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heme/theme5.xml" ContentType="application/vnd.openxmlformats-officedocument.them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2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86" r:id="rId3"/>
    <p:sldMasterId id="2147483693" r:id="rId4"/>
  </p:sldMasterIdLst>
  <p:notesMasterIdLst>
    <p:notesMasterId r:id="rId10"/>
  </p:notesMasterIdLst>
  <p:sldIdLst>
    <p:sldId id="261" r:id="rId5"/>
    <p:sldId id="262" r:id="rId6"/>
    <p:sldId id="258" r:id="rId7"/>
    <p:sldId id="259" r:id="rId8"/>
    <p:sldId id="260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3300"/>
    <a:srgbClr val="FFFF00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D07CB4-DECE-46B7-A936-3E249B1C8D74}" type="datetimeFigureOut">
              <a:rPr lang="en-US"/>
              <a:pPr>
                <a:defRPr/>
              </a:pPr>
              <a:t>12/5/2012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7F9B2E-331A-44BA-B559-3AFEC18CA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8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oc id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>
              <a:buClr>
                <a:srgbClr val="C0504D"/>
              </a:buClr>
            </a:pPr>
            <a:r>
              <a:rPr lang="cs-CZ" smtClean="0">
                <a:solidFill>
                  <a:srgbClr val="000000"/>
                </a:solidFill>
              </a:rPr>
              <a:t>PRG-ZPD013-20050929-13229P1E</a:t>
            </a:r>
          </a:p>
        </p:txBody>
      </p:sp>
      <p:sp>
        <p:nvSpPr>
          <p:cNvPr id="31747" name="pg num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C0504D"/>
              </a:buClr>
            </a:pPr>
            <a:fld id="{A53718C7-D30B-4E44-A34A-ADE270577054}" type="slidenum">
              <a:rPr lang="cs-CZ" smtClean="0">
                <a:solidFill>
                  <a:srgbClr val="000000"/>
                </a:solidFill>
              </a:rPr>
              <a:pPr>
                <a:buClr>
                  <a:srgbClr val="C0504D"/>
                </a:buClr>
              </a:pPr>
              <a:t>1</a:t>
            </a:fld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7F9B2E-331A-44BA-B559-3AFEC18CA68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6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10" Type="http://schemas.openxmlformats.org/officeDocument/2006/relationships/oleObject" Target="../embeddings/oleObject2.bin"/><Relationship Id="rId4" Type="http://schemas.openxmlformats.org/officeDocument/2006/relationships/tags" Target="../tags/tag11.xml"/><Relationship Id="rId9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25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4.xml"/><Relationship Id="rId1" Type="http://schemas.openxmlformats.org/officeDocument/2006/relationships/vmlDrawing" Target="../drawings/vmlDrawing4.v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vmlDrawing" Target="../drawings/vmlDrawing5.v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10" Type="http://schemas.openxmlformats.org/officeDocument/2006/relationships/oleObject" Target="../embeddings/oleObject5.bin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2" Type="http://schemas.openxmlformats.org/officeDocument/2006/relationships/tags" Target="../tags/tag36.xml"/><Relationship Id="rId1" Type="http://schemas.openxmlformats.org/officeDocument/2006/relationships/vmlDrawing" Target="../drawings/vmlDrawing6.v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9" Type="http://schemas.openxmlformats.org/officeDocument/2006/relationships/oleObject" Target="../embeddings/oleObject6.bin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2" Type="http://schemas.openxmlformats.org/officeDocument/2006/relationships/tags" Target="../tags/tag42.xml"/><Relationship Id="rId1" Type="http://schemas.openxmlformats.org/officeDocument/2006/relationships/vmlDrawing" Target="../drawings/vmlDrawing7.v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10" Type="http://schemas.openxmlformats.org/officeDocument/2006/relationships/oleObject" Target="../embeddings/oleObject7.bin"/><Relationship Id="rId4" Type="http://schemas.openxmlformats.org/officeDocument/2006/relationships/tags" Target="../tags/tag44.xml"/><Relationship Id="rId9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vmlDrawing" Target="../drawings/vmlDrawing8.v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10" Type="http://schemas.openxmlformats.org/officeDocument/2006/relationships/oleObject" Target="../embeddings/oleObject8.bin"/><Relationship Id="rId4" Type="http://schemas.openxmlformats.org/officeDocument/2006/relationships/tags" Target="../tags/tag51.xml"/><Relationship Id="rId9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2" Type="http://schemas.openxmlformats.org/officeDocument/2006/relationships/tags" Target="../tags/tag56.xml"/><Relationship Id="rId1" Type="http://schemas.openxmlformats.org/officeDocument/2006/relationships/vmlDrawing" Target="../drawings/vmlDrawing9.vml"/><Relationship Id="rId6" Type="http://schemas.openxmlformats.org/officeDocument/2006/relationships/tags" Target="../tags/tag60.xml"/><Relationship Id="rId11" Type="http://schemas.openxmlformats.org/officeDocument/2006/relationships/oleObject" Target="../embeddings/oleObject9.bin"/><Relationship Id="rId5" Type="http://schemas.openxmlformats.org/officeDocument/2006/relationships/tags" Target="../tags/tag59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58.xml"/><Relationship Id="rId9" Type="http://schemas.openxmlformats.org/officeDocument/2006/relationships/tags" Target="../tags/tag6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2" Type="http://schemas.openxmlformats.org/officeDocument/2006/relationships/tags" Target="../tags/tag72.xml"/><Relationship Id="rId1" Type="http://schemas.openxmlformats.org/officeDocument/2006/relationships/vmlDrawing" Target="../drawings/vmlDrawing11.v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10" Type="http://schemas.openxmlformats.org/officeDocument/2006/relationships/oleObject" Target="../embeddings/oleObject11.bin"/><Relationship Id="rId4" Type="http://schemas.openxmlformats.org/officeDocument/2006/relationships/tags" Target="../tags/tag74.xml"/><Relationship Id="rId9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2AC0B-FD1B-4410-9A6E-5FA9ED3A4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65A12-C8FE-453A-A2B7-D17634B38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7B60E-138E-459A-999B-E19C4751F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193" y="2129965"/>
            <a:ext cx="7773614" cy="1470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006" y="3885769"/>
            <a:ext cx="6399989" cy="1752564"/>
          </a:xfrm>
          <a:prstGeom prst="rect">
            <a:avLst/>
          </a:prstGeom>
        </p:spPr>
        <p:txBody>
          <a:bodyPr lIns="93296" tIns="46648" rIns="93296" bIns="46648"/>
          <a:lstStyle>
            <a:lvl1pPr marL="0" indent="0" algn="ctr">
              <a:buNone/>
              <a:defRPr/>
            </a:lvl1pPr>
            <a:lvl2pPr marL="466481" indent="0" algn="ctr">
              <a:buNone/>
              <a:defRPr/>
            </a:lvl2pPr>
            <a:lvl3pPr marL="932962" indent="0" algn="ctr">
              <a:buNone/>
              <a:defRPr/>
            </a:lvl3pPr>
            <a:lvl4pPr marL="1399443" indent="0" algn="ctr">
              <a:buNone/>
              <a:defRPr/>
            </a:lvl4pPr>
            <a:lvl5pPr marL="1865925" indent="0" algn="ctr">
              <a:buNone/>
              <a:defRPr/>
            </a:lvl5pPr>
            <a:lvl6pPr marL="2332406" indent="0" algn="ctr">
              <a:buNone/>
              <a:defRPr/>
            </a:lvl6pPr>
            <a:lvl7pPr marL="2798887" indent="0" algn="ctr">
              <a:buNone/>
              <a:defRPr/>
            </a:lvl7pPr>
            <a:lvl8pPr marL="3265368" indent="0" algn="ctr">
              <a:buNone/>
              <a:defRPr/>
            </a:lvl8pPr>
            <a:lvl9pPr marL="373184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5" y="1600309"/>
            <a:ext cx="8230410" cy="4525567"/>
          </a:xfrm>
          <a:prstGeom prst="rect">
            <a:avLst/>
          </a:prstGeom>
        </p:spPr>
        <p:txBody>
          <a:bodyPr lIns="93296" tIns="46648" rIns="93296" bIns="466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49" y="4407327"/>
            <a:ext cx="7771995" cy="136220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49" y="2907443"/>
            <a:ext cx="7771995" cy="1499884"/>
          </a:xfrm>
          <a:prstGeom prst="rect">
            <a:avLst/>
          </a:prstGeom>
        </p:spPr>
        <p:txBody>
          <a:bodyPr lIns="93296" tIns="46648" rIns="93296" bIns="46648" anchor="b"/>
          <a:lstStyle>
            <a:lvl1pPr marL="0" indent="0">
              <a:buNone/>
              <a:defRPr sz="2000"/>
            </a:lvl1pPr>
            <a:lvl2pPr marL="466481" indent="0">
              <a:buNone/>
              <a:defRPr sz="1800"/>
            </a:lvl2pPr>
            <a:lvl3pPr marL="932962" indent="0">
              <a:buNone/>
              <a:defRPr sz="1600"/>
            </a:lvl3pPr>
            <a:lvl4pPr marL="1399443" indent="0">
              <a:buNone/>
              <a:defRPr sz="1400"/>
            </a:lvl4pPr>
            <a:lvl5pPr marL="1865925" indent="0">
              <a:buNone/>
              <a:defRPr sz="1400"/>
            </a:lvl5pPr>
            <a:lvl6pPr marL="2332406" indent="0">
              <a:buNone/>
              <a:defRPr sz="1400"/>
            </a:lvl6pPr>
            <a:lvl7pPr marL="2798887" indent="0">
              <a:buNone/>
              <a:defRPr sz="1400"/>
            </a:lvl7pPr>
            <a:lvl8pPr marL="3265368" indent="0">
              <a:buNone/>
              <a:defRPr sz="1400"/>
            </a:lvl8pPr>
            <a:lvl9pPr marL="373184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95" y="1600309"/>
            <a:ext cx="4036642" cy="4525567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942" y="1600309"/>
            <a:ext cx="4038263" cy="4525567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95" y="275356"/>
            <a:ext cx="8230410" cy="114192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96" y="1535519"/>
            <a:ext cx="4039882" cy="639800"/>
          </a:xfrm>
          <a:prstGeom prst="rect">
            <a:avLst/>
          </a:prstGeom>
        </p:spPr>
        <p:txBody>
          <a:bodyPr lIns="93296" tIns="46648" rIns="93296" bIns="46648" anchor="b"/>
          <a:lstStyle>
            <a:lvl1pPr marL="0" indent="0">
              <a:buNone/>
              <a:defRPr sz="2400" b="1"/>
            </a:lvl1pPr>
            <a:lvl2pPr marL="466481" indent="0">
              <a:buNone/>
              <a:defRPr sz="2000" b="1"/>
            </a:lvl2pPr>
            <a:lvl3pPr marL="932962" indent="0">
              <a:buNone/>
              <a:defRPr sz="1800" b="1"/>
            </a:lvl3pPr>
            <a:lvl4pPr marL="1399443" indent="0">
              <a:buNone/>
              <a:defRPr sz="1600" b="1"/>
            </a:lvl4pPr>
            <a:lvl5pPr marL="1865925" indent="0">
              <a:buNone/>
              <a:defRPr sz="1600" b="1"/>
            </a:lvl5pPr>
            <a:lvl6pPr marL="2332406" indent="0">
              <a:buNone/>
              <a:defRPr sz="1600" b="1"/>
            </a:lvl6pPr>
            <a:lvl7pPr marL="2798887" indent="0">
              <a:buNone/>
              <a:defRPr sz="1600" b="1"/>
            </a:lvl7pPr>
            <a:lvl8pPr marL="3265368" indent="0">
              <a:buNone/>
              <a:defRPr sz="1600" b="1"/>
            </a:lvl8pPr>
            <a:lvl9pPr marL="373184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96" y="2175318"/>
            <a:ext cx="4039882" cy="3950557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703" y="1535519"/>
            <a:ext cx="4041502" cy="639800"/>
          </a:xfrm>
          <a:prstGeom prst="rect">
            <a:avLst/>
          </a:prstGeom>
        </p:spPr>
        <p:txBody>
          <a:bodyPr lIns="93296" tIns="46648" rIns="93296" bIns="46648" anchor="b"/>
          <a:lstStyle>
            <a:lvl1pPr marL="0" indent="0">
              <a:buNone/>
              <a:defRPr sz="2400" b="1"/>
            </a:lvl1pPr>
            <a:lvl2pPr marL="466481" indent="0">
              <a:buNone/>
              <a:defRPr sz="2000" b="1"/>
            </a:lvl2pPr>
            <a:lvl3pPr marL="932962" indent="0">
              <a:buNone/>
              <a:defRPr sz="1800" b="1"/>
            </a:lvl3pPr>
            <a:lvl4pPr marL="1399443" indent="0">
              <a:buNone/>
              <a:defRPr sz="1600" b="1"/>
            </a:lvl4pPr>
            <a:lvl5pPr marL="1865925" indent="0">
              <a:buNone/>
              <a:defRPr sz="1600" b="1"/>
            </a:lvl5pPr>
            <a:lvl6pPr marL="2332406" indent="0">
              <a:buNone/>
              <a:defRPr sz="1600" b="1"/>
            </a:lvl6pPr>
            <a:lvl7pPr marL="2798887" indent="0">
              <a:buNone/>
              <a:defRPr sz="1600" b="1"/>
            </a:lvl7pPr>
            <a:lvl8pPr marL="3265368" indent="0">
              <a:buNone/>
              <a:defRPr sz="1600" b="1"/>
            </a:lvl8pPr>
            <a:lvl9pPr marL="373184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703" y="2175318"/>
            <a:ext cx="4041502" cy="3950557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95" y="273738"/>
            <a:ext cx="3008044" cy="116135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988" y="273738"/>
            <a:ext cx="5112217" cy="5852138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95" y="1435094"/>
            <a:ext cx="3008044" cy="4690781"/>
          </a:xfrm>
          <a:prstGeom prst="rect">
            <a:avLst/>
          </a:prstGeom>
        </p:spPr>
        <p:txBody>
          <a:bodyPr lIns="93296" tIns="46648" rIns="93296" bIns="46648"/>
          <a:lstStyle>
            <a:lvl1pPr marL="0" indent="0">
              <a:buNone/>
              <a:defRPr sz="1400"/>
            </a:lvl1pPr>
            <a:lvl2pPr marL="466481" indent="0">
              <a:buNone/>
              <a:defRPr sz="1200"/>
            </a:lvl2pPr>
            <a:lvl3pPr marL="932962" indent="0">
              <a:buNone/>
              <a:defRPr sz="1000"/>
            </a:lvl3pPr>
            <a:lvl4pPr marL="1399443" indent="0">
              <a:buNone/>
              <a:defRPr sz="900"/>
            </a:lvl4pPr>
            <a:lvl5pPr marL="1865925" indent="0">
              <a:buNone/>
              <a:defRPr sz="900"/>
            </a:lvl5pPr>
            <a:lvl6pPr marL="2332406" indent="0">
              <a:buNone/>
              <a:defRPr sz="900"/>
            </a:lvl6pPr>
            <a:lvl7pPr marL="2798887" indent="0">
              <a:buNone/>
              <a:defRPr sz="900"/>
            </a:lvl7pPr>
            <a:lvl8pPr marL="3265368" indent="0">
              <a:buNone/>
              <a:defRPr sz="900"/>
            </a:lvl8pPr>
            <a:lvl9pPr marL="37318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61E0E-CB65-4A10-963F-74473AE28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544" y="4800924"/>
            <a:ext cx="5486400" cy="5669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544" y="612264"/>
            <a:ext cx="5486400" cy="4115772"/>
          </a:xfrm>
          <a:prstGeom prst="rect">
            <a:avLst/>
          </a:prstGeom>
        </p:spPr>
        <p:txBody>
          <a:bodyPr lIns="93296" tIns="46648" rIns="93296" bIns="46648"/>
          <a:lstStyle>
            <a:lvl1pPr marL="0" indent="0">
              <a:buNone/>
              <a:defRPr sz="3300"/>
            </a:lvl1pPr>
            <a:lvl2pPr marL="466481" indent="0">
              <a:buNone/>
              <a:defRPr sz="2900"/>
            </a:lvl2pPr>
            <a:lvl3pPr marL="932962" indent="0">
              <a:buNone/>
              <a:defRPr sz="2400"/>
            </a:lvl3pPr>
            <a:lvl4pPr marL="1399443" indent="0">
              <a:buNone/>
              <a:defRPr sz="2000"/>
            </a:lvl4pPr>
            <a:lvl5pPr marL="1865925" indent="0">
              <a:buNone/>
              <a:defRPr sz="2000"/>
            </a:lvl5pPr>
            <a:lvl6pPr marL="2332406" indent="0">
              <a:buNone/>
              <a:defRPr sz="2000"/>
            </a:lvl6pPr>
            <a:lvl7pPr marL="2798887" indent="0">
              <a:buNone/>
              <a:defRPr sz="2000"/>
            </a:lvl7pPr>
            <a:lvl8pPr marL="3265368" indent="0">
              <a:buNone/>
              <a:defRPr sz="2000"/>
            </a:lvl8pPr>
            <a:lvl9pPr marL="3731849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544" y="5367835"/>
            <a:ext cx="5486400" cy="805014"/>
          </a:xfrm>
          <a:prstGeom prst="rect">
            <a:avLst/>
          </a:prstGeom>
        </p:spPr>
        <p:txBody>
          <a:bodyPr lIns="93296" tIns="46648" rIns="93296" bIns="46648"/>
          <a:lstStyle>
            <a:lvl1pPr marL="0" indent="0">
              <a:buNone/>
              <a:defRPr sz="1400"/>
            </a:lvl1pPr>
            <a:lvl2pPr marL="466481" indent="0">
              <a:buNone/>
              <a:defRPr sz="1200"/>
            </a:lvl2pPr>
            <a:lvl3pPr marL="932962" indent="0">
              <a:buNone/>
              <a:defRPr sz="1000"/>
            </a:lvl3pPr>
            <a:lvl4pPr marL="1399443" indent="0">
              <a:buNone/>
              <a:defRPr sz="900"/>
            </a:lvl4pPr>
            <a:lvl5pPr marL="1865925" indent="0">
              <a:buNone/>
              <a:defRPr sz="900"/>
            </a:lvl5pPr>
            <a:lvl6pPr marL="2332406" indent="0">
              <a:buNone/>
              <a:defRPr sz="900"/>
            </a:lvl6pPr>
            <a:lvl7pPr marL="2798887" indent="0">
              <a:buNone/>
              <a:defRPr sz="900"/>
            </a:lvl7pPr>
            <a:lvl8pPr marL="3265368" indent="0">
              <a:buNone/>
              <a:defRPr sz="900"/>
            </a:lvl8pPr>
            <a:lvl9pPr marL="37318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95" y="1600309"/>
            <a:ext cx="8230410" cy="4525567"/>
          </a:xfrm>
          <a:prstGeom prst="rect">
            <a:avLst/>
          </a:prstGeom>
        </p:spPr>
        <p:txBody>
          <a:bodyPr vert="eaVert" lIns="93296" tIns="46648" rIns="93296" bIns="466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008" y="565292"/>
            <a:ext cx="2057197" cy="55605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95" y="565292"/>
            <a:ext cx="6017708" cy="5560584"/>
          </a:xfrm>
          <a:prstGeom prst="rect">
            <a:avLst/>
          </a:prstGeom>
        </p:spPr>
        <p:txBody>
          <a:bodyPr vert="eaVert" lIns="93296" tIns="46648" rIns="93296" bIns="466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Z_2007_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27"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0" name="AutoShape 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6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96" tIns="46501" rIns="92996" bIns="46501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+mn-lt"/>
              <a:sym typeface="Arial"/>
            </a:endParaRPr>
          </a:p>
        </p:txBody>
      </p:sp>
      <p:sp>
        <p:nvSpPr>
          <p:cNvPr id="6" name="Rectangle 35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64" tIns="45880" rIns="91764" bIns="45880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+mn-lt"/>
              <a:sym typeface="Arial"/>
            </a:endParaRPr>
          </a:p>
        </p:txBody>
      </p:sp>
      <p:sp>
        <p:nvSpPr>
          <p:cNvPr id="7" name="Rectangle 89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274638" y="258763"/>
            <a:ext cx="839787" cy="825500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Freeform 90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" name="Rectangle 91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 userDrawn="1">
            <p:custDataLst>
              <p:tags r:id="rId8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167115D6-029F-4FF8-BFA3-E1E299585E04}" type="slidenum">
              <a:rPr lang="en-US" sz="1000">
                <a:solidFill>
                  <a:srgbClr val="FFFFFF"/>
                </a:solidFill>
                <a:latin typeface="+mn-lt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498723" y="565660"/>
            <a:ext cx="6971997" cy="31221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EZ_2007_Title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498722" y="565660"/>
            <a:ext cx="7186862" cy="31221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6795" y="2107289"/>
            <a:ext cx="8228790" cy="140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6269" indent="-186269">
              <a:spcBef>
                <a:spcPts val="1530"/>
              </a:spcBef>
              <a:buClr>
                <a:srgbClr val="F24F00"/>
              </a:buClr>
              <a:buFont typeface="Wingdings" pitchFamily="2" charset="2"/>
              <a:buChar char="§"/>
              <a:defRPr sz="1600"/>
            </a:lvl1pPr>
            <a:lvl2pPr marL="366058" indent="-179790">
              <a:spcBef>
                <a:spcPts val="918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itchFamily="2" charset="2"/>
              <a:buChar char="§"/>
              <a:defRPr sz="1600"/>
            </a:lvl2pPr>
            <a:lvl3pPr marL="552327" indent="-186269">
              <a:spcBef>
                <a:spcPts val="612"/>
              </a:spcBef>
              <a:buClr>
                <a:schemeClr val="bg2"/>
              </a:buClr>
              <a:buFont typeface="Wingdings" pitchFamily="2" charset="2"/>
              <a:buChar char="§"/>
              <a:defRPr sz="1600"/>
            </a:lvl3pPr>
            <a:lvl4pPr marL="730497" indent="-178170">
              <a:spcBef>
                <a:spcPts val="408"/>
              </a:spcBef>
              <a:buClr>
                <a:schemeClr val="bg1">
                  <a:lumMod val="75000"/>
                </a:schemeClr>
              </a:buClr>
              <a:buFont typeface="Wingdings" pitchFamily="2" charset="2"/>
              <a:buChar char="§"/>
              <a:defRPr sz="1600"/>
            </a:lvl4pPr>
            <a:lvl5pPr marL="916765" indent="-186269">
              <a:spcBef>
                <a:spcPts val="204"/>
              </a:spcBef>
              <a:buClr>
                <a:schemeClr val="accent1"/>
              </a:buClr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Z_2007_Title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9"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2671" tIns="46335" rIns="92671" bIns="46335" anchor="ctr"/>
          <a:lstStyle/>
          <a:p>
            <a:pPr algn="ctr" defTabSz="777105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b="1" dirty="0">
              <a:solidFill>
                <a:srgbClr val="F24F00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3684588" y="1387475"/>
            <a:ext cx="1773237" cy="1741488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2041" tIns="46025" rIns="92041" bIns="46025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Freeform 6"/>
          <p:cNvSpPr>
            <a:spLocks/>
          </p:cNvSpPr>
          <p:nvPr userDrawn="1">
            <p:custDataLst>
              <p:tags r:id="rId5"/>
            </p:custDataLst>
          </p:nvPr>
        </p:nvSpPr>
        <p:spPr bwMode="auto">
          <a:xfrm>
            <a:off x="4032250" y="1728788"/>
            <a:ext cx="1077913" cy="1076325"/>
          </a:xfrm>
          <a:custGeom>
            <a:avLst/>
            <a:gdLst>
              <a:gd name="T0" fmla="*/ 0 w 59"/>
              <a:gd name="T1" fmla="*/ 2147483647 h 60"/>
              <a:gd name="T2" fmla="*/ 2147483647 w 59"/>
              <a:gd name="T3" fmla="*/ 2147483647 h 60"/>
              <a:gd name="T4" fmla="*/ 2147483647 w 59"/>
              <a:gd name="T5" fmla="*/ 2147483647 h 60"/>
              <a:gd name="T6" fmla="*/ 2147483647 w 59"/>
              <a:gd name="T7" fmla="*/ 2147483647 h 60"/>
              <a:gd name="T8" fmla="*/ 2147483647 w 59"/>
              <a:gd name="T9" fmla="*/ 2147483647 h 60"/>
              <a:gd name="T10" fmla="*/ 2147483647 w 59"/>
              <a:gd name="T11" fmla="*/ 2147483647 h 60"/>
              <a:gd name="T12" fmla="*/ 2147483647 w 59"/>
              <a:gd name="T13" fmla="*/ 0 h 60"/>
              <a:gd name="T14" fmla="*/ 0 w 59"/>
              <a:gd name="T15" fmla="*/ 0 h 60"/>
              <a:gd name="T16" fmla="*/ 0 w 59"/>
              <a:gd name="T17" fmla="*/ 2147483647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2786" tIns="46398" rIns="92786" bIns="46398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None/>
              <a:defRPr/>
            </a:pPr>
            <a:endParaRPr lang="en-US" sz="1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4470400" y="2159000"/>
            <a:ext cx="639763" cy="2174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2041" tIns="46025" rIns="92041" bIns="46025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439629" y="3615273"/>
            <a:ext cx="8264744" cy="580952"/>
          </a:xfrm>
          <a:ln/>
        </p:spPr>
        <p:txBody>
          <a:bodyPr/>
          <a:lstStyle>
            <a:lvl1pPr algn="ctr">
              <a:lnSpc>
                <a:spcPct val="100000"/>
              </a:lnSpc>
              <a:defRPr sz="3700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2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9629" y="4919186"/>
            <a:ext cx="8264744" cy="282625"/>
          </a:xfrm>
          <a:prstGeom prst="rect">
            <a:avLst/>
          </a:prstGeom>
        </p:spPr>
        <p:txBody>
          <a:bodyPr lIns="93296" tIns="46648" rIns="93296" bIns="46648" anchor="ctr"/>
          <a:lstStyle>
            <a:lvl1pPr algn="ctr">
              <a:lnSpc>
                <a:spcPct val="100000"/>
              </a:lnSpc>
              <a:buFontTx/>
              <a:buNone/>
              <a:defRPr sz="1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048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Z_2007_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3"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6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96" tIns="46501" rIns="92996" bIns="46501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6" name="Rectangle 35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64" tIns="45880" rIns="91764" bIns="45880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7" name="Rectangle 89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274638" y="258763"/>
            <a:ext cx="839787" cy="825500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Freeform 90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Rectangle 91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Box 9"/>
          <p:cNvSpPr txBox="1"/>
          <p:nvPr userDrawn="1">
            <p:custDataLst>
              <p:tags r:id="rId8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F28F1020-DC9C-46D7-9E61-ADF160ED0A05}" type="slidenum">
              <a:rPr lang="en-US" sz="1000">
                <a:solidFill>
                  <a:srgbClr val="FFFFFF"/>
                </a:solidFill>
                <a:latin typeface="Arial"/>
                <a:cs typeface="Arial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498723" y="565660"/>
            <a:ext cx="6971997" cy="31221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247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Z_2007_Divider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6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96" tIns="46501" rIns="92996" bIns="46501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8" name="Rectangle 35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64" tIns="45880" rIns="91764" bIns="45880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9" name="TextBox 8"/>
          <p:cNvSpPr txBox="1"/>
          <p:nvPr userDrawn="1">
            <p:custDataLst>
              <p:tags r:id="rId5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28DEB742-15B0-4E43-98C1-F77CD843C8DE}" type="slidenum">
              <a:rPr lang="en-US" sz="1000">
                <a:solidFill>
                  <a:srgbClr val="FFFFFF"/>
                </a:solidFill>
                <a:latin typeface="Arial"/>
                <a:cs typeface="Arial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Freeform 90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Rectangle 91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498723" y="565660"/>
            <a:ext cx="6971997" cy="31221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810" y="2107288"/>
            <a:ext cx="4097442" cy="4180581"/>
          </a:xfrm>
          <a:prstGeom prst="rect">
            <a:avLst/>
          </a:prstGeom>
        </p:spPr>
        <p:txBody>
          <a:bodyPr lIns="93296" tIns="46648" rIns="93296" bIns="46648"/>
          <a:lstStyle>
            <a:lvl1pPr marL="186269" indent="-186269">
              <a:buClr>
                <a:srgbClr val="F24F00"/>
              </a:buCl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6058" indent="-179790"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tabLst>
                <a:tab pos="366058" algn="l"/>
              </a:tabLst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52327" indent="-186269">
              <a:buClr>
                <a:srgbClr val="FF9933"/>
              </a:buClr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buClr>
                <a:schemeClr val="bg1">
                  <a:lumMod val="50000"/>
                </a:schemeClr>
              </a:buClr>
              <a:defRPr sz="1400"/>
            </a:lvl4pPr>
            <a:lvl5pPr>
              <a:buClr>
                <a:schemeClr val="bg1">
                  <a:lumMod val="50000"/>
                </a:schemeClr>
              </a:buCl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505743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Z_2007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1"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6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96" tIns="46501" rIns="92996" bIns="46501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6" name="Rectangle 35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64" tIns="45880" rIns="91764" bIns="45880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7" name="Rectangle 89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274638" y="258763"/>
            <a:ext cx="839787" cy="825500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Freeform 90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Rectangle 91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Box 9"/>
          <p:cNvSpPr txBox="1"/>
          <p:nvPr userDrawn="1">
            <p:custDataLst>
              <p:tags r:id="rId8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F8223ACB-5D15-4DEF-ADA2-82E319C27274}" type="slidenum">
              <a:rPr lang="en-US" sz="1000">
                <a:solidFill>
                  <a:srgbClr val="FFFFFF"/>
                </a:solidFill>
                <a:latin typeface="Arial"/>
                <a:cs typeface="Arial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498723" y="565660"/>
            <a:ext cx="6971997" cy="31221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4"/>
          <p:cNvSpPr>
            <a:spLocks noGrp="1"/>
          </p:cNvSpPr>
          <p:nvPr>
            <p:ph sz="quarter" idx="10"/>
          </p:nvPr>
        </p:nvSpPr>
        <p:spPr>
          <a:xfrm>
            <a:off x="456795" y="2107289"/>
            <a:ext cx="8228790" cy="140527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 defTabSz="913526" rtl="0" eaLnBrk="1" fontAlgn="base" hangingPunct="1">
              <a:lnSpc>
                <a:spcPct val="90000"/>
              </a:lnSpc>
              <a:spcBef>
                <a:spcPts val="1530"/>
              </a:spcBef>
              <a:spcAft>
                <a:spcPct val="0"/>
              </a:spcAft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3526" rtl="0" eaLnBrk="1" fontAlgn="base" hangingPunct="1">
              <a:lnSpc>
                <a:spcPct val="90000"/>
              </a:lnSpc>
              <a:spcBef>
                <a:spcPts val="918"/>
              </a:spcBef>
              <a:spcAft>
                <a:spcPct val="0"/>
              </a:spcAft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3526" rtl="0" eaLnBrk="1" fontAlgn="base" hangingPunct="1">
              <a:lnSpc>
                <a:spcPct val="90000"/>
              </a:lnSpc>
              <a:spcBef>
                <a:spcPts val="612"/>
              </a:spcBef>
              <a:spcAft>
                <a:spcPct val="0"/>
              </a:spcAft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3526" rtl="0" eaLnBrk="1" fontAlgn="base" hangingPunct="1">
              <a:lnSpc>
                <a:spcPct val="90000"/>
              </a:lnSpc>
              <a:spcBef>
                <a:spcPts val="408"/>
              </a:spcBef>
              <a:spcAft>
                <a:spcPct val="0"/>
              </a:spcAft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3526" rtl="0" eaLnBrk="1" fontAlgn="base" hangingPunct="1">
              <a:lnSpc>
                <a:spcPct val="90000"/>
              </a:lnSpc>
              <a:spcBef>
                <a:spcPts val="204"/>
              </a:spcBef>
              <a:spcAft>
                <a:spcPct val="0"/>
              </a:spcAft>
              <a:buFont typeface="Wingdings" pitchFamily="2" charset="2"/>
              <a:buChar char="§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914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5"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96" tIns="46501" rIns="92996" bIns="46501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Arial CE" charset="0"/>
              <a:cs typeface="Arial" charset="0"/>
            </a:endParaRPr>
          </a:p>
        </p:txBody>
      </p:sp>
      <p:sp>
        <p:nvSpPr>
          <p:cNvPr id="6" name="Rectangle 3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64" tIns="45880" rIns="91764" bIns="45880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Arial CE" charset="0"/>
              <a:cs typeface="Arial" charset="0"/>
            </a:endParaRPr>
          </a:p>
        </p:txBody>
      </p:sp>
      <p:sp>
        <p:nvSpPr>
          <p:cNvPr id="7" name="Rectangle 8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74638" y="258763"/>
            <a:ext cx="839787" cy="825500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Freeform 90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Rectangle 9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3BCE559F-742A-4CBC-9A0D-543090690509}" type="slidenum">
              <a:rPr lang="en-US" sz="1000">
                <a:solidFill>
                  <a:srgbClr val="FFFFFF"/>
                </a:solidFill>
                <a:latin typeface="Arial"/>
                <a:cs typeface="Arial" pitchFamily="34" charset="0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Arial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353" y="1731508"/>
            <a:ext cx="7117579" cy="4525567"/>
          </a:xfrm>
          <a:prstGeom prst="rect">
            <a:avLst/>
          </a:prstGeom>
        </p:spPr>
        <p:txBody>
          <a:bodyPr lIns="93296" tIns="46648" rIns="93296" bIns="466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04250" y="6643688"/>
            <a:ext cx="311150" cy="171450"/>
          </a:xfrm>
          <a:prstGeom prst="rect">
            <a:avLst/>
          </a:prstGeom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6306B99-D26B-4F05-A2A9-29E042536D73}" type="slidenum">
              <a:rPr lang="en-US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en-US">
              <a:latin typeface="Futura CEZ OT Demi Cyr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89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6434E-67DB-4F80-8EC8-46D0DA94B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619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9" r:id="rId11" imgW="0" imgH="0" progId="">
                  <p:embed/>
                </p:oleObj>
              </mc:Choice>
              <mc:Fallback>
                <p:oleObj r:id="rId11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93686" tIns="46841" rIns="93686" bIns="46841" anchor="ctr"/>
          <a:lstStyle/>
          <a:p>
            <a:pPr algn="ctr" defTabSz="777387" eaLnBrk="0" hangingPunct="0">
              <a:defRPr/>
            </a:pPr>
            <a:endParaRPr lang="cs-CZ" sz="2600" b="1" dirty="0">
              <a:solidFill>
                <a:srgbClr val="F24F00"/>
              </a:solidFill>
              <a:latin typeface="Arial CE" charset="-18"/>
              <a:cs typeface="Arial" pitchFamily="34" charset="0"/>
            </a:endParaRPr>
          </a:p>
        </p:txBody>
      </p:sp>
      <p:grpSp>
        <p:nvGrpSpPr>
          <p:cNvPr id="6" name="McK Title Elements" hidden="1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863850" y="2182813"/>
            <a:ext cx="5130800" cy="4602162"/>
            <a:chOff x="1768" y="1348"/>
            <a:chExt cx="3167" cy="2841"/>
          </a:xfrm>
        </p:grpSpPr>
        <p:sp>
          <p:nvSpPr>
            <p:cNvPr id="7" name="McK Confidential" hidden="1"/>
            <p:cNvSpPr txBox="1">
              <a:spLocks noChangeArrowheads="1"/>
            </p:cNvSpPr>
            <p:nvPr/>
          </p:nvSpPr>
          <p:spPr bwMode="auto">
            <a:xfrm>
              <a:off x="1768" y="1348"/>
              <a:ext cx="93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defTabSz="913526">
                <a:defRPr/>
              </a:pPr>
              <a:r>
                <a:rPr lang="cs-CZ" sz="1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DŮVĚRNÉ</a:t>
              </a:r>
            </a:p>
          </p:txBody>
        </p:sp>
        <p:sp>
          <p:nvSpPr>
            <p:cNvPr id="8" name="McK Document" hidden="1"/>
            <p:cNvSpPr txBox="1">
              <a:spLocks noChangeArrowheads="1"/>
            </p:cNvSpPr>
            <p:nvPr/>
          </p:nvSpPr>
          <p:spPr bwMode="auto">
            <a:xfrm>
              <a:off x="1768" y="3043"/>
              <a:ext cx="316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defTabSz="913526">
                <a:defRPr/>
              </a:pPr>
              <a:r>
                <a:rPr lang="cs-CZ" sz="1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Dokument</a:t>
              </a:r>
            </a:p>
          </p:txBody>
        </p:sp>
        <p:sp>
          <p:nvSpPr>
            <p:cNvPr id="9" name="McK Date" hidden="1"/>
            <p:cNvSpPr txBox="1">
              <a:spLocks noChangeArrowheads="1"/>
            </p:cNvSpPr>
            <p:nvPr/>
          </p:nvSpPr>
          <p:spPr bwMode="auto">
            <a:xfrm>
              <a:off x="1768" y="3216"/>
              <a:ext cx="3167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defTabSz="913526">
                <a:defRPr/>
              </a:pPr>
              <a:r>
                <a:rPr lang="cs-CZ" sz="1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Datum</a:t>
              </a:r>
            </a:p>
          </p:txBody>
        </p:sp>
        <p:sp>
          <p:nvSpPr>
            <p:cNvPr id="10" name="McK Disclaimer" hidden="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768" y="4102"/>
              <a:ext cx="230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defTabSz="821115" eaLnBrk="0" hangingPunct="0">
                <a:defRPr/>
              </a:pPr>
              <a:endParaRPr lang="cs-CZ" sz="9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Working Draft Text" hidden="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27038" y="349250"/>
            <a:ext cx="3109912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3526">
              <a:defRPr/>
            </a:pP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Working Draft   </a:t>
            </a:r>
          </a:p>
        </p:txBody>
      </p:sp>
      <p:sp>
        <p:nvSpPr>
          <p:cNvPr id="12" name="Working Draft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27038" y="593725"/>
            <a:ext cx="48101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13526"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Last Modified 09.10.2005 11:24:42 PM Central Europe Standard Time</a:t>
            </a: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Printed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27038" y="815975"/>
            <a:ext cx="42068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13526"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Printed 10/3/2005 3:38:19 PM Central Europe Standard Time</a:t>
            </a: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2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3684588" y="1387475"/>
            <a:ext cx="1773237" cy="1741488"/>
            <a:chOff x="1361" y="763"/>
            <a:chExt cx="909" cy="910"/>
          </a:xfrm>
        </p:grpSpPr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1361" y="763"/>
              <a:ext cx="909" cy="910"/>
            </a:xfrm>
            <a:prstGeom prst="rect">
              <a:avLst/>
            </a:prstGeom>
            <a:solidFill>
              <a:srgbClr val="F24F00"/>
            </a:solidFill>
            <a:ln w="9525">
              <a:noFill/>
              <a:miter lim="800000"/>
              <a:headEnd/>
              <a:tailEnd/>
            </a:ln>
          </p:spPr>
          <p:txBody>
            <a:bodyPr lIns="91205" tIns="45604" rIns="91205" bIns="45604"/>
            <a:lstStyle/>
            <a:p>
              <a:pPr defTabSz="913526">
                <a:defRPr/>
              </a:pPr>
              <a:endPara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1539" y="941"/>
              <a:ext cx="553" cy="562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59" y="60"/>
                </a:cxn>
                <a:cxn ang="0">
                  <a:pos x="59" y="48"/>
                </a:cxn>
                <a:cxn ang="0">
                  <a:pos x="12" y="48"/>
                </a:cxn>
                <a:cxn ang="0">
                  <a:pos x="12" y="12"/>
                </a:cxn>
                <a:cxn ang="0">
                  <a:pos x="59" y="12"/>
                </a:cxn>
                <a:cxn ang="0">
                  <a:pos x="59" y="0"/>
                </a:cxn>
                <a:cxn ang="0">
                  <a:pos x="0" y="0"/>
                </a:cxn>
                <a:cxn ang="0">
                  <a:pos x="0" y="60"/>
                </a:cxn>
              </a:cxnLst>
              <a:rect l="0" t="0" r="r" b="b"/>
              <a:pathLst>
                <a:path w="59" h="60">
                  <a:moveTo>
                    <a:pt x="0" y="60"/>
                  </a:moveTo>
                  <a:lnTo>
                    <a:pt x="59" y="60"/>
                  </a:lnTo>
                  <a:lnTo>
                    <a:pt x="59" y="48"/>
                  </a:lnTo>
                  <a:lnTo>
                    <a:pt x="12" y="48"/>
                  </a:lnTo>
                  <a:lnTo>
                    <a:pt x="12" y="12"/>
                  </a:lnTo>
                  <a:lnTo>
                    <a:pt x="59" y="12"/>
                  </a:lnTo>
                  <a:lnTo>
                    <a:pt x="59" y="0"/>
                  </a:lnTo>
                  <a:lnTo>
                    <a:pt x="0" y="0"/>
                  </a:lnTo>
                  <a:lnTo>
                    <a:pt x="0" y="60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defTabSz="913526">
                <a:lnSpc>
                  <a:spcPct val="110000"/>
                </a:lnSpc>
                <a:spcBef>
                  <a:spcPct val="50000"/>
                </a:spcBef>
                <a:buClr>
                  <a:srgbClr val="F24F00"/>
                </a:buClr>
                <a:buSzPct val="120000"/>
                <a:buFont typeface="Wingdings" pitchFamily="2" charset="2"/>
                <a:buChar char="§"/>
                <a:defRPr/>
              </a:pPr>
              <a:endParaRPr lang="en-US" sz="1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auto">
            <a:xfrm>
              <a:off x="1764" y="1166"/>
              <a:ext cx="328" cy="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1205" tIns="45604" rIns="91205" bIns="45604"/>
            <a:lstStyle/>
            <a:p>
              <a:pPr defTabSz="913526">
                <a:defRPr/>
              </a:pPr>
              <a:endPara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0315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7838" y="4035522"/>
            <a:ext cx="8606212" cy="1355873"/>
          </a:xfrm>
          <a:ln/>
        </p:spPr>
        <p:txBody>
          <a:bodyPr lIns="93066" tIns="46535" rIns="93066" bIns="46535"/>
          <a:lstStyle>
            <a:lvl1pPr algn="ctr">
              <a:defRPr sz="41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80315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38850" y="5523332"/>
            <a:ext cx="6024187" cy="534516"/>
          </a:xfrm>
          <a:prstGeom prst="rect">
            <a:avLst/>
          </a:prstGeom>
        </p:spPr>
        <p:txBody>
          <a:bodyPr lIns="91430" tIns="45716" rIns="91430" bIns="45716"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7170101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193" y="2129965"/>
            <a:ext cx="7773614" cy="1470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006" y="3885769"/>
            <a:ext cx="6399989" cy="1752564"/>
          </a:xfrm>
          <a:prstGeom prst="rect">
            <a:avLst/>
          </a:prstGeom>
        </p:spPr>
        <p:txBody>
          <a:bodyPr lIns="93296" tIns="46648" rIns="93296" bIns="46648"/>
          <a:lstStyle>
            <a:lvl1pPr marL="0" indent="0" algn="ctr">
              <a:buNone/>
              <a:defRPr/>
            </a:lvl1pPr>
            <a:lvl2pPr marL="466481" indent="0" algn="ctr">
              <a:buNone/>
              <a:defRPr/>
            </a:lvl2pPr>
            <a:lvl3pPr marL="932962" indent="0" algn="ctr">
              <a:buNone/>
              <a:defRPr/>
            </a:lvl3pPr>
            <a:lvl4pPr marL="1399443" indent="0" algn="ctr">
              <a:buNone/>
              <a:defRPr/>
            </a:lvl4pPr>
            <a:lvl5pPr marL="1865925" indent="0" algn="ctr">
              <a:buNone/>
              <a:defRPr/>
            </a:lvl5pPr>
            <a:lvl6pPr marL="2332406" indent="0" algn="ctr">
              <a:buNone/>
              <a:defRPr/>
            </a:lvl6pPr>
            <a:lvl7pPr marL="2798887" indent="0" algn="ctr">
              <a:buNone/>
              <a:defRPr/>
            </a:lvl7pPr>
            <a:lvl8pPr marL="3265368" indent="0" algn="ctr">
              <a:buNone/>
              <a:defRPr/>
            </a:lvl8pPr>
            <a:lvl9pPr marL="373184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9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5" y="1600309"/>
            <a:ext cx="8230410" cy="4525567"/>
          </a:xfrm>
          <a:prstGeom prst="rect">
            <a:avLst/>
          </a:prstGeom>
        </p:spPr>
        <p:txBody>
          <a:bodyPr lIns="93296" tIns="46648" rIns="93296" bIns="466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066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49" y="4407327"/>
            <a:ext cx="7771995" cy="136220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49" y="2907443"/>
            <a:ext cx="7771995" cy="1499884"/>
          </a:xfrm>
          <a:prstGeom prst="rect">
            <a:avLst/>
          </a:prstGeom>
        </p:spPr>
        <p:txBody>
          <a:bodyPr lIns="93296" tIns="46648" rIns="93296" bIns="46648" anchor="b"/>
          <a:lstStyle>
            <a:lvl1pPr marL="0" indent="0">
              <a:buNone/>
              <a:defRPr sz="2000"/>
            </a:lvl1pPr>
            <a:lvl2pPr marL="466481" indent="0">
              <a:buNone/>
              <a:defRPr sz="1800"/>
            </a:lvl2pPr>
            <a:lvl3pPr marL="932962" indent="0">
              <a:buNone/>
              <a:defRPr sz="1600"/>
            </a:lvl3pPr>
            <a:lvl4pPr marL="1399443" indent="0">
              <a:buNone/>
              <a:defRPr sz="1400"/>
            </a:lvl4pPr>
            <a:lvl5pPr marL="1865925" indent="0">
              <a:buNone/>
              <a:defRPr sz="1400"/>
            </a:lvl5pPr>
            <a:lvl6pPr marL="2332406" indent="0">
              <a:buNone/>
              <a:defRPr sz="1400"/>
            </a:lvl6pPr>
            <a:lvl7pPr marL="2798887" indent="0">
              <a:buNone/>
              <a:defRPr sz="1400"/>
            </a:lvl7pPr>
            <a:lvl8pPr marL="3265368" indent="0">
              <a:buNone/>
              <a:defRPr sz="1400"/>
            </a:lvl8pPr>
            <a:lvl9pPr marL="373184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14142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95" y="1600309"/>
            <a:ext cx="4036642" cy="4525567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942" y="1600309"/>
            <a:ext cx="4038263" cy="4525567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880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95" y="275356"/>
            <a:ext cx="8230410" cy="114192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96" y="1535519"/>
            <a:ext cx="4039882" cy="639800"/>
          </a:xfrm>
          <a:prstGeom prst="rect">
            <a:avLst/>
          </a:prstGeom>
        </p:spPr>
        <p:txBody>
          <a:bodyPr lIns="93296" tIns="46648" rIns="93296" bIns="46648" anchor="b"/>
          <a:lstStyle>
            <a:lvl1pPr marL="0" indent="0">
              <a:buNone/>
              <a:defRPr sz="2400" b="1"/>
            </a:lvl1pPr>
            <a:lvl2pPr marL="466481" indent="0">
              <a:buNone/>
              <a:defRPr sz="2000" b="1"/>
            </a:lvl2pPr>
            <a:lvl3pPr marL="932962" indent="0">
              <a:buNone/>
              <a:defRPr sz="1800" b="1"/>
            </a:lvl3pPr>
            <a:lvl4pPr marL="1399443" indent="0">
              <a:buNone/>
              <a:defRPr sz="1600" b="1"/>
            </a:lvl4pPr>
            <a:lvl5pPr marL="1865925" indent="0">
              <a:buNone/>
              <a:defRPr sz="1600" b="1"/>
            </a:lvl5pPr>
            <a:lvl6pPr marL="2332406" indent="0">
              <a:buNone/>
              <a:defRPr sz="1600" b="1"/>
            </a:lvl6pPr>
            <a:lvl7pPr marL="2798887" indent="0">
              <a:buNone/>
              <a:defRPr sz="1600" b="1"/>
            </a:lvl7pPr>
            <a:lvl8pPr marL="3265368" indent="0">
              <a:buNone/>
              <a:defRPr sz="1600" b="1"/>
            </a:lvl8pPr>
            <a:lvl9pPr marL="373184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96" y="2175318"/>
            <a:ext cx="4039882" cy="3950557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703" y="1535519"/>
            <a:ext cx="4041502" cy="639800"/>
          </a:xfrm>
          <a:prstGeom prst="rect">
            <a:avLst/>
          </a:prstGeom>
        </p:spPr>
        <p:txBody>
          <a:bodyPr lIns="93296" tIns="46648" rIns="93296" bIns="46648" anchor="b"/>
          <a:lstStyle>
            <a:lvl1pPr marL="0" indent="0">
              <a:buNone/>
              <a:defRPr sz="2400" b="1"/>
            </a:lvl1pPr>
            <a:lvl2pPr marL="466481" indent="0">
              <a:buNone/>
              <a:defRPr sz="2000" b="1"/>
            </a:lvl2pPr>
            <a:lvl3pPr marL="932962" indent="0">
              <a:buNone/>
              <a:defRPr sz="1800" b="1"/>
            </a:lvl3pPr>
            <a:lvl4pPr marL="1399443" indent="0">
              <a:buNone/>
              <a:defRPr sz="1600" b="1"/>
            </a:lvl4pPr>
            <a:lvl5pPr marL="1865925" indent="0">
              <a:buNone/>
              <a:defRPr sz="1600" b="1"/>
            </a:lvl5pPr>
            <a:lvl6pPr marL="2332406" indent="0">
              <a:buNone/>
              <a:defRPr sz="1600" b="1"/>
            </a:lvl6pPr>
            <a:lvl7pPr marL="2798887" indent="0">
              <a:buNone/>
              <a:defRPr sz="1600" b="1"/>
            </a:lvl7pPr>
            <a:lvl8pPr marL="3265368" indent="0">
              <a:buNone/>
              <a:defRPr sz="1600" b="1"/>
            </a:lvl8pPr>
            <a:lvl9pPr marL="373184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703" y="2175318"/>
            <a:ext cx="4041502" cy="3950557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429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072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6666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95" y="273738"/>
            <a:ext cx="3008044" cy="116135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988" y="273738"/>
            <a:ext cx="5112217" cy="5852138"/>
          </a:xfrm>
          <a:prstGeom prst="rect">
            <a:avLst/>
          </a:prstGeom>
        </p:spPr>
        <p:txBody>
          <a:bodyPr lIns="93296" tIns="46648" rIns="93296" bIns="46648"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95" y="1435094"/>
            <a:ext cx="3008044" cy="4690781"/>
          </a:xfrm>
          <a:prstGeom prst="rect">
            <a:avLst/>
          </a:prstGeom>
        </p:spPr>
        <p:txBody>
          <a:bodyPr lIns="93296" tIns="46648" rIns="93296" bIns="46648"/>
          <a:lstStyle>
            <a:lvl1pPr marL="0" indent="0">
              <a:buNone/>
              <a:defRPr sz="1400"/>
            </a:lvl1pPr>
            <a:lvl2pPr marL="466481" indent="0">
              <a:buNone/>
              <a:defRPr sz="1200"/>
            </a:lvl2pPr>
            <a:lvl3pPr marL="932962" indent="0">
              <a:buNone/>
              <a:defRPr sz="1000"/>
            </a:lvl3pPr>
            <a:lvl4pPr marL="1399443" indent="0">
              <a:buNone/>
              <a:defRPr sz="900"/>
            </a:lvl4pPr>
            <a:lvl5pPr marL="1865925" indent="0">
              <a:buNone/>
              <a:defRPr sz="900"/>
            </a:lvl5pPr>
            <a:lvl6pPr marL="2332406" indent="0">
              <a:buNone/>
              <a:defRPr sz="900"/>
            </a:lvl6pPr>
            <a:lvl7pPr marL="2798887" indent="0">
              <a:buNone/>
              <a:defRPr sz="900"/>
            </a:lvl7pPr>
            <a:lvl8pPr marL="3265368" indent="0">
              <a:buNone/>
              <a:defRPr sz="900"/>
            </a:lvl8pPr>
            <a:lvl9pPr marL="37318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0607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544" y="4800924"/>
            <a:ext cx="5486400" cy="5669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544" y="612264"/>
            <a:ext cx="5486400" cy="4115772"/>
          </a:xfrm>
          <a:prstGeom prst="rect">
            <a:avLst/>
          </a:prstGeom>
        </p:spPr>
        <p:txBody>
          <a:bodyPr lIns="93296" tIns="46648" rIns="93296" bIns="46648"/>
          <a:lstStyle>
            <a:lvl1pPr marL="0" indent="0">
              <a:buNone/>
              <a:defRPr sz="3300"/>
            </a:lvl1pPr>
            <a:lvl2pPr marL="466481" indent="0">
              <a:buNone/>
              <a:defRPr sz="2900"/>
            </a:lvl2pPr>
            <a:lvl3pPr marL="932962" indent="0">
              <a:buNone/>
              <a:defRPr sz="2400"/>
            </a:lvl3pPr>
            <a:lvl4pPr marL="1399443" indent="0">
              <a:buNone/>
              <a:defRPr sz="2000"/>
            </a:lvl4pPr>
            <a:lvl5pPr marL="1865925" indent="0">
              <a:buNone/>
              <a:defRPr sz="2000"/>
            </a:lvl5pPr>
            <a:lvl6pPr marL="2332406" indent="0">
              <a:buNone/>
              <a:defRPr sz="2000"/>
            </a:lvl6pPr>
            <a:lvl7pPr marL="2798887" indent="0">
              <a:buNone/>
              <a:defRPr sz="2000"/>
            </a:lvl7pPr>
            <a:lvl8pPr marL="3265368" indent="0">
              <a:buNone/>
              <a:defRPr sz="2000"/>
            </a:lvl8pPr>
            <a:lvl9pPr marL="3731849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544" y="5367835"/>
            <a:ext cx="5486400" cy="805014"/>
          </a:xfrm>
          <a:prstGeom prst="rect">
            <a:avLst/>
          </a:prstGeom>
        </p:spPr>
        <p:txBody>
          <a:bodyPr lIns="93296" tIns="46648" rIns="93296" bIns="46648"/>
          <a:lstStyle>
            <a:lvl1pPr marL="0" indent="0">
              <a:buNone/>
              <a:defRPr sz="1400"/>
            </a:lvl1pPr>
            <a:lvl2pPr marL="466481" indent="0">
              <a:buNone/>
              <a:defRPr sz="1200"/>
            </a:lvl2pPr>
            <a:lvl3pPr marL="932962" indent="0">
              <a:buNone/>
              <a:defRPr sz="1000"/>
            </a:lvl3pPr>
            <a:lvl4pPr marL="1399443" indent="0">
              <a:buNone/>
              <a:defRPr sz="900"/>
            </a:lvl4pPr>
            <a:lvl5pPr marL="1865925" indent="0">
              <a:buNone/>
              <a:defRPr sz="900"/>
            </a:lvl5pPr>
            <a:lvl6pPr marL="2332406" indent="0">
              <a:buNone/>
              <a:defRPr sz="900"/>
            </a:lvl6pPr>
            <a:lvl7pPr marL="2798887" indent="0">
              <a:buNone/>
              <a:defRPr sz="900"/>
            </a:lvl7pPr>
            <a:lvl8pPr marL="3265368" indent="0">
              <a:buNone/>
              <a:defRPr sz="900"/>
            </a:lvl8pPr>
            <a:lvl9pPr marL="37318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048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49A2C-7544-468F-8FB2-1A290AC3C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95" y="1600309"/>
            <a:ext cx="8230410" cy="4525567"/>
          </a:xfrm>
          <a:prstGeom prst="rect">
            <a:avLst/>
          </a:prstGeom>
        </p:spPr>
        <p:txBody>
          <a:bodyPr vert="eaVert" lIns="93296" tIns="46648" rIns="93296" bIns="466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972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008" y="565292"/>
            <a:ext cx="2057197" cy="55605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95" y="565292"/>
            <a:ext cx="6017708" cy="5560584"/>
          </a:xfrm>
          <a:prstGeom prst="rect">
            <a:avLst/>
          </a:prstGeom>
        </p:spPr>
        <p:txBody>
          <a:bodyPr vert="eaVert" lIns="93296" tIns="46648" rIns="93296" bIns="4664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421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Z_2007_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2" name="think-cell Slide" r:id="rId10" imgW="0" imgH="0" progId="">
                  <p:embed/>
                </p:oleObj>
              </mc:Choice>
              <mc:Fallback>
                <p:oleObj name="think-cell Slide" r:id="rId10" imgW="0" imgH="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6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96" tIns="46501" rIns="92996" bIns="46501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6" name="Rectangle 35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64" tIns="45880" rIns="91764" bIns="45880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Arial"/>
              <a:sym typeface="Arial"/>
            </a:endParaRPr>
          </a:p>
        </p:txBody>
      </p:sp>
      <p:sp>
        <p:nvSpPr>
          <p:cNvPr id="7" name="Rectangle 89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274638" y="258763"/>
            <a:ext cx="839787" cy="825500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Freeform 90"/>
          <p:cNvSpPr>
            <a:spLocks/>
          </p:cNvSpPr>
          <p:nvPr userDrawn="1">
            <p:custDataLst>
              <p:tags r:id="rId6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91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 userDrawn="1">
            <p:custDataLst>
              <p:tags r:id="rId8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30A0664A-A34A-4C14-96BB-0F634B75A1D8}" type="slidenum">
              <a:rPr lang="en-US" sz="1000">
                <a:solidFill>
                  <a:srgbClr val="FFFFFF"/>
                </a:solidFill>
                <a:latin typeface="Arial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498723" y="565660"/>
            <a:ext cx="6971997" cy="31221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811734"/>
      </p:ext>
    </p:extLst>
  </p:cSld>
  <p:clrMapOvr>
    <a:masterClrMapping/>
  </p:clrMapOvr>
  <p:transition>
    <p:fade thruBlk="1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EZ_2007_Title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498722" y="565660"/>
            <a:ext cx="7186862" cy="31221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6795" y="2107289"/>
            <a:ext cx="8228790" cy="140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6269" indent="-186269">
              <a:spcBef>
                <a:spcPts val="1530"/>
              </a:spcBef>
              <a:buClr>
                <a:srgbClr val="F24F00"/>
              </a:buClr>
              <a:buFont typeface="Wingdings" pitchFamily="2" charset="2"/>
              <a:buChar char="§"/>
              <a:defRPr sz="1600"/>
            </a:lvl1pPr>
            <a:lvl2pPr marL="366058" indent="-179790">
              <a:spcBef>
                <a:spcPts val="918"/>
              </a:spcBef>
              <a:buClr>
                <a:schemeClr val="tx1">
                  <a:lumMod val="65000"/>
                  <a:lumOff val="35000"/>
                </a:schemeClr>
              </a:buClr>
              <a:buFont typeface="Wingdings" pitchFamily="2" charset="2"/>
              <a:buChar char="§"/>
              <a:defRPr sz="1600"/>
            </a:lvl2pPr>
            <a:lvl3pPr marL="552327" indent="-186269">
              <a:spcBef>
                <a:spcPts val="612"/>
              </a:spcBef>
              <a:buClr>
                <a:schemeClr val="bg2"/>
              </a:buClr>
              <a:buFont typeface="Wingdings" pitchFamily="2" charset="2"/>
              <a:buChar char="§"/>
              <a:defRPr sz="1600"/>
            </a:lvl3pPr>
            <a:lvl4pPr marL="730497" indent="-178170">
              <a:spcBef>
                <a:spcPts val="408"/>
              </a:spcBef>
              <a:buClr>
                <a:schemeClr val="bg1">
                  <a:lumMod val="75000"/>
                </a:schemeClr>
              </a:buClr>
              <a:buFont typeface="Wingdings" pitchFamily="2" charset="2"/>
              <a:buChar char="§"/>
              <a:defRPr sz="1600"/>
            </a:lvl4pPr>
            <a:lvl5pPr marL="916765" indent="-186269">
              <a:spcBef>
                <a:spcPts val="204"/>
              </a:spcBef>
              <a:buClr>
                <a:schemeClr val="accent1"/>
              </a:buClr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10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1A5DE-2018-473A-855F-784C082D4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4CC33-5C6F-4F18-A14C-6BA66BDF4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AA6FB-1D58-494C-BAC1-A1F7C2E51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35CB9-3861-4866-89DF-9EC42811D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C7CB5-6425-4D5A-9473-7282FE4DB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16.xml"/><Relationship Id="rId15" Type="http://schemas.openxmlformats.org/officeDocument/2006/relationships/vmlDrawing" Target="../drawings/vmlDrawing1.vml"/><Relationship Id="rId23" Type="http://schemas.openxmlformats.org/officeDocument/2006/relationships/tags" Target="../tags/tag8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Relationship Id="rId22" Type="http://schemas.openxmlformats.org/officeDocument/2006/relationships/tags" Target="../tags/tag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13" Type="http://schemas.openxmlformats.org/officeDocument/2006/relationships/tags" Target="../tags/tag20.xml"/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3.xml"/><Relationship Id="rId12" Type="http://schemas.openxmlformats.org/officeDocument/2006/relationships/tags" Target="../tags/tag19.xml"/><Relationship Id="rId17" Type="http://schemas.openxmlformats.org/officeDocument/2006/relationships/oleObject" Target="../embeddings/oleObject3.bin"/><Relationship Id="rId2" Type="http://schemas.openxmlformats.org/officeDocument/2006/relationships/slideLayout" Target="../slideLayouts/slideLayout26.xml"/><Relationship Id="rId16" Type="http://schemas.openxmlformats.org/officeDocument/2006/relationships/tags" Target="../tags/tag2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tags" Target="../tags/tag18.xml"/><Relationship Id="rId5" Type="http://schemas.openxmlformats.org/officeDocument/2006/relationships/slideLayout" Target="../slideLayouts/slideLayout29.xml"/><Relationship Id="rId15" Type="http://schemas.openxmlformats.org/officeDocument/2006/relationships/tags" Target="../tags/tag22.xml"/><Relationship Id="rId10" Type="http://schemas.openxmlformats.org/officeDocument/2006/relationships/tags" Target="../tags/tag17.xml"/><Relationship Id="rId4" Type="http://schemas.openxmlformats.org/officeDocument/2006/relationships/slideLayout" Target="../slideLayouts/slideLayout28.xml"/><Relationship Id="rId9" Type="http://schemas.openxmlformats.org/officeDocument/2006/relationships/tags" Target="../tags/tag16.xml"/><Relationship Id="rId14" Type="http://schemas.openxmlformats.org/officeDocument/2006/relationships/tags" Target="../tags/tag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tags" Target="../tags/tag66.xml"/><Relationship Id="rId3" Type="http://schemas.openxmlformats.org/officeDocument/2006/relationships/slideLayout" Target="../slideLayouts/slideLayout33.xml"/><Relationship Id="rId21" Type="http://schemas.openxmlformats.org/officeDocument/2006/relationships/tags" Target="../tags/tag69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tags" Target="../tags/tag65.xml"/><Relationship Id="rId2" Type="http://schemas.openxmlformats.org/officeDocument/2006/relationships/slideLayout" Target="../slideLayouts/slideLayout32.xml"/><Relationship Id="rId16" Type="http://schemas.openxmlformats.org/officeDocument/2006/relationships/tags" Target="../tags/tag64.xml"/><Relationship Id="rId20" Type="http://schemas.openxmlformats.org/officeDocument/2006/relationships/tags" Target="../tags/tag68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oleObject" Target="../embeddings/oleObject10.bin"/><Relationship Id="rId5" Type="http://schemas.openxmlformats.org/officeDocument/2006/relationships/slideLayout" Target="../slideLayouts/slideLayout35.xml"/><Relationship Id="rId15" Type="http://schemas.openxmlformats.org/officeDocument/2006/relationships/vmlDrawing" Target="../drawings/vmlDrawing10.vml"/><Relationship Id="rId23" Type="http://schemas.openxmlformats.org/officeDocument/2006/relationships/tags" Target="../tags/tag71.xml"/><Relationship Id="rId10" Type="http://schemas.openxmlformats.org/officeDocument/2006/relationships/slideLayout" Target="../slideLayouts/slideLayout40.xml"/><Relationship Id="rId19" Type="http://schemas.openxmlformats.org/officeDocument/2006/relationships/tags" Target="../tags/tag67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theme" Target="../theme/theme4.xml"/><Relationship Id="rId22" Type="http://schemas.openxmlformats.org/officeDocument/2006/relationships/tags" Target="../tags/tag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674119-0C3F-4CBE-98E9-1D8C8F684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3" name="AutoShape 19"/>
          <p:cNvGraphicFramePr>
            <a:graphicFrameLocks/>
          </p:cNvGraphicFramePr>
          <p:nvPr>
            <p:custDataLst>
              <p:tags r:id="rId16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0" name="AutoShape 19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66" tIns="46486" rIns="92966" bIns="46486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+mn-lt"/>
              <a:sym typeface="Arial"/>
            </a:endParaRPr>
          </a:p>
        </p:txBody>
      </p:sp>
      <p:sp>
        <p:nvSpPr>
          <p:cNvPr id="9" name="Rectangle 3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35" tIns="45867" rIns="91735" bIns="45867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+mn-lt"/>
              <a:sym typeface="Arial"/>
            </a:endParaRPr>
          </a:p>
        </p:txBody>
      </p:sp>
      <p:sp>
        <p:nvSpPr>
          <p:cNvPr id="11" name="Rectangle 8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74638" y="258763"/>
            <a:ext cx="839787" cy="825500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1107" tIns="45558" rIns="91107" bIns="45558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Freeform 90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Rectangle 91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07" tIns="45558" rIns="91107" bIns="45558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50" name="Title Placeholder 1"/>
          <p:cNvSpPr>
            <a:spLocks noGrp="1"/>
          </p:cNvSpPr>
          <p:nvPr>
            <p:ph type="title"/>
            <p:custDataLst>
              <p:tags r:id="rId22"/>
            </p:custDataLst>
          </p:nvPr>
        </p:nvSpPr>
        <p:spPr bwMode="auto">
          <a:xfrm>
            <a:off x="1498600" y="565150"/>
            <a:ext cx="69723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8" name="TextBox 7"/>
          <p:cNvSpPr txBox="1"/>
          <p:nvPr>
            <p:custDataLst>
              <p:tags r:id="rId23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114C7C9A-20DD-4CA2-89A2-9040A632F7E2}" type="slidenum">
              <a:rPr lang="en-US" sz="1000">
                <a:solidFill>
                  <a:srgbClr val="FFFFFF"/>
                </a:solidFill>
                <a:latin typeface="+mn-lt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85" r:id="rId12"/>
    <p:sldLayoutId id="2147483673" r:id="rId13"/>
  </p:sldLayoutIdLst>
  <p:hf hdr="0" ft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  <a:sym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charset="0"/>
        </a:defRPr>
      </a:lvl5pPr>
      <a:lvl6pPr marL="466481" algn="l" defTabSz="913526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6pPr>
      <a:lvl7pPr marL="932962" algn="l" defTabSz="913526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7pPr>
      <a:lvl8pPr marL="1399443" algn="l" defTabSz="913526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8pPr>
      <a:lvl9pPr marL="1865925" algn="l" defTabSz="913526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9pPr>
    </p:titleStyle>
    <p:bodyStyle>
      <a:lvl1pPr marL="273050" indent="-273050" algn="l" defTabSz="912813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bg2"/>
        </a:buClr>
        <a:buFont typeface="Wingdings" pitchFamily="2" charset="2"/>
        <a:buChar char="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80975" algn="l" defTabSz="912813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Clr>
          <a:schemeClr val="bg2"/>
        </a:buClr>
        <a:buFont typeface="Arial" charset="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628650" indent="-180975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bg2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3pPr>
      <a:lvl4pPr marL="811213" indent="-180975" algn="l" defTabSz="912813" rtl="0" eaLnBrk="0" fontAlgn="base" hangingPunct="0">
        <a:lnSpc>
          <a:spcPct val="90000"/>
        </a:lnSpc>
        <a:spcBef>
          <a:spcPts val="200"/>
        </a:spcBef>
        <a:spcAft>
          <a:spcPct val="0"/>
        </a:spcAft>
        <a:buClr>
          <a:schemeClr val="bg2"/>
        </a:buClr>
        <a:buFont typeface="Arial" charset="0"/>
        <a:buChar char="-"/>
        <a:defRPr sz="1600">
          <a:solidFill>
            <a:schemeClr val="tx1"/>
          </a:solidFill>
          <a:latin typeface="+mn-lt"/>
          <a:cs typeface="+mn-cs"/>
        </a:defRPr>
      </a:lvl4pPr>
      <a:lvl5pPr marL="985838" indent="-180975" algn="l" defTabSz="912813" rtl="0" eaLnBrk="0" fontAlgn="base" hangingPunct="0">
        <a:lnSpc>
          <a:spcPct val="90000"/>
        </a:lnSpc>
        <a:spcBef>
          <a:spcPts val="100"/>
        </a:spcBef>
        <a:spcAft>
          <a:spcPct val="0"/>
        </a:spcAft>
        <a:buClr>
          <a:schemeClr val="bg2"/>
        </a:buClr>
        <a:buFont typeface="Arial" charset="0"/>
        <a:buChar char="-"/>
        <a:defRPr sz="1600">
          <a:solidFill>
            <a:schemeClr val="tx1"/>
          </a:solidFill>
          <a:latin typeface="+mn-lt"/>
          <a:cs typeface="+mn-cs"/>
        </a:defRPr>
      </a:lvl5pPr>
      <a:lvl6pPr marL="1452895" indent="-181409" algn="l" defTabSz="913526" rtl="0" fontAlgn="base">
        <a:lnSpc>
          <a:spcPct val="90000"/>
        </a:lnSpc>
        <a:spcBef>
          <a:spcPts val="102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6pPr>
      <a:lvl7pPr marL="1919376" indent="-181409" algn="l" defTabSz="913526" rtl="0" fontAlgn="base">
        <a:lnSpc>
          <a:spcPct val="90000"/>
        </a:lnSpc>
        <a:spcBef>
          <a:spcPts val="102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7pPr>
      <a:lvl8pPr marL="2385857" indent="-181409" algn="l" defTabSz="913526" rtl="0" fontAlgn="base">
        <a:lnSpc>
          <a:spcPct val="90000"/>
        </a:lnSpc>
        <a:spcBef>
          <a:spcPts val="102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8pPr>
      <a:lvl9pPr marL="2852338" indent="-181409" algn="l" defTabSz="913526" rtl="0" fontAlgn="base">
        <a:lnSpc>
          <a:spcPct val="90000"/>
        </a:lnSpc>
        <a:spcBef>
          <a:spcPts val="102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Rectangle 1" hidden="1"/>
          <p:cNvGraphicFramePr>
            <a:graphicFrameLocks/>
          </p:cNvGraphicFramePr>
          <p:nvPr>
            <p:custDataLst>
              <p:tags r:id="rId9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5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96" tIns="46501" rIns="92996" bIns="46501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9" name="Rectangle 3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64" tIns="45880" rIns="91764" bIns="45880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Arial"/>
              <a:cs typeface="Arial" charset="0"/>
              <a:sym typeface="Arial"/>
            </a:endParaRPr>
          </a:p>
        </p:txBody>
      </p:sp>
      <p:sp>
        <p:nvSpPr>
          <p:cNvPr id="11" name="Rectangle 89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74638" y="258763"/>
            <a:ext cx="839787" cy="825500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Freeform 90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Rectangle 9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36" tIns="45571" rIns="91136" bIns="45571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81" name="Title Placeholder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1498600" y="565150"/>
            <a:ext cx="69723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34" charset="0"/>
              </a:rPr>
              <a:t>Click to edit Master title style</a:t>
            </a:r>
          </a:p>
        </p:txBody>
      </p:sp>
      <p:sp>
        <p:nvSpPr>
          <p:cNvPr id="8" name="TextBox 7"/>
          <p:cNvSpPr txBox="1"/>
          <p:nvPr>
            <p:custDataLst>
              <p:tags r:id="rId16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491B66EF-BDB0-40EF-84D8-AF47CC848C56}" type="slidenum">
              <a:rPr lang="en-US" sz="1000">
                <a:solidFill>
                  <a:srgbClr val="FFFFFF"/>
                </a:solidFill>
                <a:latin typeface="Arial"/>
                <a:cs typeface="Arial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262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</p:sldLayoutIdLst>
  <p:hf hdr="0" ft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kern="1200">
          <a:solidFill>
            <a:schemeClr val="bg1"/>
          </a:solidFill>
          <a:latin typeface="Arial"/>
          <a:ea typeface="+mj-ea"/>
          <a:cs typeface="Arial" pitchFamily="34" charset="0"/>
          <a:sym typeface="Arial" pitchFamily="34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5pPr>
      <a:lvl6pPr marL="466481" algn="l" defTabSz="91352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Futura CEZ Medium" pitchFamily="2" charset="0"/>
          <a:cs typeface="Arial" pitchFamily="34" charset="0"/>
        </a:defRPr>
      </a:lvl6pPr>
      <a:lvl7pPr marL="932962" algn="l" defTabSz="91352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Futura CEZ Medium" pitchFamily="2" charset="0"/>
          <a:cs typeface="Arial" pitchFamily="34" charset="0"/>
        </a:defRPr>
      </a:lvl7pPr>
      <a:lvl8pPr marL="1399443" algn="l" defTabSz="91352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Futura CEZ Medium" pitchFamily="2" charset="0"/>
          <a:cs typeface="Arial" pitchFamily="34" charset="0"/>
        </a:defRPr>
      </a:lvl8pPr>
      <a:lvl9pPr marL="1865925" algn="l" defTabSz="913526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Futura CEZ Medium" pitchFamily="2" charset="0"/>
          <a:cs typeface="Arial" pitchFamily="34" charset="0"/>
        </a:defRPr>
      </a:lvl9pPr>
    </p:titleStyle>
    <p:bodyStyle>
      <a:lvl1pPr marL="273050" indent="-273050" algn="l" defTabSz="912813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bg2"/>
        </a:buClr>
        <a:buFont typeface="Wingdings" pitchFamily="2" charset="2"/>
        <a:buChar char="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46088" indent="-180975" algn="l" defTabSz="912813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8650" indent="-180975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11213" indent="-180975" algn="l" defTabSz="912813" rtl="0" eaLnBrk="0" fontAlgn="base" hangingPunct="0">
        <a:lnSpc>
          <a:spcPct val="90000"/>
        </a:lnSpc>
        <a:spcBef>
          <a:spcPts val="200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985838" indent="-180975" algn="l" defTabSz="912813" rtl="0" eaLnBrk="0" fontAlgn="base" hangingPunct="0">
        <a:lnSpc>
          <a:spcPct val="90000"/>
        </a:lnSpc>
        <a:spcBef>
          <a:spcPts val="100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333" indent="-228576" algn="l" defTabSz="91430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5" indent="-228576" algn="l" defTabSz="91430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37" indent="-228576" algn="l" defTabSz="91430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88" indent="-228576" algn="l" defTabSz="91430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5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6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3" name="AutoShape 99"/>
          <p:cNvGraphicFramePr>
            <a:graphicFrameLocks/>
          </p:cNvGraphicFramePr>
          <p:nvPr>
            <p:custDataLst>
              <p:tags r:id="rId16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38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0" y="6602413"/>
            <a:ext cx="9144000" cy="257175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wrap="none" lIns="92966" tIns="46486" rIns="92966" bIns="46486" anchor="ctr"/>
          <a:lstStyle/>
          <a:p>
            <a:pPr algn="ctr" defTabSz="77746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9" name="Rectangle 3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0" y="0"/>
            <a:ext cx="9142413" cy="1420813"/>
          </a:xfrm>
          <a:prstGeom prst="rect">
            <a:avLst/>
          </a:prstGeom>
          <a:solidFill>
            <a:srgbClr val="F24F00"/>
          </a:solidFill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735" tIns="45867" rIns="91735" bIns="45867" anchor="ctr"/>
          <a:lstStyle/>
          <a:p>
            <a:pPr algn="ctr" defTabSz="761919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rgbClr val="F24F00"/>
              </a:solidFill>
              <a:latin typeface="Arial"/>
              <a:sym typeface="Arial"/>
            </a:endParaRPr>
          </a:p>
        </p:txBody>
      </p:sp>
      <p:sp>
        <p:nvSpPr>
          <p:cNvPr id="11" name="Rectangle 8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74638" y="258763"/>
            <a:ext cx="839787" cy="825500"/>
          </a:xfrm>
          <a:prstGeom prst="rect">
            <a:avLst/>
          </a:prstGeom>
          <a:solidFill>
            <a:srgbClr val="F24F00"/>
          </a:solidFill>
          <a:ln w="9525">
            <a:noFill/>
            <a:miter lim="800000"/>
            <a:headEnd/>
            <a:tailEnd/>
          </a:ln>
        </p:spPr>
        <p:txBody>
          <a:bodyPr lIns="91107" tIns="45558" rIns="91107" bIns="45558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Freeform 90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455613" y="420688"/>
            <a:ext cx="509587" cy="509587"/>
          </a:xfrm>
          <a:custGeom>
            <a:avLst/>
            <a:gdLst>
              <a:gd name="T0" fmla="*/ 0 w 59"/>
              <a:gd name="T1" fmla="*/ 60 h 60"/>
              <a:gd name="T2" fmla="*/ 59 w 59"/>
              <a:gd name="T3" fmla="*/ 60 h 60"/>
              <a:gd name="T4" fmla="*/ 59 w 59"/>
              <a:gd name="T5" fmla="*/ 48 h 60"/>
              <a:gd name="T6" fmla="*/ 12 w 59"/>
              <a:gd name="T7" fmla="*/ 48 h 60"/>
              <a:gd name="T8" fmla="*/ 12 w 59"/>
              <a:gd name="T9" fmla="*/ 12 h 60"/>
              <a:gd name="T10" fmla="*/ 59 w 59"/>
              <a:gd name="T11" fmla="*/ 12 h 60"/>
              <a:gd name="T12" fmla="*/ 59 w 59"/>
              <a:gd name="T13" fmla="*/ 0 h 60"/>
              <a:gd name="T14" fmla="*/ 0 w 59"/>
              <a:gd name="T15" fmla="*/ 0 h 60"/>
              <a:gd name="T16" fmla="*/ 0 w 59"/>
              <a:gd name="T17" fmla="*/ 60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"/>
              <a:gd name="T28" fmla="*/ 0 h 60"/>
              <a:gd name="T29" fmla="*/ 59 w 59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" h="60">
                <a:moveTo>
                  <a:pt x="0" y="60"/>
                </a:moveTo>
                <a:lnTo>
                  <a:pt x="59" y="60"/>
                </a:lnTo>
                <a:lnTo>
                  <a:pt x="59" y="48"/>
                </a:lnTo>
                <a:lnTo>
                  <a:pt x="12" y="48"/>
                </a:lnTo>
                <a:lnTo>
                  <a:pt x="12" y="12"/>
                </a:lnTo>
                <a:lnTo>
                  <a:pt x="59" y="12"/>
                </a:lnTo>
                <a:lnTo>
                  <a:pt x="59" y="0"/>
                </a:lnTo>
                <a:lnTo>
                  <a:pt x="0" y="0"/>
                </a:lnTo>
                <a:lnTo>
                  <a:pt x="0" y="6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1420" tIns="45710" rIns="91420" bIns="45710"/>
          <a:lstStyle/>
          <a:p>
            <a:pPr algn="ctr" defTabSz="914303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  <a:defRPr/>
            </a:pP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Rectangle 91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63575" y="623888"/>
            <a:ext cx="301625" cy="103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107" tIns="45558" rIns="91107" bIns="45558"/>
          <a:lstStyle/>
          <a:p>
            <a:pPr defTabSz="914303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0" name="Title Placeholder 1"/>
          <p:cNvSpPr>
            <a:spLocks noGrp="1"/>
          </p:cNvSpPr>
          <p:nvPr>
            <p:ph type="title"/>
            <p:custDataLst>
              <p:tags r:id="rId22"/>
            </p:custDataLst>
          </p:nvPr>
        </p:nvSpPr>
        <p:spPr bwMode="auto">
          <a:xfrm>
            <a:off x="1498600" y="565150"/>
            <a:ext cx="69723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8" name="TextBox 7"/>
          <p:cNvSpPr txBox="1"/>
          <p:nvPr>
            <p:custDataLst>
              <p:tags r:id="rId23"/>
            </p:custDataLst>
          </p:nvPr>
        </p:nvSpPr>
        <p:spPr>
          <a:xfrm>
            <a:off x="8653463" y="6662738"/>
            <a:ext cx="263525" cy="13811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 defTabSz="914303" fontAlgn="auto">
              <a:spcBef>
                <a:spcPts val="0"/>
              </a:spcBef>
              <a:spcAft>
                <a:spcPts val="0"/>
              </a:spcAft>
              <a:defRPr/>
            </a:pPr>
            <a:fld id="{A0556B00-961E-4AE0-8D39-BD29F5CAE6CA}" type="slidenum">
              <a:rPr lang="en-US" sz="1000">
                <a:solidFill>
                  <a:srgbClr val="FFFFFF"/>
                </a:solidFill>
                <a:latin typeface="Arial"/>
              </a:rPr>
              <a:pPr algn="r" defTabSz="91430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62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hf hdr="0" ft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  <a:sym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charset="0"/>
        </a:defRPr>
      </a:lvl5pPr>
      <a:lvl6pPr marL="466481" algn="l" defTabSz="913526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6pPr>
      <a:lvl7pPr marL="932962" algn="l" defTabSz="913526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7pPr>
      <a:lvl8pPr marL="1399443" algn="l" defTabSz="913526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8pPr>
      <a:lvl9pPr marL="1865925" algn="l" defTabSz="913526" rtl="0" fontAlgn="base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pitchFamily="34" charset="0"/>
          <a:cs typeface="Arial" pitchFamily="34" charset="0"/>
          <a:sym typeface="Arial" pitchFamily="34" charset="0"/>
        </a:defRPr>
      </a:lvl9pPr>
    </p:titleStyle>
    <p:bodyStyle>
      <a:lvl1pPr marL="273050" indent="-273050" algn="l" defTabSz="912813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bg2"/>
        </a:buClr>
        <a:buFont typeface="Wingdings" pitchFamily="2" charset="2"/>
        <a:buChar char="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80975" algn="l" defTabSz="912813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Clr>
          <a:schemeClr val="bg2"/>
        </a:buClr>
        <a:buFont typeface="Arial" charset="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628650" indent="-180975" algn="l" defTabSz="91281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bg2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3pPr>
      <a:lvl4pPr marL="811213" indent="-180975" algn="l" defTabSz="912813" rtl="0" eaLnBrk="0" fontAlgn="base" hangingPunct="0">
        <a:lnSpc>
          <a:spcPct val="90000"/>
        </a:lnSpc>
        <a:spcBef>
          <a:spcPts val="200"/>
        </a:spcBef>
        <a:spcAft>
          <a:spcPct val="0"/>
        </a:spcAft>
        <a:buClr>
          <a:schemeClr val="bg2"/>
        </a:buClr>
        <a:buFont typeface="Arial" charset="0"/>
        <a:buChar char="-"/>
        <a:defRPr sz="1600">
          <a:solidFill>
            <a:schemeClr val="tx1"/>
          </a:solidFill>
          <a:latin typeface="+mn-lt"/>
          <a:cs typeface="+mn-cs"/>
        </a:defRPr>
      </a:lvl4pPr>
      <a:lvl5pPr marL="985838" indent="-180975" algn="l" defTabSz="912813" rtl="0" eaLnBrk="0" fontAlgn="base" hangingPunct="0">
        <a:lnSpc>
          <a:spcPct val="90000"/>
        </a:lnSpc>
        <a:spcBef>
          <a:spcPts val="100"/>
        </a:spcBef>
        <a:spcAft>
          <a:spcPct val="0"/>
        </a:spcAft>
        <a:buClr>
          <a:schemeClr val="bg2"/>
        </a:buClr>
        <a:buFont typeface="Arial" charset="0"/>
        <a:buChar char="-"/>
        <a:defRPr sz="1600">
          <a:solidFill>
            <a:schemeClr val="tx1"/>
          </a:solidFill>
          <a:latin typeface="+mn-lt"/>
          <a:cs typeface="+mn-cs"/>
        </a:defRPr>
      </a:lvl5pPr>
      <a:lvl6pPr marL="1452895" indent="-181409" algn="l" defTabSz="913526" rtl="0" fontAlgn="base">
        <a:lnSpc>
          <a:spcPct val="90000"/>
        </a:lnSpc>
        <a:spcBef>
          <a:spcPts val="102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6pPr>
      <a:lvl7pPr marL="1919376" indent="-181409" algn="l" defTabSz="913526" rtl="0" fontAlgn="base">
        <a:lnSpc>
          <a:spcPct val="90000"/>
        </a:lnSpc>
        <a:spcBef>
          <a:spcPts val="102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7pPr>
      <a:lvl8pPr marL="2385857" indent="-181409" algn="l" defTabSz="913526" rtl="0" fontAlgn="base">
        <a:lnSpc>
          <a:spcPct val="90000"/>
        </a:lnSpc>
        <a:spcBef>
          <a:spcPts val="102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8pPr>
      <a:lvl9pPr marL="2852338" indent="-181409" algn="l" defTabSz="913526" rtl="0" fontAlgn="base">
        <a:lnSpc>
          <a:spcPct val="90000"/>
        </a:lnSpc>
        <a:spcBef>
          <a:spcPts val="102"/>
        </a:spcBef>
        <a:spcAft>
          <a:spcPct val="0"/>
        </a:spcAft>
        <a:buClr>
          <a:schemeClr val="bg2"/>
        </a:buClr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8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166" y="3232674"/>
            <a:ext cx="8605838" cy="641350"/>
          </a:xfrm>
        </p:spPr>
        <p:txBody>
          <a:bodyPr/>
          <a:lstStyle/>
          <a:p>
            <a:pPr eaLnBrk="1" hangingPunct="1"/>
            <a:r>
              <a:rPr lang="bg-BG" sz="3600" dirty="0" err="1" smtClean="0">
                <a:latin typeface="Arial" pitchFamily="34" charset="0"/>
              </a:rPr>
              <a:t>ЕКОЛОГИЗАЦИЯ</a:t>
            </a:r>
            <a:r>
              <a:rPr lang="bg-BG" sz="3600" dirty="0" smtClean="0">
                <a:latin typeface="Arial" pitchFamily="34" charset="0"/>
              </a:rPr>
              <a:t> НА „ТЕЦ ВАРНА“ </a:t>
            </a:r>
          </a:p>
        </p:txBody>
      </p:sp>
      <p:sp>
        <p:nvSpPr>
          <p:cNvPr id="23555" name="Subtitle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521748" y="5867400"/>
            <a:ext cx="8099425" cy="57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9388" indent="-179388" algn="ctr" defTabSz="835025">
              <a:lnSpc>
                <a:spcPct val="90000"/>
              </a:lnSpc>
              <a:spcBef>
                <a:spcPts val="600"/>
              </a:spcBef>
              <a:buClr>
                <a:srgbClr val="969696"/>
              </a:buClr>
            </a:pPr>
            <a:r>
              <a:rPr lang="bg-BG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София, 11-12 Декември</a:t>
            </a:r>
            <a:r>
              <a:rPr lang="en-US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201</a:t>
            </a:r>
            <a:r>
              <a:rPr lang="bg-BG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2,</a:t>
            </a:r>
          </a:p>
          <a:p>
            <a:pPr marL="179388" indent="-179388" algn="ctr" defTabSz="835025">
              <a:lnSpc>
                <a:spcPct val="90000"/>
              </a:lnSpc>
              <a:spcBef>
                <a:spcPts val="600"/>
              </a:spcBef>
              <a:buClr>
                <a:srgbClr val="969696"/>
              </a:buClr>
            </a:pPr>
            <a:r>
              <a:rPr lang="bg-BG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Шератон</a:t>
            </a:r>
            <a:r>
              <a:rPr lang="bg-BG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Хотел Балкан</a:t>
            </a:r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958" y="5029200"/>
            <a:ext cx="8980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dirty="0">
                <a:solidFill>
                  <a:srgbClr val="FFFFFF"/>
                </a:solidFill>
                <a:latin typeface="Arial" pitchFamily="34" charset="0"/>
                <a:ea typeface="+mj-ea"/>
                <a:cs typeface="Arial" pitchFamily="34" charset="0"/>
                <a:sym typeface="Arial" pitchFamily="34" charset="0"/>
              </a:rPr>
              <a:t>ЕНЕРГИЙНО РАЗВИТИЕ В ПРОМЕНЯЩИЯ СЕ СВЯТ – СТРАТЕГИИ, ПРЕДИЗВИКАТЕЛСТВА, ВЪЗМОЖНОСТИ</a:t>
            </a:r>
            <a:endParaRPr lang="en-US" sz="1050" dirty="0"/>
          </a:p>
        </p:txBody>
      </p:sp>
      <p:sp>
        <p:nvSpPr>
          <p:cNvPr id="5" name="Subtitle 2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521747" y="4129518"/>
            <a:ext cx="8099425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9388" indent="-179388" algn="ctr" defTabSz="835025">
              <a:lnSpc>
                <a:spcPct val="90000"/>
              </a:lnSpc>
              <a:spcBef>
                <a:spcPts val="1763"/>
              </a:spcBef>
              <a:buClr>
                <a:srgbClr val="969696"/>
              </a:buClr>
            </a:pPr>
            <a:r>
              <a:rPr lang="bg-BG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Камен Бошнаков</a:t>
            </a:r>
            <a:endParaRPr lang="en-US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4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14"/>
          <p:cNvSpPr>
            <a:spLocks noChangeArrowheads="1"/>
          </p:cNvSpPr>
          <p:nvPr/>
        </p:nvSpPr>
        <p:spPr bwMode="auto">
          <a:xfrm>
            <a:off x="457200" y="1600200"/>
            <a:ext cx="82280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658813" eaLnBrk="0" hangingPunct="0">
              <a:lnSpc>
                <a:spcPct val="90000"/>
              </a:lnSpc>
              <a:buClr>
                <a:srgbClr val="FFFFFF"/>
              </a:buClr>
            </a:pPr>
            <a:r>
              <a:rPr lang="bg-BG" sz="1600" b="1">
                <a:solidFill>
                  <a:srgbClr val="000000"/>
                </a:solidFill>
                <a:latin typeface="Arial"/>
              </a:rPr>
              <a:t>ТЕЦ Варна</a:t>
            </a:r>
            <a:endParaRPr lang="en-GB" sz="1600" b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2575" y="2557463"/>
            <a:ext cx="2057400" cy="224313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lIns="36000" tIns="72000" rIns="36000" bIns="72000" anchor="ctr"/>
          <a:lstStyle/>
          <a:p>
            <a:pPr algn="ctr" eaLnBrk="0" hangingPunct="0">
              <a:lnSpc>
                <a:spcPct val="8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bg-BG" sz="1400" b="1" dirty="0">
                <a:solidFill>
                  <a:srgbClr val="000000"/>
                </a:solidFill>
                <a:latin typeface="Arial"/>
              </a:rPr>
              <a:t>ТЕЦ "Варна" играе ключова роля за енергийния баланс на страната и за гарантиране на стабилността на електрозахранването</a:t>
            </a:r>
            <a:r>
              <a:rPr lang="bg-BG" sz="1400" dirty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189444" name="Right Arrow 60"/>
          <p:cNvSpPr>
            <a:spLocks noChangeArrowheads="1"/>
          </p:cNvSpPr>
          <p:nvPr/>
        </p:nvSpPr>
        <p:spPr bwMode="auto">
          <a:xfrm rot="10800000" flipH="1">
            <a:off x="2395538" y="2566988"/>
            <a:ext cx="406400" cy="2232752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rot="10800000" wrap="none" lIns="78762" tIns="39382" rIns="78762" bIns="39382" anchor="ctr"/>
          <a:lstStyle/>
          <a:p>
            <a:pPr algn="ctr" defTabSz="652463" eaLnBrk="0" hangingPunct="0">
              <a:spcBef>
                <a:spcPct val="50000"/>
              </a:spcBef>
              <a:buClr>
                <a:srgbClr val="F24F00"/>
              </a:buClr>
              <a:buFont typeface="Wingdings" pitchFamily="2" charset="2"/>
              <a:buNone/>
            </a:pPr>
            <a:endParaRPr lang="bg-BG" sz="1400" b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445" name="Rectangle 6"/>
          <p:cNvSpPr>
            <a:spLocks noChangeArrowheads="1"/>
          </p:cNvSpPr>
          <p:nvPr/>
        </p:nvSpPr>
        <p:spPr bwMode="auto">
          <a:xfrm>
            <a:off x="2743200" y="1819015"/>
            <a:ext cx="617855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defTabSz="912813">
              <a:spcBef>
                <a:spcPts val="300"/>
              </a:spcBef>
              <a:spcAft>
                <a:spcPts val="300"/>
              </a:spcAft>
              <a:buClr>
                <a:srgbClr val="F24F00"/>
              </a:buClr>
              <a:buFont typeface="Wingdings" pitchFamily="2" charset="2"/>
              <a:buChar char="§"/>
            </a:pPr>
            <a:r>
              <a:rPr lang="bg-BG" sz="1400" dirty="0">
                <a:solidFill>
                  <a:srgbClr val="000000"/>
                </a:solidFill>
                <a:latin typeface="Arial"/>
              </a:rPr>
              <a:t>С три от своите шест блока тя осигурява 60% от студения резерв на националната енергийна </a:t>
            </a:r>
            <a:r>
              <a:rPr lang="bg-BG" sz="1400" dirty="0" smtClean="0">
                <a:solidFill>
                  <a:srgbClr val="000000"/>
                </a:solidFill>
                <a:latin typeface="Arial"/>
              </a:rPr>
              <a:t>система</a:t>
            </a:r>
            <a:r>
              <a:rPr lang="en-US" sz="1400" dirty="0" smtClean="0">
                <a:solidFill>
                  <a:srgbClr val="000000"/>
                </a:solidFill>
                <a:latin typeface="Arial"/>
              </a:rPr>
              <a:t>,</a:t>
            </a:r>
            <a:r>
              <a:rPr lang="bg-BG" sz="1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bg-BG" sz="1400" dirty="0">
                <a:solidFill>
                  <a:srgbClr val="000000"/>
                </a:solidFill>
                <a:latin typeface="Arial"/>
              </a:rPr>
              <a:t>като през 2011 г. бе активиран 41 </a:t>
            </a:r>
            <a:r>
              <a:rPr lang="bg-BG" sz="1400" dirty="0" smtClean="0">
                <a:solidFill>
                  <a:srgbClr val="000000"/>
                </a:solidFill>
                <a:latin typeface="Arial"/>
              </a:rPr>
              <a:t>пъти</a:t>
            </a:r>
            <a:endParaRPr lang="en-US" dirty="0">
              <a:solidFill>
                <a:srgbClr val="000000"/>
              </a:solidFill>
              <a:latin typeface="Arial"/>
            </a:endParaRPr>
          </a:p>
          <a:p>
            <a:pPr marL="285750" indent="-285750" defTabSz="912813">
              <a:spcBef>
                <a:spcPts val="300"/>
              </a:spcBef>
              <a:spcAft>
                <a:spcPts val="300"/>
              </a:spcAft>
              <a:buClr>
                <a:srgbClr val="F24F00"/>
              </a:buClr>
              <a:buFont typeface="Wingdings" pitchFamily="2" charset="2"/>
              <a:buChar char="§"/>
            </a:pPr>
            <a:r>
              <a:rPr lang="bg-BG" sz="1400" dirty="0">
                <a:solidFill>
                  <a:srgbClr val="000000"/>
                </a:solidFill>
                <a:latin typeface="Arial"/>
              </a:rPr>
              <a:t>Освен това е възлов източник за Североизточна България </a:t>
            </a:r>
            <a:endParaRPr lang="en-US" sz="1400" dirty="0">
              <a:solidFill>
                <a:srgbClr val="000000"/>
              </a:solidFill>
              <a:latin typeface="Arial"/>
            </a:endParaRPr>
          </a:p>
          <a:p>
            <a:pPr marL="285750" indent="-285750" defTabSz="912813">
              <a:spcBef>
                <a:spcPts val="300"/>
              </a:spcBef>
              <a:spcAft>
                <a:spcPts val="300"/>
              </a:spcAft>
              <a:buClr>
                <a:srgbClr val="F24F00"/>
              </a:buClr>
              <a:buFont typeface="Wingdings" pitchFamily="2" charset="2"/>
              <a:buChar char="§"/>
            </a:pPr>
            <a:r>
              <a:rPr lang="bg-BG" sz="1400" dirty="0">
                <a:solidFill>
                  <a:srgbClr val="000000"/>
                </a:solidFill>
                <a:latin typeface="Arial"/>
              </a:rPr>
              <a:t>През последните години ТЕЦ Варна неведнъж доказа своето изключително значение в случаи на аварии, ремонти на други мощности по електроенергийната система, голяма консумация на ток или в ситуации на енергийни </a:t>
            </a:r>
            <a:r>
              <a:rPr lang="bg-BG" sz="1400" dirty="0" smtClean="0">
                <a:solidFill>
                  <a:srgbClr val="000000"/>
                </a:solidFill>
                <a:latin typeface="Arial"/>
              </a:rPr>
              <a:t>кризи</a:t>
            </a:r>
            <a:endParaRPr lang="bg-BG" sz="1400" dirty="0">
              <a:solidFill>
                <a:srgbClr val="000000"/>
              </a:solidFill>
              <a:latin typeface="Arial"/>
            </a:endParaRPr>
          </a:p>
          <a:p>
            <a:pPr marL="285750" indent="-285750" defTabSz="912813">
              <a:spcBef>
                <a:spcPts val="300"/>
              </a:spcBef>
              <a:spcAft>
                <a:spcPts val="300"/>
              </a:spcAft>
              <a:buClr>
                <a:srgbClr val="F24F00"/>
              </a:buClr>
              <a:buFont typeface="Wingdings" pitchFamily="2" charset="2"/>
              <a:buChar char="§"/>
            </a:pPr>
            <a:r>
              <a:rPr lang="bg-BG" sz="1400" dirty="0">
                <a:solidFill>
                  <a:srgbClr val="000000"/>
                </a:solidFill>
                <a:latin typeface="Arial"/>
              </a:rPr>
              <a:t>Централата изигра изключително важна роля за гарантиране на енергийната стабилност на България при спирането на доставките на руски газ през януари 2009 г., както и при удължения ремонт на блок 6 на АЕЦ Козлодуй през есента на 2010 г. </a:t>
            </a:r>
          </a:p>
          <a:p>
            <a:pPr marL="285750" indent="-285750" defTabSz="912813">
              <a:spcBef>
                <a:spcPts val="300"/>
              </a:spcBef>
              <a:spcAft>
                <a:spcPts val="300"/>
              </a:spcAft>
              <a:buClr>
                <a:srgbClr val="F24F00"/>
              </a:buClr>
              <a:buFont typeface="Wingdings" pitchFamily="2" charset="2"/>
              <a:buChar char="§"/>
            </a:pPr>
            <a:r>
              <a:rPr lang="bg-BG" sz="1400" dirty="0">
                <a:solidFill>
                  <a:srgbClr val="000000"/>
                </a:solidFill>
                <a:latin typeface="Arial"/>
              </a:rPr>
              <a:t>Мощностите на централата са използвани </a:t>
            </a:r>
            <a:r>
              <a:rPr lang="bg-BG" sz="1400" dirty="0" err="1">
                <a:solidFill>
                  <a:srgbClr val="000000"/>
                </a:solidFill>
                <a:latin typeface="Arial"/>
              </a:rPr>
              <a:t>неколкократно</a:t>
            </a:r>
            <a:r>
              <a:rPr lang="bg-BG" sz="1400" dirty="0">
                <a:solidFill>
                  <a:srgbClr val="000000"/>
                </a:solidFill>
                <a:latin typeface="Arial"/>
              </a:rPr>
              <a:t> при </a:t>
            </a:r>
            <a:r>
              <a:rPr lang="bg-BG" sz="1400" dirty="0" err="1">
                <a:solidFill>
                  <a:srgbClr val="000000"/>
                </a:solidFill>
                <a:latin typeface="Arial"/>
              </a:rPr>
              <a:t>форс</a:t>
            </a:r>
            <a:r>
              <a:rPr lang="bg-BG" sz="1400" dirty="0">
                <a:solidFill>
                  <a:srgbClr val="000000"/>
                </a:solidFill>
                <a:latin typeface="Arial"/>
              </a:rPr>
              <a:t> мажорни обстоятелства, за да се отговори на рязко нарасналата консумация на </a:t>
            </a:r>
            <a:r>
              <a:rPr lang="bg-BG" sz="1400" dirty="0" smtClean="0">
                <a:solidFill>
                  <a:srgbClr val="000000"/>
                </a:solidFill>
                <a:latin typeface="Arial"/>
              </a:rPr>
              <a:t>електроенергия</a:t>
            </a:r>
            <a:endParaRPr lang="bg-BG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446" name="Rectangle 2"/>
          <p:cNvSpPr>
            <a:spLocks noGrp="1"/>
          </p:cNvSpPr>
          <p:nvPr>
            <p:ph type="title" idx="4294967295"/>
          </p:nvPr>
        </p:nvSpPr>
        <p:spPr>
          <a:xfrm>
            <a:off x="1498600" y="525463"/>
            <a:ext cx="6972300" cy="312737"/>
          </a:xfrm>
        </p:spPr>
        <p:txBody>
          <a:bodyPr/>
          <a:lstStyle/>
          <a:p>
            <a:r>
              <a:rPr lang="bg-BG" dirty="0" smtClean="0"/>
              <a:t>РОЛЯТА НА ТЕЦ ВАРНА КАТО ЧАСТ ОТ НАЦИОНАЛНАТА ЕЛЕКТРОЕНЕРГИЙНА СИСТЕМА</a:t>
            </a:r>
          </a:p>
        </p:txBody>
      </p:sp>
      <p:sp>
        <p:nvSpPr>
          <p:cNvPr id="8" name="Isosceles Triangle 17"/>
          <p:cNvSpPr>
            <a:spLocks noChangeArrowheads="1"/>
          </p:cNvSpPr>
          <p:nvPr/>
        </p:nvSpPr>
        <p:spPr bwMode="auto">
          <a:xfrm rot="10800000">
            <a:off x="456793" y="5463291"/>
            <a:ext cx="8228791" cy="290512"/>
          </a:xfrm>
          <a:prstGeom prst="triangle">
            <a:avLst>
              <a:gd name="adj" fmla="val 50000"/>
            </a:avLst>
          </a:prstGeom>
          <a:solidFill>
            <a:srgbClr val="F2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wrap="none" lIns="0" tIns="0" rIns="0" bIns="0"/>
          <a:lstStyle/>
          <a:p>
            <a:pPr algn="ctr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F24F00"/>
              </a:buClr>
              <a:buSzPct val="120000"/>
              <a:buFont typeface="Wingdings" pitchFamily="2" charset="2"/>
              <a:buChar char="§"/>
            </a:pPr>
            <a:endParaRPr lang="bg-BG" sz="1500" b="1">
              <a:solidFill>
                <a:srgbClr val="000000"/>
              </a:solidFill>
              <a:latin typeface="Arial"/>
              <a:sym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7074" y="5833533"/>
            <a:ext cx="8458200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bg-BG" sz="1600" b="1" dirty="0" smtClean="0">
                <a:solidFill>
                  <a:srgbClr val="FFFFFF"/>
                </a:solidFill>
                <a:latin typeface="Arial"/>
              </a:rPr>
              <a:t>Това са само част от примерите, които доказват голямата значимост на ТЕЦ Варна не само на местно, но и на национално равнище</a:t>
            </a:r>
            <a:endParaRPr lang="bg-BG" sz="1600" b="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Text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5138" y="6651625"/>
            <a:ext cx="67452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809625" indent="-809625" defTabSz="9271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200" dirty="0" err="1">
                <a:solidFill>
                  <a:srgbClr val="FFFFFF"/>
                </a:solidFill>
                <a:latin typeface="Arial"/>
              </a:rPr>
              <a:t>Екологизация</a:t>
            </a:r>
            <a:r>
              <a:rPr lang="bg-BG" sz="1200" dirty="0">
                <a:solidFill>
                  <a:srgbClr val="FFFFFF"/>
                </a:solidFill>
                <a:latin typeface="Arial"/>
              </a:rPr>
              <a:t> на „ТЕЦ Варна“ ЕАД</a:t>
            </a:r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6074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67682" y="5172316"/>
            <a:ext cx="9013116" cy="1304684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200" y="2233684"/>
            <a:ext cx="9004598" cy="2643116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 idx="4294967295"/>
          </p:nvPr>
        </p:nvSpPr>
        <p:spPr>
          <a:xfrm>
            <a:off x="1487488" y="346075"/>
            <a:ext cx="7205662" cy="622300"/>
          </a:xfrm>
        </p:spPr>
        <p:txBody>
          <a:bodyPr/>
          <a:lstStyle/>
          <a:p>
            <a:r>
              <a:rPr lang="bg-BG" dirty="0" smtClean="0"/>
              <a:t>ЕКОЛОГИЗАЦИЯ НА </a:t>
            </a:r>
            <a:r>
              <a:rPr lang="bg-BG" dirty="0" smtClean="0"/>
              <a:t>„ТЕЦ ВАРНА“ </a:t>
            </a:r>
            <a:r>
              <a:rPr lang="bg-BG" dirty="0" smtClean="0"/>
              <a:t>ЕАД</a:t>
            </a:r>
            <a:endParaRPr lang="en-US" dirty="0" smtClean="0"/>
          </a:p>
        </p:txBody>
      </p:sp>
      <p:sp>
        <p:nvSpPr>
          <p:cNvPr id="4" name="Rectangle 114"/>
          <p:cNvSpPr>
            <a:spLocks noChangeArrowheads="1"/>
          </p:cNvSpPr>
          <p:nvPr/>
        </p:nvSpPr>
        <p:spPr bwMode="auto">
          <a:xfrm>
            <a:off x="456795" y="1676400"/>
            <a:ext cx="8228790" cy="22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659089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GB" sz="1600" b="1" dirty="0" smtClean="0">
                <a:solidFill>
                  <a:srgbClr val="000000"/>
                </a:solidFill>
                <a:cs typeface="Arial" pitchFamily="34" charset="0"/>
              </a:rPr>
              <a:t>I. </a:t>
            </a:r>
            <a:r>
              <a:rPr lang="bg-BG" sz="1600" b="1" dirty="0" smtClean="0">
                <a:solidFill>
                  <a:srgbClr val="000000"/>
                </a:solidFill>
                <a:cs typeface="Arial" pitchFamily="34" charset="0"/>
              </a:rPr>
              <a:t>Емисии във въздуха</a:t>
            </a:r>
            <a:endParaRPr lang="en-GB" sz="16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2574" y="2090568"/>
            <a:ext cx="5117952" cy="2862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defTabSz="912813">
              <a:lnSpc>
                <a:spcPct val="90000"/>
              </a:lnSpc>
              <a:buClr>
                <a:srgbClr val="F24F00"/>
              </a:buClr>
            </a:pPr>
            <a:r>
              <a:rPr lang="bg-BG" sz="1400" b="1" dirty="0">
                <a:solidFill>
                  <a:srgbClr val="000000"/>
                </a:solidFill>
              </a:rPr>
              <a:t>1. Емисионни ограничения за блоковете на ТЕЦ Варна:</a:t>
            </a:r>
          </a:p>
        </p:txBody>
      </p:sp>
      <p:graphicFrame>
        <p:nvGraphicFramePr>
          <p:cNvPr id="6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89994"/>
              </p:ext>
            </p:extLst>
          </p:nvPr>
        </p:nvGraphicFramePr>
        <p:xfrm>
          <a:off x="228600" y="2503842"/>
          <a:ext cx="8763000" cy="1259172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  <a:gridCol w="1447800"/>
                <a:gridCol w="1524000"/>
                <a:gridCol w="1447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Блок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bg-BG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</a:t>
                      </a: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 г.</a:t>
                      </a: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 г.</a:t>
                      </a: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 г.</a:t>
                      </a: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 г.</a:t>
                      </a: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 г.</a:t>
                      </a: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Блокове  №1, 2 и 3</a:t>
                      </a:r>
                    </a:p>
                  </a:txBody>
                  <a:tcPr marL="92064" marR="92064" marT="46032" marB="460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h/y</a:t>
                      </a: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на блок</a:t>
                      </a: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NOx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1200mg/Nm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g-B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2500mg/Nm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g-B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Прах– 350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g-BG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Блок № 4</a:t>
                      </a:r>
                    </a:p>
                  </a:txBody>
                  <a:tcPr marL="92064" marR="92064" marT="46032" marB="460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NOx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1200 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g-BG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2500 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Прах– 230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g-BG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NOx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</a:t>
                      </a: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 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g-BG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Блок № 5</a:t>
                      </a:r>
                    </a:p>
                  </a:txBody>
                  <a:tcPr marL="92064" marR="92064" marT="46032" marB="460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</a:t>
                      </a:r>
                      <a:r>
                        <a:rPr kumimoji="0" lang="en-US" sz="1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</a:t>
                      </a: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 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g-BG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Блок № 6</a:t>
                      </a:r>
                    </a:p>
                  </a:txBody>
                  <a:tcPr marL="92064" marR="92064" marT="46032" marB="460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Прах – 50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mg/Nm</a:t>
                      </a: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bg-BG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2064" marR="92064" marT="46032" marB="460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139"/>
          <p:cNvSpPr>
            <a:spLocks noChangeArrowheads="1"/>
          </p:cNvSpPr>
          <p:nvPr/>
        </p:nvSpPr>
        <p:spPr bwMode="auto">
          <a:xfrm>
            <a:off x="228600" y="3864684"/>
            <a:ext cx="68580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2064" tIns="46032" rIns="92064" bIns="46032" anchor="ctr">
            <a:spAutoFit/>
          </a:bodyPr>
          <a:lstStyle/>
          <a:p>
            <a:endParaRPr lang="bg-BG"/>
          </a:p>
        </p:txBody>
      </p:sp>
      <p:sp>
        <p:nvSpPr>
          <p:cNvPr id="8" name="Rectangle 140"/>
          <p:cNvSpPr>
            <a:spLocks noChangeArrowheads="1"/>
          </p:cNvSpPr>
          <p:nvPr/>
        </p:nvSpPr>
        <p:spPr bwMode="auto">
          <a:xfrm>
            <a:off x="228600" y="4201758"/>
            <a:ext cx="6858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2064" tIns="46032" rIns="92064" bIns="46032" anchor="ctr">
            <a:spAutoFit/>
          </a:bodyPr>
          <a:lstStyle/>
          <a:p>
            <a:endParaRPr lang="bg-BG"/>
          </a:p>
        </p:txBody>
      </p:sp>
      <p:sp>
        <p:nvSpPr>
          <p:cNvPr id="9" name="Rectangle 141"/>
          <p:cNvSpPr>
            <a:spLocks noChangeArrowheads="1"/>
          </p:cNvSpPr>
          <p:nvPr/>
        </p:nvSpPr>
        <p:spPr bwMode="auto">
          <a:xfrm>
            <a:off x="5247042" y="4471281"/>
            <a:ext cx="685800" cy="152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2064" tIns="46032" rIns="92064" bIns="46032" anchor="ctr">
            <a:spAutoFit/>
          </a:bodyPr>
          <a:lstStyle/>
          <a:p>
            <a:endParaRPr lang="bg-BG"/>
          </a:p>
        </p:txBody>
      </p:sp>
      <p:sp>
        <p:nvSpPr>
          <p:cNvPr id="10" name="Rectangle 142"/>
          <p:cNvSpPr>
            <a:spLocks noChangeArrowheads="1"/>
          </p:cNvSpPr>
          <p:nvPr/>
        </p:nvSpPr>
        <p:spPr bwMode="auto">
          <a:xfrm>
            <a:off x="227385" y="4620254"/>
            <a:ext cx="6858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2064" tIns="46032" rIns="92064" bIns="46032" anchor="ctr">
            <a:spAutoFit/>
          </a:bodyPr>
          <a:lstStyle/>
          <a:p>
            <a:endParaRPr lang="bg-BG"/>
          </a:p>
        </p:txBody>
      </p:sp>
      <p:sp>
        <p:nvSpPr>
          <p:cNvPr id="11" name="Rectangle 143"/>
          <p:cNvSpPr>
            <a:spLocks noChangeArrowheads="1"/>
          </p:cNvSpPr>
          <p:nvPr/>
        </p:nvSpPr>
        <p:spPr bwMode="auto">
          <a:xfrm>
            <a:off x="5257800" y="3886200"/>
            <a:ext cx="685800" cy="152400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92064" tIns="46032" rIns="92064" bIns="46032" anchor="ctr">
            <a:spAutoFit/>
          </a:bodyPr>
          <a:lstStyle/>
          <a:p>
            <a:endParaRPr lang="bg-BG"/>
          </a:p>
        </p:txBody>
      </p:sp>
      <p:sp>
        <p:nvSpPr>
          <p:cNvPr id="12" name="Rectangle 11"/>
          <p:cNvSpPr/>
          <p:nvPr/>
        </p:nvSpPr>
        <p:spPr>
          <a:xfrm>
            <a:off x="925158" y="378848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1100" dirty="0">
                <a:solidFill>
                  <a:srgbClr val="000000"/>
                </a:solidFill>
              </a:rPr>
              <a:t>- </a:t>
            </a:r>
            <a:r>
              <a:rPr lang="bg-BG" sz="1100" b="1" dirty="0" err="1"/>
              <a:t>дерогация</a:t>
            </a:r>
            <a:r>
              <a:rPr lang="bg-BG" sz="1100" b="1" dirty="0"/>
              <a:t> на чл.4 на Директива 2001/80/ЕС</a:t>
            </a:r>
            <a:endParaRPr lang="en-US" sz="1100" dirty="0"/>
          </a:p>
        </p:txBody>
      </p:sp>
      <p:sp>
        <p:nvSpPr>
          <p:cNvPr id="13" name="Rectangle 12"/>
          <p:cNvSpPr/>
          <p:nvPr/>
        </p:nvSpPr>
        <p:spPr>
          <a:xfrm>
            <a:off x="925158" y="4093284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9063" indent="-119063" defTabSz="912813"/>
            <a:r>
              <a:rPr lang="bg-BG" sz="1100" b="1" dirty="0"/>
              <a:t>- привеждане в съответствие с Директива 2001/80/ЕС или извеждане от </a:t>
            </a:r>
            <a:r>
              <a:rPr lang="bg-BG" sz="1100" b="1" dirty="0" smtClean="0"/>
              <a:t>експлоатация</a:t>
            </a:r>
            <a:endParaRPr lang="bg-BG" sz="1100" b="1" dirty="0"/>
          </a:p>
        </p:txBody>
      </p:sp>
      <p:sp>
        <p:nvSpPr>
          <p:cNvPr id="14" name="Rectangle 13"/>
          <p:cNvSpPr/>
          <p:nvPr/>
        </p:nvSpPr>
        <p:spPr>
          <a:xfrm>
            <a:off x="5932842" y="4427513"/>
            <a:ext cx="31457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2813"/>
            <a:r>
              <a:rPr lang="bg-BG" sz="1100" b="1" dirty="0"/>
              <a:t>- извеждане от </a:t>
            </a:r>
            <a:r>
              <a:rPr lang="bg-BG" sz="1100" b="1" dirty="0" smtClean="0"/>
              <a:t>експлоатация              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5943600" y="3810078"/>
            <a:ext cx="29718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9063" indent="-119063" defTabSz="912813"/>
            <a:r>
              <a:rPr lang="ru-RU" sz="1100" b="1" dirty="0"/>
              <a:t> - </a:t>
            </a:r>
            <a:r>
              <a:rPr lang="bg-BG" sz="1100" b="1" dirty="0" smtClean="0"/>
              <a:t>привеждане</a:t>
            </a:r>
            <a:r>
              <a:rPr lang="ru-RU" sz="1100" b="1" dirty="0" smtClean="0"/>
              <a:t> </a:t>
            </a:r>
            <a:r>
              <a:rPr lang="ru-RU" sz="1100" b="1" dirty="0"/>
              <a:t>в </a:t>
            </a:r>
            <a:r>
              <a:rPr lang="bg-BG" sz="1100" b="1" dirty="0" smtClean="0"/>
              <a:t>съответствие</a:t>
            </a:r>
            <a:r>
              <a:rPr lang="ru-RU" sz="1100" b="1" dirty="0" smtClean="0"/>
              <a:t> </a:t>
            </a:r>
            <a:r>
              <a:rPr lang="ru-RU" sz="1100" b="1" dirty="0"/>
              <a:t>с Директива 2010/75/ЕС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58500" y="4560270"/>
            <a:ext cx="3332499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2813">
              <a:lnSpc>
                <a:spcPct val="90000"/>
              </a:lnSpc>
              <a:buClr>
                <a:srgbClr val="F24F00"/>
              </a:buClr>
            </a:pPr>
            <a:r>
              <a:rPr lang="bg-BG" sz="1100" b="1" dirty="0"/>
              <a:t> - преходен </a:t>
            </a:r>
            <a:r>
              <a:rPr lang="bg-BG" sz="1100" b="1" dirty="0" smtClean="0"/>
              <a:t>период </a:t>
            </a:r>
            <a:r>
              <a:rPr lang="bg-BG" sz="1100" b="1" dirty="0"/>
              <a:t>по Директива 2001/80/ЕС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93748" y="5029200"/>
            <a:ext cx="5147536" cy="2862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defTabSz="912813">
              <a:lnSpc>
                <a:spcPct val="90000"/>
              </a:lnSpc>
              <a:buClr>
                <a:srgbClr val="F24F00"/>
              </a:buClr>
            </a:pPr>
            <a:r>
              <a:rPr lang="ru-RU" sz="1400" b="1" dirty="0">
                <a:solidFill>
                  <a:srgbClr val="000000"/>
                </a:solidFill>
              </a:rPr>
              <a:t>2.  </a:t>
            </a:r>
            <a:r>
              <a:rPr lang="bg-BG" sz="1400" b="1" dirty="0" smtClean="0">
                <a:solidFill>
                  <a:srgbClr val="000000"/>
                </a:solidFill>
              </a:rPr>
              <a:t>Предвидени</a:t>
            </a:r>
            <a:r>
              <a:rPr lang="ru-RU" sz="1400" b="1" dirty="0" smtClean="0">
                <a:solidFill>
                  <a:srgbClr val="000000"/>
                </a:solidFill>
              </a:rPr>
              <a:t> </a:t>
            </a:r>
            <a:r>
              <a:rPr lang="ru-RU" sz="1400" b="1" dirty="0">
                <a:solidFill>
                  <a:srgbClr val="000000"/>
                </a:solidFill>
              </a:rPr>
              <a:t>мерки за </a:t>
            </a:r>
            <a:r>
              <a:rPr lang="bg-BG" sz="1400" b="1" dirty="0" smtClean="0">
                <a:solidFill>
                  <a:srgbClr val="000000"/>
                </a:solidFill>
              </a:rPr>
              <a:t>привеждане</a:t>
            </a:r>
            <a:r>
              <a:rPr lang="ru-RU" sz="1400" b="1" dirty="0" smtClean="0">
                <a:solidFill>
                  <a:srgbClr val="000000"/>
                </a:solidFill>
              </a:rPr>
              <a:t> </a:t>
            </a:r>
            <a:r>
              <a:rPr lang="ru-RU" sz="1400" b="1" dirty="0">
                <a:solidFill>
                  <a:srgbClr val="000000"/>
                </a:solidFill>
              </a:rPr>
              <a:t>в </a:t>
            </a:r>
            <a:r>
              <a:rPr lang="bg-BG" sz="1400" b="1" dirty="0" smtClean="0">
                <a:solidFill>
                  <a:srgbClr val="000000"/>
                </a:solidFill>
              </a:rPr>
              <a:t>съответствие</a:t>
            </a:r>
            <a:r>
              <a:rPr lang="ru-RU" sz="1400" b="1" dirty="0" smtClean="0">
                <a:solidFill>
                  <a:srgbClr val="000000"/>
                </a:solidFill>
              </a:rPr>
              <a:t>:</a:t>
            </a:r>
            <a:endParaRPr lang="ru-RU" sz="1400" b="1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6200" y="5410200"/>
            <a:ext cx="9004598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8" lvl="1" indent="-344488" defTabSz="912813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Wingdings" pitchFamily="2" charset="2"/>
              <a:buChar char="ü"/>
              <a:tabLst>
                <a:tab pos="290513" algn="l"/>
              </a:tabLst>
            </a:pPr>
            <a:r>
              <a:rPr lang="bg-BG" sz="1400" dirty="0">
                <a:solidFill>
                  <a:srgbClr val="000000"/>
                </a:solidFill>
              </a:rPr>
              <a:t>Извеждане от експлоатация на блокове 1 , 2 и 3 до края на 2015 </a:t>
            </a:r>
            <a:r>
              <a:rPr lang="bg-BG" sz="1400" dirty="0" smtClean="0">
                <a:solidFill>
                  <a:srgbClr val="000000"/>
                </a:solidFill>
              </a:rPr>
              <a:t>година</a:t>
            </a:r>
            <a:endParaRPr lang="bg-BG" sz="1400" dirty="0">
              <a:solidFill>
                <a:srgbClr val="000000"/>
              </a:solidFill>
            </a:endParaRPr>
          </a:p>
          <a:p>
            <a:pPr marL="344488" lvl="1" indent="-344488" defTabSz="912813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Wingdings" pitchFamily="2" charset="2"/>
              <a:buChar char="ü"/>
              <a:tabLst>
                <a:tab pos="290513" algn="l"/>
              </a:tabLst>
            </a:pPr>
            <a:r>
              <a:rPr lang="bg-BG" sz="1400" dirty="0" err="1">
                <a:solidFill>
                  <a:srgbClr val="000000"/>
                </a:solidFill>
              </a:rPr>
              <a:t>Екологизация</a:t>
            </a:r>
            <a:r>
              <a:rPr lang="bg-BG" sz="1400" dirty="0">
                <a:solidFill>
                  <a:srgbClr val="000000"/>
                </a:solidFill>
              </a:rPr>
              <a:t> на блокове 4, 5 и 6 за </a:t>
            </a:r>
            <a:r>
              <a:rPr lang="bg-BG" sz="1400" dirty="0" smtClean="0">
                <a:solidFill>
                  <a:srgbClr val="000000"/>
                </a:solidFill>
              </a:rPr>
              <a:t>постигане </a:t>
            </a:r>
            <a:r>
              <a:rPr lang="bg-BG" sz="1400" dirty="0">
                <a:solidFill>
                  <a:srgbClr val="000000"/>
                </a:solidFill>
              </a:rPr>
              <a:t>на нормите на Директива 2010/75/ЕО чрез изграждане на </a:t>
            </a:r>
            <a:r>
              <a:rPr lang="bg-BG" sz="1400" dirty="0" err="1">
                <a:solidFill>
                  <a:srgbClr val="000000"/>
                </a:solidFill>
              </a:rPr>
              <a:t>сероочистващи</a:t>
            </a:r>
            <a:r>
              <a:rPr lang="bg-BG" sz="1400" dirty="0">
                <a:solidFill>
                  <a:srgbClr val="000000"/>
                </a:solidFill>
              </a:rPr>
              <a:t> инсталации, реконструкция на електрофилтрите и монтиране на инсталации за улавяне на азотните </a:t>
            </a:r>
            <a:r>
              <a:rPr lang="bg-BG" sz="1400" dirty="0" smtClean="0">
                <a:solidFill>
                  <a:srgbClr val="000000"/>
                </a:solidFill>
              </a:rPr>
              <a:t>окиси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" name="TextBox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4895" y="6652294"/>
            <a:ext cx="6745016" cy="17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809625" indent="-809625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bg-BG" sz="1200" dirty="0" err="1" smtClean="0">
                <a:solidFill>
                  <a:srgbClr val="FFFFFF"/>
                </a:solidFill>
              </a:rPr>
              <a:t>Екологизация</a:t>
            </a:r>
            <a:r>
              <a:rPr lang="bg-BG" sz="1200" dirty="0" smtClean="0">
                <a:solidFill>
                  <a:srgbClr val="FFFFFF"/>
                </a:solidFill>
              </a:rPr>
              <a:t> на „ТЕЦ Варна“ ЕАД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8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idx="4294967295"/>
          </p:nvPr>
        </p:nvSpPr>
        <p:spPr>
          <a:xfrm>
            <a:off x="1487488" y="346075"/>
            <a:ext cx="7205662" cy="622300"/>
          </a:xfrm>
        </p:spPr>
        <p:txBody>
          <a:bodyPr/>
          <a:lstStyle/>
          <a:p>
            <a:r>
              <a:rPr lang="bg-BG" dirty="0" smtClean="0"/>
              <a:t>ЕКОЛОГИЗАЦИЯ НА </a:t>
            </a:r>
            <a:r>
              <a:rPr lang="bg-BG" dirty="0" smtClean="0"/>
              <a:t>„ТЕЦ ВАРНА“ </a:t>
            </a:r>
            <a:r>
              <a:rPr lang="bg-BG" dirty="0" smtClean="0"/>
              <a:t>ЕАД</a:t>
            </a:r>
            <a:endParaRPr lang="en-US" dirty="0" smtClean="0"/>
          </a:p>
        </p:txBody>
      </p:sp>
      <p:sp>
        <p:nvSpPr>
          <p:cNvPr id="4" name="Rectangle 114"/>
          <p:cNvSpPr>
            <a:spLocks noChangeArrowheads="1"/>
          </p:cNvSpPr>
          <p:nvPr/>
        </p:nvSpPr>
        <p:spPr bwMode="auto">
          <a:xfrm>
            <a:off x="456795" y="1830636"/>
            <a:ext cx="8228790" cy="22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659089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I</a:t>
            </a:r>
            <a:r>
              <a:rPr lang="en-GB" sz="1600" b="1" dirty="0" smtClean="0">
                <a:solidFill>
                  <a:srgbClr val="000000"/>
                </a:solidFill>
                <a:cs typeface="Arial" pitchFamily="34" charset="0"/>
              </a:rPr>
              <a:t>I. </a:t>
            </a:r>
            <a:r>
              <a:rPr lang="bg-BG" sz="1600" b="1" dirty="0" smtClean="0">
                <a:solidFill>
                  <a:srgbClr val="000000"/>
                </a:solidFill>
                <a:cs typeface="Arial" pitchFamily="34" charset="0"/>
              </a:rPr>
              <a:t>Емисии на парникови газове</a:t>
            </a:r>
            <a:endParaRPr lang="en-GB" sz="16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3400" y="2895600"/>
            <a:ext cx="2438400" cy="259080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lIns="36000" tIns="72000" rIns="36000" bIns="72000" anchor="ctr"/>
          <a:lstStyle/>
          <a:p>
            <a:pPr algn="ctr" eaLnBrk="0" hangingPunct="0">
              <a:lnSpc>
                <a:spcPct val="8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bg-BG" sz="1400" b="1" dirty="0" smtClean="0"/>
              <a:t>Емисии на парникови газове</a:t>
            </a:r>
            <a:endParaRPr lang="bg-BG" sz="1400" b="1" dirty="0"/>
          </a:p>
        </p:txBody>
      </p:sp>
      <p:sp>
        <p:nvSpPr>
          <p:cNvPr id="6" name="Right Arrow 60"/>
          <p:cNvSpPr>
            <a:spLocks noChangeArrowheads="1"/>
          </p:cNvSpPr>
          <p:nvPr/>
        </p:nvSpPr>
        <p:spPr bwMode="auto">
          <a:xfrm rot="10800000" flipH="1">
            <a:off x="3048001" y="2905313"/>
            <a:ext cx="406180" cy="2579003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wrap="none" lIns="78762" tIns="39382" rIns="78762" bIns="39382" anchor="ctr"/>
          <a:lstStyle/>
          <a:p>
            <a:pPr algn="ctr" defTabSz="652463"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bg-BG" sz="1400" b="1"/>
          </a:p>
        </p:txBody>
      </p:sp>
      <p:sp>
        <p:nvSpPr>
          <p:cNvPr id="7" name="Rectangle 6"/>
          <p:cNvSpPr/>
          <p:nvPr/>
        </p:nvSpPr>
        <p:spPr>
          <a:xfrm>
            <a:off x="3657600" y="2971800"/>
            <a:ext cx="502798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2813">
              <a:lnSpc>
                <a:spcPct val="150000"/>
              </a:lnSpc>
              <a:buClr>
                <a:srgbClr val="F24F00"/>
              </a:buClr>
              <a:buFont typeface="Wingdings" pitchFamily="2" charset="2"/>
              <a:buChar char="§"/>
            </a:pPr>
            <a:r>
              <a:rPr lang="bg-BG" sz="1400" dirty="0" smtClean="0">
                <a:solidFill>
                  <a:srgbClr val="000000"/>
                </a:solidFill>
              </a:rPr>
              <a:t>Реализиране </a:t>
            </a:r>
            <a:r>
              <a:rPr lang="bg-BG" sz="1400" dirty="0">
                <a:solidFill>
                  <a:srgbClr val="000000"/>
                </a:solidFill>
              </a:rPr>
              <a:t>на инвестиции в размер на 64 033 000 евро, включени в националния план за инвестиции в периода 2013 </a:t>
            </a:r>
            <a:r>
              <a:rPr lang="bg-BG" sz="1400" dirty="0" smtClean="0">
                <a:solidFill>
                  <a:srgbClr val="000000"/>
                </a:solidFill>
              </a:rPr>
              <a:t>– 2020 г</a:t>
            </a:r>
            <a:r>
              <a:rPr lang="bg-BG" sz="14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7600" y="4500771"/>
            <a:ext cx="502798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2813">
              <a:lnSpc>
                <a:spcPct val="150000"/>
              </a:lnSpc>
              <a:buClr>
                <a:srgbClr val="F24F00"/>
              </a:buClr>
              <a:buFont typeface="Wingdings" pitchFamily="2" charset="2"/>
              <a:buChar char="§"/>
            </a:pPr>
            <a:r>
              <a:rPr lang="bg-BG" sz="1400" dirty="0" smtClean="0">
                <a:solidFill>
                  <a:srgbClr val="000000"/>
                </a:solidFill>
              </a:rPr>
              <a:t>Основен проблем е неяснотата в нормативната уредба по отношение възвръщането на разходите за безплатни квоти</a:t>
            </a:r>
            <a:endParaRPr lang="bg-BG" sz="14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4895" y="6652294"/>
            <a:ext cx="6745016" cy="17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809625" indent="-809625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bg-BG" sz="1200" dirty="0" err="1" smtClean="0">
                <a:solidFill>
                  <a:srgbClr val="FFFFFF"/>
                </a:solidFill>
              </a:rPr>
              <a:t>Екологизация</a:t>
            </a:r>
            <a:r>
              <a:rPr lang="bg-BG" sz="1200" dirty="0" smtClean="0">
                <a:solidFill>
                  <a:srgbClr val="FFFFFF"/>
                </a:solidFill>
              </a:rPr>
              <a:t> на „ТЕЦ Варна“ ЕАД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4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04800" y="2676284"/>
            <a:ext cx="8534400" cy="3648316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 idx="4294967295"/>
          </p:nvPr>
        </p:nvSpPr>
        <p:spPr>
          <a:xfrm>
            <a:off x="1487488" y="346075"/>
            <a:ext cx="7205662" cy="622300"/>
          </a:xfrm>
        </p:spPr>
        <p:txBody>
          <a:bodyPr/>
          <a:lstStyle/>
          <a:p>
            <a:r>
              <a:rPr lang="bg-BG" dirty="0" smtClean="0"/>
              <a:t>ЕКОЛОГИЗАЦИЯ НА </a:t>
            </a:r>
            <a:r>
              <a:rPr lang="bg-BG" dirty="0" smtClean="0"/>
              <a:t>„</a:t>
            </a:r>
            <a:r>
              <a:rPr lang="bg-BG" dirty="0" smtClean="0"/>
              <a:t>ТЕЦ ВАРНА“ </a:t>
            </a:r>
            <a:r>
              <a:rPr lang="bg-BG" dirty="0" smtClean="0"/>
              <a:t>ЕАД</a:t>
            </a:r>
            <a:endParaRPr lang="en-US" dirty="0" smtClean="0"/>
          </a:p>
        </p:txBody>
      </p:sp>
      <p:sp>
        <p:nvSpPr>
          <p:cNvPr id="4" name="Rectangle 114"/>
          <p:cNvSpPr>
            <a:spLocks noChangeArrowheads="1"/>
          </p:cNvSpPr>
          <p:nvPr/>
        </p:nvSpPr>
        <p:spPr bwMode="auto">
          <a:xfrm>
            <a:off x="457200" y="1862910"/>
            <a:ext cx="8228790" cy="22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defTabSz="659089" eaLnBrk="0" hangingPunct="0">
              <a:lnSpc>
                <a:spcPct val="90000"/>
              </a:lnSpc>
              <a:buClr>
                <a:srgbClr val="FFFFFF"/>
              </a:buClr>
            </a:pP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II</a:t>
            </a:r>
            <a:r>
              <a:rPr lang="en-GB" sz="1600" b="1" dirty="0" smtClean="0">
                <a:solidFill>
                  <a:srgbClr val="000000"/>
                </a:solidFill>
                <a:cs typeface="Arial" pitchFamily="34" charset="0"/>
              </a:rPr>
              <a:t>I. </a:t>
            </a:r>
            <a:r>
              <a:rPr lang="ru-RU" sz="1600" b="1" dirty="0">
                <a:solidFill>
                  <a:srgbClr val="000000"/>
                </a:solidFill>
                <a:cs typeface="Arial" pitchFamily="34" charset="0"/>
              </a:rPr>
              <a:t>Реконструкция и </a:t>
            </a:r>
            <a:r>
              <a:rPr lang="bg-BG" sz="1600" b="1" dirty="0" err="1" smtClean="0">
                <a:solidFill>
                  <a:srgbClr val="000000"/>
                </a:solidFill>
                <a:cs typeface="Arial" pitchFamily="34" charset="0"/>
              </a:rPr>
              <a:t>рекултивация</a:t>
            </a:r>
            <a:r>
              <a:rPr lang="ru-RU" sz="1600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000000"/>
                </a:solidFill>
                <a:cs typeface="Arial" pitchFamily="34" charset="0"/>
              </a:rPr>
              <a:t>на </a:t>
            </a:r>
            <a:r>
              <a:rPr lang="bg-BG" sz="1600" b="1" dirty="0" err="1" smtClean="0">
                <a:solidFill>
                  <a:srgbClr val="000000"/>
                </a:solidFill>
                <a:cs typeface="Arial" pitchFamily="34" charset="0"/>
              </a:rPr>
              <a:t>сгуроотвала</a:t>
            </a:r>
            <a:r>
              <a:rPr lang="ru-RU" sz="1600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000000"/>
                </a:solidFill>
                <a:cs typeface="Arial" pitchFamily="34" charset="0"/>
              </a:rPr>
              <a:t>на </a:t>
            </a:r>
            <a:r>
              <a:rPr lang="bg-BG" sz="1600" b="1" dirty="0" smtClean="0">
                <a:solidFill>
                  <a:srgbClr val="000000"/>
                </a:solidFill>
                <a:cs typeface="Arial" pitchFamily="34" charset="0"/>
              </a:rPr>
              <a:t>централата</a:t>
            </a:r>
            <a:endParaRPr lang="bg-BG" sz="16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9052" y="2533168"/>
            <a:ext cx="4996032" cy="2862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algn="ctr" defTabSz="912813">
              <a:lnSpc>
                <a:spcPct val="90000"/>
              </a:lnSpc>
              <a:buClr>
                <a:srgbClr val="F24F00"/>
              </a:buClr>
            </a:pPr>
            <a:r>
              <a:rPr lang="bg-BG" sz="1400" b="1" dirty="0" smtClean="0">
                <a:solidFill>
                  <a:srgbClr val="000000"/>
                </a:solidFill>
              </a:rPr>
              <a:t>Експлоатационни ограничения на </a:t>
            </a:r>
            <a:r>
              <a:rPr lang="bg-BG" sz="1400" b="1" dirty="0" err="1" smtClean="0">
                <a:solidFill>
                  <a:srgbClr val="000000"/>
                </a:solidFill>
              </a:rPr>
              <a:t>сгуроотвала</a:t>
            </a:r>
            <a:endParaRPr lang="bg-BG" sz="1400" b="1" dirty="0">
              <a:solidFill>
                <a:srgbClr val="000000"/>
              </a:solidFill>
            </a:endParaRPr>
          </a:p>
        </p:txBody>
      </p:sp>
      <p:graphicFrame>
        <p:nvGraphicFramePr>
          <p:cNvPr id="7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360290"/>
              </p:ext>
            </p:extLst>
          </p:nvPr>
        </p:nvGraphicFramePr>
        <p:xfrm>
          <a:off x="457200" y="3263899"/>
          <a:ext cx="8229600" cy="850901"/>
        </p:xfrm>
        <a:graphic>
          <a:graphicData uri="http://schemas.openxmlformats.org/drawingml/2006/table">
            <a:tbl>
              <a:tblPr/>
              <a:tblGrid>
                <a:gridCol w="1981200"/>
                <a:gridCol w="1371600"/>
                <a:gridCol w="1295400"/>
                <a:gridCol w="1219200"/>
                <a:gridCol w="1219200"/>
                <a:gridCol w="11430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Секция на </a:t>
                      </a:r>
                      <a:r>
                        <a:rPr kumimoji="0" lang="bg-BG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сгуроотвала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0381" marR="80381" marT="40191" marB="401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 г.</a:t>
                      </a:r>
                    </a:p>
                  </a:txBody>
                  <a:tcPr marL="80381" marR="80381" marT="40191" marB="4019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 г.</a:t>
                      </a:r>
                    </a:p>
                  </a:txBody>
                  <a:tcPr marL="80381" marR="80381" marT="40191" marB="4019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 г.</a:t>
                      </a:r>
                    </a:p>
                  </a:txBody>
                  <a:tcPr marL="80381" marR="80381" marT="40191" marB="4019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 г.</a:t>
                      </a:r>
                    </a:p>
                  </a:txBody>
                  <a:tcPr marL="80381" marR="80381" marT="40191" marB="4019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 г.</a:t>
                      </a:r>
                    </a:p>
                  </a:txBody>
                  <a:tcPr marL="80381" marR="80381" marT="40191" marB="4019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Първа секция</a:t>
                      </a:r>
                    </a:p>
                  </a:txBody>
                  <a:tcPr marL="80381" marR="80381" marT="40191" marB="401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649 374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0381" marR="80381" marT="40191" marB="4019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0381" marR="80381" marT="40191" marB="40191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0381" marR="80381" marT="40191" marB="40191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Втора секция</a:t>
                      </a:r>
                    </a:p>
                  </a:txBody>
                  <a:tcPr marL="80381" marR="80381" marT="40191" marB="401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1 0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67 171</a:t>
                      </a:r>
                      <a:r>
                        <a:rPr kumimoji="0" lang="bg-BG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bg-B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0381" marR="80381" marT="40191" marB="4019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1042988" rtl="0" eaLnBrk="0" fontAlgn="base" latinLnBrk="0" hangingPunct="0">
                        <a:lnSpc>
                          <a:spcPct val="9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bg-BG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0381" marR="80381" marT="40191" marB="40191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173"/>
          <p:cNvSpPr>
            <a:spLocks noChangeArrowheads="1"/>
          </p:cNvSpPr>
          <p:nvPr/>
        </p:nvSpPr>
        <p:spPr bwMode="auto">
          <a:xfrm>
            <a:off x="533400" y="4711005"/>
            <a:ext cx="901700" cy="2794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2064" tIns="46032" rIns="92064" bIns="46032" anchor="ctr">
            <a:spAutoFit/>
          </a:bodyPr>
          <a:lstStyle/>
          <a:p>
            <a:endParaRPr lang="bg-BG"/>
          </a:p>
        </p:txBody>
      </p:sp>
      <p:sp>
        <p:nvSpPr>
          <p:cNvPr id="9" name="Rectangle 174"/>
          <p:cNvSpPr>
            <a:spLocks noChangeArrowheads="1"/>
          </p:cNvSpPr>
          <p:nvPr/>
        </p:nvSpPr>
        <p:spPr bwMode="auto">
          <a:xfrm>
            <a:off x="533400" y="5265921"/>
            <a:ext cx="901700" cy="279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2064" tIns="46032" rIns="92064" bIns="46032" anchor="ctr">
            <a:spAutoFit/>
          </a:bodyPr>
          <a:lstStyle/>
          <a:p>
            <a:endParaRPr lang="bg-BG"/>
          </a:p>
        </p:txBody>
      </p:sp>
      <p:sp>
        <p:nvSpPr>
          <p:cNvPr id="10" name="Rectangle 175"/>
          <p:cNvSpPr>
            <a:spLocks noChangeArrowheads="1"/>
          </p:cNvSpPr>
          <p:nvPr/>
        </p:nvSpPr>
        <p:spPr bwMode="auto">
          <a:xfrm>
            <a:off x="533400" y="5803205"/>
            <a:ext cx="901700" cy="279400"/>
          </a:xfrm>
          <a:prstGeom prst="rect">
            <a:avLst/>
          </a:prstGeom>
          <a:solidFill>
            <a:srgbClr val="FF66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2064" tIns="46032" rIns="92064" bIns="46032" anchor="ctr">
            <a:spAutoFit/>
          </a:bodyPr>
          <a:lstStyle/>
          <a:p>
            <a:endParaRPr lang="bg-BG"/>
          </a:p>
        </p:txBody>
      </p:sp>
      <p:sp>
        <p:nvSpPr>
          <p:cNvPr id="11" name="Rectangle 10"/>
          <p:cNvSpPr/>
          <p:nvPr/>
        </p:nvSpPr>
        <p:spPr>
          <a:xfrm>
            <a:off x="1512110" y="4711005"/>
            <a:ext cx="72508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2813"/>
            <a:r>
              <a:rPr lang="bg-BG" sz="1200" b="1" dirty="0" smtClean="0"/>
              <a:t>- </a:t>
            </a:r>
            <a:r>
              <a:rPr lang="bg-BG" sz="1200" b="1" dirty="0"/>
              <a:t>експлоатация при условия на течно </a:t>
            </a:r>
            <a:r>
              <a:rPr lang="bg-BG" sz="1200" b="1" dirty="0" smtClean="0"/>
              <a:t>депониране</a:t>
            </a:r>
            <a:endParaRPr lang="bg-BG" sz="1200" b="1" dirty="0"/>
          </a:p>
          <a:p>
            <a:pPr marL="342900" indent="-342900" defTabSz="912813"/>
            <a:r>
              <a:rPr lang="bg-BG" sz="1200" b="1" dirty="0"/>
              <a:t>     </a:t>
            </a:r>
            <a:endParaRPr lang="bg-BG" sz="1200" b="1" dirty="0" smtClean="0"/>
          </a:p>
          <a:p>
            <a:pPr marL="342900" indent="-342900" defTabSz="912813"/>
            <a:r>
              <a:rPr lang="bg-BG" sz="1200" b="1" dirty="0" smtClean="0"/>
              <a:t>          </a:t>
            </a:r>
          </a:p>
          <a:p>
            <a:pPr marL="342900" indent="-342900" defTabSz="912813"/>
            <a:r>
              <a:rPr lang="bg-BG" sz="1200" b="1" dirty="0" smtClean="0"/>
              <a:t>- извеждане от експлоатация, </a:t>
            </a:r>
            <a:r>
              <a:rPr lang="bg-BG" sz="1200" b="1" dirty="0" err="1" smtClean="0"/>
              <a:t>рекултивация</a:t>
            </a:r>
            <a:r>
              <a:rPr lang="bg-BG" sz="1200" b="1" dirty="0" smtClean="0"/>
              <a:t> и реконструкция</a:t>
            </a:r>
          </a:p>
          <a:p>
            <a:pPr marL="342900" indent="-342900" defTabSz="912813"/>
            <a:r>
              <a:rPr lang="bg-BG" sz="1200" b="1" dirty="0" smtClean="0"/>
              <a:t>    </a:t>
            </a:r>
          </a:p>
          <a:p>
            <a:pPr marL="342900" indent="-342900" defTabSz="912813"/>
            <a:r>
              <a:rPr lang="bg-BG" sz="1200" b="1" dirty="0" smtClean="0"/>
              <a:t>     </a:t>
            </a:r>
          </a:p>
          <a:p>
            <a:pPr marL="342900" indent="-342900" defTabSz="912813"/>
            <a:r>
              <a:rPr lang="bg-BG" sz="1200" b="1" dirty="0" smtClean="0"/>
              <a:t>- експлоатация при условия на сухо депониране</a:t>
            </a:r>
            <a:endParaRPr lang="bg-BG" sz="1200" b="1" dirty="0"/>
          </a:p>
        </p:txBody>
      </p:sp>
      <p:sp>
        <p:nvSpPr>
          <p:cNvPr id="13" name="TextBox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4895" y="6652294"/>
            <a:ext cx="6745016" cy="17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809625" indent="-809625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71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bg-BG" sz="1200" dirty="0" err="1" smtClean="0">
                <a:solidFill>
                  <a:srgbClr val="FFFFFF"/>
                </a:solidFill>
              </a:rPr>
              <a:t>Екологизация</a:t>
            </a:r>
            <a:r>
              <a:rPr lang="bg-BG" sz="1200" dirty="0" smtClean="0">
                <a:solidFill>
                  <a:srgbClr val="FFFFFF"/>
                </a:solidFill>
              </a:rPr>
              <a:t> на „ТЕЦ Варна“ ЕАД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05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XZP1vjFE6ZeI2ozUHDt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VzksgeIUOcGAyPcML6b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XZP1vjFE6ZeI2ozUHDt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VzksgeIUOcGAyPcML6b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q9iJ6DBbUC2ESEJmj12I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J_FzfM9oE.OxcZLRqoVA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xMuNxKPnU23PJqtP9e8q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cqK5xX57UCpdaf3rePTJ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uG8JXkSk2b9.sbOiJzn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XZP1vjFE6ZeI2ozUHDt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XZP1vjFE6ZeI2ozUHDt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VzksgeIUOcGAyPcML6b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V.AVcvXF0auE1uGpyX7z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VzksgeIUOcGAyPcML6b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XZP1vjFE6ZeI2ozUHDt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VzksgeIUOcGAyPcML6b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XZP1vjFE6ZeI2ozUHDt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VzksgeIUOcGAyPcML6b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0UIOo39HNUCYGDigwtl8j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0AenyNQ7okyYytljIFam7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Ie6QnwhbZUma3CATBkmL9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GyD1Yso2aEiqjU2GXWNlh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6q6GhHD7CUKYLfH3qaqat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XoCEkeaw8UCYE_Ptz2tCB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YSJYKX_VZ062S6iUgtFXU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cK Disclaimer"/>
  <p:tag name="RESIZE" val="Yes"/>
  <p:tag name="LLEFT" val=" 210.125"/>
  <p:tag name="LTOP" val=" 469.87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XZP1vjFE6ZeI2ozUHDt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VzksgeIUOcGAyPcML6b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q9iJ6DBbUC2ESEJmj12I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q9iJ6DBbUC2ESEJmj12I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Sb.xiDt0mn5wDBXs1hg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XZP1vjFE6ZeI2ozUHDt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VzksgeIUOcGAyPcML6b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iVokKQiek2BcarOcu11P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leb7OT30is2OUJa0iym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K4S4IF5VEqNOSNJ9Rl_z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BNcWwIZDkWQtOqUeW4yJQ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K4S4IF5VEqNOSNJ9Rl_z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YQnmIrCkkybxb8J638HX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7fJYBmS00.O6oPd0HZ8g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7fJYBmS00.O6oPd0HZ8g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YQnmIrCkkybxb8J638HX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7fJYBmS00.O6oPd0HZ8g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7fJYBmS00.O6oPd0HZ8g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CEZ_2007_Template">
  <a:themeElements>
    <a:clrScheme name="9_CEZ_2007_Templat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DDDDDD"/>
      </a:accent1>
      <a:accent2>
        <a:srgbClr val="F24F00"/>
      </a:accent2>
      <a:accent3>
        <a:srgbClr val="FFFFFF"/>
      </a:accent3>
      <a:accent4>
        <a:srgbClr val="000000"/>
      </a:accent4>
      <a:accent5>
        <a:srgbClr val="EBEBEB"/>
      </a:accent5>
      <a:accent6>
        <a:srgbClr val="DB4700"/>
      </a:accent6>
      <a:hlink>
        <a:srgbClr val="909090"/>
      </a:hlink>
      <a:folHlink>
        <a:srgbClr val="606060"/>
      </a:folHlink>
    </a:clrScheme>
    <a:fontScheme name="9_CEZ_2007_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CEZ_2007_Templat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DDDDDD"/>
        </a:accent1>
        <a:accent2>
          <a:srgbClr val="F24F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B470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EZ_2007_Template">
  <a:themeElements>
    <a:clrScheme name="Custom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DDDDDD"/>
      </a:accent1>
      <a:accent2>
        <a:srgbClr val="F24F00"/>
      </a:accent2>
      <a:accent3>
        <a:srgbClr val="FFFFFF"/>
      </a:accent3>
      <a:accent4>
        <a:srgbClr val="000000"/>
      </a:accent4>
      <a:accent5>
        <a:srgbClr val="EBEBEB"/>
      </a:accent5>
      <a:accent6>
        <a:srgbClr val="DB4700"/>
      </a:accent6>
      <a:hlink>
        <a:srgbClr val="909090"/>
      </a:hlink>
      <a:folHlink>
        <a:srgbClr val="606060"/>
      </a:folHlink>
    </a:clrScheme>
    <a:fontScheme name="ATK2007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 cap="rnd">
          <a:solidFill>
            <a:schemeClr val="tx1"/>
          </a:solidFill>
        </a:ln>
      </a:spPr>
      <a:bodyPr lIns="73152" tIns="73152" rIns="73152" bIns="73152" rtlCol="0" anchor="ctr">
        <a:noAutofit/>
      </a:bodyPr>
      <a:lstStyle>
        <a:defPPr algn="ctr">
          <a:lnSpc>
            <a:spcPct val="90000"/>
          </a:lnSpc>
          <a:spcBef>
            <a:spcPts val="900"/>
          </a:spcBef>
          <a:buClr>
            <a:schemeClr val="bg2"/>
          </a:buClr>
          <a:defRPr sz="1400" dirty="0" err="1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 cap="rnd">
          <a:noFill/>
        </a:ln>
      </a:spPr>
      <a:bodyPr wrap="none" lIns="0" tIns="0" rIns="0" bIns="0" rtlCol="0" anchor="t" anchorCtr="0">
        <a:spAutoFit/>
      </a:bodyPr>
      <a:lstStyle>
        <a:defPPr>
          <a:lnSpc>
            <a:spcPct val="90000"/>
          </a:lnSpc>
          <a:spcBef>
            <a:spcPts val="900"/>
          </a:spcBef>
          <a:buClr>
            <a:schemeClr val="bg2"/>
          </a:buClr>
          <a:defRPr sz="1400" dirty="0" err="1" smtClean="0">
            <a:latin typeface="Arial 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10_CEZ_2007_Template">
  <a:themeElements>
    <a:clrScheme name="9_CEZ_2007_Templat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DDDDDD"/>
      </a:accent1>
      <a:accent2>
        <a:srgbClr val="F24F00"/>
      </a:accent2>
      <a:accent3>
        <a:srgbClr val="FFFFFF"/>
      </a:accent3>
      <a:accent4>
        <a:srgbClr val="000000"/>
      </a:accent4>
      <a:accent5>
        <a:srgbClr val="EBEBEB"/>
      </a:accent5>
      <a:accent6>
        <a:srgbClr val="DB4700"/>
      </a:accent6>
      <a:hlink>
        <a:srgbClr val="909090"/>
      </a:hlink>
      <a:folHlink>
        <a:srgbClr val="606060"/>
      </a:folHlink>
    </a:clrScheme>
    <a:fontScheme name="9_CEZ_2007_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CEZ_2007_Templat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DDDDDD"/>
        </a:accent1>
        <a:accent2>
          <a:srgbClr val="F24F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B470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571</Words>
  <Application>Microsoft Office PowerPoint</Application>
  <PresentationFormat>On-screen Show (4:3)</PresentationFormat>
  <Paragraphs>76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Office Theme</vt:lpstr>
      <vt:lpstr>9_CEZ_2007_Template</vt:lpstr>
      <vt:lpstr>CEZ_2007_Template</vt:lpstr>
      <vt:lpstr>10_CEZ_2007_Template</vt:lpstr>
      <vt:lpstr>think-cell Slide</vt:lpstr>
      <vt:lpstr>ЕКОЛОГИЗАЦИЯ НА „ТЕЦ ВАРНА“ </vt:lpstr>
      <vt:lpstr>РОЛЯТА НА ТЕЦ ВАРНА КАТО ЧАСТ ОТ НАЦИОНАЛНАТА ЕЛЕКТРОЕНЕРГИЙНА СИСТЕМА</vt:lpstr>
      <vt:lpstr>ЕКОЛОГИЗАЦИЯ НА „ТЕЦ ВАРНА“ ЕАД</vt:lpstr>
      <vt:lpstr>ЕКОЛОГИЗАЦИЯ НА „ТЕЦ ВАРНА“ ЕАД</vt:lpstr>
      <vt:lpstr>ЕКОЛОГИЗАЦИЯ НА „ТЕЦ ВАРНА“ ЕАД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ОБЗОР НА КЛЮЧОВИ ИНИЦИАТИВИ 2010, ЗАКЛЮЧЕНИЯ С КЛЮЧОВИ ФАКТОРИ ЗА УСПЕХА/ СРЕЩНАТИ ЗАТРУДНЕНИЯ</dc:title>
  <dc:creator>Мая Райчева Тасева</dc:creator>
  <cp:lastModifiedBy>Мая Райчева Тасева</cp:lastModifiedBy>
  <cp:revision>62</cp:revision>
  <cp:lastPrinted>2012-12-05T14:36:04Z</cp:lastPrinted>
  <dcterms:created xsi:type="dcterms:W3CDTF">2006-08-16T00:00:00Z</dcterms:created>
  <dcterms:modified xsi:type="dcterms:W3CDTF">2012-12-05T14:38:31Z</dcterms:modified>
</cp:coreProperties>
</file>