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6" r:id="rId3"/>
    <p:sldId id="277" r:id="rId4"/>
    <p:sldId id="278" r:id="rId5"/>
    <p:sldId id="293" r:id="rId6"/>
    <p:sldId id="292" r:id="rId7"/>
    <p:sldId id="294" r:id="rId8"/>
    <p:sldId id="295" r:id="rId9"/>
    <p:sldId id="297" r:id="rId10"/>
    <p:sldId id="291" r:id="rId11"/>
    <p:sldId id="296" r:id="rId1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69" autoAdjust="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9718BE-E338-4208-8763-60955C5DFA89}" type="doc">
      <dgm:prSet loTypeId="urn:microsoft.com/office/officeart/2005/8/layout/chevron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bg-BG"/>
        </a:p>
      </dgm:t>
    </dgm:pt>
    <dgm:pt modelId="{60589C1D-8918-496D-AFF0-4A7F7202F388}">
      <dgm:prSet phldrT="[Текст]"/>
      <dgm:spPr/>
      <dgm:t>
        <a:bodyPr/>
        <a:lstStyle/>
        <a:p>
          <a:r>
            <a:rPr lang="en-US" dirty="0" smtClean="0"/>
            <a:t>Small</a:t>
          </a:r>
          <a:endParaRPr lang="bg-BG" dirty="0"/>
        </a:p>
      </dgm:t>
    </dgm:pt>
    <dgm:pt modelId="{974DD206-4597-42E1-A6EE-56FDD762EF65}" type="parTrans" cxnId="{9F16F6F7-FD6F-4824-874E-E195FC70F7EB}">
      <dgm:prSet/>
      <dgm:spPr/>
      <dgm:t>
        <a:bodyPr/>
        <a:lstStyle/>
        <a:p>
          <a:endParaRPr lang="bg-BG"/>
        </a:p>
      </dgm:t>
    </dgm:pt>
    <dgm:pt modelId="{4A0496DD-CC86-4D15-B9F2-DCA82073DCD3}" type="sibTrans" cxnId="{9F16F6F7-FD6F-4824-874E-E195FC70F7EB}">
      <dgm:prSet/>
      <dgm:spPr/>
      <dgm:t>
        <a:bodyPr/>
        <a:lstStyle/>
        <a:p>
          <a:endParaRPr lang="bg-BG"/>
        </a:p>
      </dgm:t>
    </dgm:pt>
    <dgm:pt modelId="{72CD2C2A-4E69-486C-9201-F3FCE4A0BBB5}">
      <dgm:prSet phldrT="[Текст]"/>
      <dgm:spPr/>
      <dgm:t>
        <a:bodyPr/>
        <a:lstStyle/>
        <a:p>
          <a:r>
            <a:rPr lang="en-US" dirty="0" smtClean="0"/>
            <a:t>From </a:t>
          </a:r>
          <a:r>
            <a:rPr lang="bg-BG" dirty="0" smtClean="0"/>
            <a:t>2 </a:t>
          </a:r>
          <a:r>
            <a:rPr lang="en-US" dirty="0" smtClean="0"/>
            <a:t>to</a:t>
          </a:r>
          <a:r>
            <a:rPr lang="bg-BG" dirty="0" smtClean="0"/>
            <a:t> 300 </a:t>
          </a:r>
          <a:r>
            <a:rPr lang="en-US" dirty="0" err="1" smtClean="0"/>
            <a:t>MWe</a:t>
          </a:r>
          <a:endParaRPr lang="bg-BG" dirty="0"/>
        </a:p>
      </dgm:t>
    </dgm:pt>
    <dgm:pt modelId="{BDA335F2-1813-4234-927E-157142305289}" type="parTrans" cxnId="{EC33D3DF-686F-4F71-A4C5-CE028F51FE51}">
      <dgm:prSet/>
      <dgm:spPr/>
      <dgm:t>
        <a:bodyPr/>
        <a:lstStyle/>
        <a:p>
          <a:endParaRPr lang="bg-BG"/>
        </a:p>
      </dgm:t>
    </dgm:pt>
    <dgm:pt modelId="{811B4F14-5F6C-4E32-8373-64BD91C44DC6}" type="sibTrans" cxnId="{EC33D3DF-686F-4F71-A4C5-CE028F51FE51}">
      <dgm:prSet/>
      <dgm:spPr/>
      <dgm:t>
        <a:bodyPr/>
        <a:lstStyle/>
        <a:p>
          <a:endParaRPr lang="bg-BG"/>
        </a:p>
      </dgm:t>
    </dgm:pt>
    <dgm:pt modelId="{0FA07662-7AEB-4AE8-B5F6-0AE42B3DF7A8}">
      <dgm:prSet phldrT="[Текст]"/>
      <dgm:spPr/>
      <dgm:t>
        <a:bodyPr/>
        <a:lstStyle/>
        <a:p>
          <a:r>
            <a:rPr lang="en-US" dirty="0" smtClean="0"/>
            <a:t>Module</a:t>
          </a:r>
          <a:endParaRPr lang="bg-BG" dirty="0"/>
        </a:p>
      </dgm:t>
    </dgm:pt>
    <dgm:pt modelId="{E9430DEE-B134-40BE-B0AF-DCD31DC5FD09}" type="parTrans" cxnId="{DE7BBF11-2AF3-46E3-899F-8920ACA11621}">
      <dgm:prSet/>
      <dgm:spPr/>
      <dgm:t>
        <a:bodyPr/>
        <a:lstStyle/>
        <a:p>
          <a:endParaRPr lang="bg-BG"/>
        </a:p>
      </dgm:t>
    </dgm:pt>
    <dgm:pt modelId="{EECE726C-FD29-4606-A090-7BCCA9CAC917}" type="sibTrans" cxnId="{DE7BBF11-2AF3-46E3-899F-8920ACA11621}">
      <dgm:prSet/>
      <dgm:spPr/>
      <dgm:t>
        <a:bodyPr/>
        <a:lstStyle/>
        <a:p>
          <a:endParaRPr lang="bg-BG"/>
        </a:p>
      </dgm:t>
    </dgm:pt>
    <dgm:pt modelId="{F65D3877-B03D-4280-ADA2-0F5C459F1E6F}">
      <dgm:prSet phldrT="[Текст]"/>
      <dgm:spPr/>
      <dgm:t>
        <a:bodyPr/>
        <a:lstStyle/>
        <a:p>
          <a:r>
            <a:rPr lang="en-US" dirty="0" smtClean="0"/>
            <a:t>All active equipment in one module</a:t>
          </a:r>
          <a:endParaRPr lang="bg-BG" dirty="0"/>
        </a:p>
      </dgm:t>
    </dgm:pt>
    <dgm:pt modelId="{AD16F0E5-281A-4C6D-B044-D49757663C60}" type="parTrans" cxnId="{26873B5A-28B5-4FAE-8AA4-DA67FB7E2A32}">
      <dgm:prSet/>
      <dgm:spPr/>
      <dgm:t>
        <a:bodyPr/>
        <a:lstStyle/>
        <a:p>
          <a:endParaRPr lang="bg-BG"/>
        </a:p>
      </dgm:t>
    </dgm:pt>
    <dgm:pt modelId="{F0FD80C1-0A74-4622-B0F1-38D368D6410F}" type="sibTrans" cxnId="{26873B5A-28B5-4FAE-8AA4-DA67FB7E2A32}">
      <dgm:prSet/>
      <dgm:spPr/>
      <dgm:t>
        <a:bodyPr/>
        <a:lstStyle/>
        <a:p>
          <a:endParaRPr lang="bg-BG"/>
        </a:p>
      </dgm:t>
    </dgm:pt>
    <dgm:pt modelId="{112C2C88-140A-47E3-AB55-A50EDD8037C2}">
      <dgm:prSet phldrT="[Текст]"/>
      <dgm:spPr/>
      <dgm:t>
        <a:bodyPr/>
        <a:lstStyle/>
        <a:p>
          <a:r>
            <a:rPr lang="en-US" dirty="0" smtClean="0"/>
            <a:t>Reactors</a:t>
          </a:r>
          <a:endParaRPr lang="bg-BG" dirty="0"/>
        </a:p>
      </dgm:t>
    </dgm:pt>
    <dgm:pt modelId="{71D4A8BB-0F82-49A9-8884-0E2E3999A092}" type="parTrans" cxnId="{3CFA927B-919D-4875-BC4B-658743C60DBB}">
      <dgm:prSet/>
      <dgm:spPr/>
      <dgm:t>
        <a:bodyPr/>
        <a:lstStyle/>
        <a:p>
          <a:endParaRPr lang="bg-BG"/>
        </a:p>
      </dgm:t>
    </dgm:pt>
    <dgm:pt modelId="{C3775F5E-7C3B-4712-BFAF-644799365081}" type="sibTrans" cxnId="{3CFA927B-919D-4875-BC4B-658743C60DBB}">
      <dgm:prSet/>
      <dgm:spPr/>
      <dgm:t>
        <a:bodyPr/>
        <a:lstStyle/>
        <a:p>
          <a:endParaRPr lang="bg-BG"/>
        </a:p>
      </dgm:t>
    </dgm:pt>
    <dgm:pt modelId="{9CEC9C73-1897-4073-B598-8EFDD79ADCCE}">
      <dgm:prSet phldrT="[Текст]"/>
      <dgm:spPr/>
      <dgm:t>
        <a:bodyPr/>
        <a:lstStyle/>
        <a:p>
          <a:r>
            <a:rPr lang="en-US" dirty="0" smtClean="0"/>
            <a:t>Different technologies: thermal and fast neutrons, molten salt reactors</a:t>
          </a:r>
          <a:r>
            <a:rPr lang="bg-BG" dirty="0" smtClean="0"/>
            <a:t>, </a:t>
          </a:r>
          <a:r>
            <a:rPr lang="en-US" dirty="0" smtClean="0"/>
            <a:t>high temperature reactors</a:t>
          </a:r>
          <a:endParaRPr lang="bg-BG" dirty="0"/>
        </a:p>
      </dgm:t>
    </dgm:pt>
    <dgm:pt modelId="{973E1A2C-70CF-4B1E-BB47-0FE5A4FDF634}" type="parTrans" cxnId="{C4FE9B61-438F-437A-A16E-700538B47EA0}">
      <dgm:prSet/>
      <dgm:spPr/>
      <dgm:t>
        <a:bodyPr/>
        <a:lstStyle/>
        <a:p>
          <a:endParaRPr lang="bg-BG"/>
        </a:p>
      </dgm:t>
    </dgm:pt>
    <dgm:pt modelId="{702AEBA6-D1DC-4CAD-A1BF-AB2421682988}" type="sibTrans" cxnId="{C4FE9B61-438F-437A-A16E-700538B47EA0}">
      <dgm:prSet/>
      <dgm:spPr/>
      <dgm:t>
        <a:bodyPr/>
        <a:lstStyle/>
        <a:p>
          <a:endParaRPr lang="bg-BG"/>
        </a:p>
      </dgm:t>
    </dgm:pt>
    <dgm:pt modelId="{5CFEA9CA-D5F7-4270-900F-1EF4824CA860}" type="pres">
      <dgm:prSet presAssocID="{759718BE-E338-4208-8763-60955C5DFA8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AF7A877-BBC7-4BAA-822F-AAAAD78B76C0}" type="pres">
      <dgm:prSet presAssocID="{60589C1D-8918-496D-AFF0-4A7F7202F388}" presName="composite" presStyleCnt="0"/>
      <dgm:spPr/>
    </dgm:pt>
    <dgm:pt modelId="{F6BC04B8-FB15-4248-998C-C9B1BDAEE7F4}" type="pres">
      <dgm:prSet presAssocID="{60589C1D-8918-496D-AFF0-4A7F7202F38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5C7099D-CE5F-4EA0-A4CD-BB7AECEC76A0}" type="pres">
      <dgm:prSet presAssocID="{60589C1D-8918-496D-AFF0-4A7F7202F38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6FD004B-04B6-4139-A733-0A41958CD1D2}" type="pres">
      <dgm:prSet presAssocID="{4A0496DD-CC86-4D15-B9F2-DCA82073DCD3}" presName="sp" presStyleCnt="0"/>
      <dgm:spPr/>
    </dgm:pt>
    <dgm:pt modelId="{4BDB1165-17E4-4A16-B8F0-8C0B39B7E2AD}" type="pres">
      <dgm:prSet presAssocID="{0FA07662-7AEB-4AE8-B5F6-0AE42B3DF7A8}" presName="composite" presStyleCnt="0"/>
      <dgm:spPr/>
    </dgm:pt>
    <dgm:pt modelId="{0C419D5A-F91E-4716-8F47-DF1E7188F1D8}" type="pres">
      <dgm:prSet presAssocID="{0FA07662-7AEB-4AE8-B5F6-0AE42B3DF7A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A49C4D9-344E-4334-8540-9AF5BAD6B1B0}" type="pres">
      <dgm:prSet presAssocID="{0FA07662-7AEB-4AE8-B5F6-0AE42B3DF7A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86BBC6D-AC5E-4A2D-AC21-9FD5DA25F0CD}" type="pres">
      <dgm:prSet presAssocID="{EECE726C-FD29-4606-A090-7BCCA9CAC917}" presName="sp" presStyleCnt="0"/>
      <dgm:spPr/>
    </dgm:pt>
    <dgm:pt modelId="{32C25695-570C-4670-81BF-CE9C265DC418}" type="pres">
      <dgm:prSet presAssocID="{112C2C88-140A-47E3-AB55-A50EDD8037C2}" presName="composite" presStyleCnt="0"/>
      <dgm:spPr/>
    </dgm:pt>
    <dgm:pt modelId="{D569CBA1-E054-4230-BC79-789FE850EE29}" type="pres">
      <dgm:prSet presAssocID="{112C2C88-140A-47E3-AB55-A50EDD8037C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BB69196-A055-4AAC-8C16-5D5DA5A4D5AE}" type="pres">
      <dgm:prSet presAssocID="{112C2C88-140A-47E3-AB55-A50EDD8037C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7406E54E-A8C1-4FF5-BEE6-10FA5609D334}" type="presOf" srcId="{60589C1D-8918-496D-AFF0-4A7F7202F388}" destId="{F6BC04B8-FB15-4248-998C-C9B1BDAEE7F4}" srcOrd="0" destOrd="0" presId="urn:microsoft.com/office/officeart/2005/8/layout/chevron2"/>
    <dgm:cxn modelId="{3CFA927B-919D-4875-BC4B-658743C60DBB}" srcId="{759718BE-E338-4208-8763-60955C5DFA89}" destId="{112C2C88-140A-47E3-AB55-A50EDD8037C2}" srcOrd="2" destOrd="0" parTransId="{71D4A8BB-0F82-49A9-8884-0E2E3999A092}" sibTransId="{C3775F5E-7C3B-4712-BFAF-644799365081}"/>
    <dgm:cxn modelId="{EC33D3DF-686F-4F71-A4C5-CE028F51FE51}" srcId="{60589C1D-8918-496D-AFF0-4A7F7202F388}" destId="{72CD2C2A-4E69-486C-9201-F3FCE4A0BBB5}" srcOrd="0" destOrd="0" parTransId="{BDA335F2-1813-4234-927E-157142305289}" sibTransId="{811B4F14-5F6C-4E32-8373-64BD91C44DC6}"/>
    <dgm:cxn modelId="{C4FE9B61-438F-437A-A16E-700538B47EA0}" srcId="{112C2C88-140A-47E3-AB55-A50EDD8037C2}" destId="{9CEC9C73-1897-4073-B598-8EFDD79ADCCE}" srcOrd="0" destOrd="0" parTransId="{973E1A2C-70CF-4B1E-BB47-0FE5A4FDF634}" sibTransId="{702AEBA6-D1DC-4CAD-A1BF-AB2421682988}"/>
    <dgm:cxn modelId="{F399C1E5-3997-4B08-8FF2-9E94E6B047B0}" type="presOf" srcId="{9CEC9C73-1897-4073-B598-8EFDD79ADCCE}" destId="{1BB69196-A055-4AAC-8C16-5D5DA5A4D5AE}" srcOrd="0" destOrd="0" presId="urn:microsoft.com/office/officeart/2005/8/layout/chevron2"/>
    <dgm:cxn modelId="{33CB4D6E-93FF-4578-98A8-AC2C5484E4A5}" type="presOf" srcId="{0FA07662-7AEB-4AE8-B5F6-0AE42B3DF7A8}" destId="{0C419D5A-F91E-4716-8F47-DF1E7188F1D8}" srcOrd="0" destOrd="0" presId="urn:microsoft.com/office/officeart/2005/8/layout/chevron2"/>
    <dgm:cxn modelId="{2D4FE285-1870-495C-8A15-328B59B02D89}" type="presOf" srcId="{759718BE-E338-4208-8763-60955C5DFA89}" destId="{5CFEA9CA-D5F7-4270-900F-1EF4824CA860}" srcOrd="0" destOrd="0" presId="urn:microsoft.com/office/officeart/2005/8/layout/chevron2"/>
    <dgm:cxn modelId="{DE7BBF11-2AF3-46E3-899F-8920ACA11621}" srcId="{759718BE-E338-4208-8763-60955C5DFA89}" destId="{0FA07662-7AEB-4AE8-B5F6-0AE42B3DF7A8}" srcOrd="1" destOrd="0" parTransId="{E9430DEE-B134-40BE-B0AF-DCD31DC5FD09}" sibTransId="{EECE726C-FD29-4606-A090-7BCCA9CAC917}"/>
    <dgm:cxn modelId="{9F16F6F7-FD6F-4824-874E-E195FC70F7EB}" srcId="{759718BE-E338-4208-8763-60955C5DFA89}" destId="{60589C1D-8918-496D-AFF0-4A7F7202F388}" srcOrd="0" destOrd="0" parTransId="{974DD206-4597-42E1-A6EE-56FDD762EF65}" sibTransId="{4A0496DD-CC86-4D15-B9F2-DCA82073DCD3}"/>
    <dgm:cxn modelId="{E8C2DAAE-4106-4017-8BD8-5ABA8372D8BE}" type="presOf" srcId="{72CD2C2A-4E69-486C-9201-F3FCE4A0BBB5}" destId="{15C7099D-CE5F-4EA0-A4CD-BB7AECEC76A0}" srcOrd="0" destOrd="0" presId="urn:microsoft.com/office/officeart/2005/8/layout/chevron2"/>
    <dgm:cxn modelId="{4EC7EE7C-629B-419C-8CEF-CE468FB427C3}" type="presOf" srcId="{F65D3877-B03D-4280-ADA2-0F5C459F1E6F}" destId="{AA49C4D9-344E-4334-8540-9AF5BAD6B1B0}" srcOrd="0" destOrd="0" presId="urn:microsoft.com/office/officeart/2005/8/layout/chevron2"/>
    <dgm:cxn modelId="{34151313-9BF9-4794-8CAA-D6C08DCBB7A5}" type="presOf" srcId="{112C2C88-140A-47E3-AB55-A50EDD8037C2}" destId="{D569CBA1-E054-4230-BC79-789FE850EE29}" srcOrd="0" destOrd="0" presId="urn:microsoft.com/office/officeart/2005/8/layout/chevron2"/>
    <dgm:cxn modelId="{26873B5A-28B5-4FAE-8AA4-DA67FB7E2A32}" srcId="{0FA07662-7AEB-4AE8-B5F6-0AE42B3DF7A8}" destId="{F65D3877-B03D-4280-ADA2-0F5C459F1E6F}" srcOrd="0" destOrd="0" parTransId="{AD16F0E5-281A-4C6D-B044-D49757663C60}" sibTransId="{F0FD80C1-0A74-4622-B0F1-38D368D6410F}"/>
    <dgm:cxn modelId="{BD2828E8-F8E5-47D2-8FB2-1C9603F37008}" type="presParOf" srcId="{5CFEA9CA-D5F7-4270-900F-1EF4824CA860}" destId="{1AF7A877-BBC7-4BAA-822F-AAAAD78B76C0}" srcOrd="0" destOrd="0" presId="urn:microsoft.com/office/officeart/2005/8/layout/chevron2"/>
    <dgm:cxn modelId="{C36A5736-76B8-44C8-8573-A7D4BD2D6634}" type="presParOf" srcId="{1AF7A877-BBC7-4BAA-822F-AAAAD78B76C0}" destId="{F6BC04B8-FB15-4248-998C-C9B1BDAEE7F4}" srcOrd="0" destOrd="0" presId="urn:microsoft.com/office/officeart/2005/8/layout/chevron2"/>
    <dgm:cxn modelId="{FAEBA614-203D-41B3-AC15-E0F2260F6568}" type="presParOf" srcId="{1AF7A877-BBC7-4BAA-822F-AAAAD78B76C0}" destId="{15C7099D-CE5F-4EA0-A4CD-BB7AECEC76A0}" srcOrd="1" destOrd="0" presId="urn:microsoft.com/office/officeart/2005/8/layout/chevron2"/>
    <dgm:cxn modelId="{05362691-A9CF-41D5-B755-FDC2DC4D6F95}" type="presParOf" srcId="{5CFEA9CA-D5F7-4270-900F-1EF4824CA860}" destId="{86FD004B-04B6-4139-A733-0A41958CD1D2}" srcOrd="1" destOrd="0" presId="urn:microsoft.com/office/officeart/2005/8/layout/chevron2"/>
    <dgm:cxn modelId="{397ADFBE-64F4-4FA2-B8FC-B951C5D93CA7}" type="presParOf" srcId="{5CFEA9CA-D5F7-4270-900F-1EF4824CA860}" destId="{4BDB1165-17E4-4A16-B8F0-8C0B39B7E2AD}" srcOrd="2" destOrd="0" presId="urn:microsoft.com/office/officeart/2005/8/layout/chevron2"/>
    <dgm:cxn modelId="{860F41FB-D5F3-466D-A6F6-DF5E3A70F681}" type="presParOf" srcId="{4BDB1165-17E4-4A16-B8F0-8C0B39B7E2AD}" destId="{0C419D5A-F91E-4716-8F47-DF1E7188F1D8}" srcOrd="0" destOrd="0" presId="urn:microsoft.com/office/officeart/2005/8/layout/chevron2"/>
    <dgm:cxn modelId="{A3503B7F-F4A2-4B95-A65A-2D9C3126129D}" type="presParOf" srcId="{4BDB1165-17E4-4A16-B8F0-8C0B39B7E2AD}" destId="{AA49C4D9-344E-4334-8540-9AF5BAD6B1B0}" srcOrd="1" destOrd="0" presId="urn:microsoft.com/office/officeart/2005/8/layout/chevron2"/>
    <dgm:cxn modelId="{57B5A300-A648-453E-AE79-B6FA9DFFBA6D}" type="presParOf" srcId="{5CFEA9CA-D5F7-4270-900F-1EF4824CA860}" destId="{986BBC6D-AC5E-4A2D-AC21-9FD5DA25F0CD}" srcOrd="3" destOrd="0" presId="urn:microsoft.com/office/officeart/2005/8/layout/chevron2"/>
    <dgm:cxn modelId="{03F8BCEA-DB8D-4E03-85F1-35517BE793C0}" type="presParOf" srcId="{5CFEA9CA-D5F7-4270-900F-1EF4824CA860}" destId="{32C25695-570C-4670-81BF-CE9C265DC418}" srcOrd="4" destOrd="0" presId="urn:microsoft.com/office/officeart/2005/8/layout/chevron2"/>
    <dgm:cxn modelId="{F7F17A62-2F5F-40D3-AE4D-E89848D2B69E}" type="presParOf" srcId="{32C25695-570C-4670-81BF-CE9C265DC418}" destId="{D569CBA1-E054-4230-BC79-789FE850EE29}" srcOrd="0" destOrd="0" presId="urn:microsoft.com/office/officeart/2005/8/layout/chevron2"/>
    <dgm:cxn modelId="{17D2C7D2-D88A-4B70-AF5B-0F6FE3E2DCC2}" type="presParOf" srcId="{32C25695-570C-4670-81BF-CE9C265DC418}" destId="{1BB69196-A055-4AAC-8C16-5D5DA5A4D5A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61B33E-35A2-4B16-AF09-34F8960E3AE5}" type="doc">
      <dgm:prSet loTypeId="urn:microsoft.com/office/officeart/2008/layout/HexagonCluster" loCatId="pictur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bg-BG"/>
        </a:p>
      </dgm:t>
    </dgm:pt>
    <dgm:pt modelId="{F9EB1D53-7B0E-44C0-83F5-3E085223FEDE}">
      <dgm:prSet phldrT="[Текст]"/>
      <dgm:spPr/>
      <dgm:t>
        <a:bodyPr/>
        <a:lstStyle/>
        <a:p>
          <a:r>
            <a:rPr lang="en-US" dirty="0" smtClean="0"/>
            <a:t>Aircraft carriers</a:t>
          </a:r>
          <a:endParaRPr lang="bg-BG" dirty="0"/>
        </a:p>
      </dgm:t>
    </dgm:pt>
    <dgm:pt modelId="{E39ABFC2-FAF4-4804-9B7F-727A369F13F7}" type="parTrans" cxnId="{A9DB05AC-CFEB-4B66-8CCD-E6C55563E395}">
      <dgm:prSet/>
      <dgm:spPr/>
      <dgm:t>
        <a:bodyPr/>
        <a:lstStyle/>
        <a:p>
          <a:endParaRPr lang="bg-BG"/>
        </a:p>
      </dgm:t>
    </dgm:pt>
    <dgm:pt modelId="{DB3B0D00-477E-4C82-8E61-0E618B0D5CA1}" type="sibTrans" cxnId="{A9DB05AC-CFEB-4B66-8CCD-E6C55563E395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</dgm:spPr>
      <dgm:t>
        <a:bodyPr/>
        <a:lstStyle/>
        <a:p>
          <a:endParaRPr lang="bg-BG"/>
        </a:p>
      </dgm:t>
    </dgm:pt>
    <dgm:pt modelId="{63D6E463-C0F4-4DBB-8B22-1FBFAB627E56}">
      <dgm:prSet phldrT="[Текст]"/>
      <dgm:spPr/>
      <dgm:t>
        <a:bodyPr/>
        <a:lstStyle/>
        <a:p>
          <a:r>
            <a:rPr lang="en-US" dirty="0" smtClean="0"/>
            <a:t>Submarines</a:t>
          </a:r>
          <a:endParaRPr lang="bg-BG" dirty="0"/>
        </a:p>
      </dgm:t>
    </dgm:pt>
    <dgm:pt modelId="{C0CBFE36-6538-4773-8AED-0C3E26B6F780}" type="parTrans" cxnId="{13984F31-561A-4823-98C2-C986FF2E04D6}">
      <dgm:prSet/>
      <dgm:spPr/>
      <dgm:t>
        <a:bodyPr/>
        <a:lstStyle/>
        <a:p>
          <a:endParaRPr lang="bg-BG"/>
        </a:p>
      </dgm:t>
    </dgm:pt>
    <dgm:pt modelId="{45976A49-E8F8-4FE0-9DB9-E21A7E63ECD2}" type="sibTrans" cxnId="{13984F31-561A-4823-98C2-C986FF2E04D6}">
      <dgm:prSet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  <dgm:t>
        <a:bodyPr/>
        <a:lstStyle/>
        <a:p>
          <a:endParaRPr lang="bg-BG"/>
        </a:p>
      </dgm:t>
    </dgm:pt>
    <dgm:pt modelId="{8DB1ABBC-3F88-4F12-AE5E-7BBEAE0221D3}">
      <dgm:prSet phldrT="[Текст]"/>
      <dgm:spPr/>
      <dgm:t>
        <a:bodyPr/>
        <a:lstStyle/>
        <a:p>
          <a:r>
            <a:rPr lang="en-US" dirty="0" smtClean="0"/>
            <a:t>Icebreakers</a:t>
          </a:r>
          <a:endParaRPr lang="bg-BG" dirty="0"/>
        </a:p>
      </dgm:t>
    </dgm:pt>
    <dgm:pt modelId="{7A59D7A5-B26A-4077-AC4F-4C52943ED892}" type="parTrans" cxnId="{10FDD478-9413-4A21-9A1E-0F759D6E1303}">
      <dgm:prSet/>
      <dgm:spPr/>
      <dgm:t>
        <a:bodyPr/>
        <a:lstStyle/>
        <a:p>
          <a:endParaRPr lang="bg-BG"/>
        </a:p>
      </dgm:t>
    </dgm:pt>
    <dgm:pt modelId="{956EB6DD-FC42-4367-BD23-14D4B6067247}" type="sibTrans" cxnId="{10FDD478-9413-4A21-9A1E-0F759D6E1303}">
      <dgm:prSet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</dgm:spPr>
      <dgm:t>
        <a:bodyPr/>
        <a:lstStyle/>
        <a:p>
          <a:endParaRPr lang="bg-BG"/>
        </a:p>
      </dgm:t>
    </dgm:pt>
    <dgm:pt modelId="{46E1E2F8-3C2F-4FC6-8F0B-CF537D870A4C}" type="pres">
      <dgm:prSet presAssocID="{7E61B33E-35A2-4B16-AF09-34F8960E3AE5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bg-BG"/>
        </a:p>
      </dgm:t>
    </dgm:pt>
    <dgm:pt modelId="{D061729D-EBE3-4660-9BA5-EBECD365DD64}" type="pres">
      <dgm:prSet presAssocID="{F9EB1D53-7B0E-44C0-83F5-3E085223FEDE}" presName="text1" presStyleCnt="0"/>
      <dgm:spPr/>
      <dgm:t>
        <a:bodyPr/>
        <a:lstStyle/>
        <a:p>
          <a:endParaRPr lang="bg-BG"/>
        </a:p>
      </dgm:t>
    </dgm:pt>
    <dgm:pt modelId="{2174B9FB-7011-455D-BC16-15D7D4EE10E3}" type="pres">
      <dgm:prSet presAssocID="{F9EB1D53-7B0E-44C0-83F5-3E085223FEDE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8F45D5C-7522-4298-B6D4-FFCA96B048DD}" type="pres">
      <dgm:prSet presAssocID="{F9EB1D53-7B0E-44C0-83F5-3E085223FEDE}" presName="textaccent1" presStyleCnt="0"/>
      <dgm:spPr/>
      <dgm:t>
        <a:bodyPr/>
        <a:lstStyle/>
        <a:p>
          <a:endParaRPr lang="bg-BG"/>
        </a:p>
      </dgm:t>
    </dgm:pt>
    <dgm:pt modelId="{8769234E-9DEC-4EA5-8B09-3B679C479890}" type="pres">
      <dgm:prSet presAssocID="{F9EB1D53-7B0E-44C0-83F5-3E085223FEDE}" presName="accentRepeatNode" presStyleLbl="solidAlignAcc1" presStyleIdx="0" presStyleCnt="6"/>
      <dgm:spPr/>
      <dgm:t>
        <a:bodyPr/>
        <a:lstStyle/>
        <a:p>
          <a:endParaRPr lang="bg-BG"/>
        </a:p>
      </dgm:t>
    </dgm:pt>
    <dgm:pt modelId="{862AEC64-8B41-446E-94C6-E4551B9CEA6C}" type="pres">
      <dgm:prSet presAssocID="{DB3B0D00-477E-4C82-8E61-0E618B0D5CA1}" presName="image1" presStyleCnt="0"/>
      <dgm:spPr/>
      <dgm:t>
        <a:bodyPr/>
        <a:lstStyle/>
        <a:p>
          <a:endParaRPr lang="bg-BG"/>
        </a:p>
      </dgm:t>
    </dgm:pt>
    <dgm:pt modelId="{84CADECE-7D22-4F65-8892-119CF85C744D}" type="pres">
      <dgm:prSet presAssocID="{DB3B0D00-477E-4C82-8E61-0E618B0D5CA1}" presName="imageRepeatNode" presStyleLbl="alignAcc1" presStyleIdx="0" presStyleCnt="3"/>
      <dgm:spPr/>
      <dgm:t>
        <a:bodyPr/>
        <a:lstStyle/>
        <a:p>
          <a:endParaRPr lang="bg-BG"/>
        </a:p>
      </dgm:t>
    </dgm:pt>
    <dgm:pt modelId="{BB6B72BE-1830-40A5-AD55-88442F9BE951}" type="pres">
      <dgm:prSet presAssocID="{DB3B0D00-477E-4C82-8E61-0E618B0D5CA1}" presName="imageaccent1" presStyleCnt="0"/>
      <dgm:spPr/>
      <dgm:t>
        <a:bodyPr/>
        <a:lstStyle/>
        <a:p>
          <a:endParaRPr lang="bg-BG"/>
        </a:p>
      </dgm:t>
    </dgm:pt>
    <dgm:pt modelId="{E47033B1-EFD6-465B-BCC3-55D07226F6D9}" type="pres">
      <dgm:prSet presAssocID="{DB3B0D00-477E-4C82-8E61-0E618B0D5CA1}" presName="accentRepeatNode" presStyleLbl="solidAlignAcc1" presStyleIdx="1" presStyleCnt="6"/>
      <dgm:spPr/>
      <dgm:t>
        <a:bodyPr/>
        <a:lstStyle/>
        <a:p>
          <a:endParaRPr lang="bg-BG"/>
        </a:p>
      </dgm:t>
    </dgm:pt>
    <dgm:pt modelId="{2109A50F-37B2-449D-B723-B081177012D3}" type="pres">
      <dgm:prSet presAssocID="{63D6E463-C0F4-4DBB-8B22-1FBFAB627E56}" presName="text2" presStyleCnt="0"/>
      <dgm:spPr/>
      <dgm:t>
        <a:bodyPr/>
        <a:lstStyle/>
        <a:p>
          <a:endParaRPr lang="bg-BG"/>
        </a:p>
      </dgm:t>
    </dgm:pt>
    <dgm:pt modelId="{9078AFDD-9AA2-417D-87AD-81BB391BDB4C}" type="pres">
      <dgm:prSet presAssocID="{63D6E463-C0F4-4DBB-8B22-1FBFAB627E56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3D38923-3ECC-4FFC-9993-16163DBF3287}" type="pres">
      <dgm:prSet presAssocID="{63D6E463-C0F4-4DBB-8B22-1FBFAB627E56}" presName="textaccent2" presStyleCnt="0"/>
      <dgm:spPr/>
      <dgm:t>
        <a:bodyPr/>
        <a:lstStyle/>
        <a:p>
          <a:endParaRPr lang="bg-BG"/>
        </a:p>
      </dgm:t>
    </dgm:pt>
    <dgm:pt modelId="{90D6B818-A553-431D-B15C-E061751A7EDA}" type="pres">
      <dgm:prSet presAssocID="{63D6E463-C0F4-4DBB-8B22-1FBFAB627E56}" presName="accentRepeatNode" presStyleLbl="solidAlignAcc1" presStyleIdx="2" presStyleCnt="6"/>
      <dgm:spPr/>
      <dgm:t>
        <a:bodyPr/>
        <a:lstStyle/>
        <a:p>
          <a:endParaRPr lang="bg-BG"/>
        </a:p>
      </dgm:t>
    </dgm:pt>
    <dgm:pt modelId="{F72BCEA8-918F-4290-8025-CF11451F74BC}" type="pres">
      <dgm:prSet presAssocID="{45976A49-E8F8-4FE0-9DB9-E21A7E63ECD2}" presName="image2" presStyleCnt="0"/>
      <dgm:spPr/>
      <dgm:t>
        <a:bodyPr/>
        <a:lstStyle/>
        <a:p>
          <a:endParaRPr lang="bg-BG"/>
        </a:p>
      </dgm:t>
    </dgm:pt>
    <dgm:pt modelId="{8E639724-260B-4239-8FB9-49168BCFC1DC}" type="pres">
      <dgm:prSet presAssocID="{45976A49-E8F8-4FE0-9DB9-E21A7E63ECD2}" presName="imageRepeatNode" presStyleLbl="alignAcc1" presStyleIdx="1" presStyleCnt="3"/>
      <dgm:spPr/>
      <dgm:t>
        <a:bodyPr/>
        <a:lstStyle/>
        <a:p>
          <a:endParaRPr lang="bg-BG"/>
        </a:p>
      </dgm:t>
    </dgm:pt>
    <dgm:pt modelId="{D35E8D5A-38C7-453B-8CCE-D53E3B268B62}" type="pres">
      <dgm:prSet presAssocID="{45976A49-E8F8-4FE0-9DB9-E21A7E63ECD2}" presName="imageaccent2" presStyleCnt="0"/>
      <dgm:spPr/>
      <dgm:t>
        <a:bodyPr/>
        <a:lstStyle/>
        <a:p>
          <a:endParaRPr lang="bg-BG"/>
        </a:p>
      </dgm:t>
    </dgm:pt>
    <dgm:pt modelId="{17B80720-E241-4292-9D12-5B35C53004AD}" type="pres">
      <dgm:prSet presAssocID="{45976A49-E8F8-4FE0-9DB9-E21A7E63ECD2}" presName="accentRepeatNode" presStyleLbl="solidAlignAcc1" presStyleIdx="3" presStyleCnt="6"/>
      <dgm:spPr/>
      <dgm:t>
        <a:bodyPr/>
        <a:lstStyle/>
        <a:p>
          <a:endParaRPr lang="bg-BG"/>
        </a:p>
      </dgm:t>
    </dgm:pt>
    <dgm:pt modelId="{A694709A-3CEB-48E7-B41B-BCF99823FDB5}" type="pres">
      <dgm:prSet presAssocID="{8DB1ABBC-3F88-4F12-AE5E-7BBEAE0221D3}" presName="text3" presStyleCnt="0"/>
      <dgm:spPr/>
      <dgm:t>
        <a:bodyPr/>
        <a:lstStyle/>
        <a:p>
          <a:endParaRPr lang="bg-BG"/>
        </a:p>
      </dgm:t>
    </dgm:pt>
    <dgm:pt modelId="{209E9168-1EE1-4CD2-B2E5-2A93EF5CE7AC}" type="pres">
      <dgm:prSet presAssocID="{8DB1ABBC-3F88-4F12-AE5E-7BBEAE0221D3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C5985F9-E837-4A9E-93DC-33FB8CB7EE28}" type="pres">
      <dgm:prSet presAssocID="{8DB1ABBC-3F88-4F12-AE5E-7BBEAE0221D3}" presName="textaccent3" presStyleCnt="0"/>
      <dgm:spPr/>
      <dgm:t>
        <a:bodyPr/>
        <a:lstStyle/>
        <a:p>
          <a:endParaRPr lang="bg-BG"/>
        </a:p>
      </dgm:t>
    </dgm:pt>
    <dgm:pt modelId="{849B4539-5AA9-46F8-B522-FFBC6E82C786}" type="pres">
      <dgm:prSet presAssocID="{8DB1ABBC-3F88-4F12-AE5E-7BBEAE0221D3}" presName="accentRepeatNode" presStyleLbl="solidAlignAcc1" presStyleIdx="4" presStyleCnt="6"/>
      <dgm:spPr/>
      <dgm:t>
        <a:bodyPr/>
        <a:lstStyle/>
        <a:p>
          <a:endParaRPr lang="bg-BG"/>
        </a:p>
      </dgm:t>
    </dgm:pt>
    <dgm:pt modelId="{98BFA356-17E8-4C2B-8D0C-73BED137EF0B}" type="pres">
      <dgm:prSet presAssocID="{956EB6DD-FC42-4367-BD23-14D4B6067247}" presName="image3" presStyleCnt="0"/>
      <dgm:spPr/>
      <dgm:t>
        <a:bodyPr/>
        <a:lstStyle/>
        <a:p>
          <a:endParaRPr lang="bg-BG"/>
        </a:p>
      </dgm:t>
    </dgm:pt>
    <dgm:pt modelId="{269ABF14-80DF-4E57-BEDE-097DED056FB7}" type="pres">
      <dgm:prSet presAssocID="{956EB6DD-FC42-4367-BD23-14D4B6067247}" presName="imageRepeatNode" presStyleLbl="alignAcc1" presStyleIdx="2" presStyleCnt="3"/>
      <dgm:spPr/>
      <dgm:t>
        <a:bodyPr/>
        <a:lstStyle/>
        <a:p>
          <a:endParaRPr lang="bg-BG"/>
        </a:p>
      </dgm:t>
    </dgm:pt>
    <dgm:pt modelId="{E0C16B44-5025-4289-B054-1681F0E6975E}" type="pres">
      <dgm:prSet presAssocID="{956EB6DD-FC42-4367-BD23-14D4B6067247}" presName="imageaccent3" presStyleCnt="0"/>
      <dgm:spPr/>
      <dgm:t>
        <a:bodyPr/>
        <a:lstStyle/>
        <a:p>
          <a:endParaRPr lang="bg-BG"/>
        </a:p>
      </dgm:t>
    </dgm:pt>
    <dgm:pt modelId="{13293834-8588-4705-A3FC-5E3D8DCA591E}" type="pres">
      <dgm:prSet presAssocID="{956EB6DD-FC42-4367-BD23-14D4B6067247}" presName="accentRepeatNode" presStyleLbl="solidAlignAcc1" presStyleIdx="5" presStyleCnt="6"/>
      <dgm:spPr/>
      <dgm:t>
        <a:bodyPr/>
        <a:lstStyle/>
        <a:p>
          <a:endParaRPr lang="bg-BG"/>
        </a:p>
      </dgm:t>
    </dgm:pt>
  </dgm:ptLst>
  <dgm:cxnLst>
    <dgm:cxn modelId="{4CB2AA17-734C-4AD1-924A-733708889E96}" type="presOf" srcId="{956EB6DD-FC42-4367-BD23-14D4B6067247}" destId="{269ABF14-80DF-4E57-BEDE-097DED056FB7}" srcOrd="0" destOrd="0" presId="urn:microsoft.com/office/officeart/2008/layout/HexagonCluster"/>
    <dgm:cxn modelId="{13984F31-561A-4823-98C2-C986FF2E04D6}" srcId="{7E61B33E-35A2-4B16-AF09-34F8960E3AE5}" destId="{63D6E463-C0F4-4DBB-8B22-1FBFAB627E56}" srcOrd="1" destOrd="0" parTransId="{C0CBFE36-6538-4773-8AED-0C3E26B6F780}" sibTransId="{45976A49-E8F8-4FE0-9DB9-E21A7E63ECD2}"/>
    <dgm:cxn modelId="{AD72AC79-AA34-45BF-BCDC-181E3CE03F23}" type="presOf" srcId="{8DB1ABBC-3F88-4F12-AE5E-7BBEAE0221D3}" destId="{209E9168-1EE1-4CD2-B2E5-2A93EF5CE7AC}" srcOrd="0" destOrd="0" presId="urn:microsoft.com/office/officeart/2008/layout/HexagonCluster"/>
    <dgm:cxn modelId="{D447D9B5-1B1F-4193-BD0A-115F26CA6E5F}" type="presOf" srcId="{F9EB1D53-7B0E-44C0-83F5-3E085223FEDE}" destId="{2174B9FB-7011-455D-BC16-15D7D4EE10E3}" srcOrd="0" destOrd="0" presId="urn:microsoft.com/office/officeart/2008/layout/HexagonCluster"/>
    <dgm:cxn modelId="{10FDD478-9413-4A21-9A1E-0F759D6E1303}" srcId="{7E61B33E-35A2-4B16-AF09-34F8960E3AE5}" destId="{8DB1ABBC-3F88-4F12-AE5E-7BBEAE0221D3}" srcOrd="2" destOrd="0" parTransId="{7A59D7A5-B26A-4077-AC4F-4C52943ED892}" sibTransId="{956EB6DD-FC42-4367-BD23-14D4B6067247}"/>
    <dgm:cxn modelId="{D1A51937-BAAE-4758-B392-8899710518BD}" type="presOf" srcId="{45976A49-E8F8-4FE0-9DB9-E21A7E63ECD2}" destId="{8E639724-260B-4239-8FB9-49168BCFC1DC}" srcOrd="0" destOrd="0" presId="urn:microsoft.com/office/officeart/2008/layout/HexagonCluster"/>
    <dgm:cxn modelId="{A9DB05AC-CFEB-4B66-8CCD-E6C55563E395}" srcId="{7E61B33E-35A2-4B16-AF09-34F8960E3AE5}" destId="{F9EB1D53-7B0E-44C0-83F5-3E085223FEDE}" srcOrd="0" destOrd="0" parTransId="{E39ABFC2-FAF4-4804-9B7F-727A369F13F7}" sibTransId="{DB3B0D00-477E-4C82-8E61-0E618B0D5CA1}"/>
    <dgm:cxn modelId="{7725D38D-2BE2-448F-B573-52519ADB783B}" type="presOf" srcId="{DB3B0D00-477E-4C82-8E61-0E618B0D5CA1}" destId="{84CADECE-7D22-4F65-8892-119CF85C744D}" srcOrd="0" destOrd="0" presId="urn:microsoft.com/office/officeart/2008/layout/HexagonCluster"/>
    <dgm:cxn modelId="{A2488C79-5934-4839-ACED-C6643EA5FAB5}" type="presOf" srcId="{63D6E463-C0F4-4DBB-8B22-1FBFAB627E56}" destId="{9078AFDD-9AA2-417D-87AD-81BB391BDB4C}" srcOrd="0" destOrd="0" presId="urn:microsoft.com/office/officeart/2008/layout/HexagonCluster"/>
    <dgm:cxn modelId="{46F18A7D-F21D-457E-8FF5-4B65821577A1}" type="presOf" srcId="{7E61B33E-35A2-4B16-AF09-34F8960E3AE5}" destId="{46E1E2F8-3C2F-4FC6-8F0B-CF537D870A4C}" srcOrd="0" destOrd="0" presId="urn:microsoft.com/office/officeart/2008/layout/HexagonCluster"/>
    <dgm:cxn modelId="{78A8F640-2D24-4A7D-8A18-6D2287B1E227}" type="presParOf" srcId="{46E1E2F8-3C2F-4FC6-8F0B-CF537D870A4C}" destId="{D061729D-EBE3-4660-9BA5-EBECD365DD64}" srcOrd="0" destOrd="0" presId="urn:microsoft.com/office/officeart/2008/layout/HexagonCluster"/>
    <dgm:cxn modelId="{35FFEB4E-3BA2-484B-A2A5-1A823B2EBE47}" type="presParOf" srcId="{D061729D-EBE3-4660-9BA5-EBECD365DD64}" destId="{2174B9FB-7011-455D-BC16-15D7D4EE10E3}" srcOrd="0" destOrd="0" presId="urn:microsoft.com/office/officeart/2008/layout/HexagonCluster"/>
    <dgm:cxn modelId="{3155FD9A-2274-4EA2-9453-DFBB006FA8BE}" type="presParOf" srcId="{46E1E2F8-3C2F-4FC6-8F0B-CF537D870A4C}" destId="{E8F45D5C-7522-4298-B6D4-FFCA96B048DD}" srcOrd="1" destOrd="0" presId="urn:microsoft.com/office/officeart/2008/layout/HexagonCluster"/>
    <dgm:cxn modelId="{C5180C7C-C512-4A59-8032-6F4C27EFFD35}" type="presParOf" srcId="{E8F45D5C-7522-4298-B6D4-FFCA96B048DD}" destId="{8769234E-9DEC-4EA5-8B09-3B679C479890}" srcOrd="0" destOrd="0" presId="urn:microsoft.com/office/officeart/2008/layout/HexagonCluster"/>
    <dgm:cxn modelId="{81D03D5A-4A0C-4FC0-98D4-A3A2275F0701}" type="presParOf" srcId="{46E1E2F8-3C2F-4FC6-8F0B-CF537D870A4C}" destId="{862AEC64-8B41-446E-94C6-E4551B9CEA6C}" srcOrd="2" destOrd="0" presId="urn:microsoft.com/office/officeart/2008/layout/HexagonCluster"/>
    <dgm:cxn modelId="{1AB61AF4-DDF0-4A77-A24F-938270F3CD49}" type="presParOf" srcId="{862AEC64-8B41-446E-94C6-E4551B9CEA6C}" destId="{84CADECE-7D22-4F65-8892-119CF85C744D}" srcOrd="0" destOrd="0" presId="urn:microsoft.com/office/officeart/2008/layout/HexagonCluster"/>
    <dgm:cxn modelId="{FFA43254-C2A1-4376-803D-9C97881E6491}" type="presParOf" srcId="{46E1E2F8-3C2F-4FC6-8F0B-CF537D870A4C}" destId="{BB6B72BE-1830-40A5-AD55-88442F9BE951}" srcOrd="3" destOrd="0" presId="urn:microsoft.com/office/officeart/2008/layout/HexagonCluster"/>
    <dgm:cxn modelId="{41B2DC68-00CB-4A5F-9AEE-08B85BEDDD8B}" type="presParOf" srcId="{BB6B72BE-1830-40A5-AD55-88442F9BE951}" destId="{E47033B1-EFD6-465B-BCC3-55D07226F6D9}" srcOrd="0" destOrd="0" presId="urn:microsoft.com/office/officeart/2008/layout/HexagonCluster"/>
    <dgm:cxn modelId="{AA4035B5-01EF-4EDD-84B2-00003D20F345}" type="presParOf" srcId="{46E1E2F8-3C2F-4FC6-8F0B-CF537D870A4C}" destId="{2109A50F-37B2-449D-B723-B081177012D3}" srcOrd="4" destOrd="0" presId="urn:microsoft.com/office/officeart/2008/layout/HexagonCluster"/>
    <dgm:cxn modelId="{11C0E9B6-964E-4DC9-9E1D-21EA63CE9C5C}" type="presParOf" srcId="{2109A50F-37B2-449D-B723-B081177012D3}" destId="{9078AFDD-9AA2-417D-87AD-81BB391BDB4C}" srcOrd="0" destOrd="0" presId="urn:microsoft.com/office/officeart/2008/layout/HexagonCluster"/>
    <dgm:cxn modelId="{9C95BD71-F9A8-462F-B86D-A44C01FC9F2E}" type="presParOf" srcId="{46E1E2F8-3C2F-4FC6-8F0B-CF537D870A4C}" destId="{F3D38923-3ECC-4FFC-9993-16163DBF3287}" srcOrd="5" destOrd="0" presId="urn:microsoft.com/office/officeart/2008/layout/HexagonCluster"/>
    <dgm:cxn modelId="{0B48B7C5-0760-40BC-858C-2B2AA212BAD1}" type="presParOf" srcId="{F3D38923-3ECC-4FFC-9993-16163DBF3287}" destId="{90D6B818-A553-431D-B15C-E061751A7EDA}" srcOrd="0" destOrd="0" presId="urn:microsoft.com/office/officeart/2008/layout/HexagonCluster"/>
    <dgm:cxn modelId="{675014AC-370F-4924-B5D6-FC30F21C9068}" type="presParOf" srcId="{46E1E2F8-3C2F-4FC6-8F0B-CF537D870A4C}" destId="{F72BCEA8-918F-4290-8025-CF11451F74BC}" srcOrd="6" destOrd="0" presId="urn:microsoft.com/office/officeart/2008/layout/HexagonCluster"/>
    <dgm:cxn modelId="{F9EAF02E-8301-40BC-A40D-95B83E01E239}" type="presParOf" srcId="{F72BCEA8-918F-4290-8025-CF11451F74BC}" destId="{8E639724-260B-4239-8FB9-49168BCFC1DC}" srcOrd="0" destOrd="0" presId="urn:microsoft.com/office/officeart/2008/layout/HexagonCluster"/>
    <dgm:cxn modelId="{98A21FBC-4A0F-47EB-B5BE-E7EF440C5E30}" type="presParOf" srcId="{46E1E2F8-3C2F-4FC6-8F0B-CF537D870A4C}" destId="{D35E8D5A-38C7-453B-8CCE-D53E3B268B62}" srcOrd="7" destOrd="0" presId="urn:microsoft.com/office/officeart/2008/layout/HexagonCluster"/>
    <dgm:cxn modelId="{FA220445-EB35-4272-8C9A-9D46EBB150B9}" type="presParOf" srcId="{D35E8D5A-38C7-453B-8CCE-D53E3B268B62}" destId="{17B80720-E241-4292-9D12-5B35C53004AD}" srcOrd="0" destOrd="0" presId="urn:microsoft.com/office/officeart/2008/layout/HexagonCluster"/>
    <dgm:cxn modelId="{167984D2-AEC6-421A-9C7F-1266DE87FCEF}" type="presParOf" srcId="{46E1E2F8-3C2F-4FC6-8F0B-CF537D870A4C}" destId="{A694709A-3CEB-48E7-B41B-BCF99823FDB5}" srcOrd="8" destOrd="0" presId="urn:microsoft.com/office/officeart/2008/layout/HexagonCluster"/>
    <dgm:cxn modelId="{AA081D62-E8A3-4A68-A72B-0C9D42E72935}" type="presParOf" srcId="{A694709A-3CEB-48E7-B41B-BCF99823FDB5}" destId="{209E9168-1EE1-4CD2-B2E5-2A93EF5CE7AC}" srcOrd="0" destOrd="0" presId="urn:microsoft.com/office/officeart/2008/layout/HexagonCluster"/>
    <dgm:cxn modelId="{05CFA2C1-F102-478A-9FE0-3D815C0E2017}" type="presParOf" srcId="{46E1E2F8-3C2F-4FC6-8F0B-CF537D870A4C}" destId="{5C5985F9-E837-4A9E-93DC-33FB8CB7EE28}" srcOrd="9" destOrd="0" presId="urn:microsoft.com/office/officeart/2008/layout/HexagonCluster"/>
    <dgm:cxn modelId="{379AFEBE-767F-4A02-80B2-A2A88EFC092A}" type="presParOf" srcId="{5C5985F9-E837-4A9E-93DC-33FB8CB7EE28}" destId="{849B4539-5AA9-46F8-B522-FFBC6E82C786}" srcOrd="0" destOrd="0" presId="urn:microsoft.com/office/officeart/2008/layout/HexagonCluster"/>
    <dgm:cxn modelId="{E9AF7B2D-9EF8-4E7D-9352-42F4A40937A1}" type="presParOf" srcId="{46E1E2F8-3C2F-4FC6-8F0B-CF537D870A4C}" destId="{98BFA356-17E8-4C2B-8D0C-73BED137EF0B}" srcOrd="10" destOrd="0" presId="urn:microsoft.com/office/officeart/2008/layout/HexagonCluster"/>
    <dgm:cxn modelId="{60D9C07C-6229-48B9-A32C-912959F621C2}" type="presParOf" srcId="{98BFA356-17E8-4C2B-8D0C-73BED137EF0B}" destId="{269ABF14-80DF-4E57-BEDE-097DED056FB7}" srcOrd="0" destOrd="0" presId="urn:microsoft.com/office/officeart/2008/layout/HexagonCluster"/>
    <dgm:cxn modelId="{C59C1D94-1C00-4596-98EC-486EF1B1BB17}" type="presParOf" srcId="{46E1E2F8-3C2F-4FC6-8F0B-CF537D870A4C}" destId="{E0C16B44-5025-4289-B054-1681F0E6975E}" srcOrd="11" destOrd="0" presId="urn:microsoft.com/office/officeart/2008/layout/HexagonCluster"/>
    <dgm:cxn modelId="{79E0482B-412C-45B5-A5D5-076690B4A0B1}" type="presParOf" srcId="{E0C16B44-5025-4289-B054-1681F0E6975E}" destId="{13293834-8588-4705-A3FC-5E3D8DCA591E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238688-1155-442D-8BC3-B5F0C8B10EF9}" type="doc">
      <dgm:prSet loTypeId="urn:microsoft.com/office/officeart/2005/8/layout/process3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bg-BG"/>
        </a:p>
      </dgm:t>
    </dgm:pt>
    <dgm:pt modelId="{5B2881D9-305C-431C-949F-6092B8AF22E4}">
      <dgm:prSet phldrT="[Текст]"/>
      <dgm:spPr/>
      <dgm:t>
        <a:bodyPr/>
        <a:lstStyle/>
        <a:p>
          <a:r>
            <a:rPr lang="en-US" dirty="0" smtClean="0"/>
            <a:t>Security</a:t>
          </a:r>
          <a:endParaRPr lang="bg-BG" dirty="0"/>
        </a:p>
      </dgm:t>
    </dgm:pt>
    <dgm:pt modelId="{A6A5A8FE-2EBD-485C-9261-F5179A580D31}" type="parTrans" cxnId="{675D9618-26A6-421E-BF1F-C11BD6985A32}">
      <dgm:prSet/>
      <dgm:spPr/>
      <dgm:t>
        <a:bodyPr/>
        <a:lstStyle/>
        <a:p>
          <a:endParaRPr lang="bg-BG"/>
        </a:p>
      </dgm:t>
    </dgm:pt>
    <dgm:pt modelId="{850D064C-3974-47E7-A6A0-395ED03F18AC}" type="sibTrans" cxnId="{675D9618-26A6-421E-BF1F-C11BD6985A32}">
      <dgm:prSet/>
      <dgm:spPr/>
      <dgm:t>
        <a:bodyPr/>
        <a:lstStyle/>
        <a:p>
          <a:endParaRPr lang="bg-BG"/>
        </a:p>
      </dgm:t>
    </dgm:pt>
    <dgm:pt modelId="{7A8C9C48-C611-4DAA-AB78-69B9E63CD9AB}">
      <dgm:prSet phldrT="[Текст]"/>
      <dgm:spPr/>
      <dgm:t>
        <a:bodyPr/>
        <a:lstStyle/>
        <a:p>
          <a:r>
            <a:rPr lang="en-US" dirty="0" smtClean="0"/>
            <a:t>Passive cooling and protection</a:t>
          </a:r>
          <a:endParaRPr lang="bg-BG" dirty="0"/>
        </a:p>
      </dgm:t>
    </dgm:pt>
    <dgm:pt modelId="{1C56D29D-217C-47DB-91CA-DEF30B97173C}" type="parTrans" cxnId="{81E7EA20-5135-409F-A93A-9DA8B3B2956F}">
      <dgm:prSet/>
      <dgm:spPr/>
      <dgm:t>
        <a:bodyPr/>
        <a:lstStyle/>
        <a:p>
          <a:endParaRPr lang="bg-BG"/>
        </a:p>
      </dgm:t>
    </dgm:pt>
    <dgm:pt modelId="{A8C1DFC7-6A41-42F5-AD03-56F24C3B3AC1}" type="sibTrans" cxnId="{81E7EA20-5135-409F-A93A-9DA8B3B2956F}">
      <dgm:prSet/>
      <dgm:spPr/>
      <dgm:t>
        <a:bodyPr/>
        <a:lstStyle/>
        <a:p>
          <a:endParaRPr lang="bg-BG"/>
        </a:p>
      </dgm:t>
    </dgm:pt>
    <dgm:pt modelId="{776679C8-EB56-4E43-A6B3-5C3EA9FA520E}">
      <dgm:prSet phldrT="[Текст]"/>
      <dgm:spPr/>
      <dgm:t>
        <a:bodyPr/>
        <a:lstStyle/>
        <a:p>
          <a:r>
            <a:rPr lang="en-US" dirty="0" smtClean="0"/>
            <a:t>Few parts to fail</a:t>
          </a:r>
          <a:endParaRPr lang="bg-BG" dirty="0"/>
        </a:p>
      </dgm:t>
    </dgm:pt>
    <dgm:pt modelId="{F6B85837-A680-4489-8D68-F24ADFF6A277}" type="parTrans" cxnId="{95B2F1C4-6AB7-44C9-8F97-2C271F75A089}">
      <dgm:prSet/>
      <dgm:spPr/>
      <dgm:t>
        <a:bodyPr/>
        <a:lstStyle/>
        <a:p>
          <a:endParaRPr lang="bg-BG"/>
        </a:p>
      </dgm:t>
    </dgm:pt>
    <dgm:pt modelId="{2959EA1A-C199-4CD6-982A-11B9BF41DDB8}" type="sibTrans" cxnId="{95B2F1C4-6AB7-44C9-8F97-2C271F75A089}">
      <dgm:prSet/>
      <dgm:spPr/>
      <dgm:t>
        <a:bodyPr/>
        <a:lstStyle/>
        <a:p>
          <a:endParaRPr lang="bg-BG"/>
        </a:p>
      </dgm:t>
    </dgm:pt>
    <dgm:pt modelId="{C4987E6E-001C-4B42-9735-E07B0B0C5232}">
      <dgm:prSet phldrT="[Текст]"/>
      <dgm:spPr/>
      <dgm:t>
        <a:bodyPr/>
        <a:lstStyle/>
        <a:p>
          <a:r>
            <a:rPr lang="en-US" dirty="0" smtClean="0"/>
            <a:t>Ambient pressure in the reactor</a:t>
          </a:r>
          <a:endParaRPr lang="bg-BG" dirty="0"/>
        </a:p>
      </dgm:t>
    </dgm:pt>
    <dgm:pt modelId="{91C667BA-BE4B-4879-BD19-AD0A91A5222E}" type="parTrans" cxnId="{847B2B63-4CE8-41F2-915F-B970621094B8}">
      <dgm:prSet/>
      <dgm:spPr/>
      <dgm:t>
        <a:bodyPr/>
        <a:lstStyle/>
        <a:p>
          <a:endParaRPr lang="bg-BG"/>
        </a:p>
      </dgm:t>
    </dgm:pt>
    <dgm:pt modelId="{3303240E-A797-474D-88EC-D63BEBD18D9D}" type="sibTrans" cxnId="{847B2B63-4CE8-41F2-915F-B970621094B8}">
      <dgm:prSet/>
      <dgm:spPr/>
      <dgm:t>
        <a:bodyPr/>
        <a:lstStyle/>
        <a:p>
          <a:endParaRPr lang="bg-BG"/>
        </a:p>
      </dgm:t>
    </dgm:pt>
    <dgm:pt modelId="{39B9E1BB-1523-4BDD-AE8A-248E879E6E3A}">
      <dgm:prSet phldrT="[Текст]"/>
      <dgm:spPr/>
      <dgm:t>
        <a:bodyPr/>
        <a:lstStyle/>
        <a:p>
          <a:r>
            <a:rPr lang="en-US" dirty="0" smtClean="0"/>
            <a:t>No LOCA and fuel melt down</a:t>
          </a:r>
          <a:endParaRPr lang="bg-BG" dirty="0"/>
        </a:p>
      </dgm:t>
    </dgm:pt>
    <dgm:pt modelId="{354B4FEA-9CFE-424B-BDD8-C06053D23891}" type="parTrans" cxnId="{EC51B9B6-42A8-410A-85EC-3B9C49266CA2}">
      <dgm:prSet/>
      <dgm:spPr/>
      <dgm:t>
        <a:bodyPr/>
        <a:lstStyle/>
        <a:p>
          <a:endParaRPr lang="bg-BG"/>
        </a:p>
      </dgm:t>
    </dgm:pt>
    <dgm:pt modelId="{0B7EC78A-30E3-401F-8BE3-BE320143CAEF}" type="sibTrans" cxnId="{EC51B9B6-42A8-410A-85EC-3B9C49266CA2}">
      <dgm:prSet/>
      <dgm:spPr/>
      <dgm:t>
        <a:bodyPr/>
        <a:lstStyle/>
        <a:p>
          <a:endParaRPr lang="bg-BG"/>
        </a:p>
      </dgm:t>
    </dgm:pt>
    <dgm:pt modelId="{38C84DE9-1C86-4097-B450-7938ABE45F74}">
      <dgm:prSet phldrT="[Текст]"/>
      <dgm:spPr/>
      <dgm:t>
        <a:bodyPr/>
        <a:lstStyle/>
        <a:p>
          <a:r>
            <a:rPr lang="en-US" dirty="0" smtClean="0"/>
            <a:t>Burning spent nuclear fuel</a:t>
          </a:r>
          <a:endParaRPr lang="bg-BG" dirty="0"/>
        </a:p>
      </dgm:t>
    </dgm:pt>
    <dgm:pt modelId="{CBFF09F8-D368-4750-8E75-19931EECD638}" type="parTrans" cxnId="{9514690A-9C83-4B2E-A06B-9036A7CD32AA}">
      <dgm:prSet/>
      <dgm:spPr/>
      <dgm:t>
        <a:bodyPr/>
        <a:lstStyle/>
        <a:p>
          <a:endParaRPr lang="bg-BG"/>
        </a:p>
      </dgm:t>
    </dgm:pt>
    <dgm:pt modelId="{2A3718DE-A12A-4A15-A999-FC462E2C22FA}" type="sibTrans" cxnId="{9514690A-9C83-4B2E-A06B-9036A7CD32AA}">
      <dgm:prSet/>
      <dgm:spPr/>
      <dgm:t>
        <a:bodyPr/>
        <a:lstStyle/>
        <a:p>
          <a:endParaRPr lang="bg-BG"/>
        </a:p>
      </dgm:t>
    </dgm:pt>
    <dgm:pt modelId="{67FA2E6D-81EF-4026-A796-263A69888D7C}" type="pres">
      <dgm:prSet presAssocID="{DC238688-1155-442D-8BC3-B5F0C8B10EF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F62A06F8-E2D1-4EE9-923B-43A20DA3D195}" type="pres">
      <dgm:prSet presAssocID="{5B2881D9-305C-431C-949F-6092B8AF22E4}" presName="composite" presStyleCnt="0"/>
      <dgm:spPr/>
    </dgm:pt>
    <dgm:pt modelId="{F6072E56-0912-4878-9569-269D8CC2373A}" type="pres">
      <dgm:prSet presAssocID="{5B2881D9-305C-431C-949F-6092B8AF22E4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24CA8AD-76B3-43FE-AC18-2DD785109E64}" type="pres">
      <dgm:prSet presAssocID="{5B2881D9-305C-431C-949F-6092B8AF22E4}" presName="parSh" presStyleLbl="node1" presStyleIdx="0" presStyleCnt="1"/>
      <dgm:spPr/>
      <dgm:t>
        <a:bodyPr/>
        <a:lstStyle/>
        <a:p>
          <a:endParaRPr lang="bg-BG"/>
        </a:p>
      </dgm:t>
    </dgm:pt>
    <dgm:pt modelId="{F4BC49A4-ADC5-4FFA-BF80-D1D9AF6C9433}" type="pres">
      <dgm:prSet presAssocID="{5B2881D9-305C-431C-949F-6092B8AF22E4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675D9618-26A6-421E-BF1F-C11BD6985A32}" srcId="{DC238688-1155-442D-8BC3-B5F0C8B10EF9}" destId="{5B2881D9-305C-431C-949F-6092B8AF22E4}" srcOrd="0" destOrd="0" parTransId="{A6A5A8FE-2EBD-485C-9261-F5179A580D31}" sibTransId="{850D064C-3974-47E7-A6A0-395ED03F18AC}"/>
    <dgm:cxn modelId="{847B2B63-4CE8-41F2-915F-B970621094B8}" srcId="{5B2881D9-305C-431C-949F-6092B8AF22E4}" destId="{C4987E6E-001C-4B42-9735-E07B0B0C5232}" srcOrd="2" destOrd="0" parTransId="{91C667BA-BE4B-4879-BD19-AD0A91A5222E}" sibTransId="{3303240E-A797-474D-88EC-D63BEBD18D9D}"/>
    <dgm:cxn modelId="{95B2F1C4-6AB7-44C9-8F97-2C271F75A089}" srcId="{5B2881D9-305C-431C-949F-6092B8AF22E4}" destId="{776679C8-EB56-4E43-A6B3-5C3EA9FA520E}" srcOrd="1" destOrd="0" parTransId="{F6B85837-A680-4489-8D68-F24ADFF6A277}" sibTransId="{2959EA1A-C199-4CD6-982A-11B9BF41DDB8}"/>
    <dgm:cxn modelId="{89D42AFF-CFC7-49D5-ABA4-5FAE56C9B695}" type="presOf" srcId="{7A8C9C48-C611-4DAA-AB78-69B9E63CD9AB}" destId="{F4BC49A4-ADC5-4FFA-BF80-D1D9AF6C9433}" srcOrd="0" destOrd="0" presId="urn:microsoft.com/office/officeart/2005/8/layout/process3"/>
    <dgm:cxn modelId="{EC51B9B6-42A8-410A-85EC-3B9C49266CA2}" srcId="{5B2881D9-305C-431C-949F-6092B8AF22E4}" destId="{39B9E1BB-1523-4BDD-AE8A-248E879E6E3A}" srcOrd="3" destOrd="0" parTransId="{354B4FEA-9CFE-424B-BDD8-C06053D23891}" sibTransId="{0B7EC78A-30E3-401F-8BE3-BE320143CAEF}"/>
    <dgm:cxn modelId="{367E25BA-05D7-4D85-8668-DF2682494C54}" type="presOf" srcId="{5B2881D9-305C-431C-949F-6092B8AF22E4}" destId="{F6072E56-0912-4878-9569-269D8CC2373A}" srcOrd="0" destOrd="0" presId="urn:microsoft.com/office/officeart/2005/8/layout/process3"/>
    <dgm:cxn modelId="{3FAB9050-3B26-45A5-8CD1-CCB6DD631D24}" type="presOf" srcId="{5B2881D9-305C-431C-949F-6092B8AF22E4}" destId="{724CA8AD-76B3-43FE-AC18-2DD785109E64}" srcOrd="1" destOrd="0" presId="urn:microsoft.com/office/officeart/2005/8/layout/process3"/>
    <dgm:cxn modelId="{81E7EA20-5135-409F-A93A-9DA8B3B2956F}" srcId="{5B2881D9-305C-431C-949F-6092B8AF22E4}" destId="{7A8C9C48-C611-4DAA-AB78-69B9E63CD9AB}" srcOrd="0" destOrd="0" parTransId="{1C56D29D-217C-47DB-91CA-DEF30B97173C}" sibTransId="{A8C1DFC7-6A41-42F5-AD03-56F24C3B3AC1}"/>
    <dgm:cxn modelId="{FD3DDDAF-5B14-457F-8B0B-86F6811CFA0C}" type="presOf" srcId="{776679C8-EB56-4E43-A6B3-5C3EA9FA520E}" destId="{F4BC49A4-ADC5-4FFA-BF80-D1D9AF6C9433}" srcOrd="0" destOrd="1" presId="urn:microsoft.com/office/officeart/2005/8/layout/process3"/>
    <dgm:cxn modelId="{75CF8505-8E22-40FC-BFD8-525956A18167}" type="presOf" srcId="{DC238688-1155-442D-8BC3-B5F0C8B10EF9}" destId="{67FA2E6D-81EF-4026-A796-263A69888D7C}" srcOrd="0" destOrd="0" presId="urn:microsoft.com/office/officeart/2005/8/layout/process3"/>
    <dgm:cxn modelId="{A9B833DC-8372-4D88-BF06-0B34C4F57AB7}" type="presOf" srcId="{39B9E1BB-1523-4BDD-AE8A-248E879E6E3A}" destId="{F4BC49A4-ADC5-4FFA-BF80-D1D9AF6C9433}" srcOrd="0" destOrd="3" presId="urn:microsoft.com/office/officeart/2005/8/layout/process3"/>
    <dgm:cxn modelId="{9514690A-9C83-4B2E-A06B-9036A7CD32AA}" srcId="{5B2881D9-305C-431C-949F-6092B8AF22E4}" destId="{38C84DE9-1C86-4097-B450-7938ABE45F74}" srcOrd="4" destOrd="0" parTransId="{CBFF09F8-D368-4750-8E75-19931EECD638}" sibTransId="{2A3718DE-A12A-4A15-A999-FC462E2C22FA}"/>
    <dgm:cxn modelId="{2F597F2A-874B-468B-8630-196C6B3EF183}" type="presOf" srcId="{38C84DE9-1C86-4097-B450-7938ABE45F74}" destId="{F4BC49A4-ADC5-4FFA-BF80-D1D9AF6C9433}" srcOrd="0" destOrd="4" presId="urn:microsoft.com/office/officeart/2005/8/layout/process3"/>
    <dgm:cxn modelId="{BE25E68F-AC14-4AC7-94B5-3F25D78A3F1E}" type="presOf" srcId="{C4987E6E-001C-4B42-9735-E07B0B0C5232}" destId="{F4BC49A4-ADC5-4FFA-BF80-D1D9AF6C9433}" srcOrd="0" destOrd="2" presId="urn:microsoft.com/office/officeart/2005/8/layout/process3"/>
    <dgm:cxn modelId="{A3C9665C-5638-42EB-994B-8C80A725D0FF}" type="presParOf" srcId="{67FA2E6D-81EF-4026-A796-263A69888D7C}" destId="{F62A06F8-E2D1-4EE9-923B-43A20DA3D195}" srcOrd="0" destOrd="0" presId="urn:microsoft.com/office/officeart/2005/8/layout/process3"/>
    <dgm:cxn modelId="{E2AC8F22-7684-455F-85CD-4F2043DD8B4B}" type="presParOf" srcId="{F62A06F8-E2D1-4EE9-923B-43A20DA3D195}" destId="{F6072E56-0912-4878-9569-269D8CC2373A}" srcOrd="0" destOrd="0" presId="urn:microsoft.com/office/officeart/2005/8/layout/process3"/>
    <dgm:cxn modelId="{DB647A33-FB1C-4686-B1BC-1CB56D257E97}" type="presParOf" srcId="{F62A06F8-E2D1-4EE9-923B-43A20DA3D195}" destId="{724CA8AD-76B3-43FE-AC18-2DD785109E64}" srcOrd="1" destOrd="0" presId="urn:microsoft.com/office/officeart/2005/8/layout/process3"/>
    <dgm:cxn modelId="{8D1EEB2B-AD67-491A-A671-0E226A844AB7}" type="presParOf" srcId="{F62A06F8-E2D1-4EE9-923B-43A20DA3D195}" destId="{F4BC49A4-ADC5-4FFA-BF80-D1D9AF6C9433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238688-1155-442D-8BC3-B5F0C8B10EF9}" type="doc">
      <dgm:prSet loTypeId="urn:microsoft.com/office/officeart/2005/8/layout/process3" loCatId="process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bg-BG"/>
        </a:p>
      </dgm:t>
    </dgm:pt>
    <dgm:pt modelId="{1D950AA9-9680-47C9-B4BF-51A4DF8633E3}">
      <dgm:prSet phldrT="[Текст]"/>
      <dgm:spPr/>
      <dgm:t>
        <a:bodyPr/>
        <a:lstStyle/>
        <a:p>
          <a:r>
            <a:rPr lang="en-US" dirty="0" smtClean="0"/>
            <a:t>Manageable Investments</a:t>
          </a:r>
          <a:endParaRPr lang="bg-BG" dirty="0"/>
        </a:p>
      </dgm:t>
    </dgm:pt>
    <dgm:pt modelId="{572DE218-D0A8-490D-8682-2538464FE609}" type="parTrans" cxnId="{8085F08C-7BE6-492F-A770-4ADBC2150C37}">
      <dgm:prSet/>
      <dgm:spPr/>
      <dgm:t>
        <a:bodyPr/>
        <a:lstStyle/>
        <a:p>
          <a:endParaRPr lang="bg-BG"/>
        </a:p>
      </dgm:t>
    </dgm:pt>
    <dgm:pt modelId="{C2F2E73C-8D4F-405A-85BB-BC6DD6EDDCD7}" type="sibTrans" cxnId="{8085F08C-7BE6-492F-A770-4ADBC2150C37}">
      <dgm:prSet/>
      <dgm:spPr/>
      <dgm:t>
        <a:bodyPr/>
        <a:lstStyle/>
        <a:p>
          <a:endParaRPr lang="bg-BG"/>
        </a:p>
      </dgm:t>
    </dgm:pt>
    <dgm:pt modelId="{CCB01744-44A1-4D1F-8812-36CDABB536D8}">
      <dgm:prSet phldrT="[Текст]"/>
      <dgm:spPr/>
      <dgm:t>
        <a:bodyPr/>
        <a:lstStyle/>
        <a:p>
          <a:r>
            <a:rPr lang="en-US" dirty="0" smtClean="0"/>
            <a:t>Small initial funds</a:t>
          </a:r>
          <a:endParaRPr lang="bg-BG" dirty="0"/>
        </a:p>
      </dgm:t>
    </dgm:pt>
    <dgm:pt modelId="{DEFBFECD-D3E7-4B1D-A081-51C389CFE750}" type="parTrans" cxnId="{62B1A96C-FCC1-46B2-94F6-BFD3E77D7B04}">
      <dgm:prSet/>
      <dgm:spPr/>
      <dgm:t>
        <a:bodyPr/>
        <a:lstStyle/>
        <a:p>
          <a:endParaRPr lang="bg-BG"/>
        </a:p>
      </dgm:t>
    </dgm:pt>
    <dgm:pt modelId="{7EB3C036-11CB-40D4-A0B0-E29E2C872BDE}" type="sibTrans" cxnId="{62B1A96C-FCC1-46B2-94F6-BFD3E77D7B04}">
      <dgm:prSet/>
      <dgm:spPr/>
      <dgm:t>
        <a:bodyPr/>
        <a:lstStyle/>
        <a:p>
          <a:endParaRPr lang="bg-BG"/>
        </a:p>
      </dgm:t>
    </dgm:pt>
    <dgm:pt modelId="{A75FD31C-E94E-49DC-A181-4407E358A779}">
      <dgm:prSet phldrT="[Текст]"/>
      <dgm:spPr/>
      <dgm:t>
        <a:bodyPr/>
        <a:lstStyle/>
        <a:p>
          <a:r>
            <a:rPr lang="en-US" dirty="0" smtClean="0"/>
            <a:t>Short construction schedules</a:t>
          </a:r>
          <a:endParaRPr lang="bg-BG" dirty="0"/>
        </a:p>
      </dgm:t>
    </dgm:pt>
    <dgm:pt modelId="{C287EF0F-5700-4A29-8CBA-D92E09501FBC}" type="parTrans" cxnId="{3B0E0E06-66C4-4212-8F64-312D4DBAAC1E}">
      <dgm:prSet/>
      <dgm:spPr/>
      <dgm:t>
        <a:bodyPr/>
        <a:lstStyle/>
        <a:p>
          <a:endParaRPr lang="bg-BG"/>
        </a:p>
      </dgm:t>
    </dgm:pt>
    <dgm:pt modelId="{56E05F1C-B7B8-4E9E-93C2-E28EC220C8A7}" type="sibTrans" cxnId="{3B0E0E06-66C4-4212-8F64-312D4DBAAC1E}">
      <dgm:prSet/>
      <dgm:spPr/>
      <dgm:t>
        <a:bodyPr/>
        <a:lstStyle/>
        <a:p>
          <a:endParaRPr lang="bg-BG"/>
        </a:p>
      </dgm:t>
    </dgm:pt>
    <dgm:pt modelId="{AA1B7769-86D2-43BB-A970-5ED0E56F89A9}">
      <dgm:prSet phldrT="[Текст]"/>
      <dgm:spPr/>
      <dgm:t>
        <a:bodyPr/>
        <a:lstStyle/>
        <a:p>
          <a:r>
            <a:rPr lang="en-US" dirty="0" smtClean="0"/>
            <a:t>Incremental increase </a:t>
          </a:r>
          <a:endParaRPr lang="bg-BG" dirty="0"/>
        </a:p>
      </dgm:t>
    </dgm:pt>
    <dgm:pt modelId="{D3694C3B-A429-4733-AE4A-9DCB51C149CB}" type="parTrans" cxnId="{FF0B46A6-F9D9-4148-A9CA-34842B91854D}">
      <dgm:prSet/>
      <dgm:spPr/>
      <dgm:t>
        <a:bodyPr/>
        <a:lstStyle/>
        <a:p>
          <a:endParaRPr lang="bg-BG"/>
        </a:p>
      </dgm:t>
    </dgm:pt>
    <dgm:pt modelId="{D129EE7E-AA07-40B4-BF6D-F8083448A09F}" type="sibTrans" cxnId="{FF0B46A6-F9D9-4148-A9CA-34842B91854D}">
      <dgm:prSet/>
      <dgm:spPr/>
      <dgm:t>
        <a:bodyPr/>
        <a:lstStyle/>
        <a:p>
          <a:endParaRPr lang="bg-BG"/>
        </a:p>
      </dgm:t>
    </dgm:pt>
    <dgm:pt modelId="{357CBC11-B00D-4460-B2D4-263C5B2F598A}">
      <dgm:prSet phldrT="[Текст]"/>
      <dgm:spPr/>
      <dgm:t>
        <a:bodyPr/>
        <a:lstStyle/>
        <a:p>
          <a:r>
            <a:rPr lang="en-US" dirty="0" smtClean="0"/>
            <a:t>Serial production</a:t>
          </a:r>
          <a:endParaRPr lang="bg-BG" dirty="0"/>
        </a:p>
      </dgm:t>
    </dgm:pt>
    <dgm:pt modelId="{9395452D-9703-46FD-A9A0-7F08B9E42AA0}" type="parTrans" cxnId="{67F3A8B3-85C0-4511-8032-4DBC135BDDA0}">
      <dgm:prSet/>
      <dgm:spPr/>
    </dgm:pt>
    <dgm:pt modelId="{55ACCA0D-95BB-48DE-8ECA-4B428B065303}" type="sibTrans" cxnId="{67F3A8B3-85C0-4511-8032-4DBC135BDDA0}">
      <dgm:prSet/>
      <dgm:spPr/>
    </dgm:pt>
    <dgm:pt modelId="{290B12BD-CA08-49E4-9DA8-75EBB544444F}">
      <dgm:prSet phldrT="[Текст]"/>
      <dgm:spPr/>
      <dgm:t>
        <a:bodyPr/>
        <a:lstStyle/>
        <a:p>
          <a:r>
            <a:rPr lang="en-US" dirty="0" smtClean="0"/>
            <a:t>Low cost per installed </a:t>
          </a:r>
          <a:r>
            <a:rPr lang="en-US" dirty="0" err="1" smtClean="0"/>
            <a:t>kWe</a:t>
          </a:r>
          <a:endParaRPr lang="bg-BG" dirty="0"/>
        </a:p>
      </dgm:t>
    </dgm:pt>
    <dgm:pt modelId="{9518CE7C-162B-44CC-94EE-8A1C77B5C525}" type="parTrans" cxnId="{B7D438A3-B742-4EE1-8ABE-F604BCE5CD61}">
      <dgm:prSet/>
      <dgm:spPr/>
    </dgm:pt>
    <dgm:pt modelId="{17F07C7C-012D-4E8A-BF3F-92F4011FB4B9}" type="sibTrans" cxnId="{B7D438A3-B742-4EE1-8ABE-F604BCE5CD61}">
      <dgm:prSet/>
      <dgm:spPr/>
    </dgm:pt>
    <dgm:pt modelId="{67FA2E6D-81EF-4026-A796-263A69888D7C}" type="pres">
      <dgm:prSet presAssocID="{DC238688-1155-442D-8BC3-B5F0C8B10EF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C2ACD2CD-7982-47AC-B410-24012D0FBAB2}" type="pres">
      <dgm:prSet presAssocID="{1D950AA9-9680-47C9-B4BF-51A4DF8633E3}" presName="composite" presStyleCnt="0"/>
      <dgm:spPr/>
      <dgm:t>
        <a:bodyPr/>
        <a:lstStyle/>
        <a:p>
          <a:endParaRPr lang="bg-BG"/>
        </a:p>
      </dgm:t>
    </dgm:pt>
    <dgm:pt modelId="{DB1971D2-B2CA-4534-81F4-CF443EC84B2E}" type="pres">
      <dgm:prSet presAssocID="{1D950AA9-9680-47C9-B4BF-51A4DF8633E3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96A0D83-F952-4890-8931-0A99C3867561}" type="pres">
      <dgm:prSet presAssocID="{1D950AA9-9680-47C9-B4BF-51A4DF8633E3}" presName="parSh" presStyleLbl="node1" presStyleIdx="0" presStyleCnt="1"/>
      <dgm:spPr/>
      <dgm:t>
        <a:bodyPr/>
        <a:lstStyle/>
        <a:p>
          <a:endParaRPr lang="bg-BG"/>
        </a:p>
      </dgm:t>
    </dgm:pt>
    <dgm:pt modelId="{C69071DB-D009-4DA6-B2A8-E7868142E013}" type="pres">
      <dgm:prSet presAssocID="{1D950AA9-9680-47C9-B4BF-51A4DF8633E3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FF0B46A6-F9D9-4148-A9CA-34842B91854D}" srcId="{1D950AA9-9680-47C9-B4BF-51A4DF8633E3}" destId="{AA1B7769-86D2-43BB-A970-5ED0E56F89A9}" srcOrd="1" destOrd="0" parTransId="{D3694C3B-A429-4733-AE4A-9DCB51C149CB}" sibTransId="{D129EE7E-AA07-40B4-BF6D-F8083448A09F}"/>
    <dgm:cxn modelId="{FD06DBCE-50F3-4C8B-8612-EC7E7779D5D7}" type="presOf" srcId="{357CBC11-B00D-4460-B2D4-263C5B2F598A}" destId="{C69071DB-D009-4DA6-B2A8-E7868142E013}" srcOrd="0" destOrd="3" presId="urn:microsoft.com/office/officeart/2005/8/layout/process3"/>
    <dgm:cxn modelId="{62AECBA4-5339-44EC-824B-00F82530B815}" type="presOf" srcId="{A75FD31C-E94E-49DC-A181-4407E358A779}" destId="{C69071DB-D009-4DA6-B2A8-E7868142E013}" srcOrd="0" destOrd="2" presId="urn:microsoft.com/office/officeart/2005/8/layout/process3"/>
    <dgm:cxn modelId="{8085F08C-7BE6-492F-A770-4ADBC2150C37}" srcId="{DC238688-1155-442D-8BC3-B5F0C8B10EF9}" destId="{1D950AA9-9680-47C9-B4BF-51A4DF8633E3}" srcOrd="0" destOrd="0" parTransId="{572DE218-D0A8-490D-8682-2538464FE609}" sibTransId="{C2F2E73C-8D4F-405A-85BB-BC6DD6EDDCD7}"/>
    <dgm:cxn modelId="{14B425AC-0DB0-400F-BA78-D7829D4F6D04}" type="presOf" srcId="{1D950AA9-9680-47C9-B4BF-51A4DF8633E3}" destId="{696A0D83-F952-4890-8931-0A99C3867561}" srcOrd="1" destOrd="0" presId="urn:microsoft.com/office/officeart/2005/8/layout/process3"/>
    <dgm:cxn modelId="{3B0E0E06-66C4-4212-8F64-312D4DBAAC1E}" srcId="{1D950AA9-9680-47C9-B4BF-51A4DF8633E3}" destId="{A75FD31C-E94E-49DC-A181-4407E358A779}" srcOrd="2" destOrd="0" parTransId="{C287EF0F-5700-4A29-8CBA-D92E09501FBC}" sibTransId="{56E05F1C-B7B8-4E9E-93C2-E28EC220C8A7}"/>
    <dgm:cxn modelId="{54E9FC25-9501-4EB0-9F70-A4C405FA3CE3}" type="presOf" srcId="{CCB01744-44A1-4D1F-8812-36CDABB536D8}" destId="{C69071DB-D009-4DA6-B2A8-E7868142E013}" srcOrd="0" destOrd="0" presId="urn:microsoft.com/office/officeart/2005/8/layout/process3"/>
    <dgm:cxn modelId="{67F3A8B3-85C0-4511-8032-4DBC135BDDA0}" srcId="{1D950AA9-9680-47C9-B4BF-51A4DF8633E3}" destId="{357CBC11-B00D-4460-B2D4-263C5B2F598A}" srcOrd="3" destOrd="0" parTransId="{9395452D-9703-46FD-A9A0-7F08B9E42AA0}" sibTransId="{55ACCA0D-95BB-48DE-8ECA-4B428B065303}"/>
    <dgm:cxn modelId="{E50C61B4-60CC-4E50-A05E-6C6B0F9F4C14}" type="presOf" srcId="{1D950AA9-9680-47C9-B4BF-51A4DF8633E3}" destId="{DB1971D2-B2CA-4534-81F4-CF443EC84B2E}" srcOrd="0" destOrd="0" presId="urn:microsoft.com/office/officeart/2005/8/layout/process3"/>
    <dgm:cxn modelId="{62B1A96C-FCC1-46B2-94F6-BFD3E77D7B04}" srcId="{1D950AA9-9680-47C9-B4BF-51A4DF8633E3}" destId="{CCB01744-44A1-4D1F-8812-36CDABB536D8}" srcOrd="0" destOrd="0" parTransId="{DEFBFECD-D3E7-4B1D-A081-51C389CFE750}" sibTransId="{7EB3C036-11CB-40D4-A0B0-E29E2C872BDE}"/>
    <dgm:cxn modelId="{1879F1DA-7DA0-4913-87CB-1C330598F476}" type="presOf" srcId="{290B12BD-CA08-49E4-9DA8-75EBB544444F}" destId="{C69071DB-D009-4DA6-B2A8-E7868142E013}" srcOrd="0" destOrd="4" presId="urn:microsoft.com/office/officeart/2005/8/layout/process3"/>
    <dgm:cxn modelId="{CF7C71DF-C0E0-4B27-A234-91D2024C8D96}" type="presOf" srcId="{AA1B7769-86D2-43BB-A970-5ED0E56F89A9}" destId="{C69071DB-D009-4DA6-B2A8-E7868142E013}" srcOrd="0" destOrd="1" presId="urn:microsoft.com/office/officeart/2005/8/layout/process3"/>
    <dgm:cxn modelId="{36ACCAEE-72B8-42D2-BF6F-9103C5A06C5B}" type="presOf" srcId="{DC238688-1155-442D-8BC3-B5F0C8B10EF9}" destId="{67FA2E6D-81EF-4026-A796-263A69888D7C}" srcOrd="0" destOrd="0" presId="urn:microsoft.com/office/officeart/2005/8/layout/process3"/>
    <dgm:cxn modelId="{B7D438A3-B742-4EE1-8ABE-F604BCE5CD61}" srcId="{1D950AA9-9680-47C9-B4BF-51A4DF8633E3}" destId="{290B12BD-CA08-49E4-9DA8-75EBB544444F}" srcOrd="4" destOrd="0" parTransId="{9518CE7C-162B-44CC-94EE-8A1C77B5C525}" sibTransId="{17F07C7C-012D-4E8A-BF3F-92F4011FB4B9}"/>
    <dgm:cxn modelId="{8548597A-2E57-49BD-8DAE-ABDF1ADCB90C}" type="presParOf" srcId="{67FA2E6D-81EF-4026-A796-263A69888D7C}" destId="{C2ACD2CD-7982-47AC-B410-24012D0FBAB2}" srcOrd="0" destOrd="0" presId="urn:microsoft.com/office/officeart/2005/8/layout/process3"/>
    <dgm:cxn modelId="{D352DEC7-9B41-4D50-A4FB-2490D381B439}" type="presParOf" srcId="{C2ACD2CD-7982-47AC-B410-24012D0FBAB2}" destId="{DB1971D2-B2CA-4534-81F4-CF443EC84B2E}" srcOrd="0" destOrd="0" presId="urn:microsoft.com/office/officeart/2005/8/layout/process3"/>
    <dgm:cxn modelId="{CAD1F925-66A6-43B6-A2BF-B81CF255BA11}" type="presParOf" srcId="{C2ACD2CD-7982-47AC-B410-24012D0FBAB2}" destId="{696A0D83-F952-4890-8931-0A99C3867561}" srcOrd="1" destOrd="0" presId="urn:microsoft.com/office/officeart/2005/8/layout/process3"/>
    <dgm:cxn modelId="{3291E5EA-851A-4B92-B5F6-B2EC562BD2B6}" type="presParOf" srcId="{C2ACD2CD-7982-47AC-B410-24012D0FBAB2}" destId="{C69071DB-D009-4DA6-B2A8-E7868142E013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C238688-1155-442D-8BC3-B5F0C8B10EF9}" type="doc">
      <dgm:prSet loTypeId="urn:microsoft.com/office/officeart/2005/8/layout/process3" loCatId="process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bg-BG"/>
        </a:p>
      </dgm:t>
    </dgm:pt>
    <dgm:pt modelId="{8B97ACE0-2695-44F3-BB44-11AC78E8431F}">
      <dgm:prSet phldrT="[Текст]"/>
      <dgm:spPr/>
      <dgm:t>
        <a:bodyPr/>
        <a:lstStyle/>
        <a:p>
          <a:r>
            <a:rPr lang="en-US" dirty="0" smtClean="0"/>
            <a:t>Operating</a:t>
          </a:r>
          <a:endParaRPr lang="bg-BG" dirty="0"/>
        </a:p>
      </dgm:t>
    </dgm:pt>
    <dgm:pt modelId="{481C6386-E901-43C6-A198-C1902556D717}" type="parTrans" cxnId="{8608F708-5A50-451D-8C12-3DD3837DD0E6}">
      <dgm:prSet/>
      <dgm:spPr/>
      <dgm:t>
        <a:bodyPr/>
        <a:lstStyle/>
        <a:p>
          <a:endParaRPr lang="bg-BG"/>
        </a:p>
      </dgm:t>
    </dgm:pt>
    <dgm:pt modelId="{7866855E-FAB9-4FF0-B537-229ECA82BF2B}" type="sibTrans" cxnId="{8608F708-5A50-451D-8C12-3DD3837DD0E6}">
      <dgm:prSet/>
      <dgm:spPr/>
      <dgm:t>
        <a:bodyPr/>
        <a:lstStyle/>
        <a:p>
          <a:endParaRPr lang="bg-BG"/>
        </a:p>
      </dgm:t>
    </dgm:pt>
    <dgm:pt modelId="{87327A72-6318-48E5-89D6-71923E2774D7}">
      <dgm:prSet phldrT="[Текст]"/>
      <dgm:spPr/>
      <dgm:t>
        <a:bodyPr/>
        <a:lstStyle/>
        <a:p>
          <a:r>
            <a:rPr lang="en-US" dirty="0" smtClean="0"/>
            <a:t>Load following</a:t>
          </a:r>
          <a:endParaRPr lang="bg-BG" dirty="0"/>
        </a:p>
      </dgm:t>
    </dgm:pt>
    <dgm:pt modelId="{8DF70C7E-ACDC-403B-97C5-C3567DDE5193}" type="parTrans" cxnId="{70D40E2B-CE4E-4E2A-AC14-E1836F41BDD8}">
      <dgm:prSet/>
      <dgm:spPr/>
      <dgm:t>
        <a:bodyPr/>
        <a:lstStyle/>
        <a:p>
          <a:endParaRPr lang="bg-BG"/>
        </a:p>
      </dgm:t>
    </dgm:pt>
    <dgm:pt modelId="{A84F9504-C34B-4D3F-8344-81301C620192}" type="sibTrans" cxnId="{70D40E2B-CE4E-4E2A-AC14-E1836F41BDD8}">
      <dgm:prSet/>
      <dgm:spPr/>
      <dgm:t>
        <a:bodyPr/>
        <a:lstStyle/>
        <a:p>
          <a:endParaRPr lang="bg-BG"/>
        </a:p>
      </dgm:t>
    </dgm:pt>
    <dgm:pt modelId="{F82C235D-D119-4F8E-B3A4-47E009941235}">
      <dgm:prSet phldrT="[Текст]"/>
      <dgm:spPr/>
      <dgm:t>
        <a:bodyPr/>
        <a:lstStyle/>
        <a:p>
          <a:r>
            <a:rPr lang="en-US" dirty="0" smtClean="0"/>
            <a:t>No large backup power is required</a:t>
          </a:r>
          <a:endParaRPr lang="bg-BG" dirty="0"/>
        </a:p>
      </dgm:t>
    </dgm:pt>
    <dgm:pt modelId="{E699C145-8A84-4527-B6F9-1D03B49676BD}" type="parTrans" cxnId="{AD5EEDCA-06DB-45E4-BCF6-E4E2592ECF24}">
      <dgm:prSet/>
      <dgm:spPr/>
      <dgm:t>
        <a:bodyPr/>
        <a:lstStyle/>
        <a:p>
          <a:endParaRPr lang="bg-BG"/>
        </a:p>
      </dgm:t>
    </dgm:pt>
    <dgm:pt modelId="{43FBE067-7FB4-4AE5-88E6-9619B13E72D6}" type="sibTrans" cxnId="{AD5EEDCA-06DB-45E4-BCF6-E4E2592ECF24}">
      <dgm:prSet/>
      <dgm:spPr/>
      <dgm:t>
        <a:bodyPr/>
        <a:lstStyle/>
        <a:p>
          <a:endParaRPr lang="bg-BG"/>
        </a:p>
      </dgm:t>
    </dgm:pt>
    <dgm:pt modelId="{29E96716-385D-464C-8F9C-BCDCA9AFEE44}">
      <dgm:prSet phldrT="[Текст]"/>
      <dgm:spPr/>
      <dgm:t>
        <a:bodyPr/>
        <a:lstStyle/>
        <a:p>
          <a:r>
            <a:rPr lang="en-US" dirty="0" smtClean="0"/>
            <a:t>Low operating costs</a:t>
          </a:r>
          <a:endParaRPr lang="bg-BG" dirty="0"/>
        </a:p>
      </dgm:t>
    </dgm:pt>
    <dgm:pt modelId="{CE3C18FA-C337-45AF-BBA4-C424E586D40E}" type="parTrans" cxnId="{533A3462-3F59-4948-9B3F-52F1AED20871}">
      <dgm:prSet/>
      <dgm:spPr/>
      <dgm:t>
        <a:bodyPr/>
        <a:lstStyle/>
        <a:p>
          <a:endParaRPr lang="bg-BG"/>
        </a:p>
      </dgm:t>
    </dgm:pt>
    <dgm:pt modelId="{BBE7FFFA-B653-4C73-B570-1D4578A0F484}" type="sibTrans" cxnId="{533A3462-3F59-4948-9B3F-52F1AED20871}">
      <dgm:prSet/>
      <dgm:spPr/>
      <dgm:t>
        <a:bodyPr/>
        <a:lstStyle/>
        <a:p>
          <a:endParaRPr lang="bg-BG"/>
        </a:p>
      </dgm:t>
    </dgm:pt>
    <dgm:pt modelId="{67FA2E6D-81EF-4026-A796-263A69888D7C}" type="pres">
      <dgm:prSet presAssocID="{DC238688-1155-442D-8BC3-B5F0C8B10EF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0782AF82-B00A-4D2C-96AC-2952B1288999}" type="pres">
      <dgm:prSet presAssocID="{8B97ACE0-2695-44F3-BB44-11AC78E8431F}" presName="composite" presStyleCnt="0"/>
      <dgm:spPr/>
      <dgm:t>
        <a:bodyPr/>
        <a:lstStyle/>
        <a:p>
          <a:endParaRPr lang="bg-BG"/>
        </a:p>
      </dgm:t>
    </dgm:pt>
    <dgm:pt modelId="{8A070FD6-5994-4E08-8D4F-B8DC0C53D2BC}" type="pres">
      <dgm:prSet presAssocID="{8B97ACE0-2695-44F3-BB44-11AC78E8431F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B725817-9730-4BC8-A466-9DFAFE987153}" type="pres">
      <dgm:prSet presAssocID="{8B97ACE0-2695-44F3-BB44-11AC78E8431F}" presName="parSh" presStyleLbl="node1" presStyleIdx="0" presStyleCnt="1" custLinFactNeighborY="3345"/>
      <dgm:spPr/>
      <dgm:t>
        <a:bodyPr/>
        <a:lstStyle/>
        <a:p>
          <a:endParaRPr lang="bg-BG"/>
        </a:p>
      </dgm:t>
    </dgm:pt>
    <dgm:pt modelId="{1998A0BF-CB12-4378-BFB0-2B0332F7A2B2}" type="pres">
      <dgm:prSet presAssocID="{8B97ACE0-2695-44F3-BB44-11AC78E8431F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BDEB880F-A874-4DEF-9BFB-2C9EA730D69F}" type="presOf" srcId="{29E96716-385D-464C-8F9C-BCDCA9AFEE44}" destId="{1998A0BF-CB12-4378-BFB0-2B0332F7A2B2}" srcOrd="0" destOrd="2" presId="urn:microsoft.com/office/officeart/2005/8/layout/process3"/>
    <dgm:cxn modelId="{8608F708-5A50-451D-8C12-3DD3837DD0E6}" srcId="{DC238688-1155-442D-8BC3-B5F0C8B10EF9}" destId="{8B97ACE0-2695-44F3-BB44-11AC78E8431F}" srcOrd="0" destOrd="0" parTransId="{481C6386-E901-43C6-A198-C1902556D717}" sibTransId="{7866855E-FAB9-4FF0-B537-229ECA82BF2B}"/>
    <dgm:cxn modelId="{70D40E2B-CE4E-4E2A-AC14-E1836F41BDD8}" srcId="{8B97ACE0-2695-44F3-BB44-11AC78E8431F}" destId="{87327A72-6318-48E5-89D6-71923E2774D7}" srcOrd="0" destOrd="0" parTransId="{8DF70C7E-ACDC-403B-97C5-C3567DDE5193}" sibTransId="{A84F9504-C34B-4D3F-8344-81301C620192}"/>
    <dgm:cxn modelId="{980628EC-0023-44FF-91C6-A48E8A665BB5}" type="presOf" srcId="{87327A72-6318-48E5-89D6-71923E2774D7}" destId="{1998A0BF-CB12-4378-BFB0-2B0332F7A2B2}" srcOrd="0" destOrd="0" presId="urn:microsoft.com/office/officeart/2005/8/layout/process3"/>
    <dgm:cxn modelId="{997CD8CD-8A33-4DA0-9264-E81623528D52}" type="presOf" srcId="{8B97ACE0-2695-44F3-BB44-11AC78E8431F}" destId="{8A070FD6-5994-4E08-8D4F-B8DC0C53D2BC}" srcOrd="0" destOrd="0" presId="urn:microsoft.com/office/officeart/2005/8/layout/process3"/>
    <dgm:cxn modelId="{53F89ED9-1D62-4A8C-B4F8-28AB12F43484}" type="presOf" srcId="{DC238688-1155-442D-8BC3-B5F0C8B10EF9}" destId="{67FA2E6D-81EF-4026-A796-263A69888D7C}" srcOrd="0" destOrd="0" presId="urn:microsoft.com/office/officeart/2005/8/layout/process3"/>
    <dgm:cxn modelId="{AD5EEDCA-06DB-45E4-BCF6-E4E2592ECF24}" srcId="{8B97ACE0-2695-44F3-BB44-11AC78E8431F}" destId="{F82C235D-D119-4F8E-B3A4-47E009941235}" srcOrd="1" destOrd="0" parTransId="{E699C145-8A84-4527-B6F9-1D03B49676BD}" sibTransId="{43FBE067-7FB4-4AE5-88E6-9619B13E72D6}"/>
    <dgm:cxn modelId="{CEAE8067-21CD-4495-930E-E97ADFBF461F}" type="presOf" srcId="{8B97ACE0-2695-44F3-BB44-11AC78E8431F}" destId="{AB725817-9730-4BC8-A466-9DFAFE987153}" srcOrd="1" destOrd="0" presId="urn:microsoft.com/office/officeart/2005/8/layout/process3"/>
    <dgm:cxn modelId="{533A3462-3F59-4948-9B3F-52F1AED20871}" srcId="{8B97ACE0-2695-44F3-BB44-11AC78E8431F}" destId="{29E96716-385D-464C-8F9C-BCDCA9AFEE44}" srcOrd="2" destOrd="0" parTransId="{CE3C18FA-C337-45AF-BBA4-C424E586D40E}" sibTransId="{BBE7FFFA-B653-4C73-B570-1D4578A0F484}"/>
    <dgm:cxn modelId="{2B3034DF-D3AE-4EB4-8457-124462227F9C}" type="presOf" srcId="{F82C235D-D119-4F8E-B3A4-47E009941235}" destId="{1998A0BF-CB12-4378-BFB0-2B0332F7A2B2}" srcOrd="0" destOrd="1" presId="urn:microsoft.com/office/officeart/2005/8/layout/process3"/>
    <dgm:cxn modelId="{6985512A-A2B2-4283-B2F3-D081F784BA78}" type="presParOf" srcId="{67FA2E6D-81EF-4026-A796-263A69888D7C}" destId="{0782AF82-B00A-4D2C-96AC-2952B1288999}" srcOrd="0" destOrd="0" presId="urn:microsoft.com/office/officeart/2005/8/layout/process3"/>
    <dgm:cxn modelId="{8495A571-659F-4E13-8555-DD5CC9A1449B}" type="presParOf" srcId="{0782AF82-B00A-4D2C-96AC-2952B1288999}" destId="{8A070FD6-5994-4E08-8D4F-B8DC0C53D2BC}" srcOrd="0" destOrd="0" presId="urn:microsoft.com/office/officeart/2005/8/layout/process3"/>
    <dgm:cxn modelId="{9C7C7FDE-F614-4333-AD99-ABDAF8FCF32D}" type="presParOf" srcId="{0782AF82-B00A-4D2C-96AC-2952B1288999}" destId="{AB725817-9730-4BC8-A466-9DFAFE987153}" srcOrd="1" destOrd="0" presId="urn:microsoft.com/office/officeart/2005/8/layout/process3"/>
    <dgm:cxn modelId="{C9AB33C8-EB0E-43B7-832D-AB8C699D7514}" type="presParOf" srcId="{0782AF82-B00A-4D2C-96AC-2952B1288999}" destId="{1998A0BF-CB12-4378-BFB0-2B0332F7A2B2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C238688-1155-442D-8BC3-B5F0C8B10EF9}" type="doc">
      <dgm:prSet loTypeId="urn:microsoft.com/office/officeart/2005/8/layout/process3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bg-BG"/>
        </a:p>
      </dgm:t>
    </dgm:pt>
    <dgm:pt modelId="{2306D261-DC06-47AC-907A-58F20EE5F700}">
      <dgm:prSet phldrT="[Текст]"/>
      <dgm:spPr/>
      <dgm:t>
        <a:bodyPr/>
        <a:lstStyle/>
        <a:p>
          <a:r>
            <a:rPr lang="en-US" dirty="0" smtClean="0"/>
            <a:t>New Markets</a:t>
          </a:r>
          <a:endParaRPr lang="bg-BG" dirty="0"/>
        </a:p>
      </dgm:t>
    </dgm:pt>
    <dgm:pt modelId="{ECA0C978-F542-45A1-A68B-F6DD208FD85F}" type="parTrans" cxnId="{095488B0-94A7-4CD6-9055-0977EFD9DDBB}">
      <dgm:prSet/>
      <dgm:spPr/>
      <dgm:t>
        <a:bodyPr/>
        <a:lstStyle/>
        <a:p>
          <a:endParaRPr lang="bg-BG"/>
        </a:p>
      </dgm:t>
    </dgm:pt>
    <dgm:pt modelId="{A8DD33AF-F0F7-4214-B5D1-75EE2CDF9F5D}" type="sibTrans" cxnId="{095488B0-94A7-4CD6-9055-0977EFD9DDBB}">
      <dgm:prSet/>
      <dgm:spPr/>
      <dgm:t>
        <a:bodyPr/>
        <a:lstStyle/>
        <a:p>
          <a:endParaRPr lang="bg-BG"/>
        </a:p>
      </dgm:t>
    </dgm:pt>
    <dgm:pt modelId="{0ACB8756-C93B-4240-9275-5709380C8D1C}">
      <dgm:prSet phldrT="[Текст]"/>
      <dgm:spPr/>
      <dgm:t>
        <a:bodyPr/>
        <a:lstStyle/>
        <a:p>
          <a:r>
            <a:rPr lang="en-US" dirty="0" smtClean="0"/>
            <a:t>District heating</a:t>
          </a:r>
          <a:endParaRPr lang="bg-BG" dirty="0"/>
        </a:p>
      </dgm:t>
    </dgm:pt>
    <dgm:pt modelId="{98431135-1E4C-46F3-AE29-E944D119F207}" type="parTrans" cxnId="{B589C0A0-B6D5-43F3-9FC7-BE89BDB988CC}">
      <dgm:prSet/>
      <dgm:spPr/>
      <dgm:t>
        <a:bodyPr/>
        <a:lstStyle/>
        <a:p>
          <a:endParaRPr lang="bg-BG"/>
        </a:p>
      </dgm:t>
    </dgm:pt>
    <dgm:pt modelId="{08EBFEF2-0148-4FCD-92CD-B1676FAE6D81}" type="sibTrans" cxnId="{B589C0A0-B6D5-43F3-9FC7-BE89BDB988CC}">
      <dgm:prSet/>
      <dgm:spPr/>
      <dgm:t>
        <a:bodyPr/>
        <a:lstStyle/>
        <a:p>
          <a:endParaRPr lang="bg-BG"/>
        </a:p>
      </dgm:t>
    </dgm:pt>
    <dgm:pt modelId="{7B302630-769C-4E91-9B81-E13A342504E8}">
      <dgm:prSet phldrT="[Текст]"/>
      <dgm:spPr/>
      <dgm:t>
        <a:bodyPr/>
        <a:lstStyle/>
        <a:p>
          <a:r>
            <a:rPr lang="en-US" dirty="0" smtClean="0"/>
            <a:t>Hydrogen production</a:t>
          </a:r>
          <a:endParaRPr lang="bg-BG" dirty="0"/>
        </a:p>
      </dgm:t>
    </dgm:pt>
    <dgm:pt modelId="{45A3BD79-7F80-4100-BBF2-A9B928B809FC}" type="parTrans" cxnId="{8400015D-A56D-40CC-81EA-5CB88099F8E0}">
      <dgm:prSet/>
      <dgm:spPr/>
      <dgm:t>
        <a:bodyPr/>
        <a:lstStyle/>
        <a:p>
          <a:endParaRPr lang="bg-BG"/>
        </a:p>
      </dgm:t>
    </dgm:pt>
    <dgm:pt modelId="{303B1CAC-31D5-420A-9EAA-4BABADFC3213}" type="sibTrans" cxnId="{8400015D-A56D-40CC-81EA-5CB88099F8E0}">
      <dgm:prSet/>
      <dgm:spPr/>
      <dgm:t>
        <a:bodyPr/>
        <a:lstStyle/>
        <a:p>
          <a:endParaRPr lang="bg-BG"/>
        </a:p>
      </dgm:t>
    </dgm:pt>
    <dgm:pt modelId="{BC069CB2-582F-4BD2-8CB7-4F27A37CA5F2}">
      <dgm:prSet phldrT="[Текст]"/>
      <dgm:spPr/>
      <dgm:t>
        <a:bodyPr/>
        <a:lstStyle/>
        <a:p>
          <a:r>
            <a:rPr lang="en-US" dirty="0" smtClean="0"/>
            <a:t>Desalination of sea water</a:t>
          </a:r>
          <a:endParaRPr lang="bg-BG" dirty="0"/>
        </a:p>
      </dgm:t>
    </dgm:pt>
    <dgm:pt modelId="{4DA28FE6-7749-474E-AC72-369952FE4E98}" type="parTrans" cxnId="{9AD97CAD-36D4-4D52-B8EA-9F95317F1062}">
      <dgm:prSet/>
      <dgm:spPr/>
      <dgm:t>
        <a:bodyPr/>
        <a:lstStyle/>
        <a:p>
          <a:endParaRPr lang="bg-BG"/>
        </a:p>
      </dgm:t>
    </dgm:pt>
    <dgm:pt modelId="{03DBBB78-B53D-4204-A829-2136F4605F6A}" type="sibTrans" cxnId="{9AD97CAD-36D4-4D52-B8EA-9F95317F1062}">
      <dgm:prSet/>
      <dgm:spPr/>
      <dgm:t>
        <a:bodyPr/>
        <a:lstStyle/>
        <a:p>
          <a:endParaRPr lang="bg-BG"/>
        </a:p>
      </dgm:t>
    </dgm:pt>
    <dgm:pt modelId="{2A97ECD0-3A6B-4DC5-B2BC-43F9EBAE341A}">
      <dgm:prSet phldrT="[Текст]"/>
      <dgm:spPr/>
      <dgm:t>
        <a:bodyPr/>
        <a:lstStyle/>
        <a:p>
          <a:r>
            <a:rPr lang="en-US" dirty="0" smtClean="0"/>
            <a:t>Backup power for RES</a:t>
          </a:r>
          <a:endParaRPr lang="bg-BG" dirty="0"/>
        </a:p>
      </dgm:t>
    </dgm:pt>
    <dgm:pt modelId="{0ACA75BC-5BF9-4387-A23A-585668D55EDD}" type="parTrans" cxnId="{6E5A6D13-8103-4163-8587-CB336528DB2F}">
      <dgm:prSet/>
      <dgm:spPr/>
      <dgm:t>
        <a:bodyPr/>
        <a:lstStyle/>
        <a:p>
          <a:endParaRPr lang="bg-BG"/>
        </a:p>
      </dgm:t>
    </dgm:pt>
    <dgm:pt modelId="{FE2A212A-1BD2-45FB-A14C-B90ADB211CA5}" type="sibTrans" cxnId="{6E5A6D13-8103-4163-8587-CB336528DB2F}">
      <dgm:prSet/>
      <dgm:spPr/>
      <dgm:t>
        <a:bodyPr/>
        <a:lstStyle/>
        <a:p>
          <a:endParaRPr lang="bg-BG"/>
        </a:p>
      </dgm:t>
    </dgm:pt>
    <dgm:pt modelId="{BBA9ED79-BBE6-43AF-B63E-6E41C0C17F5D}">
      <dgm:prSet phldrT="[Текст]"/>
      <dgm:spPr/>
      <dgm:t>
        <a:bodyPr/>
        <a:lstStyle/>
        <a:p>
          <a:r>
            <a:rPr lang="en-US" dirty="0" smtClean="0"/>
            <a:t>Heat source in chemical plants</a:t>
          </a:r>
          <a:endParaRPr lang="bg-BG" dirty="0"/>
        </a:p>
      </dgm:t>
    </dgm:pt>
    <dgm:pt modelId="{AC65764A-A406-43E6-ACA5-E2C5445F2AB4}" type="parTrans" cxnId="{3703EEE2-DCBD-410B-89D3-DF2C743AE08A}">
      <dgm:prSet/>
      <dgm:spPr/>
      <dgm:t>
        <a:bodyPr/>
        <a:lstStyle/>
        <a:p>
          <a:endParaRPr lang="bg-BG"/>
        </a:p>
      </dgm:t>
    </dgm:pt>
    <dgm:pt modelId="{D8451646-E454-4B06-94F1-621492D46FEA}" type="sibTrans" cxnId="{3703EEE2-DCBD-410B-89D3-DF2C743AE08A}">
      <dgm:prSet/>
      <dgm:spPr/>
      <dgm:t>
        <a:bodyPr/>
        <a:lstStyle/>
        <a:p>
          <a:endParaRPr lang="bg-BG"/>
        </a:p>
      </dgm:t>
    </dgm:pt>
    <dgm:pt modelId="{67FA2E6D-81EF-4026-A796-263A69888D7C}" type="pres">
      <dgm:prSet presAssocID="{DC238688-1155-442D-8BC3-B5F0C8B10EF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3B4AE4B3-68B8-451B-B380-7E1A4B697BC5}" type="pres">
      <dgm:prSet presAssocID="{2306D261-DC06-47AC-907A-58F20EE5F700}" presName="composite" presStyleCnt="0"/>
      <dgm:spPr/>
      <dgm:t>
        <a:bodyPr/>
        <a:lstStyle/>
        <a:p>
          <a:endParaRPr lang="bg-BG"/>
        </a:p>
      </dgm:t>
    </dgm:pt>
    <dgm:pt modelId="{F17236B6-B3F0-45DF-BBC6-33565CF62913}" type="pres">
      <dgm:prSet presAssocID="{2306D261-DC06-47AC-907A-58F20EE5F700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F4E0327-B708-4241-B5FE-29E600317D13}" type="pres">
      <dgm:prSet presAssocID="{2306D261-DC06-47AC-907A-58F20EE5F700}" presName="parSh" presStyleLbl="node1" presStyleIdx="0" presStyleCnt="1"/>
      <dgm:spPr/>
      <dgm:t>
        <a:bodyPr/>
        <a:lstStyle/>
        <a:p>
          <a:endParaRPr lang="bg-BG"/>
        </a:p>
      </dgm:t>
    </dgm:pt>
    <dgm:pt modelId="{47736200-58B4-41EB-9D34-51D45F09CDBB}" type="pres">
      <dgm:prSet presAssocID="{2306D261-DC06-47AC-907A-58F20EE5F700}" presName="desTx" presStyleLbl="fgAcc1" presStyleIdx="0" presStyleCnt="1" custLinFactNeighborX="-1245" custLinFactNeighborY="396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25C482FC-2B95-40E5-92D5-ABA84D419704}" type="presOf" srcId="{DC238688-1155-442D-8BC3-B5F0C8B10EF9}" destId="{67FA2E6D-81EF-4026-A796-263A69888D7C}" srcOrd="0" destOrd="0" presId="urn:microsoft.com/office/officeart/2005/8/layout/process3"/>
    <dgm:cxn modelId="{3703EEE2-DCBD-410B-89D3-DF2C743AE08A}" srcId="{2306D261-DC06-47AC-907A-58F20EE5F700}" destId="{BBA9ED79-BBE6-43AF-B63E-6E41C0C17F5D}" srcOrd="3" destOrd="0" parTransId="{AC65764A-A406-43E6-ACA5-E2C5445F2AB4}" sibTransId="{D8451646-E454-4B06-94F1-621492D46FEA}"/>
    <dgm:cxn modelId="{6E5A6D13-8103-4163-8587-CB336528DB2F}" srcId="{2306D261-DC06-47AC-907A-58F20EE5F700}" destId="{2A97ECD0-3A6B-4DC5-B2BC-43F9EBAE341A}" srcOrd="0" destOrd="0" parTransId="{0ACA75BC-5BF9-4387-A23A-585668D55EDD}" sibTransId="{FE2A212A-1BD2-45FB-A14C-B90ADB211CA5}"/>
    <dgm:cxn modelId="{2CEB2943-10F0-46C3-884D-644B2BE425E4}" type="presOf" srcId="{2306D261-DC06-47AC-907A-58F20EE5F700}" destId="{9F4E0327-B708-4241-B5FE-29E600317D13}" srcOrd="1" destOrd="0" presId="urn:microsoft.com/office/officeart/2005/8/layout/process3"/>
    <dgm:cxn modelId="{8400015D-A56D-40CC-81EA-5CB88099F8E0}" srcId="{2306D261-DC06-47AC-907A-58F20EE5F700}" destId="{7B302630-769C-4E91-9B81-E13A342504E8}" srcOrd="2" destOrd="0" parTransId="{45A3BD79-7F80-4100-BBF2-A9B928B809FC}" sibTransId="{303B1CAC-31D5-420A-9EAA-4BABADFC3213}"/>
    <dgm:cxn modelId="{E03AC3FE-2A85-4D42-988C-D9ACCFB372F1}" type="presOf" srcId="{BC069CB2-582F-4BD2-8CB7-4F27A37CA5F2}" destId="{47736200-58B4-41EB-9D34-51D45F09CDBB}" srcOrd="0" destOrd="4" presId="urn:microsoft.com/office/officeart/2005/8/layout/process3"/>
    <dgm:cxn modelId="{AB82E7AE-624E-4EE8-9C85-B0CE350AE8C9}" type="presOf" srcId="{BBA9ED79-BBE6-43AF-B63E-6E41C0C17F5D}" destId="{47736200-58B4-41EB-9D34-51D45F09CDBB}" srcOrd="0" destOrd="3" presId="urn:microsoft.com/office/officeart/2005/8/layout/process3"/>
    <dgm:cxn modelId="{E8522BE0-AE56-42A1-8A92-4098DF34212F}" type="presOf" srcId="{0ACB8756-C93B-4240-9275-5709380C8D1C}" destId="{47736200-58B4-41EB-9D34-51D45F09CDBB}" srcOrd="0" destOrd="1" presId="urn:microsoft.com/office/officeart/2005/8/layout/process3"/>
    <dgm:cxn modelId="{91E0DE5C-74FF-4BB6-8077-4DB2629ADBFB}" type="presOf" srcId="{2A97ECD0-3A6B-4DC5-B2BC-43F9EBAE341A}" destId="{47736200-58B4-41EB-9D34-51D45F09CDBB}" srcOrd="0" destOrd="0" presId="urn:microsoft.com/office/officeart/2005/8/layout/process3"/>
    <dgm:cxn modelId="{85BFEAF2-7850-4E57-80FB-ADD011880216}" type="presOf" srcId="{7B302630-769C-4E91-9B81-E13A342504E8}" destId="{47736200-58B4-41EB-9D34-51D45F09CDBB}" srcOrd="0" destOrd="2" presId="urn:microsoft.com/office/officeart/2005/8/layout/process3"/>
    <dgm:cxn modelId="{9AD97CAD-36D4-4D52-B8EA-9F95317F1062}" srcId="{2306D261-DC06-47AC-907A-58F20EE5F700}" destId="{BC069CB2-582F-4BD2-8CB7-4F27A37CA5F2}" srcOrd="4" destOrd="0" parTransId="{4DA28FE6-7749-474E-AC72-369952FE4E98}" sibTransId="{03DBBB78-B53D-4204-A829-2136F4605F6A}"/>
    <dgm:cxn modelId="{B589C0A0-B6D5-43F3-9FC7-BE89BDB988CC}" srcId="{2306D261-DC06-47AC-907A-58F20EE5F700}" destId="{0ACB8756-C93B-4240-9275-5709380C8D1C}" srcOrd="1" destOrd="0" parTransId="{98431135-1E4C-46F3-AE29-E944D119F207}" sibTransId="{08EBFEF2-0148-4FCD-92CD-B1676FAE6D81}"/>
    <dgm:cxn modelId="{0663DDAF-BAC1-49ED-A922-CCE84842DF43}" type="presOf" srcId="{2306D261-DC06-47AC-907A-58F20EE5F700}" destId="{F17236B6-B3F0-45DF-BBC6-33565CF62913}" srcOrd="0" destOrd="0" presId="urn:microsoft.com/office/officeart/2005/8/layout/process3"/>
    <dgm:cxn modelId="{095488B0-94A7-4CD6-9055-0977EFD9DDBB}" srcId="{DC238688-1155-442D-8BC3-B5F0C8B10EF9}" destId="{2306D261-DC06-47AC-907A-58F20EE5F700}" srcOrd="0" destOrd="0" parTransId="{ECA0C978-F542-45A1-A68B-F6DD208FD85F}" sibTransId="{A8DD33AF-F0F7-4214-B5D1-75EE2CDF9F5D}"/>
    <dgm:cxn modelId="{1B3770DC-F19F-4387-B9B7-3AA8C18B8634}" type="presParOf" srcId="{67FA2E6D-81EF-4026-A796-263A69888D7C}" destId="{3B4AE4B3-68B8-451B-B380-7E1A4B697BC5}" srcOrd="0" destOrd="0" presId="urn:microsoft.com/office/officeart/2005/8/layout/process3"/>
    <dgm:cxn modelId="{6DBD591B-2B06-43E1-BC8B-CB538838004F}" type="presParOf" srcId="{3B4AE4B3-68B8-451B-B380-7E1A4B697BC5}" destId="{F17236B6-B3F0-45DF-BBC6-33565CF62913}" srcOrd="0" destOrd="0" presId="urn:microsoft.com/office/officeart/2005/8/layout/process3"/>
    <dgm:cxn modelId="{9DD9B003-AEBE-4485-B206-56F12702DC54}" type="presParOf" srcId="{3B4AE4B3-68B8-451B-B380-7E1A4B697BC5}" destId="{9F4E0327-B708-4241-B5FE-29E600317D13}" srcOrd="1" destOrd="0" presId="urn:microsoft.com/office/officeart/2005/8/layout/process3"/>
    <dgm:cxn modelId="{CB17E8D5-E10C-4D93-BEB0-0ABCF3DE6F1F}" type="presParOf" srcId="{3B4AE4B3-68B8-451B-B380-7E1A4B697BC5}" destId="{47736200-58B4-41EB-9D34-51D45F09CDB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C238688-1155-442D-8BC3-B5F0C8B10EF9}" type="doc">
      <dgm:prSet loTypeId="urn:microsoft.com/office/officeart/2005/8/layout/process3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bg-BG"/>
        </a:p>
      </dgm:t>
    </dgm:pt>
    <dgm:pt modelId="{2306D261-DC06-47AC-907A-58F20EE5F700}">
      <dgm:prSet phldrT="[Текст]"/>
      <dgm:spPr/>
      <dgm:t>
        <a:bodyPr/>
        <a:lstStyle/>
        <a:p>
          <a:r>
            <a:rPr lang="en-US" dirty="0" smtClean="0"/>
            <a:t>Project statuses around the globe</a:t>
          </a:r>
          <a:endParaRPr lang="bg-BG" dirty="0"/>
        </a:p>
      </dgm:t>
    </dgm:pt>
    <dgm:pt modelId="{ECA0C978-F542-45A1-A68B-F6DD208FD85F}" type="parTrans" cxnId="{095488B0-94A7-4CD6-9055-0977EFD9DDBB}">
      <dgm:prSet/>
      <dgm:spPr/>
      <dgm:t>
        <a:bodyPr/>
        <a:lstStyle/>
        <a:p>
          <a:endParaRPr lang="bg-BG"/>
        </a:p>
      </dgm:t>
    </dgm:pt>
    <dgm:pt modelId="{A8DD33AF-F0F7-4214-B5D1-75EE2CDF9F5D}" type="sibTrans" cxnId="{095488B0-94A7-4CD6-9055-0977EFD9DDBB}">
      <dgm:prSet/>
      <dgm:spPr/>
      <dgm:t>
        <a:bodyPr/>
        <a:lstStyle/>
        <a:p>
          <a:endParaRPr lang="bg-BG"/>
        </a:p>
      </dgm:t>
    </dgm:pt>
    <dgm:pt modelId="{0ACB8756-C93B-4240-9275-5709380C8D1C}">
      <dgm:prSet phldrT="[Текст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Licensing: </a:t>
          </a:r>
          <a:r>
            <a:rPr lang="en-US" dirty="0" smtClean="0"/>
            <a:t>one PWR is South Korea, one FNR in USA ready to be licensed, licensed sites for FNRs in Russia and Romania </a:t>
          </a:r>
          <a:endParaRPr lang="bg-BG" dirty="0"/>
        </a:p>
      </dgm:t>
    </dgm:pt>
    <dgm:pt modelId="{98431135-1E4C-46F3-AE29-E944D119F207}" type="parTrans" cxnId="{B589C0A0-B6D5-43F3-9FC7-BE89BDB988CC}">
      <dgm:prSet/>
      <dgm:spPr/>
      <dgm:t>
        <a:bodyPr/>
        <a:lstStyle/>
        <a:p>
          <a:endParaRPr lang="bg-BG"/>
        </a:p>
      </dgm:t>
    </dgm:pt>
    <dgm:pt modelId="{08EBFEF2-0148-4FCD-92CD-B1676FAE6D81}" type="sibTrans" cxnId="{B589C0A0-B6D5-43F3-9FC7-BE89BDB988CC}">
      <dgm:prSet/>
      <dgm:spPr/>
      <dgm:t>
        <a:bodyPr/>
        <a:lstStyle/>
        <a:p>
          <a:endParaRPr lang="bg-BG"/>
        </a:p>
      </dgm:t>
    </dgm:pt>
    <dgm:pt modelId="{7B302630-769C-4E91-9B81-E13A342504E8}">
      <dgm:prSet phldrT="[Текст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Detailed technical drawings and testing: </a:t>
          </a:r>
          <a:r>
            <a:rPr lang="en-US" dirty="0" smtClean="0"/>
            <a:t>one FNR in Russia, one PWR in USA, one FNR in Japan, and one PWR in China</a:t>
          </a:r>
          <a:endParaRPr lang="bg-BG" dirty="0"/>
        </a:p>
      </dgm:t>
    </dgm:pt>
    <dgm:pt modelId="{45A3BD79-7F80-4100-BBF2-A9B928B809FC}" type="parTrans" cxnId="{8400015D-A56D-40CC-81EA-5CB88099F8E0}">
      <dgm:prSet/>
      <dgm:spPr/>
      <dgm:t>
        <a:bodyPr/>
        <a:lstStyle/>
        <a:p>
          <a:endParaRPr lang="bg-BG"/>
        </a:p>
      </dgm:t>
    </dgm:pt>
    <dgm:pt modelId="{303B1CAC-31D5-420A-9EAA-4BABADFC3213}" type="sibTrans" cxnId="{8400015D-A56D-40CC-81EA-5CB88099F8E0}">
      <dgm:prSet/>
      <dgm:spPr/>
      <dgm:t>
        <a:bodyPr/>
        <a:lstStyle/>
        <a:p>
          <a:endParaRPr lang="bg-BG"/>
        </a:p>
      </dgm:t>
    </dgm:pt>
    <dgm:pt modelId="{2A97ECD0-3A6B-4DC5-B2BC-43F9EBAE341A}">
      <dgm:prSet phldrT="[Текст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In construction: </a:t>
          </a:r>
          <a:r>
            <a:rPr lang="en-US" dirty="0" smtClean="0"/>
            <a:t>one HTR in China, one PWR in Russia, and one PWR in Argentina</a:t>
          </a:r>
          <a:endParaRPr lang="bg-BG" dirty="0"/>
        </a:p>
      </dgm:t>
    </dgm:pt>
    <dgm:pt modelId="{0ACA75BC-5BF9-4387-A23A-585668D55EDD}" type="parTrans" cxnId="{6E5A6D13-8103-4163-8587-CB336528DB2F}">
      <dgm:prSet/>
      <dgm:spPr/>
      <dgm:t>
        <a:bodyPr/>
        <a:lstStyle/>
        <a:p>
          <a:endParaRPr lang="bg-BG"/>
        </a:p>
      </dgm:t>
    </dgm:pt>
    <dgm:pt modelId="{FE2A212A-1BD2-45FB-A14C-B90ADB211CA5}" type="sibTrans" cxnId="{6E5A6D13-8103-4163-8587-CB336528DB2F}">
      <dgm:prSet/>
      <dgm:spPr/>
      <dgm:t>
        <a:bodyPr/>
        <a:lstStyle/>
        <a:p>
          <a:endParaRPr lang="bg-BG"/>
        </a:p>
      </dgm:t>
    </dgm:pt>
    <dgm:pt modelId="{BBA9ED79-BBE6-43AF-B63E-6E41C0C17F5D}">
      <dgm:prSet phldrT="[Текст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Concepts: </a:t>
          </a:r>
          <a:r>
            <a:rPr lang="en-US" dirty="0" smtClean="0"/>
            <a:t>more than 60 projects for all type of reactors around the world</a:t>
          </a:r>
          <a:endParaRPr lang="bg-BG" dirty="0"/>
        </a:p>
      </dgm:t>
    </dgm:pt>
    <dgm:pt modelId="{AC65764A-A406-43E6-ACA5-E2C5445F2AB4}" type="parTrans" cxnId="{3703EEE2-DCBD-410B-89D3-DF2C743AE08A}">
      <dgm:prSet/>
      <dgm:spPr/>
      <dgm:t>
        <a:bodyPr/>
        <a:lstStyle/>
        <a:p>
          <a:endParaRPr lang="bg-BG"/>
        </a:p>
      </dgm:t>
    </dgm:pt>
    <dgm:pt modelId="{D8451646-E454-4B06-94F1-621492D46FEA}" type="sibTrans" cxnId="{3703EEE2-DCBD-410B-89D3-DF2C743AE08A}">
      <dgm:prSet/>
      <dgm:spPr/>
      <dgm:t>
        <a:bodyPr/>
        <a:lstStyle/>
        <a:p>
          <a:endParaRPr lang="bg-BG"/>
        </a:p>
      </dgm:t>
    </dgm:pt>
    <dgm:pt modelId="{67FA2E6D-81EF-4026-A796-263A69888D7C}" type="pres">
      <dgm:prSet presAssocID="{DC238688-1155-442D-8BC3-B5F0C8B10EF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3B4AE4B3-68B8-451B-B380-7E1A4B697BC5}" type="pres">
      <dgm:prSet presAssocID="{2306D261-DC06-47AC-907A-58F20EE5F700}" presName="composite" presStyleCnt="0"/>
      <dgm:spPr/>
      <dgm:t>
        <a:bodyPr/>
        <a:lstStyle/>
        <a:p>
          <a:endParaRPr lang="bg-BG"/>
        </a:p>
      </dgm:t>
    </dgm:pt>
    <dgm:pt modelId="{F17236B6-B3F0-45DF-BBC6-33565CF62913}" type="pres">
      <dgm:prSet presAssocID="{2306D261-DC06-47AC-907A-58F20EE5F700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F4E0327-B708-4241-B5FE-29E600317D13}" type="pres">
      <dgm:prSet presAssocID="{2306D261-DC06-47AC-907A-58F20EE5F700}" presName="parSh" presStyleLbl="node1" presStyleIdx="0" presStyleCnt="1"/>
      <dgm:spPr/>
      <dgm:t>
        <a:bodyPr/>
        <a:lstStyle/>
        <a:p>
          <a:endParaRPr lang="bg-BG"/>
        </a:p>
      </dgm:t>
    </dgm:pt>
    <dgm:pt modelId="{47736200-58B4-41EB-9D34-51D45F09CDBB}" type="pres">
      <dgm:prSet presAssocID="{2306D261-DC06-47AC-907A-58F20EE5F700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5E20650C-F4E7-46D1-820B-4F6EC15C3324}" type="presOf" srcId="{0ACB8756-C93B-4240-9275-5709380C8D1C}" destId="{47736200-58B4-41EB-9D34-51D45F09CDBB}" srcOrd="0" destOrd="1" presId="urn:microsoft.com/office/officeart/2005/8/layout/process3"/>
    <dgm:cxn modelId="{3703EEE2-DCBD-410B-89D3-DF2C743AE08A}" srcId="{2306D261-DC06-47AC-907A-58F20EE5F700}" destId="{BBA9ED79-BBE6-43AF-B63E-6E41C0C17F5D}" srcOrd="3" destOrd="0" parTransId="{AC65764A-A406-43E6-ACA5-E2C5445F2AB4}" sibTransId="{D8451646-E454-4B06-94F1-621492D46FEA}"/>
    <dgm:cxn modelId="{6E5A6D13-8103-4163-8587-CB336528DB2F}" srcId="{2306D261-DC06-47AC-907A-58F20EE5F700}" destId="{2A97ECD0-3A6B-4DC5-B2BC-43F9EBAE341A}" srcOrd="0" destOrd="0" parTransId="{0ACA75BC-5BF9-4387-A23A-585668D55EDD}" sibTransId="{FE2A212A-1BD2-45FB-A14C-B90ADB211CA5}"/>
    <dgm:cxn modelId="{9598BA98-EB04-4C33-B824-45BE04CF0C61}" type="presOf" srcId="{2A97ECD0-3A6B-4DC5-B2BC-43F9EBAE341A}" destId="{47736200-58B4-41EB-9D34-51D45F09CDBB}" srcOrd="0" destOrd="0" presId="urn:microsoft.com/office/officeart/2005/8/layout/process3"/>
    <dgm:cxn modelId="{A41591CD-1C37-4F34-85D7-632E798CA578}" type="presOf" srcId="{2306D261-DC06-47AC-907A-58F20EE5F700}" destId="{F17236B6-B3F0-45DF-BBC6-33565CF62913}" srcOrd="0" destOrd="0" presId="urn:microsoft.com/office/officeart/2005/8/layout/process3"/>
    <dgm:cxn modelId="{8400015D-A56D-40CC-81EA-5CB88099F8E0}" srcId="{2306D261-DC06-47AC-907A-58F20EE5F700}" destId="{7B302630-769C-4E91-9B81-E13A342504E8}" srcOrd="2" destOrd="0" parTransId="{45A3BD79-7F80-4100-BBF2-A9B928B809FC}" sibTransId="{303B1CAC-31D5-420A-9EAA-4BABADFC3213}"/>
    <dgm:cxn modelId="{B51C7102-CBC3-4475-AF97-12F1C68257AF}" type="presOf" srcId="{DC238688-1155-442D-8BC3-B5F0C8B10EF9}" destId="{67FA2E6D-81EF-4026-A796-263A69888D7C}" srcOrd="0" destOrd="0" presId="urn:microsoft.com/office/officeart/2005/8/layout/process3"/>
    <dgm:cxn modelId="{F7F97A8B-A30A-45E0-9CB8-DC44D34F1156}" type="presOf" srcId="{2306D261-DC06-47AC-907A-58F20EE5F700}" destId="{9F4E0327-B708-4241-B5FE-29E600317D13}" srcOrd="1" destOrd="0" presId="urn:microsoft.com/office/officeart/2005/8/layout/process3"/>
    <dgm:cxn modelId="{133B81A6-E9CD-4137-8E99-A8C079269B5C}" type="presOf" srcId="{7B302630-769C-4E91-9B81-E13A342504E8}" destId="{47736200-58B4-41EB-9D34-51D45F09CDBB}" srcOrd="0" destOrd="2" presId="urn:microsoft.com/office/officeart/2005/8/layout/process3"/>
    <dgm:cxn modelId="{C15633B0-4AB6-4E27-9103-D5A038EAEB2C}" type="presOf" srcId="{BBA9ED79-BBE6-43AF-B63E-6E41C0C17F5D}" destId="{47736200-58B4-41EB-9D34-51D45F09CDBB}" srcOrd="0" destOrd="3" presId="urn:microsoft.com/office/officeart/2005/8/layout/process3"/>
    <dgm:cxn modelId="{B589C0A0-B6D5-43F3-9FC7-BE89BDB988CC}" srcId="{2306D261-DC06-47AC-907A-58F20EE5F700}" destId="{0ACB8756-C93B-4240-9275-5709380C8D1C}" srcOrd="1" destOrd="0" parTransId="{98431135-1E4C-46F3-AE29-E944D119F207}" sibTransId="{08EBFEF2-0148-4FCD-92CD-B1676FAE6D81}"/>
    <dgm:cxn modelId="{095488B0-94A7-4CD6-9055-0977EFD9DDBB}" srcId="{DC238688-1155-442D-8BC3-B5F0C8B10EF9}" destId="{2306D261-DC06-47AC-907A-58F20EE5F700}" srcOrd="0" destOrd="0" parTransId="{ECA0C978-F542-45A1-A68B-F6DD208FD85F}" sibTransId="{A8DD33AF-F0F7-4214-B5D1-75EE2CDF9F5D}"/>
    <dgm:cxn modelId="{D08BFCD7-EA0B-4442-8070-3672533EEB9C}" type="presParOf" srcId="{67FA2E6D-81EF-4026-A796-263A69888D7C}" destId="{3B4AE4B3-68B8-451B-B380-7E1A4B697BC5}" srcOrd="0" destOrd="0" presId="urn:microsoft.com/office/officeart/2005/8/layout/process3"/>
    <dgm:cxn modelId="{1AAF7D91-DA53-45C2-844A-B299E46C7818}" type="presParOf" srcId="{3B4AE4B3-68B8-451B-B380-7E1A4B697BC5}" destId="{F17236B6-B3F0-45DF-BBC6-33565CF62913}" srcOrd="0" destOrd="0" presId="urn:microsoft.com/office/officeart/2005/8/layout/process3"/>
    <dgm:cxn modelId="{90C2EF4F-F7BF-47FE-80BE-14C9259E3A7C}" type="presParOf" srcId="{3B4AE4B3-68B8-451B-B380-7E1A4B697BC5}" destId="{9F4E0327-B708-4241-B5FE-29E600317D13}" srcOrd="1" destOrd="0" presId="urn:microsoft.com/office/officeart/2005/8/layout/process3"/>
    <dgm:cxn modelId="{4E027800-D6ED-44DB-862F-D36C335684DE}" type="presParOf" srcId="{3B4AE4B3-68B8-451B-B380-7E1A4B697BC5}" destId="{47736200-58B4-41EB-9D34-51D45F09CDB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C238688-1155-442D-8BC3-B5F0C8B10EF9}" type="doc">
      <dgm:prSet loTypeId="urn:microsoft.com/office/officeart/2005/8/layout/process3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bg-BG"/>
        </a:p>
      </dgm:t>
    </dgm:pt>
    <dgm:pt modelId="{2306D261-DC06-47AC-907A-58F20EE5F700}">
      <dgm:prSet phldrT="[Текст]"/>
      <dgm:spPr/>
      <dgm:t>
        <a:bodyPr/>
        <a:lstStyle/>
        <a:p>
          <a:r>
            <a:rPr lang="en-US" dirty="0" smtClean="0"/>
            <a:t>Obstacles</a:t>
          </a:r>
          <a:endParaRPr lang="bg-BG" dirty="0"/>
        </a:p>
      </dgm:t>
    </dgm:pt>
    <dgm:pt modelId="{ECA0C978-F542-45A1-A68B-F6DD208FD85F}" type="parTrans" cxnId="{095488B0-94A7-4CD6-9055-0977EFD9DDBB}">
      <dgm:prSet/>
      <dgm:spPr/>
      <dgm:t>
        <a:bodyPr/>
        <a:lstStyle/>
        <a:p>
          <a:endParaRPr lang="bg-BG"/>
        </a:p>
      </dgm:t>
    </dgm:pt>
    <dgm:pt modelId="{A8DD33AF-F0F7-4214-B5D1-75EE2CDF9F5D}" type="sibTrans" cxnId="{095488B0-94A7-4CD6-9055-0977EFD9DDBB}">
      <dgm:prSet/>
      <dgm:spPr/>
      <dgm:t>
        <a:bodyPr/>
        <a:lstStyle/>
        <a:p>
          <a:endParaRPr lang="bg-BG"/>
        </a:p>
      </dgm:t>
    </dgm:pt>
    <dgm:pt modelId="{2A97ECD0-3A6B-4DC5-B2BC-43F9EBAE341A}">
      <dgm:prSet phldrT="[Текст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No suitable regulatory environment</a:t>
          </a:r>
          <a:endParaRPr lang="bg-BG" dirty="0"/>
        </a:p>
      </dgm:t>
    </dgm:pt>
    <dgm:pt modelId="{0ACA75BC-5BF9-4387-A23A-585668D55EDD}" type="parTrans" cxnId="{6E5A6D13-8103-4163-8587-CB336528DB2F}">
      <dgm:prSet/>
      <dgm:spPr/>
      <dgm:t>
        <a:bodyPr/>
        <a:lstStyle/>
        <a:p>
          <a:endParaRPr lang="bg-BG"/>
        </a:p>
      </dgm:t>
    </dgm:pt>
    <dgm:pt modelId="{FE2A212A-1BD2-45FB-A14C-B90ADB211CA5}" type="sibTrans" cxnId="{6E5A6D13-8103-4163-8587-CB336528DB2F}">
      <dgm:prSet/>
      <dgm:spPr/>
      <dgm:t>
        <a:bodyPr/>
        <a:lstStyle/>
        <a:p>
          <a:endParaRPr lang="bg-BG"/>
        </a:p>
      </dgm:t>
    </dgm:pt>
    <dgm:pt modelId="{67FA2E6D-81EF-4026-A796-263A69888D7C}" type="pres">
      <dgm:prSet presAssocID="{DC238688-1155-442D-8BC3-B5F0C8B10EF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3B4AE4B3-68B8-451B-B380-7E1A4B697BC5}" type="pres">
      <dgm:prSet presAssocID="{2306D261-DC06-47AC-907A-58F20EE5F700}" presName="composite" presStyleCnt="0"/>
      <dgm:spPr/>
      <dgm:t>
        <a:bodyPr/>
        <a:lstStyle/>
        <a:p>
          <a:endParaRPr lang="bg-BG"/>
        </a:p>
      </dgm:t>
    </dgm:pt>
    <dgm:pt modelId="{F17236B6-B3F0-45DF-BBC6-33565CF62913}" type="pres">
      <dgm:prSet presAssocID="{2306D261-DC06-47AC-907A-58F20EE5F700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F4E0327-B708-4241-B5FE-29E600317D13}" type="pres">
      <dgm:prSet presAssocID="{2306D261-DC06-47AC-907A-58F20EE5F700}" presName="parSh" presStyleLbl="node1" presStyleIdx="0" presStyleCnt="1"/>
      <dgm:spPr/>
      <dgm:t>
        <a:bodyPr/>
        <a:lstStyle/>
        <a:p>
          <a:endParaRPr lang="bg-BG"/>
        </a:p>
      </dgm:t>
    </dgm:pt>
    <dgm:pt modelId="{47736200-58B4-41EB-9D34-51D45F09CDBB}" type="pres">
      <dgm:prSet presAssocID="{2306D261-DC06-47AC-907A-58F20EE5F700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24AC294A-8AB3-46B2-84C7-39C41423E55B}" type="presOf" srcId="{2A97ECD0-3A6B-4DC5-B2BC-43F9EBAE341A}" destId="{47736200-58B4-41EB-9D34-51D45F09CDBB}" srcOrd="0" destOrd="0" presId="urn:microsoft.com/office/officeart/2005/8/layout/process3"/>
    <dgm:cxn modelId="{6E5A6D13-8103-4163-8587-CB336528DB2F}" srcId="{2306D261-DC06-47AC-907A-58F20EE5F700}" destId="{2A97ECD0-3A6B-4DC5-B2BC-43F9EBAE341A}" srcOrd="0" destOrd="0" parTransId="{0ACA75BC-5BF9-4387-A23A-585668D55EDD}" sibTransId="{FE2A212A-1BD2-45FB-A14C-B90ADB211CA5}"/>
    <dgm:cxn modelId="{64C3F781-FB09-457D-9673-1244E26CF05E}" type="presOf" srcId="{2306D261-DC06-47AC-907A-58F20EE5F700}" destId="{F17236B6-B3F0-45DF-BBC6-33565CF62913}" srcOrd="0" destOrd="0" presId="urn:microsoft.com/office/officeart/2005/8/layout/process3"/>
    <dgm:cxn modelId="{B5E6D558-D937-4E55-B3F0-D7E486FA503C}" type="presOf" srcId="{DC238688-1155-442D-8BC3-B5F0C8B10EF9}" destId="{67FA2E6D-81EF-4026-A796-263A69888D7C}" srcOrd="0" destOrd="0" presId="urn:microsoft.com/office/officeart/2005/8/layout/process3"/>
    <dgm:cxn modelId="{B67259CC-18AD-4471-A0EA-4218E6B88D04}" type="presOf" srcId="{2306D261-DC06-47AC-907A-58F20EE5F700}" destId="{9F4E0327-B708-4241-B5FE-29E600317D13}" srcOrd="1" destOrd="0" presId="urn:microsoft.com/office/officeart/2005/8/layout/process3"/>
    <dgm:cxn modelId="{095488B0-94A7-4CD6-9055-0977EFD9DDBB}" srcId="{DC238688-1155-442D-8BC3-B5F0C8B10EF9}" destId="{2306D261-DC06-47AC-907A-58F20EE5F700}" srcOrd="0" destOrd="0" parTransId="{ECA0C978-F542-45A1-A68B-F6DD208FD85F}" sibTransId="{A8DD33AF-F0F7-4214-B5D1-75EE2CDF9F5D}"/>
    <dgm:cxn modelId="{0E62182E-8068-4ADF-9269-49B6A23F21FC}" type="presParOf" srcId="{67FA2E6D-81EF-4026-A796-263A69888D7C}" destId="{3B4AE4B3-68B8-451B-B380-7E1A4B697BC5}" srcOrd="0" destOrd="0" presId="urn:microsoft.com/office/officeart/2005/8/layout/process3"/>
    <dgm:cxn modelId="{7FA05703-B0E4-4556-807F-B80FEEA5B6E5}" type="presParOf" srcId="{3B4AE4B3-68B8-451B-B380-7E1A4B697BC5}" destId="{F17236B6-B3F0-45DF-BBC6-33565CF62913}" srcOrd="0" destOrd="0" presId="urn:microsoft.com/office/officeart/2005/8/layout/process3"/>
    <dgm:cxn modelId="{DDB2E27A-DA50-4FDD-89C5-BAE033CF67B0}" type="presParOf" srcId="{3B4AE4B3-68B8-451B-B380-7E1A4B697BC5}" destId="{9F4E0327-B708-4241-B5FE-29E600317D13}" srcOrd="1" destOrd="0" presId="urn:microsoft.com/office/officeart/2005/8/layout/process3"/>
    <dgm:cxn modelId="{FCFB3D80-EA24-4A51-B6F7-FCEF813D86C7}" type="presParOf" srcId="{3B4AE4B3-68B8-451B-B380-7E1A4B697BC5}" destId="{47736200-58B4-41EB-9D34-51D45F09CDB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BC04B8-FB15-4248-998C-C9B1BDAEE7F4}">
      <dsp:nvSpPr>
        <dsp:cNvPr id="0" name=""/>
        <dsp:cNvSpPr/>
      </dsp:nvSpPr>
      <dsp:spPr>
        <a:xfrm rot="5400000">
          <a:off x="-275322" y="277990"/>
          <a:ext cx="1835486" cy="128484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Small</a:t>
          </a:r>
          <a:endParaRPr lang="bg-BG" sz="2800" kern="1200" dirty="0"/>
        </a:p>
      </dsp:txBody>
      <dsp:txXfrm rot="-5400000">
        <a:off x="1" y="645087"/>
        <a:ext cx="1284840" cy="550646"/>
      </dsp:txXfrm>
    </dsp:sp>
    <dsp:sp modelId="{15C7099D-CE5F-4EA0-A4CD-BB7AECEC76A0}">
      <dsp:nvSpPr>
        <dsp:cNvPr id="0" name=""/>
        <dsp:cNvSpPr/>
      </dsp:nvSpPr>
      <dsp:spPr>
        <a:xfrm rot="5400000">
          <a:off x="4058110" y="-2770602"/>
          <a:ext cx="1193066" cy="67396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From </a:t>
          </a:r>
          <a:r>
            <a:rPr lang="bg-BG" sz="2400" kern="1200" dirty="0" smtClean="0"/>
            <a:t>2 </a:t>
          </a:r>
          <a:r>
            <a:rPr lang="en-US" sz="2400" kern="1200" dirty="0" smtClean="0"/>
            <a:t>to</a:t>
          </a:r>
          <a:r>
            <a:rPr lang="bg-BG" sz="2400" kern="1200" dirty="0" smtClean="0"/>
            <a:t> 300 </a:t>
          </a:r>
          <a:r>
            <a:rPr lang="en-US" sz="2400" kern="1200" dirty="0" err="1" smtClean="0"/>
            <a:t>MWe</a:t>
          </a:r>
          <a:endParaRPr lang="bg-BG" sz="2400" kern="1200" dirty="0"/>
        </a:p>
      </dsp:txBody>
      <dsp:txXfrm rot="-5400000">
        <a:off x="1284841" y="60908"/>
        <a:ext cx="6681365" cy="1076584"/>
      </dsp:txXfrm>
    </dsp:sp>
    <dsp:sp modelId="{0C419D5A-F91E-4716-8F47-DF1E7188F1D8}">
      <dsp:nvSpPr>
        <dsp:cNvPr id="0" name=""/>
        <dsp:cNvSpPr/>
      </dsp:nvSpPr>
      <dsp:spPr>
        <a:xfrm rot="5400000">
          <a:off x="-275322" y="1921751"/>
          <a:ext cx="1835486" cy="1284840"/>
        </a:xfrm>
        <a:prstGeom prst="chevron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Module</a:t>
          </a:r>
          <a:endParaRPr lang="bg-BG" sz="2800" kern="1200" dirty="0"/>
        </a:p>
      </dsp:txBody>
      <dsp:txXfrm rot="-5400000">
        <a:off x="1" y="2288848"/>
        <a:ext cx="1284840" cy="550646"/>
      </dsp:txXfrm>
    </dsp:sp>
    <dsp:sp modelId="{AA49C4D9-344E-4334-8540-9AF5BAD6B1B0}">
      <dsp:nvSpPr>
        <dsp:cNvPr id="0" name=""/>
        <dsp:cNvSpPr/>
      </dsp:nvSpPr>
      <dsp:spPr>
        <a:xfrm rot="5400000">
          <a:off x="4058110" y="-1126841"/>
          <a:ext cx="1193066" cy="67396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All active equipment in one module</a:t>
          </a:r>
          <a:endParaRPr lang="bg-BG" sz="2400" kern="1200" dirty="0"/>
        </a:p>
      </dsp:txBody>
      <dsp:txXfrm rot="-5400000">
        <a:off x="1284841" y="1704669"/>
        <a:ext cx="6681365" cy="1076584"/>
      </dsp:txXfrm>
    </dsp:sp>
    <dsp:sp modelId="{D569CBA1-E054-4230-BC79-789FE850EE29}">
      <dsp:nvSpPr>
        <dsp:cNvPr id="0" name=""/>
        <dsp:cNvSpPr/>
      </dsp:nvSpPr>
      <dsp:spPr>
        <a:xfrm rot="5400000">
          <a:off x="-275322" y="3565512"/>
          <a:ext cx="1835486" cy="1284840"/>
        </a:xfrm>
        <a:prstGeom prst="chevron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Reactors</a:t>
          </a:r>
          <a:endParaRPr lang="bg-BG" sz="2800" kern="1200" dirty="0"/>
        </a:p>
      </dsp:txBody>
      <dsp:txXfrm rot="-5400000">
        <a:off x="1" y="3932609"/>
        <a:ext cx="1284840" cy="550646"/>
      </dsp:txXfrm>
    </dsp:sp>
    <dsp:sp modelId="{1BB69196-A055-4AAC-8C16-5D5DA5A4D5AE}">
      <dsp:nvSpPr>
        <dsp:cNvPr id="0" name=""/>
        <dsp:cNvSpPr/>
      </dsp:nvSpPr>
      <dsp:spPr>
        <a:xfrm rot="5400000">
          <a:off x="4058110" y="516919"/>
          <a:ext cx="1193066" cy="67396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Different technologies: thermal and fast neutrons, molten salt reactors</a:t>
          </a:r>
          <a:r>
            <a:rPr lang="bg-BG" sz="2400" kern="1200" dirty="0" smtClean="0"/>
            <a:t>, </a:t>
          </a:r>
          <a:r>
            <a:rPr lang="en-US" sz="2400" kern="1200" dirty="0" smtClean="0"/>
            <a:t>high temperature reactors</a:t>
          </a:r>
          <a:endParaRPr lang="bg-BG" sz="2400" kern="1200" dirty="0"/>
        </a:p>
      </dsp:txBody>
      <dsp:txXfrm rot="-5400000">
        <a:off x="1284841" y="3348430"/>
        <a:ext cx="6681365" cy="10765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4B9FB-7011-455D-BC16-15D7D4EE10E3}">
      <dsp:nvSpPr>
        <dsp:cNvPr id="0" name=""/>
        <dsp:cNvSpPr/>
      </dsp:nvSpPr>
      <dsp:spPr>
        <a:xfrm>
          <a:off x="1950927" y="3187265"/>
          <a:ext cx="2251375" cy="1941078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1750" rIns="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Aircraft carriers</a:t>
          </a:r>
          <a:endParaRPr lang="bg-BG" sz="2500" kern="1200" dirty="0"/>
        </a:p>
      </dsp:txBody>
      <dsp:txXfrm>
        <a:off x="2300298" y="3488484"/>
        <a:ext cx="1552633" cy="1338640"/>
      </dsp:txXfrm>
    </dsp:sp>
    <dsp:sp modelId="{8769234E-9DEC-4EA5-8B09-3B679C479890}">
      <dsp:nvSpPr>
        <dsp:cNvPr id="0" name=""/>
        <dsp:cNvSpPr/>
      </dsp:nvSpPr>
      <dsp:spPr>
        <a:xfrm>
          <a:off x="2009415" y="4044212"/>
          <a:ext cx="263595" cy="22718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CADECE-7D22-4F65-8892-119CF85C744D}">
      <dsp:nvSpPr>
        <dsp:cNvPr id="0" name=""/>
        <dsp:cNvSpPr/>
      </dsp:nvSpPr>
      <dsp:spPr>
        <a:xfrm>
          <a:off x="26442" y="2144673"/>
          <a:ext cx="2251375" cy="1941078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7033B1-EFD6-465B-BCC3-55D07226F6D9}">
      <dsp:nvSpPr>
        <dsp:cNvPr id="0" name=""/>
        <dsp:cNvSpPr/>
      </dsp:nvSpPr>
      <dsp:spPr>
        <a:xfrm>
          <a:off x="1559139" y="3829334"/>
          <a:ext cx="263595" cy="22718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892954"/>
              <a:satOff val="5380"/>
              <a:lumOff val="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78AFDD-9AA2-417D-87AD-81BB391BDB4C}">
      <dsp:nvSpPr>
        <dsp:cNvPr id="0" name=""/>
        <dsp:cNvSpPr/>
      </dsp:nvSpPr>
      <dsp:spPr>
        <a:xfrm>
          <a:off x="3869002" y="2121595"/>
          <a:ext cx="2251375" cy="1941078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1750" rIns="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Submarines</a:t>
          </a:r>
          <a:endParaRPr lang="bg-BG" sz="2500" kern="1200" dirty="0"/>
        </a:p>
      </dsp:txBody>
      <dsp:txXfrm>
        <a:off x="4218373" y="2422814"/>
        <a:ext cx="1552633" cy="1338640"/>
      </dsp:txXfrm>
    </dsp:sp>
    <dsp:sp modelId="{90D6B818-A553-431D-B15C-E061751A7EDA}">
      <dsp:nvSpPr>
        <dsp:cNvPr id="0" name=""/>
        <dsp:cNvSpPr/>
      </dsp:nvSpPr>
      <dsp:spPr>
        <a:xfrm>
          <a:off x="5408110" y="3804205"/>
          <a:ext cx="263595" cy="22718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785908"/>
              <a:satOff val="10760"/>
              <a:lumOff val="8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639724-260B-4239-8FB9-49168BCFC1DC}">
      <dsp:nvSpPr>
        <dsp:cNvPr id="0" name=""/>
        <dsp:cNvSpPr/>
      </dsp:nvSpPr>
      <dsp:spPr>
        <a:xfrm>
          <a:off x="5787078" y="3187265"/>
          <a:ext cx="2251375" cy="1941078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B80720-E241-4292-9D12-5B35C53004AD}">
      <dsp:nvSpPr>
        <dsp:cNvPr id="0" name=""/>
        <dsp:cNvSpPr/>
      </dsp:nvSpPr>
      <dsp:spPr>
        <a:xfrm>
          <a:off x="5845566" y="4044212"/>
          <a:ext cx="263595" cy="22718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678862"/>
              <a:satOff val="16139"/>
              <a:lumOff val="1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9E9168-1EE1-4CD2-B2E5-2A93EF5CE7AC}">
      <dsp:nvSpPr>
        <dsp:cNvPr id="0" name=""/>
        <dsp:cNvSpPr/>
      </dsp:nvSpPr>
      <dsp:spPr>
        <a:xfrm>
          <a:off x="1950927" y="1060541"/>
          <a:ext cx="2251375" cy="1941078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1750" rIns="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Icebreakers</a:t>
          </a:r>
          <a:endParaRPr lang="bg-BG" sz="2500" kern="1200" dirty="0"/>
        </a:p>
      </dsp:txBody>
      <dsp:txXfrm>
        <a:off x="2300298" y="1361760"/>
        <a:ext cx="1552633" cy="1338640"/>
      </dsp:txXfrm>
    </dsp:sp>
    <dsp:sp modelId="{849B4539-5AA9-46F8-B522-FFBC6E82C786}">
      <dsp:nvSpPr>
        <dsp:cNvPr id="0" name=""/>
        <dsp:cNvSpPr/>
      </dsp:nvSpPr>
      <dsp:spPr>
        <a:xfrm>
          <a:off x="3477215" y="1102593"/>
          <a:ext cx="263595" cy="22718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571816"/>
              <a:satOff val="21519"/>
              <a:lumOff val="1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9ABF14-80DF-4E57-BEDE-097DED056FB7}">
      <dsp:nvSpPr>
        <dsp:cNvPr id="0" name=""/>
        <dsp:cNvSpPr/>
      </dsp:nvSpPr>
      <dsp:spPr>
        <a:xfrm>
          <a:off x="3869002" y="0"/>
          <a:ext cx="2251375" cy="1941078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293834-8588-4705-A3FC-5E3D8DCA591E}">
      <dsp:nvSpPr>
        <dsp:cNvPr id="0" name=""/>
        <dsp:cNvSpPr/>
      </dsp:nvSpPr>
      <dsp:spPr>
        <a:xfrm>
          <a:off x="3935502" y="852330"/>
          <a:ext cx="263595" cy="22718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4CA8AD-76B3-43FE-AC18-2DD785109E64}">
      <dsp:nvSpPr>
        <dsp:cNvPr id="0" name=""/>
        <dsp:cNvSpPr/>
      </dsp:nvSpPr>
      <dsp:spPr>
        <a:xfrm>
          <a:off x="0" y="202575"/>
          <a:ext cx="7112230" cy="1598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14097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Security</a:t>
          </a:r>
          <a:endParaRPr lang="bg-BG" sz="3700" kern="1200" dirty="0"/>
        </a:p>
      </dsp:txBody>
      <dsp:txXfrm>
        <a:off x="0" y="202575"/>
        <a:ext cx="7112230" cy="1065600"/>
      </dsp:txXfrm>
    </dsp:sp>
    <dsp:sp modelId="{F4BC49A4-ADC5-4FFA-BF80-D1D9AF6C9433}">
      <dsp:nvSpPr>
        <dsp:cNvPr id="0" name=""/>
        <dsp:cNvSpPr/>
      </dsp:nvSpPr>
      <dsp:spPr>
        <a:xfrm>
          <a:off x="1456721" y="1268176"/>
          <a:ext cx="7112230" cy="3729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3144" tIns="263144" rIns="263144" bIns="263144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700" kern="1200" dirty="0" smtClean="0"/>
            <a:t>Passive cooling and protection</a:t>
          </a:r>
          <a:endParaRPr lang="bg-BG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700" kern="1200" dirty="0" smtClean="0"/>
            <a:t>Few parts to fail</a:t>
          </a:r>
          <a:endParaRPr lang="bg-BG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700" kern="1200" dirty="0" smtClean="0"/>
            <a:t>Ambient pressure in the reactor</a:t>
          </a:r>
          <a:endParaRPr lang="bg-BG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700" kern="1200" dirty="0" smtClean="0"/>
            <a:t>No LOCA and fuel melt down</a:t>
          </a:r>
          <a:endParaRPr lang="bg-BG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700" kern="1200" dirty="0" smtClean="0"/>
            <a:t>Burning spent nuclear fuel</a:t>
          </a:r>
          <a:endParaRPr lang="bg-BG" sz="3700" kern="1200" dirty="0"/>
        </a:p>
      </dsp:txBody>
      <dsp:txXfrm>
        <a:off x="1565957" y="1377412"/>
        <a:ext cx="6893758" cy="35111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6A0D83-F952-4890-8931-0A99C3867561}">
      <dsp:nvSpPr>
        <dsp:cNvPr id="0" name=""/>
        <dsp:cNvSpPr/>
      </dsp:nvSpPr>
      <dsp:spPr>
        <a:xfrm>
          <a:off x="0" y="8176"/>
          <a:ext cx="7112230" cy="1728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Manageable Investments</a:t>
          </a:r>
          <a:endParaRPr lang="bg-BG" sz="4000" kern="1200" dirty="0"/>
        </a:p>
      </dsp:txBody>
      <dsp:txXfrm>
        <a:off x="0" y="8176"/>
        <a:ext cx="7112230" cy="1152000"/>
      </dsp:txXfrm>
    </dsp:sp>
    <dsp:sp modelId="{C69071DB-D009-4DA6-B2A8-E7868142E013}">
      <dsp:nvSpPr>
        <dsp:cNvPr id="0" name=""/>
        <dsp:cNvSpPr/>
      </dsp:nvSpPr>
      <dsp:spPr>
        <a:xfrm>
          <a:off x="1456721" y="1160176"/>
          <a:ext cx="7112230" cy="403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kern="1200" dirty="0" smtClean="0"/>
            <a:t>Small initial funds</a:t>
          </a:r>
          <a:endParaRPr lang="bg-BG" sz="4000" kern="1200" dirty="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kern="1200" dirty="0" smtClean="0"/>
            <a:t>Incremental increase </a:t>
          </a:r>
          <a:endParaRPr lang="bg-BG" sz="4000" kern="1200" dirty="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kern="1200" dirty="0" smtClean="0"/>
            <a:t>Short construction schedules</a:t>
          </a:r>
          <a:endParaRPr lang="bg-BG" sz="4000" kern="1200" dirty="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kern="1200" dirty="0" smtClean="0"/>
            <a:t>Serial production</a:t>
          </a:r>
          <a:endParaRPr lang="bg-BG" sz="4000" kern="1200" dirty="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kern="1200" dirty="0" smtClean="0"/>
            <a:t>Low cost per installed </a:t>
          </a:r>
          <a:r>
            <a:rPr lang="en-US" sz="4000" kern="1200" dirty="0" err="1" smtClean="0"/>
            <a:t>kWe</a:t>
          </a:r>
          <a:endParaRPr lang="bg-BG" sz="4000" kern="1200" dirty="0"/>
        </a:p>
      </dsp:txBody>
      <dsp:txXfrm>
        <a:off x="1574814" y="1278269"/>
        <a:ext cx="6876044" cy="37958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25817-9730-4BC8-A466-9DFAFE987153}">
      <dsp:nvSpPr>
        <dsp:cNvPr id="0" name=""/>
        <dsp:cNvSpPr/>
      </dsp:nvSpPr>
      <dsp:spPr>
        <a:xfrm>
          <a:off x="0" y="87792"/>
          <a:ext cx="7112230" cy="2030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179070" numCol="1" spcCol="1270" anchor="t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Operating</a:t>
          </a:r>
          <a:endParaRPr lang="bg-BG" sz="4700" kern="1200" dirty="0"/>
        </a:p>
      </dsp:txBody>
      <dsp:txXfrm>
        <a:off x="0" y="87792"/>
        <a:ext cx="7112230" cy="1353600"/>
      </dsp:txXfrm>
    </dsp:sp>
    <dsp:sp modelId="{1998A0BF-CB12-4378-BFB0-2B0332F7A2B2}">
      <dsp:nvSpPr>
        <dsp:cNvPr id="0" name=""/>
        <dsp:cNvSpPr/>
      </dsp:nvSpPr>
      <dsp:spPr>
        <a:xfrm>
          <a:off x="1456721" y="1373476"/>
          <a:ext cx="7112230" cy="3807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4264" tIns="334264" rIns="334264" bIns="334264" numCol="1" spcCol="1270" anchor="t" anchorCtr="0">
          <a:noAutofit/>
        </a:bodyPr>
        <a:lstStyle/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700" kern="1200" dirty="0" smtClean="0"/>
            <a:t>Load following</a:t>
          </a:r>
          <a:endParaRPr lang="bg-BG" sz="4700" kern="1200" dirty="0"/>
        </a:p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700" kern="1200" dirty="0" smtClean="0"/>
            <a:t>No large backup power is required</a:t>
          </a:r>
          <a:endParaRPr lang="bg-BG" sz="4700" kern="1200" dirty="0"/>
        </a:p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700" kern="1200" dirty="0" smtClean="0"/>
            <a:t>Low operating costs</a:t>
          </a:r>
          <a:endParaRPr lang="bg-BG" sz="4700" kern="1200" dirty="0"/>
        </a:p>
      </dsp:txBody>
      <dsp:txXfrm>
        <a:off x="1568224" y="1484979"/>
        <a:ext cx="6889224" cy="35839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E0327-B708-4241-B5FE-29E600317D13}">
      <dsp:nvSpPr>
        <dsp:cNvPr id="0" name=""/>
        <dsp:cNvSpPr/>
      </dsp:nvSpPr>
      <dsp:spPr>
        <a:xfrm>
          <a:off x="0" y="137775"/>
          <a:ext cx="7112230" cy="1641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144780" numCol="1" spcCol="1270" anchor="t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New Markets</a:t>
          </a:r>
          <a:endParaRPr lang="bg-BG" sz="3800" kern="1200" dirty="0"/>
        </a:p>
      </dsp:txBody>
      <dsp:txXfrm>
        <a:off x="0" y="137775"/>
        <a:ext cx="7112230" cy="1094400"/>
      </dsp:txXfrm>
    </dsp:sp>
    <dsp:sp modelId="{47736200-58B4-41EB-9D34-51D45F09CDBB}">
      <dsp:nvSpPr>
        <dsp:cNvPr id="0" name=""/>
        <dsp:cNvSpPr/>
      </dsp:nvSpPr>
      <dsp:spPr>
        <a:xfrm>
          <a:off x="1368174" y="1369951"/>
          <a:ext cx="7112230" cy="3830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0256" tIns="270256" rIns="270256" bIns="270256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kern="1200" dirty="0" smtClean="0"/>
            <a:t>Backup power for RES</a:t>
          </a:r>
          <a:endParaRPr lang="bg-BG" sz="3800" kern="1200" dirty="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kern="1200" dirty="0" smtClean="0"/>
            <a:t>District heating</a:t>
          </a:r>
          <a:endParaRPr lang="bg-BG" sz="3800" kern="1200" dirty="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kern="1200" dirty="0" smtClean="0"/>
            <a:t>Hydrogen production</a:t>
          </a:r>
          <a:endParaRPr lang="bg-BG" sz="3800" kern="1200" dirty="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kern="1200" dirty="0" smtClean="0"/>
            <a:t>Heat source in chemical plants</a:t>
          </a:r>
          <a:endParaRPr lang="bg-BG" sz="3800" kern="1200" dirty="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kern="1200" dirty="0" smtClean="0"/>
            <a:t>Desalination of sea water</a:t>
          </a:r>
          <a:endParaRPr lang="bg-BG" sz="3800" kern="1200" dirty="0"/>
        </a:p>
      </dsp:txBody>
      <dsp:txXfrm>
        <a:off x="1480363" y="1482140"/>
        <a:ext cx="6887852" cy="360602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E0327-B708-4241-B5FE-29E600317D13}">
      <dsp:nvSpPr>
        <dsp:cNvPr id="0" name=""/>
        <dsp:cNvSpPr/>
      </dsp:nvSpPr>
      <dsp:spPr>
        <a:xfrm>
          <a:off x="0" y="80176"/>
          <a:ext cx="7112230" cy="1080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Project statuses around the globe</a:t>
          </a:r>
          <a:endParaRPr lang="bg-BG" sz="2500" kern="1200" dirty="0"/>
        </a:p>
      </dsp:txBody>
      <dsp:txXfrm>
        <a:off x="0" y="80176"/>
        <a:ext cx="7112230" cy="720000"/>
      </dsp:txXfrm>
    </dsp:sp>
    <dsp:sp modelId="{47736200-58B4-41EB-9D34-51D45F09CDBB}">
      <dsp:nvSpPr>
        <dsp:cNvPr id="0" name=""/>
        <dsp:cNvSpPr/>
      </dsp:nvSpPr>
      <dsp:spPr>
        <a:xfrm>
          <a:off x="1456721" y="800176"/>
          <a:ext cx="7112230" cy="432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>
              <a:solidFill>
                <a:srgbClr val="FF0000"/>
              </a:solidFill>
            </a:rPr>
            <a:t>In construction: </a:t>
          </a:r>
          <a:r>
            <a:rPr lang="en-US" sz="2500" kern="1200" dirty="0" smtClean="0"/>
            <a:t>one HTR in China, one PWR in Russia, and one PWR in Argentina</a:t>
          </a:r>
          <a:endParaRPr lang="bg-BG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>
              <a:solidFill>
                <a:srgbClr val="FF0000"/>
              </a:solidFill>
            </a:rPr>
            <a:t>Licensing: </a:t>
          </a:r>
          <a:r>
            <a:rPr lang="en-US" sz="2500" kern="1200" dirty="0" smtClean="0"/>
            <a:t>one PWR is South Korea, one FNR in USA ready to be licensed, licensed sites for FNRs in Russia and Romania </a:t>
          </a:r>
          <a:endParaRPr lang="bg-BG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>
              <a:solidFill>
                <a:srgbClr val="FF0000"/>
              </a:solidFill>
            </a:rPr>
            <a:t>Detailed technical drawings and testing: </a:t>
          </a:r>
          <a:r>
            <a:rPr lang="en-US" sz="2500" kern="1200" dirty="0" smtClean="0"/>
            <a:t>one FNR in Russia, one PWR in USA, one FNR in Japan, and one PWR in China</a:t>
          </a:r>
          <a:endParaRPr lang="bg-BG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>
              <a:solidFill>
                <a:srgbClr val="FF0000"/>
              </a:solidFill>
            </a:rPr>
            <a:t>Concepts: </a:t>
          </a:r>
          <a:r>
            <a:rPr lang="en-US" sz="2500" kern="1200" dirty="0" smtClean="0"/>
            <a:t>more than 60 projects for all type of reactors around the world</a:t>
          </a:r>
          <a:endParaRPr lang="bg-BG" sz="2500" kern="1200" dirty="0"/>
        </a:p>
      </dsp:txBody>
      <dsp:txXfrm>
        <a:off x="1583249" y="926704"/>
        <a:ext cx="6859174" cy="40669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E0327-B708-4241-B5FE-29E600317D13}">
      <dsp:nvSpPr>
        <dsp:cNvPr id="0" name=""/>
        <dsp:cNvSpPr/>
      </dsp:nvSpPr>
      <dsp:spPr>
        <a:xfrm>
          <a:off x="0" y="35176"/>
          <a:ext cx="7112230" cy="2462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5384" tIns="405384" rIns="405384" bIns="217170" numCol="1" spcCol="1270" anchor="t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smtClean="0"/>
            <a:t>Obstacles</a:t>
          </a:r>
          <a:endParaRPr lang="bg-BG" sz="5700" kern="1200" dirty="0"/>
        </a:p>
      </dsp:txBody>
      <dsp:txXfrm>
        <a:off x="0" y="35176"/>
        <a:ext cx="7112230" cy="1641600"/>
      </dsp:txXfrm>
    </dsp:sp>
    <dsp:sp modelId="{47736200-58B4-41EB-9D34-51D45F09CDBB}">
      <dsp:nvSpPr>
        <dsp:cNvPr id="0" name=""/>
        <dsp:cNvSpPr/>
      </dsp:nvSpPr>
      <dsp:spPr>
        <a:xfrm>
          <a:off x="1456721" y="1676776"/>
          <a:ext cx="7112230" cy="3488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5384" tIns="405384" rIns="405384" bIns="405384" numCol="1" spcCol="1270" anchor="t" anchorCtr="0">
          <a:noAutofit/>
        </a:bodyPr>
        <a:lstStyle/>
        <a:p>
          <a:pPr marL="285750" lvl="1" indent="-285750" algn="l" defTabSz="2533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5700" kern="1200" dirty="0" smtClean="0">
              <a:solidFill>
                <a:srgbClr val="FF0000"/>
              </a:solidFill>
            </a:rPr>
            <a:t>No suitable regulatory environment</a:t>
          </a:r>
          <a:endParaRPr lang="bg-BG" sz="5700" kern="1200" dirty="0"/>
        </a:p>
      </dsp:txBody>
      <dsp:txXfrm>
        <a:off x="1558893" y="1778948"/>
        <a:ext cx="6907886" cy="3284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45A89-4B11-4698-9A7E-916AE706FBF1}" type="datetimeFigureOut">
              <a:rPr lang="es-ES" smtClean="0"/>
              <a:t>26/03/2015</a:t>
            </a:fld>
            <a:endParaRPr lang="es-ES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87A71-91B5-45A1-B28F-031489AD935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33906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66434-D69F-46B5-9BB7-87BCC3F51F9F}" type="datetimeFigureOut">
              <a:rPr lang="es-ES" smtClean="0"/>
              <a:t>26/03/2015</a:t>
            </a:fld>
            <a:endParaRPr lang="es-ES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s-E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9633A-A13F-494D-8EFF-EC45331C9BC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32325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633A-A13F-494D-8EFF-EC45331C9BCC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2253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633A-A13F-494D-8EFF-EC45331C9BCC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4726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633A-A13F-494D-8EFF-EC45331C9BCC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0231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633A-A13F-494D-8EFF-EC45331C9BCC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472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633A-A13F-494D-8EFF-EC45331C9BCC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1891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633A-A13F-494D-8EFF-EC45331C9BCC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132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633A-A13F-494D-8EFF-EC45331C9BCC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836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9633A-A13F-494D-8EFF-EC45331C9BCC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11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F06AD-30F0-4D0F-97B5-F27EE61C401B}" type="datetimeFigureOut">
              <a:rPr lang="bg-BG" smtClean="0"/>
              <a:t>26.3.2015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49E6-608F-4807-B1DD-6C7D886D221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1279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F06AD-30F0-4D0F-97B5-F27EE61C401B}" type="datetimeFigureOut">
              <a:rPr lang="bg-BG" smtClean="0"/>
              <a:t>26.3.2015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49E6-608F-4807-B1DD-6C7D886D221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32734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F06AD-30F0-4D0F-97B5-F27EE61C401B}" type="datetimeFigureOut">
              <a:rPr lang="bg-BG" smtClean="0"/>
              <a:t>26.3.2015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49E6-608F-4807-B1DD-6C7D886D221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4687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F06AD-30F0-4D0F-97B5-F27EE61C401B}" type="datetimeFigureOut">
              <a:rPr lang="bg-BG" smtClean="0"/>
              <a:t>26.3.2015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49E6-608F-4807-B1DD-6C7D886D221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6784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F06AD-30F0-4D0F-97B5-F27EE61C401B}" type="datetimeFigureOut">
              <a:rPr lang="bg-BG" smtClean="0"/>
              <a:t>26.3.2015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49E6-608F-4807-B1DD-6C7D886D221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5430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F06AD-30F0-4D0F-97B5-F27EE61C401B}" type="datetimeFigureOut">
              <a:rPr lang="bg-BG" smtClean="0"/>
              <a:t>26.3.2015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49E6-608F-4807-B1DD-6C7D886D221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48665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F06AD-30F0-4D0F-97B5-F27EE61C401B}" type="datetimeFigureOut">
              <a:rPr lang="bg-BG" smtClean="0"/>
              <a:t>26.3.2015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49E6-608F-4807-B1DD-6C7D886D221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9766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F06AD-30F0-4D0F-97B5-F27EE61C401B}" type="datetimeFigureOut">
              <a:rPr lang="bg-BG" smtClean="0"/>
              <a:t>26.3.2015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49E6-608F-4807-B1DD-6C7D886D221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1584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F06AD-30F0-4D0F-97B5-F27EE61C401B}" type="datetimeFigureOut">
              <a:rPr lang="bg-BG" smtClean="0"/>
              <a:t>26.3.2015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49E6-608F-4807-B1DD-6C7D886D221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6095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F06AD-30F0-4D0F-97B5-F27EE61C401B}" type="datetimeFigureOut">
              <a:rPr lang="bg-BG" smtClean="0"/>
              <a:t>26.3.2015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49E6-608F-4807-B1DD-6C7D886D221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1206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F06AD-30F0-4D0F-97B5-F27EE61C401B}" type="datetimeFigureOut">
              <a:rPr lang="bg-BG" smtClean="0"/>
              <a:t>26.3.2015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49E6-608F-4807-B1DD-6C7D886D221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3100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F06AD-30F0-4D0F-97B5-F27EE61C401B}" type="datetimeFigureOut">
              <a:rPr lang="bg-BG" smtClean="0"/>
              <a:t>26.3.2015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749E6-608F-4807-B1DD-6C7D886D221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13274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9" y="2132856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Small Module Rectors: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Advantages and Future</a:t>
            </a:r>
            <a:endParaRPr lang="bg-BG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8479" y="4437112"/>
            <a:ext cx="6400800" cy="991436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Nucleon Consulting</a:t>
            </a:r>
            <a:endParaRPr lang="bg-BG" sz="2800" b="1" dirty="0">
              <a:solidFill>
                <a:schemeClr val="bg1"/>
              </a:solidFill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757" y="0"/>
            <a:ext cx="13662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82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артина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757" y="0"/>
            <a:ext cx="1366243" cy="6858000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04502" y="1340768"/>
            <a:ext cx="6768752" cy="3600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77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566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754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943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914377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1" dirty="0" smtClean="0">
                <a:solidFill>
                  <a:schemeClr val="bg1"/>
                </a:solidFill>
              </a:rPr>
              <a:t>SMR have huge potential to reshape the nuclear industry and restart the Nuclear Renaissance</a:t>
            </a:r>
            <a:endParaRPr lang="bg-BG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829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артина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757" y="0"/>
            <a:ext cx="1366243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2060848"/>
            <a:ext cx="7777757" cy="3312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377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700" b="1" dirty="0" smtClean="0">
                <a:solidFill>
                  <a:srgbClr val="FFC000"/>
                </a:solidFill>
              </a:rPr>
              <a:t>Thank you!</a:t>
            </a:r>
          </a:p>
          <a:p>
            <a:endParaRPr lang="en-US" sz="3600" b="1" dirty="0">
              <a:solidFill>
                <a:srgbClr val="FFC000"/>
              </a:solidFill>
            </a:endParaRPr>
          </a:p>
          <a:p>
            <a:endParaRPr lang="en-US" sz="3600" b="1" dirty="0" smtClean="0">
              <a:solidFill>
                <a:srgbClr val="FFC000"/>
              </a:solidFill>
            </a:endParaRPr>
          </a:p>
          <a:p>
            <a:endParaRPr lang="en-US" sz="3600" b="1" dirty="0">
              <a:solidFill>
                <a:srgbClr val="FFC000"/>
              </a:solidFill>
            </a:endParaRPr>
          </a:p>
          <a:p>
            <a:r>
              <a:rPr lang="en-US" sz="2400" b="1" dirty="0" smtClean="0">
                <a:solidFill>
                  <a:srgbClr val="FFC000"/>
                </a:solidFill>
              </a:rPr>
              <a:t>Nucleon Consulting</a:t>
            </a:r>
          </a:p>
          <a:p>
            <a:r>
              <a:rPr lang="en-US" sz="2400" dirty="0">
                <a:solidFill>
                  <a:schemeClr val="bg1"/>
                </a:solidFill>
              </a:rPr>
              <a:t>www</a:t>
            </a:r>
            <a:r>
              <a:rPr lang="bg-BG" sz="2400" dirty="0">
                <a:solidFill>
                  <a:schemeClr val="bg1"/>
                </a:solidFill>
              </a:rPr>
              <a:t>.</a:t>
            </a:r>
            <a:r>
              <a:rPr lang="en-US" sz="2400" dirty="0">
                <a:solidFill>
                  <a:schemeClr val="bg1"/>
                </a:solidFill>
              </a:rPr>
              <a:t>nucleon</a:t>
            </a:r>
            <a:r>
              <a:rPr lang="bg-BG" sz="2400" dirty="0">
                <a:solidFill>
                  <a:schemeClr val="bg1"/>
                </a:solidFill>
              </a:rPr>
              <a:t>.</a:t>
            </a:r>
            <a:r>
              <a:rPr lang="en-US" sz="2400" dirty="0">
                <a:solidFill>
                  <a:schemeClr val="bg1"/>
                </a:solidFill>
              </a:rPr>
              <a:t>info </a:t>
            </a:r>
            <a:endParaRPr lang="bg-BG" sz="2400" dirty="0">
              <a:solidFill>
                <a:schemeClr val="bg1"/>
              </a:solidFill>
            </a:endParaRPr>
          </a:p>
          <a:p>
            <a:r>
              <a:rPr lang="bg-BG" sz="2400" dirty="0">
                <a:solidFill>
                  <a:schemeClr val="bg1"/>
                </a:solidFill>
              </a:rPr>
              <a:t>iordanov@nucleon.info</a:t>
            </a:r>
          </a:p>
          <a:p>
            <a:r>
              <a:rPr lang="bg-BG" sz="2400" dirty="0">
                <a:solidFill>
                  <a:schemeClr val="bg1"/>
                </a:solidFill>
              </a:rPr>
              <a:t>yankov@nucleon.info</a:t>
            </a:r>
            <a:endParaRPr lang="bg-BG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53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Картина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28"/>
          <a:stretch/>
        </p:blipFill>
        <p:spPr>
          <a:xfrm>
            <a:off x="0" y="0"/>
            <a:ext cx="9144000" cy="1119403"/>
          </a:xfrm>
          <a:prstGeom prst="rect">
            <a:avLst/>
          </a:prstGeom>
        </p:spPr>
      </p:pic>
      <p:sp>
        <p:nvSpPr>
          <p:cNvPr id="8" name="Правоъгълник 7"/>
          <p:cNvSpPr/>
          <p:nvPr/>
        </p:nvSpPr>
        <p:spPr>
          <a:xfrm>
            <a:off x="2123728" y="0"/>
            <a:ext cx="7020272" cy="11194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123728" y="-19510"/>
            <a:ext cx="7017882" cy="65049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bg1"/>
                </a:solidFill>
              </a:rPr>
              <a:t>Small Module Reactors</a:t>
            </a:r>
            <a:endParaRPr lang="bg-BG" sz="2800" b="1" dirty="0">
              <a:solidFill>
                <a:schemeClr val="bg1"/>
              </a:solidFill>
            </a:endParaRPr>
          </a:p>
        </p:txBody>
      </p:sp>
      <p:sp>
        <p:nvSpPr>
          <p:cNvPr id="13" name="Текстово поле 12"/>
          <p:cNvSpPr txBox="1"/>
          <p:nvPr/>
        </p:nvSpPr>
        <p:spPr>
          <a:xfrm>
            <a:off x="2144934" y="558005"/>
            <a:ext cx="2480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What they are?</a:t>
            </a:r>
            <a:endParaRPr lang="es-ES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4" name="Диаграма 3"/>
          <p:cNvGraphicFramePr/>
          <p:nvPr>
            <p:extLst>
              <p:ext uri="{D42A27DB-BD31-4B8C-83A1-F6EECF244321}">
                <p14:modId xmlns:p14="http://schemas.microsoft.com/office/powerpoint/2010/main" val="3049470211"/>
              </p:ext>
            </p:extLst>
          </p:nvPr>
        </p:nvGraphicFramePr>
        <p:xfrm>
          <a:off x="539551" y="1397000"/>
          <a:ext cx="8024447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4482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Картина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28"/>
          <a:stretch/>
        </p:blipFill>
        <p:spPr>
          <a:xfrm>
            <a:off x="0" y="0"/>
            <a:ext cx="9144000" cy="1119403"/>
          </a:xfrm>
          <a:prstGeom prst="rect">
            <a:avLst/>
          </a:prstGeom>
        </p:spPr>
      </p:pic>
      <p:sp>
        <p:nvSpPr>
          <p:cNvPr id="8" name="Правоъгълник 7"/>
          <p:cNvSpPr/>
          <p:nvPr/>
        </p:nvSpPr>
        <p:spPr>
          <a:xfrm>
            <a:off x="2123728" y="0"/>
            <a:ext cx="7020272" cy="11194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123728" y="-19510"/>
            <a:ext cx="7017882" cy="65049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Small Module Reactors</a:t>
            </a:r>
            <a:endParaRPr lang="bg-BG" sz="2800" b="1" dirty="0">
              <a:solidFill>
                <a:schemeClr val="bg1"/>
              </a:solidFill>
            </a:endParaRPr>
          </a:p>
        </p:txBody>
      </p:sp>
      <p:sp>
        <p:nvSpPr>
          <p:cNvPr id="13" name="Текстово поле 12"/>
          <p:cNvSpPr txBox="1"/>
          <p:nvPr/>
        </p:nvSpPr>
        <p:spPr>
          <a:xfrm>
            <a:off x="2144934" y="558005"/>
            <a:ext cx="4636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Where are they coming from?</a:t>
            </a:r>
            <a:endParaRPr lang="es-ES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2" name="Диаграма 1"/>
          <p:cNvGraphicFramePr/>
          <p:nvPr>
            <p:extLst>
              <p:ext uri="{D42A27DB-BD31-4B8C-83A1-F6EECF244321}">
                <p14:modId xmlns:p14="http://schemas.microsoft.com/office/powerpoint/2010/main" val="994484941"/>
              </p:ext>
            </p:extLst>
          </p:nvPr>
        </p:nvGraphicFramePr>
        <p:xfrm>
          <a:off x="539552" y="1340768"/>
          <a:ext cx="8064896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352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Картина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28"/>
          <a:stretch/>
        </p:blipFill>
        <p:spPr>
          <a:xfrm>
            <a:off x="0" y="0"/>
            <a:ext cx="9144000" cy="1119403"/>
          </a:xfrm>
          <a:prstGeom prst="rect">
            <a:avLst/>
          </a:prstGeom>
        </p:spPr>
      </p:pic>
      <p:sp>
        <p:nvSpPr>
          <p:cNvPr id="8" name="Правоъгълник 7"/>
          <p:cNvSpPr/>
          <p:nvPr/>
        </p:nvSpPr>
        <p:spPr>
          <a:xfrm>
            <a:off x="2123728" y="0"/>
            <a:ext cx="7020272" cy="11194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123728" y="-19510"/>
            <a:ext cx="7017882" cy="65049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Small Module Reactors</a:t>
            </a:r>
            <a:endParaRPr lang="bg-BG" sz="2800" b="1" dirty="0">
              <a:solidFill>
                <a:schemeClr val="bg1"/>
              </a:solidFill>
            </a:endParaRPr>
          </a:p>
        </p:txBody>
      </p:sp>
      <p:sp>
        <p:nvSpPr>
          <p:cNvPr id="13" name="Текстово поле 12"/>
          <p:cNvSpPr txBox="1"/>
          <p:nvPr/>
        </p:nvSpPr>
        <p:spPr>
          <a:xfrm>
            <a:off x="2144934" y="558005"/>
            <a:ext cx="1915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Advantages</a:t>
            </a:r>
            <a:endParaRPr lang="es-ES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5" name="Диаграма 4"/>
          <p:cNvGraphicFramePr/>
          <p:nvPr>
            <p:extLst>
              <p:ext uri="{D42A27DB-BD31-4B8C-83A1-F6EECF244321}">
                <p14:modId xmlns:p14="http://schemas.microsoft.com/office/powerpoint/2010/main" val="1009808938"/>
              </p:ext>
            </p:extLst>
          </p:nvPr>
        </p:nvGraphicFramePr>
        <p:xfrm>
          <a:off x="323528" y="1397000"/>
          <a:ext cx="8568952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" name="Picture 2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0"/>
          <a:stretch/>
        </p:blipFill>
        <p:spPr>
          <a:xfrm>
            <a:off x="611560" y="2492896"/>
            <a:ext cx="7439025" cy="4037045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379153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Картина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28"/>
          <a:stretch/>
        </p:blipFill>
        <p:spPr>
          <a:xfrm>
            <a:off x="0" y="0"/>
            <a:ext cx="9144000" cy="1119403"/>
          </a:xfrm>
          <a:prstGeom prst="rect">
            <a:avLst/>
          </a:prstGeom>
        </p:spPr>
      </p:pic>
      <p:sp>
        <p:nvSpPr>
          <p:cNvPr id="8" name="Правоъгълник 7"/>
          <p:cNvSpPr/>
          <p:nvPr/>
        </p:nvSpPr>
        <p:spPr>
          <a:xfrm>
            <a:off x="2123728" y="0"/>
            <a:ext cx="7020272" cy="11194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123728" y="-19510"/>
            <a:ext cx="7017882" cy="65049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Small Module Reactors</a:t>
            </a:r>
            <a:endParaRPr lang="bg-BG" sz="2800" b="1" dirty="0">
              <a:solidFill>
                <a:schemeClr val="bg1"/>
              </a:solidFill>
            </a:endParaRPr>
          </a:p>
        </p:txBody>
      </p:sp>
      <p:sp>
        <p:nvSpPr>
          <p:cNvPr id="13" name="Текстово поле 12"/>
          <p:cNvSpPr txBox="1"/>
          <p:nvPr/>
        </p:nvSpPr>
        <p:spPr>
          <a:xfrm>
            <a:off x="2144934" y="558005"/>
            <a:ext cx="1915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Advantages</a:t>
            </a:r>
            <a:endParaRPr lang="es-ES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5" name="Диаграма 4"/>
          <p:cNvGraphicFramePr/>
          <p:nvPr>
            <p:extLst>
              <p:ext uri="{D42A27DB-BD31-4B8C-83A1-F6EECF244321}">
                <p14:modId xmlns:p14="http://schemas.microsoft.com/office/powerpoint/2010/main" val="1397948942"/>
              </p:ext>
            </p:extLst>
          </p:nvPr>
        </p:nvGraphicFramePr>
        <p:xfrm>
          <a:off x="323528" y="1397000"/>
          <a:ext cx="8568952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5559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Картина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28"/>
          <a:stretch/>
        </p:blipFill>
        <p:spPr>
          <a:xfrm>
            <a:off x="0" y="0"/>
            <a:ext cx="9144000" cy="1119403"/>
          </a:xfrm>
          <a:prstGeom prst="rect">
            <a:avLst/>
          </a:prstGeom>
        </p:spPr>
      </p:pic>
      <p:sp>
        <p:nvSpPr>
          <p:cNvPr id="8" name="Правоъгълник 7"/>
          <p:cNvSpPr/>
          <p:nvPr/>
        </p:nvSpPr>
        <p:spPr>
          <a:xfrm>
            <a:off x="2123728" y="0"/>
            <a:ext cx="7020272" cy="11194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123728" y="-19510"/>
            <a:ext cx="7017882" cy="65049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Small Module Reactors</a:t>
            </a:r>
            <a:endParaRPr lang="bg-BG" sz="2800" b="1" dirty="0">
              <a:solidFill>
                <a:schemeClr val="bg1"/>
              </a:solidFill>
            </a:endParaRPr>
          </a:p>
        </p:txBody>
      </p:sp>
      <p:sp>
        <p:nvSpPr>
          <p:cNvPr id="13" name="Текстово поле 12"/>
          <p:cNvSpPr txBox="1"/>
          <p:nvPr/>
        </p:nvSpPr>
        <p:spPr>
          <a:xfrm>
            <a:off x="2144934" y="558005"/>
            <a:ext cx="1915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Advantages</a:t>
            </a:r>
            <a:endParaRPr lang="es-ES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5" name="Диаграма 4"/>
          <p:cNvGraphicFramePr/>
          <p:nvPr>
            <p:extLst>
              <p:ext uri="{D42A27DB-BD31-4B8C-83A1-F6EECF244321}">
                <p14:modId xmlns:p14="http://schemas.microsoft.com/office/powerpoint/2010/main" val="273166946"/>
              </p:ext>
            </p:extLst>
          </p:nvPr>
        </p:nvGraphicFramePr>
        <p:xfrm>
          <a:off x="323528" y="1397000"/>
          <a:ext cx="8568952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882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Картина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28"/>
          <a:stretch/>
        </p:blipFill>
        <p:spPr>
          <a:xfrm>
            <a:off x="0" y="0"/>
            <a:ext cx="9144000" cy="1119403"/>
          </a:xfrm>
          <a:prstGeom prst="rect">
            <a:avLst/>
          </a:prstGeom>
        </p:spPr>
      </p:pic>
      <p:sp>
        <p:nvSpPr>
          <p:cNvPr id="8" name="Правоъгълник 7"/>
          <p:cNvSpPr/>
          <p:nvPr/>
        </p:nvSpPr>
        <p:spPr>
          <a:xfrm>
            <a:off x="2123728" y="0"/>
            <a:ext cx="7020272" cy="11194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123728" y="-19510"/>
            <a:ext cx="7017882" cy="65049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Small Module Reactors</a:t>
            </a:r>
            <a:endParaRPr lang="bg-BG" sz="2800" b="1" dirty="0">
              <a:solidFill>
                <a:schemeClr val="bg1"/>
              </a:solidFill>
            </a:endParaRPr>
          </a:p>
        </p:txBody>
      </p:sp>
      <p:sp>
        <p:nvSpPr>
          <p:cNvPr id="13" name="Текстово поле 12"/>
          <p:cNvSpPr txBox="1"/>
          <p:nvPr/>
        </p:nvSpPr>
        <p:spPr>
          <a:xfrm>
            <a:off x="2144934" y="558005"/>
            <a:ext cx="1915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Advantages</a:t>
            </a:r>
            <a:endParaRPr lang="es-ES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5" name="Диаграма 4"/>
          <p:cNvGraphicFramePr/>
          <p:nvPr>
            <p:extLst>
              <p:ext uri="{D42A27DB-BD31-4B8C-83A1-F6EECF244321}">
                <p14:modId xmlns:p14="http://schemas.microsoft.com/office/powerpoint/2010/main" val="1670128097"/>
              </p:ext>
            </p:extLst>
          </p:nvPr>
        </p:nvGraphicFramePr>
        <p:xfrm>
          <a:off x="323528" y="1397000"/>
          <a:ext cx="8568952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04421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Картина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28"/>
          <a:stretch/>
        </p:blipFill>
        <p:spPr>
          <a:xfrm>
            <a:off x="0" y="0"/>
            <a:ext cx="9144000" cy="1119403"/>
          </a:xfrm>
          <a:prstGeom prst="rect">
            <a:avLst/>
          </a:prstGeom>
        </p:spPr>
      </p:pic>
      <p:sp>
        <p:nvSpPr>
          <p:cNvPr id="8" name="Правоъгълник 7"/>
          <p:cNvSpPr/>
          <p:nvPr/>
        </p:nvSpPr>
        <p:spPr>
          <a:xfrm>
            <a:off x="2123728" y="0"/>
            <a:ext cx="7020272" cy="11194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123728" y="-19510"/>
            <a:ext cx="7017882" cy="65049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Small Module Reactors</a:t>
            </a:r>
            <a:endParaRPr lang="bg-BG" sz="2800" b="1" dirty="0">
              <a:solidFill>
                <a:schemeClr val="bg1"/>
              </a:solidFill>
            </a:endParaRPr>
          </a:p>
        </p:txBody>
      </p:sp>
      <p:sp>
        <p:nvSpPr>
          <p:cNvPr id="13" name="Текстово поле 12"/>
          <p:cNvSpPr txBox="1"/>
          <p:nvPr/>
        </p:nvSpPr>
        <p:spPr>
          <a:xfrm>
            <a:off x="2144934" y="558005"/>
            <a:ext cx="1164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Future</a:t>
            </a:r>
            <a:endParaRPr lang="es-ES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5" name="Диаграма 4"/>
          <p:cNvGraphicFramePr/>
          <p:nvPr>
            <p:extLst>
              <p:ext uri="{D42A27DB-BD31-4B8C-83A1-F6EECF244321}">
                <p14:modId xmlns:p14="http://schemas.microsoft.com/office/powerpoint/2010/main" val="2929176892"/>
              </p:ext>
            </p:extLst>
          </p:nvPr>
        </p:nvGraphicFramePr>
        <p:xfrm>
          <a:off x="323528" y="1397000"/>
          <a:ext cx="8568952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8067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Картина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28"/>
          <a:stretch/>
        </p:blipFill>
        <p:spPr>
          <a:xfrm>
            <a:off x="0" y="0"/>
            <a:ext cx="9144000" cy="1119403"/>
          </a:xfrm>
          <a:prstGeom prst="rect">
            <a:avLst/>
          </a:prstGeom>
        </p:spPr>
      </p:pic>
      <p:sp>
        <p:nvSpPr>
          <p:cNvPr id="8" name="Правоъгълник 7"/>
          <p:cNvSpPr/>
          <p:nvPr/>
        </p:nvSpPr>
        <p:spPr>
          <a:xfrm>
            <a:off x="2123728" y="0"/>
            <a:ext cx="7020272" cy="11194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123728" y="-19510"/>
            <a:ext cx="7017882" cy="65049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Small Module Reactors</a:t>
            </a:r>
            <a:endParaRPr lang="bg-BG" sz="2800" b="1" dirty="0">
              <a:solidFill>
                <a:schemeClr val="bg1"/>
              </a:solidFill>
            </a:endParaRPr>
          </a:p>
        </p:txBody>
      </p:sp>
      <p:sp>
        <p:nvSpPr>
          <p:cNvPr id="13" name="Текстово поле 12"/>
          <p:cNvSpPr txBox="1"/>
          <p:nvPr/>
        </p:nvSpPr>
        <p:spPr>
          <a:xfrm>
            <a:off x="2144934" y="558005"/>
            <a:ext cx="1164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Future</a:t>
            </a:r>
            <a:endParaRPr lang="es-ES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5" name="Диаграма 4"/>
          <p:cNvGraphicFramePr/>
          <p:nvPr>
            <p:extLst>
              <p:ext uri="{D42A27DB-BD31-4B8C-83A1-F6EECF244321}">
                <p14:modId xmlns:p14="http://schemas.microsoft.com/office/powerpoint/2010/main" val="1946425118"/>
              </p:ext>
            </p:extLst>
          </p:nvPr>
        </p:nvGraphicFramePr>
        <p:xfrm>
          <a:off x="323528" y="1397000"/>
          <a:ext cx="8568952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50634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4189</TotalTime>
  <Words>278</Words>
  <Application>Microsoft Office PowerPoint</Application>
  <PresentationFormat>Презентация на цял екран (4:3)</PresentationFormat>
  <Paragraphs>73</Paragraphs>
  <Slides>11</Slides>
  <Notes>8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Small Module Rectors: Advantages and Future</vt:lpstr>
      <vt:lpstr>Small Module Reactors</vt:lpstr>
      <vt:lpstr>Small Module Reactors</vt:lpstr>
      <vt:lpstr>Small Module Reactors</vt:lpstr>
      <vt:lpstr>Small Module Reactors</vt:lpstr>
      <vt:lpstr>Small Module Reactors</vt:lpstr>
      <vt:lpstr>Small Module Reactors</vt:lpstr>
      <vt:lpstr>Small Module Reactors</vt:lpstr>
      <vt:lpstr>Small Module Reactors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Малки модулни реактори и приложението им в България</dc:title>
  <dc:creator>Jordan Yankov</dc:creator>
  <cp:lastModifiedBy>Jordan Yankov</cp:lastModifiedBy>
  <cp:revision>86</cp:revision>
  <dcterms:created xsi:type="dcterms:W3CDTF">2013-05-31T15:07:05Z</dcterms:created>
  <dcterms:modified xsi:type="dcterms:W3CDTF">2015-03-26T07:33:31Z</dcterms:modified>
</cp:coreProperties>
</file>