
<file path=[Content_Types].xml><?xml version="1.0" encoding="utf-8"?>
<Types xmlns="http://schemas.openxmlformats.org/package/2006/content-types">
  <Default Extension="rels" ContentType="application/vnd.openxmlformats-package.relationships+xml"/>
  <Default Extension="emf" ContentType="image/x-emf"/>
  <Default Extension="png" ContentType="image/png"/>
  <Default Extension="jpeg" ContentType="image/jpe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1.0.0-->
<p:presentation xmlns:a="http://schemas.openxmlformats.org/drawingml/2006/main" xmlns:r="http://schemas.openxmlformats.org/officeDocument/2006/relationships" xmlns:p="http://schemas.openxmlformats.org/presentationml/2006/main" removePersonalInfoOnSave="1" saveSubsetFonts="1">
  <p:sldMasterIdLst>
    <p:sldMasterId r:id="rId1" id="2147483814"/>
    <p:sldMasterId r:id="rId2" id="2147483816"/>
    <p:sldMasterId r:id="rId3" id="2147483820"/>
    <p:sldMasterId r:id="rId4" id="2147483838"/>
    <p:sldMasterId r:id="rId5" id="2147483829"/>
    <p:sldMasterId r:id="rId6" id="2147483831"/>
  </p:sldMasterIdLst>
  <p:notesMasterIdLst>
    <p:notesMasterId r:id="rId28"/>
  </p:notesMasterIdLst>
  <p:handoutMasterIdLst>
    <p:handoutMasterId r:id="rId29"/>
  </p:handoutMasterIdLst>
  <p:sldIdLst>
    <p:sldId r:id="rId7" id="271"/>
    <p:sldId r:id="rId8" id="260"/>
    <p:sldId r:id="rId9" id="274"/>
    <p:sldId r:id="rId10" id="275"/>
    <p:sldId r:id="rId11" id="276"/>
    <p:sldId r:id="rId12" id="261"/>
    <p:sldId r:id="rId13" id="273"/>
    <p:sldId r:id="rId14" id="262"/>
    <p:sldId r:id="rId15" id="277"/>
    <p:sldId r:id="rId16" id="266"/>
    <p:sldId r:id="rId17" id="267"/>
    <p:sldId r:id="rId18" id="268"/>
    <p:sldId r:id="rId19" id="263"/>
    <p:sldId r:id="rId20" id="272"/>
    <p:sldId r:id="rId21" id="259"/>
    <p:sldId r:id="rId22" id="264"/>
    <p:sldId r:id="rId23" id="265"/>
    <p:sldId r:id="rId24" id="279"/>
    <p:sldId r:id="rId25" id="280"/>
    <p:sldId r:id="rId26" id="278"/>
    <p:sldId r:id="rId27" id="270"/>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A"/>
    <a:srgbClr val="FFFFFF"/>
    <a:srgbClr val="766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fill>
          <a:solidFill>
            <a:schemeClr val="accent2">
              <a:tint val="40000"/>
            </a:schemeClr>
          </a:solidFill>
        </a:fill>
      </a:tcStyle>
    </a:band1H>
    <a:band1V>
      <a:tcStyle>
        <a:fill>
          <a:solidFill>
            <a:schemeClr val="accent2">
              <a:tint val="40000"/>
            </a:schemeClr>
          </a:solidFill>
        </a:fill>
      </a:tcStyle>
    </a:band1V>
    <a:lastCol>
      <a:tcTxStyle b="on">
        <a:fontRef idx="minor">
          <a:prstClr val="black"/>
        </a:fontRef>
        <a:schemeClr val="lt1"/>
      </a:tcTxStyle>
      <a:tcStyle>
        <a:fill>
          <a:solidFill>
            <a:schemeClr val="accent2"/>
          </a:solidFill>
        </a:fill>
      </a:tcStyle>
    </a:lastCol>
    <a:firstCol>
      <a:tcTxStyle b="on">
        <a:fontRef idx="minor">
          <a:prstClr val="black"/>
        </a:fontRef>
        <a:schemeClr val="lt1"/>
      </a:tcTxStyle>
      <a:tcStyle>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fill>
          <a:solidFill>
            <a:schemeClr val="accent3">
              <a:tint val="40000"/>
            </a:schemeClr>
          </a:solidFill>
        </a:fill>
      </a:tcStyle>
    </a:band1H>
    <a:band1V>
      <a:tcStyle>
        <a:fill>
          <a:solidFill>
            <a:schemeClr val="accent3">
              <a:tint val="40000"/>
            </a:schemeClr>
          </a:solidFill>
        </a:fill>
      </a:tcStyle>
    </a:band1V>
    <a:lastCol>
      <a:tcTxStyle b="on">
        <a:fontRef idx="minor">
          <a:prstClr val="black"/>
        </a:fontRef>
        <a:schemeClr val="lt1"/>
      </a:tcTxStyle>
      <a:tcStyle>
        <a:fill>
          <a:solidFill>
            <a:schemeClr val="accent3"/>
          </a:solidFill>
        </a:fill>
      </a:tcStyle>
    </a:lastCol>
    <a:firstCol>
      <a:tcTxStyle b="on">
        <a:fontRef idx="minor">
          <a:prstClr val="black"/>
        </a:fontRef>
        <a:schemeClr val="lt1"/>
      </a:tcTxStyle>
      <a:tcStyle>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fill>
          <a:solidFill>
            <a:schemeClr val="accent4">
              <a:tint val="40000"/>
            </a:schemeClr>
          </a:solidFill>
        </a:fill>
      </a:tcStyle>
    </a:band1H>
    <a:band1V>
      <a:tcStyle>
        <a:fill>
          <a:solidFill>
            <a:schemeClr val="accent4">
              <a:tint val="40000"/>
            </a:schemeClr>
          </a:solidFill>
        </a:fill>
      </a:tcStyle>
    </a:band1V>
    <a:lastCol>
      <a:tcTxStyle b="on">
        <a:fontRef idx="minor">
          <a:prstClr val="black"/>
        </a:fontRef>
        <a:schemeClr val="lt1"/>
      </a:tcTxStyle>
      <a:tcStyle>
        <a:fill>
          <a:solidFill>
            <a:schemeClr val="accent4"/>
          </a:solidFill>
        </a:fill>
      </a:tcStyle>
    </a:lastCol>
    <a:firstCol>
      <a:tcTxStyle b="on">
        <a:fontRef idx="minor">
          <a:prstClr val="black"/>
        </a:fontRef>
        <a:schemeClr val="lt1"/>
      </a:tcTxStyle>
      <a:tcStyle>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fontRef idx="minor">
          <a:prstClr val="black"/>
        </a:fontRef>
        <a:schemeClr val="lt1"/>
      </a:tcTxStyle>
      <a:tcStyle>
        <a:fill>
          <a:solidFill>
            <a:schemeClr val="dk1"/>
          </a:solidFill>
        </a:fill>
      </a:tcStyle>
    </a:lastCol>
    <a:firstCol>
      <a:tcTxStyle b="on">
        <a:fontRef idx="minor">
          <a:prstClr val="black"/>
        </a:fontRef>
        <a:schemeClr val="lt1"/>
      </a:tcTxStyle>
      <a:tcStyle>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4694" autoAdjust="0"/>
  </p:normalViewPr>
  <p:slideViewPr>
    <p:cSldViewPr>
      <p:cViewPr varScale="1">
        <p:scale>
          <a:sx n="103" d="100"/>
          <a:sy n="103" d="100"/>
        </p:scale>
        <p:origin x="-16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 Type="http://schemas.openxmlformats.org/officeDocument/2006/relationships/slideMaster" Target="slideMasters/slideMaster2.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slide" Target="slides/slide16.xml" /><Relationship Id="rId23" Type="http://schemas.openxmlformats.org/officeDocument/2006/relationships/slide" Target="slides/slide17.xml" /><Relationship Id="rId24" Type="http://schemas.openxmlformats.org/officeDocument/2006/relationships/slide" Target="slides/slide18.xml" /><Relationship Id="rId25" Type="http://schemas.openxmlformats.org/officeDocument/2006/relationships/slide" Target="slides/slide19.xml" /><Relationship Id="rId26" Type="http://schemas.openxmlformats.org/officeDocument/2006/relationships/slide" Target="slides/slide20.xml" /><Relationship Id="rId27" Type="http://schemas.openxmlformats.org/officeDocument/2006/relationships/slide" Target="slides/slide21.xml" /><Relationship Id="rId28" Type="http://schemas.openxmlformats.org/officeDocument/2006/relationships/notesMaster" Target="notesMasters/notesMaster1.xml" /><Relationship Id="rId29" Type="http://schemas.openxmlformats.org/officeDocument/2006/relationships/handoutMaster" Target="handoutMasters/handoutMaster1.xml" /><Relationship Id="rId3" Type="http://schemas.openxmlformats.org/officeDocument/2006/relationships/slideMaster" Target="slideMasters/slideMaster3.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2.xml" /><Relationship Id="rId33" Type="http://schemas.openxmlformats.org/officeDocument/2006/relationships/tableStyles" Target="tableStyles.xml" /><Relationship Id="rId34" Type="http://schemas.openxmlformats.org/officeDocument/2006/relationships/tags" Target="tags/tag1.xml" /><Relationship Id="rId4" Type="http://schemas.openxmlformats.org/officeDocument/2006/relationships/slideMaster" Target="slideMasters/slideMaster4.xml" /><Relationship Id="rId5" Type="http://schemas.openxmlformats.org/officeDocument/2006/relationships/slideMaster" Target="slideMasters/slideMaster5.xml" /><Relationship Id="rId6" Type="http://schemas.openxmlformats.org/officeDocument/2006/relationships/slideMaster" Target="slideMasters/slideMaster6.xml" /><Relationship Id="rId7" Type="http://schemas.openxmlformats.org/officeDocument/2006/relationships/slide" Target="slides/slide1.xml" /><Relationship Id="rId8" Type="http://schemas.openxmlformats.org/officeDocument/2006/relationships/slide" Target="slides/slide2.xml" /><Relationship Id="rId9" Type="http://schemas.openxmlformats.org/officeDocument/2006/relationships/slide" Target="slides/slide3.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7.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84613" y="0"/>
            <a:ext cx="2971800" cy="457200"/>
          </a:xfrm>
          <a:prstGeom prst="rect"/>
        </p:spPr>
        <p:txBody>
          <a:bodyPr vert="horz" lIns="91440" tIns="45720" rIns="91440" bIns="45720" rtlCol="0"/>
          <a:lstStyle>
            <a:lvl1pPr algn="r">
              <a:defRPr sz="1200"/>
            </a:lvl1pPr>
          </a:lstStyle>
          <a:p>
            <a:fld id="{16074EF9-2D1C-444F-892A-3DE5023F3264}" type="datetimeFigureOut">
              <a:rPr lang="de-DE" smtClean="0"/>
              <a:t>29.10.2014</a:t>
            </a:fld>
            <a:endParaRPr lang="de-DE"/>
          </a:p>
        </p:txBody>
      </p:sp>
      <p:sp>
        <p:nvSpPr>
          <p:cNvPr id="4" name="Footer Placeholder 3"/>
          <p:cNvSpPr>
            <a:spLocks noGrp="1"/>
          </p:cNvSpPr>
          <p:nvPr>
            <p:ph type="ftr" sz="quarter" idx="2"/>
          </p:nvPr>
        </p:nvSpPr>
        <p:spPr>
          <a:xfrm>
            <a:off x="0" y="8685213"/>
            <a:ext cx="2971800" cy="457200"/>
          </a:xfrm>
          <a:prstGeom prst="rect"/>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84613" y="8685213"/>
            <a:ext cx="2971800" cy="457200"/>
          </a:xfrm>
          <a:prstGeom prst="rect"/>
        </p:spPr>
        <p:txBody>
          <a:bodyPr vert="horz" lIns="91440" tIns="45720" rIns="91440" bIns="45720" rtlCol="0" anchor="b"/>
          <a:lstStyle>
            <a:lvl1pPr algn="r">
              <a:defRPr sz="1200"/>
            </a:lvl1pPr>
          </a:lstStyle>
          <a:p>
            <a:fld id="{C064FE75-9390-4697-9DC7-085317AE8E1C}" type="slidenum">
              <a:rPr lang="de-DE" smtClean="0"/>
              <a:t>‹#›</a:t>
            </a:fld>
            <a:endParaRPr lang="de-DE"/>
          </a:p>
        </p:txBody>
      </p:sp>
    </p:spTree>
    <p:extLst>
      <p:ext uri="{BB962C8B-B14F-4D97-AF65-F5344CB8AC3E}">
        <p14:creationId xmlns:p14="http://schemas.microsoft.com/office/powerpoint/2010/main" val="65601309"/>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p:spPr>
        <p:txBody>
          <a:bodyPr vert="horz" lIns="91440" tIns="45720" rIns="91440" bIns="45720" rtlCol="0"/>
          <a:lstStyle>
            <a:lvl1pPr algn="r">
              <a:defRPr sz="1200"/>
            </a:lvl1pPr>
          </a:lstStyle>
          <a:p>
            <a:fld id="{6CFEE0E7-FE49-49E0-B574-252EA06FC051}" type="datetimeFigureOut">
              <a:rPr lang="de-DE" smtClean="0"/>
              <a:t>29.10.2014</a:t>
            </a:fld>
            <a:endParaRPr lang="de-DE"/>
          </a:p>
        </p:txBody>
      </p:sp>
      <p:sp>
        <p:nvSpPr>
          <p:cNvPr id="4" name="Slide Image Placeholder 3"/>
          <p:cNvSpPr>
            <a:spLocks noGrp="1" noRot="1" noChangeAspect="1"/>
          </p:cNvSpPr>
          <p:nvPr>
            <p:ph type="sldImg" idx="2"/>
          </p:nvPr>
        </p:nvSpPr>
        <p:spPr>
          <a:xfrm>
            <a:off x="1143000" y="685800"/>
            <a:ext cx="4572000" cy="3429000"/>
          </a:xfrm>
          <a:prstGeom prst="rect"/>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p:spPr>
        <p:txBody>
          <a:bodyPr vert="horz" lIns="91440" tIns="45720" rIns="91440" bIns="45720" rtlCol="0">
            <a:normAutofit/>
          </a:body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de-DE"/>
          </a:p>
        </p:txBody>
      </p:sp>
      <p:sp>
        <p:nvSpPr>
          <p:cNvPr id="6" name="Footer Placeholder 5"/>
          <p:cNvSpPr>
            <a:spLocks noGrp="1"/>
          </p:cNvSpPr>
          <p:nvPr>
            <p:ph type="ftr" sz="quarter" idx="4"/>
          </p:nvPr>
        </p:nvSpPr>
        <p:spPr>
          <a:xfrm>
            <a:off x="0" y="8685213"/>
            <a:ext cx="2971800" cy="457200"/>
          </a:xfrm>
          <a:prstGeom prst="rect"/>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p:spPr>
        <p:txBody>
          <a:bodyPr vert="horz" lIns="91440" tIns="45720" rIns="91440" bIns="45720" rtlCol="0" anchor="b"/>
          <a:lstStyle>
            <a:lvl1pPr algn="r">
              <a:defRPr sz="1200"/>
            </a:lvl1pPr>
          </a:lstStyle>
          <a:p>
            <a:fld id="{52008A02-0983-4D98-8FAA-A493F3BA4192}" type="slidenum">
              <a:rPr lang="de-DE" smtClean="0"/>
              <a:t>‹#›</a:t>
            </a:fld>
            <a:endParaRPr lang="de-DE"/>
          </a:p>
        </p:txBody>
      </p:sp>
    </p:spTree>
    <p:extLst>
      <p:ext uri="{BB962C8B-B14F-4D97-AF65-F5344CB8AC3E}">
        <p14:creationId xmlns:p14="http://schemas.microsoft.com/office/powerpoint/2010/main" val="104145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008A02-0983-4D98-8FAA-A493F3BA4192}" type="slidenum">
              <a:rPr lang="de-DE" smtClean="0"/>
              <a:t>2</a:t>
            </a:fld>
            <a:endParaRPr lang="de-DE"/>
          </a:p>
        </p:txBody>
      </p:sp>
    </p:spTree>
    <p:extLst>
      <p:ext uri="{BB962C8B-B14F-4D97-AF65-F5344CB8AC3E}">
        <p14:creationId xmlns:p14="http://schemas.microsoft.com/office/powerpoint/2010/main" val="2029087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008A02-0983-4D98-8FAA-A493F3BA4192}" type="slidenum">
              <a:rPr lang="de-DE" smtClean="0"/>
              <a:t>3</a:t>
            </a:fld>
            <a:endParaRPr lang="de-DE"/>
          </a:p>
        </p:txBody>
      </p:sp>
    </p:spTree>
    <p:extLst>
      <p:ext uri="{BB962C8B-B14F-4D97-AF65-F5344CB8AC3E}">
        <p14:creationId xmlns:p14="http://schemas.microsoft.com/office/powerpoint/2010/main" val="3183153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008A02-0983-4D98-8FAA-A493F3BA4192}" type="slidenum">
              <a:rPr lang="de-DE" smtClean="0"/>
              <a:t>4</a:t>
            </a:fld>
            <a:endParaRPr lang="de-DE"/>
          </a:p>
        </p:txBody>
      </p:sp>
    </p:spTree>
    <p:extLst>
      <p:ext uri="{BB962C8B-B14F-4D97-AF65-F5344CB8AC3E}">
        <p14:creationId xmlns:p14="http://schemas.microsoft.com/office/powerpoint/2010/main" val="716853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008A02-0983-4D98-8FAA-A493F3BA4192}" type="slidenum">
              <a:rPr lang="de-DE" smtClean="0"/>
              <a:t>5</a:t>
            </a:fld>
            <a:endParaRPr lang="de-DE"/>
          </a:p>
        </p:txBody>
      </p:sp>
    </p:spTree>
    <p:extLst>
      <p:ext uri="{BB962C8B-B14F-4D97-AF65-F5344CB8AC3E}">
        <p14:creationId xmlns:p14="http://schemas.microsoft.com/office/powerpoint/2010/main" val="2974039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008A02-0983-4D98-8FAA-A493F3BA4192}" type="slidenum">
              <a:rPr lang="de-DE" smtClean="0"/>
              <a:t>6</a:t>
            </a:fld>
            <a:endParaRPr lang="de-DE"/>
          </a:p>
        </p:txBody>
      </p:sp>
    </p:spTree>
    <p:extLst>
      <p:ext uri="{BB962C8B-B14F-4D97-AF65-F5344CB8AC3E}">
        <p14:creationId xmlns:p14="http://schemas.microsoft.com/office/powerpoint/2010/main" val="3769434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008A02-0983-4D98-8FAA-A493F3BA4192}" type="slidenum">
              <a:rPr lang="de-DE" smtClean="0"/>
              <a:t>7</a:t>
            </a:fld>
            <a:endParaRPr lang="de-DE"/>
          </a:p>
        </p:txBody>
      </p:sp>
    </p:spTree>
    <p:extLst>
      <p:ext uri="{BB962C8B-B14F-4D97-AF65-F5344CB8AC3E}">
        <p14:creationId xmlns:p14="http://schemas.microsoft.com/office/powerpoint/2010/main" val="1834396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008A02-0983-4D98-8FAA-A493F3BA4192}" type="slidenum">
              <a:rPr lang="de-DE" smtClean="0"/>
              <a:t>8</a:t>
            </a:fld>
            <a:endParaRPr lang="de-DE"/>
          </a:p>
        </p:txBody>
      </p:sp>
    </p:spTree>
    <p:extLst>
      <p:ext uri="{BB962C8B-B14F-4D97-AF65-F5344CB8AC3E}">
        <p14:creationId xmlns:p14="http://schemas.microsoft.com/office/powerpoint/2010/main" val="4164004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008A02-0983-4D98-8FAA-A493F3BA4192}" type="slidenum">
              <a:rPr lang="de-DE" smtClean="0"/>
              <a:t>9</a:t>
            </a:fld>
            <a:endParaRPr lang="de-DE"/>
          </a:p>
        </p:txBody>
      </p:sp>
    </p:spTree>
    <p:extLst>
      <p:ext uri="{BB962C8B-B14F-4D97-AF65-F5344CB8AC3E}">
        <p14:creationId xmlns:p14="http://schemas.microsoft.com/office/powerpoint/2010/main" val="2636818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008A02-0983-4D98-8FAA-A493F3BA4192}" type="slidenum">
              <a:rPr lang="de-DE" smtClean="0"/>
              <a:t>10</a:t>
            </a:fld>
            <a:endParaRPr lang="de-DE"/>
          </a:p>
        </p:txBody>
      </p:sp>
    </p:spTree>
    <p:extLst>
      <p:ext uri="{BB962C8B-B14F-4D97-AF65-F5344CB8AC3E}">
        <p14:creationId xmlns:p14="http://schemas.microsoft.com/office/powerpoint/2010/main" val="3934686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008A02-0983-4D98-8FAA-A493F3BA4192}" type="slidenum">
              <a:rPr lang="de-DE" smtClean="0"/>
              <a:t>11</a:t>
            </a:fld>
            <a:endParaRPr lang="de-DE"/>
          </a:p>
        </p:txBody>
      </p:sp>
    </p:spTree>
    <p:extLst>
      <p:ext uri="{BB962C8B-B14F-4D97-AF65-F5344CB8AC3E}">
        <p14:creationId xmlns:p14="http://schemas.microsoft.com/office/powerpoint/2010/main" val="3828733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008A02-0983-4D98-8FAA-A493F3BA4192}" type="slidenum">
              <a:rPr lang="de-DE" smtClean="0"/>
              <a:t>12</a:t>
            </a:fld>
            <a:endParaRPr lang="de-DE"/>
          </a:p>
        </p:txBody>
      </p:sp>
    </p:spTree>
    <p:extLst>
      <p:ext uri="{BB962C8B-B14F-4D97-AF65-F5344CB8AC3E}">
        <p14:creationId xmlns:p14="http://schemas.microsoft.com/office/powerpoint/2010/main" val="1089377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008A02-0983-4D98-8FAA-A493F3BA4192}" type="slidenum">
              <a:rPr lang="de-DE" smtClean="0"/>
              <a:t>13</a:t>
            </a:fld>
            <a:endParaRPr lang="de-DE"/>
          </a:p>
        </p:txBody>
      </p:sp>
    </p:spTree>
    <p:extLst>
      <p:ext uri="{BB962C8B-B14F-4D97-AF65-F5344CB8AC3E}">
        <p14:creationId xmlns:p14="http://schemas.microsoft.com/office/powerpoint/2010/main" val="1601074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008A02-0983-4D98-8FAA-A493F3BA4192}" type="slidenum">
              <a:rPr lang="de-DE" smtClean="0"/>
              <a:t>15</a:t>
            </a:fld>
            <a:endParaRPr lang="de-DE"/>
          </a:p>
        </p:txBody>
      </p:sp>
    </p:spTree>
    <p:extLst>
      <p:ext uri="{BB962C8B-B14F-4D97-AF65-F5344CB8AC3E}">
        <p14:creationId xmlns:p14="http://schemas.microsoft.com/office/powerpoint/2010/main" val="413103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008A02-0983-4D98-8FAA-A493F3BA4192}" type="slidenum">
              <a:rPr lang="de-DE" smtClean="0"/>
              <a:t>16</a:t>
            </a:fld>
            <a:endParaRPr lang="de-DE"/>
          </a:p>
        </p:txBody>
      </p:sp>
    </p:spTree>
    <p:extLst>
      <p:ext uri="{BB962C8B-B14F-4D97-AF65-F5344CB8AC3E}">
        <p14:creationId xmlns:p14="http://schemas.microsoft.com/office/powerpoint/2010/main" val="169472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008A02-0983-4D98-8FAA-A493F3BA4192}" type="slidenum">
              <a:rPr lang="de-DE" smtClean="0"/>
              <a:t>17</a:t>
            </a:fld>
            <a:endParaRPr lang="de-DE"/>
          </a:p>
        </p:txBody>
      </p:sp>
    </p:spTree>
    <p:extLst>
      <p:ext uri="{BB962C8B-B14F-4D97-AF65-F5344CB8AC3E}">
        <p14:creationId xmlns:p14="http://schemas.microsoft.com/office/powerpoint/2010/main" val="184903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008A02-0983-4D98-8FAA-A493F3BA4192}" type="slidenum">
              <a:rPr lang="de-DE" smtClean="0"/>
              <a:t>18</a:t>
            </a:fld>
            <a:endParaRPr lang="de-DE"/>
          </a:p>
        </p:txBody>
      </p:sp>
    </p:spTree>
    <p:extLst>
      <p:ext uri="{BB962C8B-B14F-4D97-AF65-F5344CB8AC3E}">
        <p14:creationId xmlns:p14="http://schemas.microsoft.com/office/powerpoint/2010/main" val="155569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008A02-0983-4D98-8FAA-A493F3BA4192}" type="slidenum">
              <a:rPr lang="de-DE" smtClean="0"/>
              <a:t>19</a:t>
            </a:fld>
            <a:endParaRPr lang="de-DE"/>
          </a:p>
        </p:txBody>
      </p:sp>
    </p:spTree>
    <p:extLst>
      <p:ext uri="{BB962C8B-B14F-4D97-AF65-F5344CB8AC3E}">
        <p14:creationId xmlns:p14="http://schemas.microsoft.com/office/powerpoint/2010/main" val="2471013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008A02-0983-4D98-8FAA-A493F3BA4192}" type="slidenum">
              <a:rPr lang="de-DE" smtClean="0"/>
              <a:t>20</a:t>
            </a:fld>
            <a:endParaRPr lang="de-DE"/>
          </a:p>
        </p:txBody>
      </p:sp>
    </p:spTree>
    <p:extLst>
      <p:ext uri="{BB962C8B-B14F-4D97-AF65-F5344CB8AC3E}">
        <p14:creationId xmlns:p14="http://schemas.microsoft.com/office/powerpoint/2010/main" val="693830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008A02-0983-4D98-8FAA-A493F3BA4192}" type="slidenum">
              <a:rPr lang="de-DE" smtClean="0"/>
              <a:t>21</a:t>
            </a:fld>
            <a:endParaRPr lang="de-DE"/>
          </a:p>
        </p:txBody>
      </p:sp>
    </p:spTree>
    <p:extLst>
      <p:ext uri="{BB962C8B-B14F-4D97-AF65-F5344CB8AC3E}">
        <p14:creationId xmlns:p14="http://schemas.microsoft.com/office/powerpoint/2010/main" val="684096179"/>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6.xml" /><Relationship Id="rId2" Type="http://schemas.openxmlformats.org/officeDocument/2006/relationships/image" Target="../media/image1.jpeg" /><Relationship Id="rId3" Type="http://schemas.openxmlformats.org/officeDocument/2006/relationships/image" Target="../media/image2.png"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5.jpeg" /><Relationship Id="rId5" Type="http://schemas.openxmlformats.org/officeDocument/2006/relationships/image" Target="../media/image6.png"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7.png"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8.jpeg"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a:xfrm>
            <a:off x="540000" y="1530000"/>
            <a:ext cx="7311600" cy="936000"/>
          </a:xfrm>
          <a:prstGeom prst="rect"/>
          <a:noFill/>
          <a:ln w="9525">
            <a:noFill/>
            <a:miter lim="800000"/>
          </a:ln>
        </p:spPr>
        <p:txBody>
          <a:bodyPr vert="horz" wrap="square" lIns="91440" tIns="45720" rIns="91440" bIns="45720" numCol="1" anchor="b" anchorCtr="0" compatLnSpc="1">
            <a:prstTxWarp prst="textNoShape"/>
          </a:bodyPr>
          <a:lstStyle>
            <a:lvl1pPr>
              <a:defRPr>
                <a:solidFill>
                  <a:srgbClr val="13294A"/>
                </a:solidFill>
              </a:defRPr>
            </a:lvl1pPr>
          </a:lstStyle>
          <a:p>
            <a:pPr lvl="0"/>
            <a:r>
              <a:rPr lang="en-US" sz="2400" baseline="0" noProof="0" dirty="1" smtClean="0">
                <a:solidFill>
                  <a:srgbClr val="000000"/>
                </a:solidFill>
                <a:latin typeface="Arial"/>
              </a:rPr>
              <a:t>Click to edit Master title style</a:t>
            </a:r>
            <a:endParaRPr lang="en-GB" noProof="0" smtClean="0"/>
          </a:p>
        </p:txBody>
      </p:sp>
      <p:sp>
        <p:nvSpPr>
          <p:cNvPr id="8" name="Text Placeholder 7" descr="CMSLegal_Cover_SubHeading"/>
          <p:cNvSpPr>
            <a:spLocks noGrp="1"/>
          </p:cNvSpPr>
          <p:nvPr>
            <p:ph type="body" sz="quarter" idx="10" hasCustomPrompt="1"/>
          </p:nvPr>
        </p:nvSpPr>
        <p:spPr>
          <a:xfrm>
            <a:off x="540000" y="2718000"/>
            <a:ext cx="7311600" cy="936000"/>
          </a:xfrm>
        </p:spPr>
        <p:txBody>
          <a:bodyPr/>
          <a:lstStyle>
            <a:lvl1pPr marL="0" indent="0">
              <a:defRPr>
                <a:solidFill>
                  <a:srgbClr val="13294A"/>
                </a:solidFill>
              </a:defRPr>
            </a:lvl1pPr>
          </a:lstStyle>
          <a:p>
            <a:pPr lvl="0"/>
            <a:r>
              <a:rPr lang="en-GB" sz="1800" baseline="0" noProof="0" dirty="1" smtClean="0">
                <a:solidFill>
                  <a:srgbClr val="000000"/>
                </a:solidFill>
                <a:latin typeface="Arial"/>
              </a:rPr>
              <a:t>Sub-heading, Arial 18/22pt.</a:t>
            </a:r>
            <a:endParaRPr lang="en-GB" noProof="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mediate_title_page_without_image">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540000" y="3196800"/>
            <a:ext cx="7311600" cy="1224000"/>
          </a:xfrm>
        </p:spPr>
        <p:txBody>
          <a:bodyPr anchor="b">
            <a:noAutofit/>
          </a:bodyPr>
          <a:lstStyle>
            <a:lvl1pPr marL="0" indent="0" algn="l">
              <a:buFontTx/>
              <a:buNone/>
              <a:defRPr sz="2000" b="1">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sz="2000" b="1" baseline="0" noProof="0" dirty="1" smtClean="0">
                <a:solidFill>
                  <a:srgbClr val="000000"/>
                </a:solidFill>
                <a:latin typeface="Arial"/>
              </a:rPr>
              <a:t>This is an intermediate title page with picture. </a:t>
            </a:r>
            <a:br>
              <a:rPr lang="en-GB" sz="2000" b="1" baseline="0" noProof="0" dirty="1" smtClean="0">
                <a:solidFill>
                  <a:srgbClr val="000000"/>
                </a:solidFill>
                <a:latin typeface="Arial"/>
              </a:rPr>
            </a:br>
            <a:r>
              <a:rPr lang="en-GB" sz="2000" b="1" baseline="0" noProof="0" dirty="1" smtClean="0">
                <a:solidFill>
                  <a:srgbClr val="000000"/>
                </a:solidFill>
                <a:latin typeface="Arial"/>
              </a:rPr>
              <a:t>Arial 20/24pt, bold.</a:t>
            </a:r>
            <a:endParaRPr lang="en-GB" noProof="0" smtClean="0"/>
          </a:p>
        </p:txBody>
      </p:sp>
      <p:sp>
        <p:nvSpPr>
          <p:cNvPr id="12" name="Textplatzhalter 11"/>
          <p:cNvSpPr>
            <a:spLocks noGrp="1"/>
          </p:cNvSpPr>
          <p:nvPr>
            <p:ph type="body" sz="quarter" idx="11" hasCustomPrompt="1"/>
          </p:nvPr>
        </p:nvSpPr>
        <p:spPr>
          <a:xfrm>
            <a:off x="540000" y="4662000"/>
            <a:ext cx="7311600" cy="946800"/>
          </a:xfrm>
        </p:spPr>
        <p:txBody>
          <a:bodyPr/>
          <a:lstStyle>
            <a:lvl1pPr marL="342900" marR="0" indent="-342900" algn="l" defTabSz="914400" fontAlgn="base" rtl="0" eaLnBrk="1" latinLnBrk="0" hangingPunct="1">
              <a:lnSpc>
                <a:spcPct val="100000"/>
              </a:lnSpc>
              <a:spcBef>
                <a:spcPct val="20000"/>
              </a:spcBef>
              <a:spcAft>
                <a:spcPct val="0"/>
              </a:spcAft>
              <a:buClrTx/>
              <a:buSzTx/>
              <a:buFontTx/>
              <a:buNone/>
              <a:defRPr sz="1400">
                <a:solidFill>
                  <a:srgbClr val="13294A"/>
                </a:solidFill>
              </a:defRPr>
            </a:lvl1pPr>
            <a:lvl2pPr marL="0" indent="0">
              <a:buFontTx/>
              <a:buNone/>
              <a:defRPr/>
            </a:lvl2pPr>
            <a:lvl3pPr marL="0" indent="0">
              <a:buFontTx/>
              <a:buNone/>
              <a:defRPr/>
            </a:lvl3pPr>
            <a:lvl4pPr marL="0" indent="0">
              <a:buFontTx/>
              <a:buNone/>
              <a:defRPr/>
            </a:lvl4pPr>
            <a:lvl5pPr marL="0" indent="0">
              <a:buFontTx/>
              <a:buNone/>
              <a:defRPr/>
            </a:lvl5pPr>
          </a:lstStyle>
          <a:p>
            <a:pPr marL="342900" marR="0" lvl="0" indent="-342900" algn="l" defTabSz="914400" fontAlgn="base" rtl="0" eaLnBrk="1" latinLnBrk="0" hangingPunct="1">
              <a:lnSpc>
                <a:spcPct val="100000"/>
              </a:lnSpc>
              <a:spcBef>
                <a:spcPct val="20000"/>
              </a:spcBef>
              <a:spcAft>
                <a:spcPct val="0"/>
              </a:spcAft>
              <a:buClrTx/>
              <a:buSzTx/>
              <a:buFontTx/>
              <a:buNone/>
              <a:defRPr/>
            </a:pPr>
            <a:r>
              <a:rPr lang="en-GB" sz="1400" baseline="0" noProof="0" dirty="1" smtClean="0">
                <a:solidFill>
                  <a:srgbClr val="000000"/>
                </a:solidFill>
                <a:latin typeface="Arial"/>
              </a:rPr>
              <a:t>This is the sub-heading, Arial 14/18pt. </a:t>
            </a:r>
            <a:endParaRPr lang="en-GB" noProof="0" smtClean="0"/>
          </a:p>
        </p:txBody>
      </p:sp>
      <p:sp>
        <p:nvSpPr>
          <p:cNvPr id="5" name="Foliennummernplatzhalter 5"/>
          <p:cNvSpPr>
            <a:spLocks noGrp="1"/>
          </p:cNvSpPr>
          <p:nvPr>
            <p:ph type="sldNum" sz="quarter" idx="13"/>
          </p:nvPr>
        </p:nvSpPr>
        <p:spPr/>
        <p:txBody>
          <a:bodyPr/>
          <a:lstStyle>
            <a:lvl1pPr>
              <a:defRPr/>
            </a:lvl1pPr>
          </a:lstStyle>
          <a:p>
            <a:fld id="{55D10B98-E93A-4930-B8F5-9CFB5E117364}" type="slidenum">
              <a:rPr lang="en-GB" noProof="0" smtClean="0"/>
              <a:t>‹#›</a:t>
            </a:fld>
            <a:endParaRPr lang="en-GB" noProof="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Click to edit Master title style</a:t>
            </a:r>
            <a:endParaRPr lang="en-GB"/>
          </a:p>
        </p:txBody>
      </p:sp>
      <p:sp>
        <p:nvSpPr>
          <p:cNvPr id="3" name="Content Placeholder 2"/>
          <p:cNvSpPr>
            <a:spLocks noGrp="1"/>
          </p:cNvSpPr>
          <p:nvPr>
            <p:ph idx="1"/>
          </p:nvPr>
        </p:nvSpPr>
        <p:spPr/>
        <p:txBody>
          <a:body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A5052E31-F69E-4BCB-9356-DFABA329EAA6}" type="slidenum">
              <a:rPr lang="de-DE"/>
              <a:t>‹#›</a:t>
            </a:fld>
          </a:p>
        </p:txBody>
      </p:sp>
    </p:spTree>
    <p:extLst>
      <p:ext uri="{BB962C8B-B14F-4D97-AF65-F5344CB8AC3E}">
        <p14:creationId xmlns:p14="http://schemas.microsoft.com/office/powerpoint/2010/main" val="252300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_slide">
    <p:spTree>
      <p:nvGrpSpPr>
        <p:cNvPr id="1" name=""/>
        <p:cNvGrpSpPr/>
        <p:nvPr/>
      </p:nvGrpSpPr>
      <p:grpSpPr>
        <a:xfrm>
          <a:off x="0" y="0"/>
          <a:ext cx="0" cy="0"/>
          <a:chOff x="0" y="0"/>
          <a:chExt cx="0" cy="0"/>
        </a:xfrm>
      </p:grpSpPr>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t>‹#›</a:t>
            </a:fld>
            <a:endParaRPr lang="en-GB" noProof="0"/>
          </a:p>
        </p:txBody>
      </p:sp>
    </p:spTree>
    <p:extLst>
      <p:ext uri="{BB962C8B-B14F-4D97-AF65-F5344CB8AC3E}">
        <p14:creationId xmlns:p14="http://schemas.microsoft.com/office/powerpoint/2010/main" val="409322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aimer_slide">
    <p:spTree>
      <p:nvGrpSpPr>
        <p:cNvPr id="1" name=""/>
        <p:cNvGrpSpPr/>
        <p:nvPr/>
      </p:nvGrpSpPr>
      <p:grpSpPr>
        <a:xfrm>
          <a:off x="0" y="0"/>
          <a:ext cx="0" cy="0"/>
          <a:chOff x="0" y="0"/>
          <a:chExt cx="0" cy="0"/>
        </a:xfrm>
      </p:grpSpPr>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t>‹#›</a:t>
            </a:fld>
            <a:endParaRPr lang="en-GB" noProof="0"/>
          </a:p>
        </p:txBody>
      </p:sp>
      <p:sp>
        <p:nvSpPr>
          <p:cNvPr id="3" name="Textfeld 2"/>
          <p:cNvSpPr txBox="1"/>
          <p:nvPr userDrawn="1"/>
        </p:nvSpPr>
        <p:spPr>
          <a:xfrm>
            <a:off x="457200" y="2971800"/>
            <a:ext cx="6400800" cy="3200400"/>
          </a:xfrm>
          <a:prstGeom prst="rect"/>
          <a:noFill/>
          <a:ln>
            <a:noFill/>
          </a:ln>
        </p:spPr>
        <p:txBody>
          <a:bodyPr wrap="square" lIns="91440" tIns="45720" rIns="91440" bIns="45720" rtlCol="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aseline="30000" dirty="1" smtClean="0">
                <a:latin typeface="Arial" pitchFamily="34" charset="0"/>
                <a:cs typeface="Arial" pitchFamily="34" charset="0"/>
              </a:rPr>
              <a:t>CMS Legal Services EEIG (CMS EEIG) is a European Economic Interest Grouping that coordinates an organisation of independent law firms. CMS EEIG provides no client services. Such services are solely provided by CMS EEIG’s member firms in their respective jurisdictions. CMS EEIG and each of its 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p>
          <a:p>
            <a:endParaRPr lang="en-GB" sz="1000" baseline="30000" smtClean="0">
              <a:latin typeface="Arial" pitchFamily="34" charset="0"/>
              <a:cs typeface="Arial" pitchFamily="34" charset="0"/>
            </a:endParaRPr>
          </a:p>
          <a:p>
            <a:r>
              <a:rPr lang="en-GB" sz="1000" baseline="30000" dirty="1" smtClean="0">
                <a:latin typeface="Arial" pitchFamily="34" charset="0"/>
                <a:cs typeface="Arial" pitchFamily="34" charset="0"/>
              </a:rPr>
              <a:t>CMS locations:</a:t>
            </a:r>
          </a:p>
          <a:p>
            <a:r>
              <a:rPr lang="en-GB" sz="1000" baseline="30000" dirty="1" smtClean="0">
                <a:latin typeface="Arial" pitchFamily="34" charset="0"/>
                <a:cs typeface="Arial" pitchFamily="34" charset="0"/>
              </a:rPr>
              <a:t>Aberdeen, Algiers, Amsterdam, Antwerp, Barcelona, Beijing, Belgrade, Berlin, Bratislava, Bristol, Brussels, Bucharest, Budapest, Casablanca, Cologne, Dubai, </a:t>
            </a:r>
            <a:r>
              <a:rPr lang="en-GB" sz="1000" baseline="30000" dirty="1" smtClean="0">
                <a:latin typeface="Arial" pitchFamily="34" charset="0"/>
                <a:cs typeface="Arial" pitchFamily="34" charset="0"/>
              </a:rPr>
              <a:t>Duesseldorf</a:t>
            </a:r>
            <a:r>
              <a:rPr lang="en-GB" sz="1000" baseline="30000" dirty="1" smtClean="0">
                <a:latin typeface="Arial" pitchFamily="34" charset="0"/>
                <a:cs typeface="Arial" pitchFamily="34" charset="0"/>
              </a:rPr>
              <a:t>, Edinburgh, Frankfurt, Geneva, Glasgow, Hamburg, Istanbul, Kyiv, Leipzig, Lisbon, Ljubljana, London, Luxembourg, Lyon, Madrid, Mexico City, Milan, Moscow, Munich, Muscat, Paris, Prague, Rio de Janeiro, Rome, Sarajevo, Seville, Shanghai, Sofia, Strasbourg, Stuttgart, Tirana, Utrecht, Vienna, Warsaw, Zagreb and Zurich.</a:t>
            </a:r>
          </a:p>
          <a:p>
            <a:endParaRPr lang="en-GB" sz="1000" baseline="30000" smtClean="0">
              <a:latin typeface="Arial" pitchFamily="34" charset="0"/>
              <a:cs typeface="Arial" pitchFamily="34" charset="0"/>
            </a:endParaRPr>
          </a:p>
          <a:p>
            <a:r>
              <a:rPr lang="en-GB" sz="1000" b="1" baseline="30000" dirty="1" smtClean="0">
                <a:latin typeface="Arial" pitchFamily="34" charset="0"/>
                <a:cs typeface="Arial" pitchFamily="34" charset="0"/>
              </a:rPr>
              <a:t>www.cmslegal.com</a:t>
            </a:r>
          </a:p>
        </p:txBody>
      </p:sp>
    </p:spTree>
    <p:extLst>
      <p:ext uri="{BB962C8B-B14F-4D97-AF65-F5344CB8AC3E}">
        <p14:creationId xmlns:p14="http://schemas.microsoft.com/office/powerpoint/2010/main" val="26002412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_with_one_table">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a:prstGeom prst="rect"/>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1" smtClean="0"/>
              <a:t>Click to edit Master text styles</a:t>
            </a:r>
          </a:p>
        </p:txBody>
      </p:sp>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t>‹#›</a:t>
            </a:fld>
            <a:endParaRPr lang="en-GB" noProof="0"/>
          </a:p>
        </p:txBody>
      </p:sp>
      <p:sp>
        <p:nvSpPr>
          <p:cNvPr id="7" name="Table Placeholder 6"/>
          <p:cNvSpPr>
            <a:spLocks noGrp="1"/>
          </p:cNvSpPr>
          <p:nvPr>
            <p:ph type="tbl" sz="quarter" idx="14"/>
          </p:nvPr>
        </p:nvSpPr>
        <p:spPr>
          <a:xfrm>
            <a:off x="533400" y="2516400"/>
            <a:ext cx="8078400" cy="3200400"/>
          </a:xfrm>
          <a:prstGeom prst="rect"/>
        </p:spPr>
        <p:txBody>
          <a:bodyPr/>
          <a:lstStyle/>
          <a:p>
            <a:endParaRPr lang="en-GB" noProof="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sp>
        <p:nvSpPr>
          <p:cNvPr id="6" name="Foliennummernplatzhalter 5"/>
          <p:cNvSpPr>
            <a:spLocks noGrp="1"/>
          </p:cNvSpPr>
          <p:nvPr>
            <p:ph type="sldNum" sz="quarter" idx="14"/>
          </p:nvPr>
        </p:nvSpPr>
        <p:spPr>
          <a:xfrm>
            <a:off x="8236800" y="6530400"/>
            <a:ext cx="576000" cy="244800"/>
          </a:xfrm>
        </p:spPr>
        <p:txBody>
          <a:bodyPr/>
          <a:lstStyle>
            <a:lvl1pPr>
              <a:defRPr>
                <a:latin typeface="Arial" pitchFamily="34" charset="0"/>
                <a:cs typeface="Arial" pitchFamily="34" charset="0"/>
              </a:defRPr>
            </a:lvl1pPr>
          </a:lstStyle>
          <a:p>
            <a:fld id="{30979D80-9373-477A-B3A6-A067178789A4}" type="slidenum">
              <a:rPr lang="en-GB" noProof="0" smtClean="0"/>
              <a:t>‹#›</a:t>
            </a:fld>
            <a:endParaRPr lang="en-GB" noProof="0"/>
          </a:p>
        </p:txBody>
      </p:sp>
      <p:sp>
        <p:nvSpPr>
          <p:cNvPr id="11" name="Titelplatzhalter 1"/>
          <p:cNvSpPr>
            <a:spLocks noGrp="1"/>
          </p:cNvSpPr>
          <p:nvPr>
            <p:ph type="title"/>
          </p:nvPr>
        </p:nvSpPr>
        <p:spPr>
          <a:xfrm>
            <a:off x="540000" y="4212000"/>
            <a:ext cx="7308850" cy="1042987"/>
          </a:xfrm>
          <a:prstGeom prst="rect"/>
          <a:noFill/>
          <a:ln w="9525">
            <a:noFill/>
            <a:miter lim="800000"/>
          </a:ln>
        </p:spPr>
        <p:txBody>
          <a:bodyPr vert="horz" wrap="square" lIns="91440" tIns="45720" rIns="91440" bIns="45720" numCol="1" anchor="b" anchorCtr="0" compatLnSpc="1">
            <a:prstTxWarp prst="textNoShape"/>
          </a:bodyPr>
          <a:lstStyle/>
          <a:p>
            <a:r>
              <a:rPr lang="en-GB" sz="2000" b="1" baseline="0" noProof="0" dirty="1" smtClean="0">
                <a:solidFill>
                  <a:srgbClr val="000000"/>
                </a:solidFill>
                <a:latin typeface="Arial"/>
              </a:rPr>
              <a:t>This is an intermediate title page with picture. </a:t>
            </a:r>
            <a:br>
              <a:rPr lang="en-GB" sz="2000" b="1" baseline="0" noProof="0" dirty="1" smtClean="0">
                <a:solidFill>
                  <a:srgbClr val="000000"/>
                </a:solidFill>
                <a:latin typeface="Arial"/>
              </a:rPr>
            </a:br>
            <a:r>
              <a:rPr lang="en-GB" sz="2000" b="1" baseline="0" noProof="0" dirty="1" smtClean="0">
                <a:solidFill>
                  <a:srgbClr val="000000"/>
                </a:solidFill>
                <a:latin typeface="Arial"/>
              </a:rPr>
              <a:t>Arial 20/24pt, bold.</a:t>
            </a:r>
            <a:endParaRPr lang="en-GB" noProof="0" smtClean="0"/>
          </a:p>
        </p:txBody>
      </p:sp>
      <p:sp>
        <p:nvSpPr>
          <p:cNvPr id="12" name="Text Placeholder 11"/>
          <p:cNvSpPr>
            <a:spLocks noGrp="1"/>
          </p:cNvSpPr>
          <p:nvPr>
            <p:ph type="body" sz="quarter" idx="15" hasCustomPrompt="1"/>
          </p:nvPr>
        </p:nvSpPr>
        <p:spPr>
          <a:xfrm>
            <a:off x="540000" y="5378400"/>
            <a:ext cx="7308000" cy="946800"/>
          </a:xfrm>
        </p:spPr>
        <p:txBody>
          <a:bodyPr/>
          <a:lstStyle>
            <a:lvl1pPr marL="342900" marR="0" indent="-342900" algn="l" defTabSz="914400" fontAlgn="base" rtl="0" eaLnBrk="1" latinLnBrk="0" hangingPunct="1">
              <a:lnSpc>
                <a:spcPct val="100000"/>
              </a:lnSpc>
              <a:spcBef>
                <a:spcPct val="20000"/>
              </a:spcBef>
              <a:spcAft>
                <a:spcPct val="0"/>
              </a:spcAft>
              <a:buClrTx/>
              <a:buSzTx/>
              <a:buFontTx/>
              <a:buNone/>
              <a:defRPr b="0"/>
            </a:lvl1pPr>
          </a:lstStyle>
          <a:p>
            <a:pPr marL="342900" marR="0" lvl="0" indent="-342900" algn="l" defTabSz="914400" fontAlgn="base" rtl="0" eaLnBrk="1" latinLnBrk="0" hangingPunct="1">
              <a:lnSpc>
                <a:spcPct val="100000"/>
              </a:lnSpc>
              <a:spcBef>
                <a:spcPct val="20000"/>
              </a:spcBef>
              <a:spcAft>
                <a:spcPct val="0"/>
              </a:spcAft>
              <a:buClrTx/>
              <a:buSzTx/>
              <a:buFontTx/>
              <a:buNone/>
              <a:defRPr/>
            </a:pPr>
            <a:r>
              <a:rPr lang="en-GB" sz="1400" baseline="0" noProof="0" dirty="1" smtClean="0">
                <a:solidFill>
                  <a:srgbClr val="000000"/>
                </a:solidFill>
                <a:latin typeface="Arial"/>
              </a:rPr>
              <a:t>This is the sub-heading, Arial 14/18pt. </a:t>
            </a:r>
            <a:endParaRPr lang="en-GB" noProof="0" smtClean="0"/>
          </a:p>
        </p:txBody>
      </p:sp>
      <p:pic>
        <p:nvPicPr>
          <p:cNvPr id="5" name="Picture 4" descr="CMSLegal_Picture_Replace"/>
          <p:cNvPicPr>
            <a:picLocks noChangeAspect="1"/>
          </p:cNvPicPr>
          <p:nvPr userDrawn="1"/>
        </p:nvPicPr>
        <p:blipFill>
          <a:blip r:embed="rId2"/>
          <a:srcRect/>
          <a:stretch>
            <a:fillRect/>
          </a:stretch>
        </p:blipFill>
        <p:spPr>
          <a:xfrm>
            <a:off x="216408" y="219456"/>
            <a:ext cx="8711184" cy="3669792"/>
          </a:xfrm>
          <a:prstGeom prst="rect"/>
        </p:spPr>
      </p:pic>
      <p:pic>
        <p:nvPicPr>
          <p:cNvPr id="2" name="Picture 1" descr="CMSLegal_Cover_Logo_IM_iL_001_P"/>
          <p:cNvPicPr>
            <a:picLocks noChangeAspect="1"/>
          </p:cNvPicPr>
          <p:nvPr userDrawn="1"/>
        </p:nvPicPr>
        <p:blipFill>
          <a:blip r:embed="rId3"/>
          <a:srcRect/>
          <a:stretch>
            <a:fillRect/>
          </a:stretch>
        </p:blipFill>
        <p:spPr>
          <a:xfrm>
            <a:off x="431283" y="429768"/>
            <a:ext cx="8281433" cy="649225"/>
          </a:xfrm>
          <a:prstGeom prst="rec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TextBox 3" descr="CMSLegal_Footer_Date"/>
          <p:cNvSpPr txBox="1">
            <a:spLocks noChangeArrowheads="1"/>
          </p:cNvSpPr>
          <p:nvPr userDrawn="1"/>
        </p:nvSpPr>
        <p:spPr>
          <a:xfrm>
            <a:off x="531813" y="6243638"/>
            <a:ext cx="7308850" cy="292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0"/>
              </a:spcBef>
              <a:defRPr>
                <a:solidFill>
                  <a:schemeClr val="tx1"/>
                </a:solidFill>
                <a:latin typeface="Calibri" pitchFamily="34" charset="0"/>
              </a:defRPr>
            </a:lvl1pPr>
            <a:lvl2pPr marL="742950" indent="-285750" algn="l">
              <a:spcBef>
                <a:spcPct val="0"/>
              </a:spcBef>
              <a:defRPr>
                <a:solidFill>
                  <a:schemeClr val="tx1"/>
                </a:solidFill>
                <a:latin typeface="Calibri" pitchFamily="34" charset="0"/>
              </a:defRPr>
            </a:lvl2pPr>
            <a:lvl3pPr marL="1143000" indent="-228600" algn="l">
              <a:spcBef>
                <a:spcPct val="0"/>
              </a:spcBef>
              <a:defRPr>
                <a:solidFill>
                  <a:schemeClr val="tx1"/>
                </a:solidFill>
                <a:latin typeface="Calibri" pitchFamily="34" charset="0"/>
              </a:defRPr>
            </a:lvl3pPr>
            <a:lvl4pPr marL="1600200" indent="-228600" algn="l">
              <a:spcBef>
                <a:spcPct val="0"/>
              </a:spcBef>
              <a:defRPr>
                <a:solidFill>
                  <a:schemeClr val="tx1"/>
                </a:solidFill>
                <a:latin typeface="Calibri" pitchFamily="34" charset="0"/>
              </a:defRPr>
            </a:lvl4pPr>
            <a:lvl5pPr marL="2057400" indent="-228600" algn="l">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Tx/>
              <a:buNone/>
              <a:defRPr/>
            </a:pPr>
            <a:r>
              <a:rPr lang="pl-PL" altLang="en-US" sz="1300" dirty="1" smtClean="0">
                <a:solidFill>
                  <a:srgbClr val="000000"/>
                </a:solidFill>
                <a:latin typeface="Arial" charset="0"/>
              </a:rPr>
              <a:t>10 April 2014, Warsaw</a:t>
            </a:r>
            <a:endParaRPr lang="de-DE" altLang="en-US" sz="1300" smtClean="0">
              <a:solidFill>
                <a:srgbClr val="000000"/>
              </a:solidFill>
              <a:latin typeface="Arial" charset="0"/>
            </a:endParaRPr>
          </a:p>
        </p:txBody>
      </p:sp>
      <p:pic>
        <p:nvPicPr>
          <p:cNvPr id="5" name="Picture 13" descr="CMSLegal_Top_Logo"/>
          <p:cNvPicPr>
            <a:picLocks noChangeArrowheads="1"/>
          </p:cNvPicPr>
          <p:nvPr userDrawn="1"/>
        </p:nvPicPr>
        <p:blipFill>
          <a:blip r:embed="rId2"/>
          <a:srcRect/>
          <a:stretch>
            <a:fillRect/>
          </a:stretch>
        </p:blipFill>
        <p:spPr>
          <a:xfrm>
            <a:off x="7629525" y="431800"/>
            <a:ext cx="1079500" cy="63658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1" descr="CMSLegal_Wedges_001"/>
          <p:cNvPicPr>
            <a:picLocks noChangeAspect="1" noChangeArrowheads="1"/>
          </p:cNvPicPr>
          <p:nvPr userDrawn="1"/>
        </p:nvPicPr>
        <p:blipFill>
          <a:blip r:embed="rId3"/>
          <a:srcRect/>
          <a:stretch>
            <a:fillRect/>
          </a:stretch>
        </p:blipFill>
        <p:spPr>
          <a:xfrm>
            <a:off x="0" y="0"/>
            <a:ext cx="63500" cy="635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7" descr="CMSLegal_TitlePicture"/>
          <p:cNvPicPr>
            <a:picLocks noChangeArrowheads="1"/>
          </p:cNvPicPr>
          <p:nvPr userDrawn="1"/>
        </p:nvPicPr>
        <p:blipFill>
          <a:blip r:embed="rId4"/>
          <a:srcRect/>
          <a:stretch>
            <a:fillRect/>
          </a:stretch>
        </p:blipFill>
        <p:spPr>
          <a:xfrm>
            <a:off x="0" y="1511300"/>
            <a:ext cx="9140825" cy="5348288"/>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 uri="{91240B29-F687-4F45-9708-019B960494DF}">
              <a14:hiddenLine xmlns:a14="http://schemas.microsoft.com/office/drawing/2010/main" w="9525" algn="ctr">
                <a:solidFill>
                  <a:srgbClr val="13294A"/>
                </a:solidFill>
                <a:miter lim="800000"/>
                <a:headEnd/>
                <a:tailEnd/>
              </a14:hiddenLine>
            </a:ext>
          </a:extLst>
        </p:spPr>
      </p:pic>
      <p:sp>
        <p:nvSpPr>
          <p:cNvPr id="493587" name="Rectangle 19"/>
          <p:cNvSpPr>
            <a:spLocks noGrp="1" noChangeArrowheads="1"/>
          </p:cNvSpPr>
          <p:nvPr>
            <p:ph type="ctrTitle"/>
          </p:nvPr>
        </p:nvSpPr>
        <p:spPr>
          <a:xfrm>
            <a:off x="539750" y="1528763"/>
            <a:ext cx="7308850" cy="935037"/>
          </a:xfr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chemeClr val="bg1"/>
                </a:solidFill>
              </a:defRPr>
            </a:lvl1pPr>
          </a:lstStyle>
          <a:p>
            <a:pPr lvl="0"/>
            <a:r>
              <a:rPr lang="de-DE" altLang="en-US" noProof="0" dirty="1" smtClean="0"/>
              <a:t>Heading, Arial 24/28pt.</a:t>
            </a:r>
          </a:p>
        </p:txBody>
      </p:sp>
      <p:sp>
        <p:nvSpPr>
          <p:cNvPr id="493588" name="Rectangle 20"/>
          <p:cNvSpPr>
            <a:spLocks noGrp="1" noChangeArrowheads="1"/>
          </p:cNvSpPr>
          <p:nvPr>
            <p:ph type="subTitle" idx="1"/>
          </p:nvPr>
        </p:nvSpPr>
        <p:spPr>
          <a:xfrm>
            <a:off x="539750" y="2716213"/>
            <a:ext cx="7308850" cy="935037"/>
          </a:xfr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a:lstStyle>
            <a:lvl1pPr marL="0" indent="0">
              <a:buFont typeface="Symbol" pitchFamily="18" charset="2"/>
              <a:buNone/>
              <a:defRPr sz="1800">
                <a:solidFill>
                  <a:schemeClr val="bg1"/>
                </a:solidFill>
              </a:defRPr>
            </a:lvl1pPr>
          </a:lstStyle>
          <a:p>
            <a:pPr lvl="0"/>
            <a:r>
              <a:rPr lang="de-DE" altLang="en-US" noProof="0" dirty="1" smtClean="0"/>
              <a:t>Sub-heading, Arial 18/22pt.</a:t>
            </a:r>
            <a:endParaRPr lang="en-US" altLang="en-US" noProof="0" smtClean="0"/>
          </a:p>
        </p:txBody>
      </p:sp>
      <p:pic>
        <p:nvPicPr>
          <p:cNvPr id="8" name="Picture 7" descr="CMSLegal_Cover_Logo_YWF_iL_001_P"/>
          <p:cNvPicPr>
            <a:picLocks noChangeAspect="1"/>
          </p:cNvPicPr>
          <p:nvPr userDrawn="1"/>
        </p:nvPicPr>
        <p:blipFill>
          <a:blip r:embed="rId5"/>
          <a:srcRect/>
          <a:stretch>
            <a:fillRect/>
          </a:stretch>
        </p:blipFill>
        <p:spPr>
          <a:xfrm>
            <a:off x="431283" y="429768"/>
            <a:ext cx="8281433" cy="649225"/>
          </a:xfrm>
          <a:prstGeom prst="rect"/>
        </p:spPr>
      </p:pic>
    </p:spTree>
    <p:extLst>
      <p:ext uri="{BB962C8B-B14F-4D97-AF65-F5344CB8AC3E}">
        <p14:creationId xmlns:p14="http://schemas.microsoft.com/office/powerpoint/2010/main" val="3923801160"/>
      </p:ext>
    </p:extLst>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lide_without_image">
    <p:spTree>
      <p:nvGrpSpPr>
        <p:cNvPr id="1" name=""/>
        <p:cNvGrpSpPr/>
        <p:nvPr/>
      </p:nvGrpSpPr>
      <p:grpSpPr>
        <a:xfrm>
          <a:off x="0" y="0"/>
          <a:ext cx="0" cy="0"/>
          <a:chOff x="0" y="0"/>
          <a:chExt cx="0" cy="0"/>
        </a:xfrm>
      </p:grpSpPr>
      <p:sp>
        <p:nvSpPr>
          <p:cNvPr id="16" name="Titelplatzhalter 1" descr="CMSLegal_Cover_Heading"/>
          <p:cNvSpPr>
            <a:spLocks noGrp="1"/>
          </p:cNvSpPr>
          <p:nvPr>
            <p:ph type="title"/>
          </p:nvPr>
        </p:nvSpPr>
        <p:spPr>
          <a:xfrm>
            <a:off x="540000" y="3196576"/>
            <a:ext cx="7312025" cy="1223963"/>
          </a:xfrm>
          <a:prstGeom prst="rect"/>
          <a:noFill/>
          <a:ln w="9525">
            <a:noFill/>
            <a:miter lim="800000"/>
          </a:ln>
        </p:spPr>
        <p:txBody>
          <a:bodyPr vert="horz" wrap="square" lIns="91440" tIns="45720" rIns="91440" bIns="45720" numCol="1" anchor="b" anchorCtr="0" compatLnSpc="1">
            <a:prstTxWarp prst="textNoShape"/>
          </a:bodyPr>
          <a:lstStyle/>
          <a:p>
            <a:r>
              <a:rPr lang="en-GB" sz="2400" baseline="0" noProof="0" dirty="1" smtClean="0">
                <a:solidFill>
                  <a:srgbClr val="000000"/>
                </a:solidFill>
                <a:latin typeface="Arial"/>
              </a:rPr>
              <a:t>Click to edit Master title style</a:t>
            </a:r>
            <a:endParaRPr lang="en-GB" noProof="0" smtClean="0"/>
          </a:p>
        </p:txBody>
      </p:sp>
      <p:sp>
        <p:nvSpPr>
          <p:cNvPr id="15" name="Text Placeholder 14" descr="CMSLegal_Cover_SubHeading"/>
          <p:cNvSpPr>
            <a:spLocks noGrp="1"/>
          </p:cNvSpPr>
          <p:nvPr>
            <p:ph type="body" sz="quarter" idx="11" hasCustomPrompt="1"/>
          </p:nvPr>
        </p:nvSpPr>
        <p:spPr>
          <a:xfrm>
            <a:off x="540000" y="4662000"/>
            <a:ext cx="7311600" cy="946800"/>
          </a:xfrm>
        </p:spPr>
        <p:txBody>
          <a:bodyPr/>
          <a:lstStyle/>
          <a:p>
            <a:r>
              <a:rPr lang="en-GB" sz="1800" baseline="0" noProof="0" dirty="1" smtClean="0">
                <a:solidFill>
                  <a:srgbClr val="000000"/>
                </a:solidFill>
                <a:latin typeface="Arial"/>
              </a:rPr>
              <a:t>Sub-heading, Arial 18/22pt.</a:t>
            </a:r>
          </a:p>
          <a:p>
            <a:r>
              <a:rPr lang="en-GB" sz="1800" baseline="0" noProof="0" dirty="1" smtClean="0">
                <a:solidFill>
                  <a:srgbClr val="000000"/>
                </a:solidFill>
                <a:latin typeface="Arial"/>
              </a:rPr>
              <a:t>Also possible in two lines. Line spacing is “normal“.</a:t>
            </a:r>
            <a:endParaRPr lang="en-GB" noProof="0" smtClean="0"/>
          </a:p>
        </p:txBody>
      </p:sp>
    </p:spTree>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1" smtClean="0"/>
              <a:t>Click to edit Master text styles</a:t>
            </a:r>
          </a:p>
        </p:txBody>
      </p:sp>
      <p:sp>
        <p:nvSpPr>
          <p:cNvPr id="12" name="Textplatzhalter 11"/>
          <p:cNvSpPr>
            <a:spLocks noGrp="1"/>
          </p:cNvSpPr>
          <p:nvPr>
            <p:ph type="body" sz="quarter" idx="11"/>
          </p:nvPr>
        </p:nvSpPr>
        <p:spPr>
          <a:xfrm>
            <a:off x="518400" y="2023200"/>
            <a:ext cx="81972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1" smtClean="0"/>
              <a:t>Click to edit Master text styles</a:t>
            </a:r>
          </a:p>
          <a:p>
            <a:pPr lvl="1"/>
            <a:r>
              <a:rPr lang="en-GB" noProof="0" dirty="1" smtClean="0"/>
              <a:t>Second level</a:t>
            </a:r>
          </a:p>
          <a:p>
            <a:pPr lvl="2"/>
            <a:r>
              <a:rPr lang="en-GB" noProof="0" dirty="1" smtClean="0"/>
              <a:t>Third level</a:t>
            </a:r>
          </a:p>
          <a:p>
            <a:pPr lvl="3"/>
            <a:r>
              <a:rPr lang="en-GB" noProof="0" dirty="1" smtClean="0"/>
              <a:t>Fourth level</a:t>
            </a:r>
          </a:p>
          <a:p>
            <a:pPr lvl="4"/>
            <a:r>
              <a:rPr lang="en-GB" noProof="0" dirty="1" smtClean="0"/>
              <a:t>Fifth level</a:t>
            </a:r>
            <a:endParaRPr lang="en-GB" noProof="0"/>
          </a:p>
        </p:txBody>
      </p:sp>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t>‹#›</a:t>
            </a:fld>
            <a:endParaRPr lang="en-GB" noProof="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1" smtClean="0"/>
              <a:t>Click to edit Master text styles</a:t>
            </a:r>
          </a:p>
        </p:txBody>
      </p:sp>
      <p:sp>
        <p:nvSpPr>
          <p:cNvPr id="12" name="Textplatzhalter 11"/>
          <p:cNvSpPr>
            <a:spLocks noGrp="1"/>
          </p:cNvSpPr>
          <p:nvPr>
            <p:ph type="body" sz="quarter" idx="11"/>
          </p:nvPr>
        </p:nvSpPr>
        <p:spPr>
          <a:xfrm>
            <a:off x="518400" y="2023200"/>
            <a:ext cx="39600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1" smtClean="0"/>
              <a:t>Click to edit Master text styles</a:t>
            </a:r>
          </a:p>
          <a:p>
            <a:pPr lvl="1"/>
            <a:r>
              <a:rPr lang="en-GB" noProof="0" dirty="1" smtClean="0"/>
              <a:t>Second level</a:t>
            </a:r>
          </a:p>
          <a:p>
            <a:pPr lvl="2"/>
            <a:r>
              <a:rPr lang="en-GB" noProof="0" dirty="1" smtClean="0"/>
              <a:t>Third level</a:t>
            </a:r>
          </a:p>
          <a:p>
            <a:pPr lvl="3"/>
            <a:r>
              <a:rPr lang="en-GB" noProof="0" dirty="1" smtClean="0"/>
              <a:t>Fourth level</a:t>
            </a:r>
          </a:p>
          <a:p>
            <a:pPr lvl="4"/>
            <a:r>
              <a:rPr lang="en-GB" noProof="0" dirty="1" smtClean="0"/>
              <a:t>Fifth level</a:t>
            </a:r>
            <a:endParaRPr lang="en-GB" noProof="0"/>
          </a:p>
        </p:txBody>
      </p:sp>
      <p:sp>
        <p:nvSpPr>
          <p:cNvPr id="9" name="Textplatzhalter 8"/>
          <p:cNvSpPr>
            <a:spLocks noGrp="1"/>
          </p:cNvSpPr>
          <p:nvPr>
            <p:ph type="body" sz="quarter" idx="12"/>
          </p:nvPr>
        </p:nvSpPr>
        <p:spPr>
          <a:xfrm>
            <a:off x="4755601" y="2023200"/>
            <a:ext cx="3960000" cy="4104000"/>
          </a:xfrm>
        </p:spPr>
        <p:txBody>
          <a:bodyPr/>
          <a:lstStyle>
            <a:lvl2pPr marL="648000">
              <a:defRPr/>
            </a:lvl2pPr>
            <a:lvl3pPr marL="900000">
              <a:defRPr/>
            </a:lvl3pPr>
            <a:lvl4pPr marL="1152000">
              <a:defRPr/>
            </a:lvl4pPr>
            <a:lvl5pPr marL="1404000">
              <a:defRPr/>
            </a:lvl5pPr>
          </a:lstStyle>
          <a:p>
            <a:pPr lvl="0"/>
            <a:r>
              <a:rPr lang="en-GB" noProof="0" dirty="1" smtClean="0"/>
              <a:t>Click to edit Master text styles</a:t>
            </a:r>
          </a:p>
          <a:p>
            <a:pPr lvl="1"/>
            <a:r>
              <a:rPr lang="en-GB" noProof="0" dirty="1" smtClean="0"/>
              <a:t>Second level</a:t>
            </a:r>
          </a:p>
          <a:p>
            <a:pPr lvl="2"/>
            <a:r>
              <a:rPr lang="en-GB" noProof="0" dirty="1" smtClean="0"/>
              <a:t>Third level</a:t>
            </a:r>
          </a:p>
          <a:p>
            <a:pPr lvl="3"/>
            <a:r>
              <a:rPr lang="en-GB" noProof="0" dirty="1" smtClean="0"/>
              <a:t>Fourth level</a:t>
            </a:r>
          </a:p>
          <a:p>
            <a:pPr lvl="4"/>
            <a:r>
              <a:rPr lang="en-GB" noProof="0" dirty="1" smtClean="0"/>
              <a:t>Fifth level</a:t>
            </a:r>
            <a:endParaRPr lang="en-GB" noProof="0"/>
          </a:p>
        </p:txBody>
      </p:sp>
      <p:sp>
        <p:nvSpPr>
          <p:cNvPr id="6" name="Foliennummernplatzhalter 5"/>
          <p:cNvSpPr>
            <a:spLocks noGrp="1"/>
          </p:cNvSpPr>
          <p:nvPr>
            <p:ph type="sldNum" sz="quarter" idx="14"/>
          </p:nvPr>
        </p:nvSpPr>
        <p:spPr/>
        <p:txBody>
          <a:bodyPr/>
          <a:lstStyle>
            <a:lvl1pPr>
              <a:defRPr/>
            </a:lvl1pPr>
          </a:lstStyle>
          <a:p>
            <a:fld id="{BCA178D2-D38B-496A-BFAF-4FB157D36662}" type="slidenum">
              <a:rPr lang="en-GB" noProof="0" smtClean="0"/>
              <a:t>‹#›</a:t>
            </a:fld>
            <a:endParaRPr lang="en-GB" noProof="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slide_with_lawyers_picture">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1" smtClean="0"/>
              <a:t>Click to edit Master text styles</a:t>
            </a:r>
          </a:p>
        </p:txBody>
      </p:sp>
      <p:sp>
        <p:nvSpPr>
          <p:cNvPr id="12" name="Textplatzhalter 11"/>
          <p:cNvSpPr>
            <a:spLocks noGrp="1"/>
          </p:cNvSpPr>
          <p:nvPr>
            <p:ph type="body" sz="quarter" idx="11"/>
          </p:nvPr>
        </p:nvSpPr>
        <p:spPr>
          <a:xfrm>
            <a:off x="518400" y="2023200"/>
            <a:ext cx="39600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1" smtClean="0"/>
              <a:t>Click to edit Master text styles</a:t>
            </a:r>
          </a:p>
          <a:p>
            <a:pPr lvl="1"/>
            <a:r>
              <a:rPr lang="en-GB" noProof="0" dirty="1" smtClean="0"/>
              <a:t>Second level</a:t>
            </a:r>
          </a:p>
          <a:p>
            <a:pPr lvl="2"/>
            <a:r>
              <a:rPr lang="en-GB" noProof="0" dirty="1" smtClean="0"/>
              <a:t>Third level</a:t>
            </a:r>
          </a:p>
          <a:p>
            <a:pPr lvl="3"/>
            <a:r>
              <a:rPr lang="en-GB" noProof="0" dirty="1" smtClean="0"/>
              <a:t>Fourth level</a:t>
            </a:r>
          </a:p>
          <a:p>
            <a:pPr lvl="4"/>
            <a:r>
              <a:rPr lang="en-GB" noProof="0" dirty="1" smtClean="0"/>
              <a:t>Fifth level</a:t>
            </a:r>
            <a:endParaRPr lang="en-GB" noProof="0"/>
          </a:p>
        </p:txBody>
      </p:sp>
      <p:sp>
        <p:nvSpPr>
          <p:cNvPr id="9" name="Textplatzhalter 8"/>
          <p:cNvSpPr>
            <a:spLocks noGrp="1"/>
          </p:cNvSpPr>
          <p:nvPr>
            <p:ph type="body" sz="quarter" idx="12"/>
          </p:nvPr>
        </p:nvSpPr>
        <p:spPr>
          <a:xfrm>
            <a:off x="5616000" y="4319999"/>
            <a:ext cx="2819400" cy="1053243"/>
          </a:xfrm>
        </p:spPr>
        <p:txBody>
          <a:bodyPr/>
          <a:lstStyle>
            <a:lvl1pPr marL="0" indent="0">
              <a:buNone/>
              <a:defRPr/>
            </a:lvl1pPr>
            <a:lvl2pPr marL="648000">
              <a:defRPr/>
            </a:lvl2pPr>
            <a:lvl3pPr marL="900000">
              <a:defRPr/>
            </a:lvl3pPr>
            <a:lvl4pPr marL="1152000">
              <a:defRPr/>
            </a:lvl4pPr>
            <a:lvl5pPr marL="1404000">
              <a:defRPr/>
            </a:lvl5pPr>
          </a:lstStyle>
          <a:p>
            <a:pPr lvl="0"/>
            <a:endParaRPr lang="en-GB" noProof="0" smtClean="0"/>
          </a:p>
        </p:txBody>
      </p:sp>
      <p:sp>
        <p:nvSpPr>
          <p:cNvPr id="6" name="Foliennummernplatzhalter 5"/>
          <p:cNvSpPr>
            <a:spLocks noGrp="1"/>
          </p:cNvSpPr>
          <p:nvPr>
            <p:ph type="sldNum" sz="quarter" idx="14"/>
          </p:nvPr>
        </p:nvSpPr>
        <p:spPr/>
        <p:txBody>
          <a:bodyPr/>
          <a:lstStyle>
            <a:lvl1pPr>
              <a:defRPr/>
            </a:lvl1pPr>
          </a:lstStyle>
          <a:p>
            <a:fld id="{BCA178D2-D38B-496A-BFAF-4FB157D36662}" type="slidenum">
              <a:rPr lang="en-GB" noProof="0" smtClean="0"/>
              <a:t>‹#›</a:t>
            </a:fld>
            <a:endParaRPr lang="en-GB" noProof="0"/>
          </a:p>
        </p:txBody>
      </p:sp>
      <p:pic>
        <p:nvPicPr>
          <p:cNvPr id="7" name="Picture 6" descr="CMSLegal_Picture_Replace"/>
          <p:cNvPicPr preferRelativeResize="0"/>
          <p:nvPr userDrawn="1"/>
        </p:nvPicPr>
        <p:blipFill>
          <a:blip r:embed="rId2"/>
          <a:srcRect/>
          <a:stretch>
            <a:fillRect/>
          </a:stretch>
        </p:blipFill>
        <p:spPr>
          <a:xfrm>
            <a:off x="5652000" y="2160000"/>
            <a:ext cx="1080000" cy="1440000"/>
          </a:xfrm>
          <a:prstGeom prst="rec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image">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1" smtClean="0"/>
              <a:t>Click to edit Master text styles</a:t>
            </a:r>
          </a:p>
        </p:txBody>
      </p:sp>
      <p:sp>
        <p:nvSpPr>
          <p:cNvPr id="12" name="Textplatzhalter 11"/>
          <p:cNvSpPr>
            <a:spLocks noGrp="1"/>
          </p:cNvSpPr>
          <p:nvPr>
            <p:ph type="body" sz="quarter" idx="11"/>
          </p:nvPr>
        </p:nvSpPr>
        <p:spPr>
          <a:xfrm>
            <a:off x="518400" y="2023200"/>
            <a:ext cx="3910724" cy="4104000"/>
          </a:xfrm>
        </p:spPr>
        <p:txBody>
          <a:bodyPr/>
          <a:lstStyle>
            <a:lvl1pPr marL="342000" indent="-342000">
              <a:spcBef>
                <a:spcPts val="800"/>
              </a:spcBef>
              <a:buFont typeface="Symbol" pitchFamily="18" charset="2"/>
              <a:buChar char="-"/>
              <a:defRPr sz="2000" b="0" baseline="0">
                <a:solidFill>
                  <a:srgbClr val="13294A"/>
                </a:solidFill>
              </a:defRPr>
            </a:lvl1pPr>
            <a:lvl2pPr marL="648000" indent="-284400">
              <a:spcBef>
                <a:spcPts val="800"/>
              </a:spcBef>
              <a:buFont typeface="Arial" pitchFamily="34" charset="0"/>
              <a:buChar char="•"/>
              <a:defRPr sz="1800" b="0" baseline="0">
                <a:solidFill>
                  <a:srgbClr val="13294A"/>
                </a:solidFill>
              </a:defRPr>
            </a:lvl2pPr>
            <a:lvl3pPr marL="900000" indent="-230400">
              <a:spcBef>
                <a:spcPts val="800"/>
              </a:spcBef>
              <a:buFont typeface="Symbol" pitchFamily="18" charset="2"/>
              <a:buChar char="-"/>
              <a:defRPr sz="1600" b="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baseline="0">
                <a:solidFill>
                  <a:srgbClr val="13294A"/>
                </a:solidFill>
              </a:defRPr>
            </a:lvl5pPr>
          </a:lstStyle>
          <a:p>
            <a:pPr lvl="0"/>
            <a:r>
              <a:rPr lang="en-GB" noProof="0" dirty="1" smtClean="0"/>
              <a:t>Click to edit Master text styles</a:t>
            </a:r>
          </a:p>
          <a:p>
            <a:pPr lvl="1"/>
            <a:r>
              <a:rPr lang="en-GB" noProof="0" dirty="1" smtClean="0"/>
              <a:t>Second level</a:t>
            </a:r>
          </a:p>
          <a:p>
            <a:pPr lvl="2"/>
            <a:r>
              <a:rPr lang="en-GB" noProof="0" dirty="1" smtClean="0"/>
              <a:t>Third level</a:t>
            </a:r>
          </a:p>
          <a:p>
            <a:pPr lvl="3"/>
            <a:r>
              <a:rPr lang="en-GB" noProof="0" dirty="1" smtClean="0"/>
              <a:t>Fourth level</a:t>
            </a:r>
          </a:p>
          <a:p>
            <a:pPr lvl="4"/>
            <a:r>
              <a:rPr lang="en-GB" noProof="0" dirty="1" smtClean="0"/>
              <a:t>Fifth level</a:t>
            </a:r>
          </a:p>
        </p:txBody>
      </p:sp>
      <p:sp>
        <p:nvSpPr>
          <p:cNvPr id="6" name="Foliennummernplatzhalter 5"/>
          <p:cNvSpPr>
            <a:spLocks noGrp="1"/>
          </p:cNvSpPr>
          <p:nvPr>
            <p:ph type="sldNum" sz="quarter" idx="14"/>
          </p:nvPr>
        </p:nvSpPr>
        <p:spPr/>
        <p:txBody>
          <a:bodyPr/>
          <a:lstStyle>
            <a:lvl1pPr>
              <a:defRPr/>
            </a:lvl1pPr>
          </a:lstStyle>
          <a:p>
            <a:fld id="{C7084FD2-C43F-44B3-8B46-5A3C91D7836A}" type="slidenum">
              <a:rPr lang="en-GB" noProof="0" smtClean="0"/>
              <a:t>‹#›</a:t>
            </a:fld>
            <a:endParaRPr lang="en-GB" noProof="0"/>
          </a:p>
        </p:txBody>
      </p:sp>
      <p:pic>
        <p:nvPicPr>
          <p:cNvPr id="3" name="Picture 2" descr="CMSLegal_Picture_Replace"/>
          <p:cNvPicPr>
            <a:picLocks noChangeAspect="1"/>
          </p:cNvPicPr>
          <p:nvPr userDrawn="1"/>
        </p:nvPicPr>
        <p:blipFill>
          <a:blip r:embed="rId2"/>
          <a:srcRect/>
          <a:stretch>
            <a:fillRect/>
          </a:stretch>
        </p:blipFill>
        <p:spPr>
          <a:xfrm>
            <a:off x="4535424" y="2084832"/>
            <a:ext cx="4389120" cy="4139184"/>
          </a:xfrm>
          <a:prstGeom prst="rec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char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1" smtClean="0"/>
              <a:t>Click to edit Master text styles</a:t>
            </a:r>
          </a:p>
        </p:txBody>
      </p:sp>
      <p:sp>
        <p:nvSpPr>
          <p:cNvPr id="12" name="Textplatzhalter 11"/>
          <p:cNvSpPr>
            <a:spLocks noGrp="1"/>
          </p:cNvSpPr>
          <p:nvPr>
            <p:ph type="body" sz="quarter" idx="11" hasCustomPrompt="1"/>
          </p:nvPr>
        </p:nvSpPr>
        <p:spPr>
          <a:xfrm>
            <a:off x="518400" y="2023200"/>
            <a:ext cx="3910724" cy="4104000"/>
          </a:xfrm>
        </p:spPr>
        <p:txBody>
          <a:bodyPr/>
          <a:lstStyle>
            <a:lvl1pPr marL="342000" indent="-342000">
              <a:spcBef>
                <a:spcPts val="800"/>
              </a:spcBef>
              <a:buFont typeface="Symbol" pitchFamily="18" charset="2"/>
              <a:buChar char="-"/>
              <a:defRPr sz="2000" b="0" baseline="0">
                <a:solidFill>
                  <a:srgbClr val="13294A"/>
                </a:solidFill>
              </a:defRPr>
            </a:lvl1pPr>
            <a:lvl2pPr marL="648000" indent="-284400">
              <a:spcBef>
                <a:spcPts val="800"/>
              </a:spcBef>
              <a:buFont typeface="Arial" pitchFamily="34" charset="0"/>
              <a:buChar char="•"/>
              <a:defRPr sz="1800" b="0" baseline="0">
                <a:solidFill>
                  <a:srgbClr val="13294A"/>
                </a:solidFill>
              </a:defRPr>
            </a:lvl2pPr>
            <a:lvl3pPr marL="900000" indent="-230400">
              <a:spcBef>
                <a:spcPts val="800"/>
              </a:spcBef>
              <a:buFont typeface="Symbol" pitchFamily="18" charset="2"/>
              <a:buChar char="-"/>
              <a:defRPr sz="1600" b="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baseline="0">
                <a:solidFill>
                  <a:srgbClr val="13294A"/>
                </a:solidFill>
              </a:defRPr>
            </a:lvl5pPr>
          </a:lstStyle>
          <a:p>
            <a:pPr lvl="0"/>
            <a:r>
              <a:rPr lang="en-GB" noProof="0" dirty="1" smtClean="0"/>
              <a:t>Click to edit Master text styles</a:t>
            </a:r>
          </a:p>
          <a:p>
            <a:pPr lvl="1"/>
            <a:r>
              <a:rPr lang="en-GB" noProof="0" dirty="1" smtClean="0"/>
              <a:t>Second level</a:t>
            </a:r>
          </a:p>
          <a:p>
            <a:pPr lvl="2"/>
            <a:r>
              <a:rPr lang="en-GB" noProof="0" dirty="1" smtClean="0"/>
              <a:t>Third level</a:t>
            </a:r>
          </a:p>
          <a:p>
            <a:pPr lvl="3"/>
            <a:r>
              <a:rPr lang="en-GB" noProof="0" dirty="1" smtClean="0"/>
              <a:t>Fourth level</a:t>
            </a:r>
          </a:p>
          <a:p>
            <a:pPr lvl="4"/>
            <a:r>
              <a:rPr lang="en-GB" noProof="0" dirty="1" smtClean="0"/>
              <a:t>Fifth level</a:t>
            </a:r>
            <a:endParaRPr lang="en-GB" noProof="0"/>
          </a:p>
        </p:txBody>
      </p:sp>
      <p:sp>
        <p:nvSpPr>
          <p:cNvPr id="13" name="Diagrammplatzhalter 12"/>
          <p:cNvSpPr>
            <a:spLocks noGrp="1"/>
          </p:cNvSpPr>
          <p:nvPr>
            <p:ph type="chart" sz="quarter" idx="13" hasCustomPrompt="1"/>
          </p:nvPr>
        </p:nvSpPr>
        <p:spPr>
          <a:xfrm>
            <a:off x="4572000" y="2428868"/>
            <a:ext cx="4320000" cy="4022330"/>
          </a:xfrm>
        </p:spPr>
        <p:txBody>
          <a:bodyPr rtlCol="0">
            <a:normAutofit/>
          </a:bodyPr>
          <a:lstStyle>
            <a:lvl1pPr>
              <a:defRPr lang="en-US" sz="1000" smtClean="0"/>
            </a:lvl1pPr>
          </a:lstStyle>
          <a:p>
            <a:pPr lvl="0"/>
            <a:r>
              <a:rPr lang="en-US" sz="1000" dirty="1" smtClean="0">
                <a:latin typeface="Verdana"/>
                <a:ea typeface="Calibri"/>
                <a:cs typeface="Times New Roman"/>
              </a:rPr>
              <a:t>Mark this box with the mouse, then click on “insert chart” in the toolbar. To edit the chart, right mouse click on it when it is inserted and choose from pop up menu.</a:t>
            </a:r>
            <a:endParaRPr lang="en-GB" noProof="0"/>
          </a:p>
        </p:txBody>
      </p:sp>
      <p:sp>
        <p:nvSpPr>
          <p:cNvPr id="15" name="Textplatzhalter 14"/>
          <p:cNvSpPr>
            <a:spLocks noGrp="1"/>
          </p:cNvSpPr>
          <p:nvPr>
            <p:ph type="body" sz="quarter" idx="14"/>
          </p:nvPr>
        </p:nvSpPr>
        <p:spPr>
          <a:xfrm>
            <a:off x="4572000" y="2023200"/>
            <a:ext cx="4320000" cy="762858"/>
          </a:xfrm>
        </p:spPr>
        <p:txBody>
          <a:bodyPr/>
          <a:lstStyle>
            <a:lvl1pPr marL="0" indent="0">
              <a:buFontTx/>
              <a:buNone/>
              <a:defRPr baseline="0">
                <a:solidFill>
                  <a:srgbClr val="13294A"/>
                </a:solidFill>
              </a:defRPr>
            </a:lvl1pPr>
          </a:lstStyle>
          <a:p>
            <a:pPr lvl="0"/>
            <a:r>
              <a:rPr lang="en-GB" noProof="0" dirty="1" smtClean="0"/>
              <a:t>Click to edit Master text styles</a:t>
            </a:r>
          </a:p>
        </p:txBody>
      </p:sp>
      <p:sp>
        <p:nvSpPr>
          <p:cNvPr id="7" name="Foliennummernplatzhalter 5"/>
          <p:cNvSpPr>
            <a:spLocks noGrp="1"/>
          </p:cNvSpPr>
          <p:nvPr>
            <p:ph type="sldNum" sz="quarter" idx="16"/>
          </p:nvPr>
        </p:nvSpPr>
        <p:spPr/>
        <p:txBody>
          <a:bodyPr/>
          <a:lstStyle>
            <a:lvl1pPr>
              <a:defRPr/>
            </a:lvl1pPr>
          </a:lstStyle>
          <a:p>
            <a:fld id="{DBADB286-8906-46F4-AFB0-BBD9285A98EB}" type="slidenum">
              <a:rPr lang="en-GB" noProof="0" smtClean="0"/>
              <a:t>‹#›</a:t>
            </a:fld>
            <a:endParaRPr lang="en-GB" noProof="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with_two_char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1" smtClean="0"/>
              <a:t>Click to edit Master text styles</a:t>
            </a:r>
          </a:p>
        </p:txBody>
      </p:sp>
      <p:sp>
        <p:nvSpPr>
          <p:cNvPr id="15" name="Textplatzhalter 14"/>
          <p:cNvSpPr>
            <a:spLocks noGrp="1"/>
          </p:cNvSpPr>
          <p:nvPr>
            <p:ph type="body" sz="quarter" idx="14"/>
          </p:nvPr>
        </p:nvSpPr>
        <p:spPr>
          <a:xfrm>
            <a:off x="518400" y="2023200"/>
            <a:ext cx="4140000" cy="762858"/>
          </a:xfrm>
        </p:spPr>
        <p:txBody>
          <a:bodyPr/>
          <a:lstStyle>
            <a:lvl1pPr marL="0" indent="0">
              <a:buFontTx/>
              <a:buNone/>
              <a:defRPr baseline="0">
                <a:solidFill>
                  <a:srgbClr val="13294A"/>
                </a:solidFill>
              </a:defRPr>
            </a:lvl1pPr>
          </a:lstStyle>
          <a:p>
            <a:pPr lvl="0"/>
            <a:r>
              <a:rPr lang="en-GB" noProof="0" dirty="1" smtClean="0"/>
              <a:t>Click to edit Master text styles</a:t>
            </a:r>
          </a:p>
        </p:txBody>
      </p:sp>
      <p:sp>
        <p:nvSpPr>
          <p:cNvPr id="7" name="Foliennummernplatzhalter 5"/>
          <p:cNvSpPr>
            <a:spLocks noGrp="1"/>
          </p:cNvSpPr>
          <p:nvPr>
            <p:ph type="sldNum" sz="quarter" idx="16"/>
          </p:nvPr>
        </p:nvSpPr>
        <p:spPr/>
        <p:txBody>
          <a:bodyPr/>
          <a:lstStyle>
            <a:lvl1pPr>
              <a:defRPr/>
            </a:lvl1pPr>
          </a:lstStyle>
          <a:p>
            <a:fld id="{DBADB286-8906-46F4-AFB0-BBD9285A98EB}" type="slidenum">
              <a:rPr lang="en-GB" noProof="0" smtClean="0"/>
              <a:t>‹#›</a:t>
            </a:fld>
            <a:endParaRPr lang="en-GB" noProof="0"/>
          </a:p>
        </p:txBody>
      </p:sp>
      <p:sp>
        <p:nvSpPr>
          <p:cNvPr id="9" name="Diagrammplatzhalter 12"/>
          <p:cNvSpPr>
            <a:spLocks noGrp="1"/>
          </p:cNvSpPr>
          <p:nvPr>
            <p:ph type="chart" sz="quarter" idx="17" hasCustomPrompt="1"/>
          </p:nvPr>
        </p:nvSpPr>
        <p:spPr>
          <a:xfrm>
            <a:off x="518400" y="2430000"/>
            <a:ext cx="4140000" cy="3996000"/>
          </a:xfrm>
        </p:spPr>
        <p:txBody>
          <a:bodyPr rtlCol="0">
            <a:normAutofit/>
          </a:bodyPr>
          <a:lstStyle>
            <a:lvl1pPr>
              <a:defRPr sz="2000" baseline="0">
                <a:latin typeface="Arial" pitchFamily="34" charset="0"/>
              </a:defRPr>
            </a:lvl1pPr>
          </a:lstStyle>
          <a:p>
            <a:pPr lvl="0"/>
            <a:r>
              <a:rPr lang="en-US" sz="1000" dirty="1" smtClean="0">
                <a:latin typeface="Verdana"/>
                <a:ea typeface="Calibri"/>
                <a:cs typeface="Times New Roman"/>
              </a:rPr>
              <a:t>Mark this box with the mouse, then click on “insert chart” in the toolbar. To edit the chart, right mouse click on it when it is inserted and choose from pop up menu.</a:t>
            </a:r>
            <a:endParaRPr lang="en-GB" noProof="0"/>
          </a:p>
        </p:txBody>
      </p:sp>
      <p:sp>
        <p:nvSpPr>
          <p:cNvPr id="10" name="Textplatzhalter 14"/>
          <p:cNvSpPr>
            <a:spLocks noGrp="1"/>
          </p:cNvSpPr>
          <p:nvPr>
            <p:ph type="body" sz="quarter" idx="18"/>
          </p:nvPr>
        </p:nvSpPr>
        <p:spPr>
          <a:xfrm>
            <a:off x="4723200" y="2023200"/>
            <a:ext cx="4140000" cy="762858"/>
          </a:xfrm>
        </p:spPr>
        <p:txBody>
          <a:bodyPr/>
          <a:lstStyle>
            <a:lvl1pPr marL="0" indent="0">
              <a:buFontTx/>
              <a:buNone/>
              <a:defRPr baseline="0">
                <a:solidFill>
                  <a:srgbClr val="13294A"/>
                </a:solidFill>
              </a:defRPr>
            </a:lvl1pPr>
          </a:lstStyle>
          <a:p>
            <a:pPr lvl="0"/>
            <a:r>
              <a:rPr lang="en-GB" noProof="0" dirty="1" smtClean="0"/>
              <a:t>Click to edit Master text styles</a:t>
            </a:r>
          </a:p>
        </p:txBody>
      </p:sp>
      <p:sp>
        <p:nvSpPr>
          <p:cNvPr id="11" name="Diagrammplatzhalter 12"/>
          <p:cNvSpPr>
            <a:spLocks noGrp="1"/>
          </p:cNvSpPr>
          <p:nvPr>
            <p:ph type="chart" sz="quarter" idx="19" hasCustomPrompt="1"/>
          </p:nvPr>
        </p:nvSpPr>
        <p:spPr>
          <a:xfrm>
            <a:off x="4724400" y="2430000"/>
            <a:ext cx="4140000" cy="3996000"/>
          </a:xfrm>
        </p:spPr>
        <p:txBody>
          <a:bodyPr rtlCol="0">
            <a:normAutofit/>
          </a:bodyPr>
          <a:lstStyle>
            <a:lvl1pPr>
              <a:defRPr sz="2000" baseline="0">
                <a:latin typeface="Arial" pitchFamily="34" charset="0"/>
              </a:defRPr>
            </a:lvl1pPr>
          </a:lstStyle>
          <a:p>
            <a:pPr lvl="0"/>
            <a:r>
              <a:rPr lang="en-US" sz="1000" dirty="1" smtClean="0">
                <a:latin typeface="Verdana"/>
                <a:ea typeface="Calibri"/>
                <a:cs typeface="Times New Roman"/>
              </a:rPr>
              <a:t>Mark this box with the mouse, then click on “insert chart” in the toolbar. To edit the chart, right mouse click on it when it is inserted and choose from pop up menu.</a:t>
            </a:r>
            <a:endParaRPr lang="en-GB" noProof="0"/>
          </a:p>
        </p:txBody>
      </p:sp>
    </p:spTree>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2.xml" /><Relationship Id="rId4" Type="http://schemas.openxmlformats.org/officeDocument/2006/relationships/image" Target="../media/image9.jpeg" /><Relationship Id="rId5" Type="http://schemas.openxmlformats.org/officeDocument/2006/relationships/image" Target="../media/image6.png"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heme" Target="../theme/theme1.xml" /><Relationship Id="rId3" Type="http://schemas.openxmlformats.org/officeDocument/2006/relationships/image" Target="../media/image6.png"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image" Target="../media/image2.png" /><Relationship Id="rId2" Type="http://schemas.openxmlformats.org/officeDocument/2006/relationships/slideLayout" Target="../slideLayouts/slideLayout5.xml" /><Relationship Id="rId3" Type="http://schemas.openxmlformats.org/officeDocument/2006/relationships/slideLayout" Target="../slideLayouts/slideLayout6.xml" /><Relationship Id="rId4" Type="http://schemas.openxmlformats.org/officeDocument/2006/relationships/slideLayout" Target="../slideLayouts/slideLayout7.xml" /><Relationship Id="rId5" Type="http://schemas.openxmlformats.org/officeDocument/2006/relationships/slideLayout" Target="../slideLayouts/slideLayout8.xml" /><Relationship Id="rId6" Type="http://schemas.openxmlformats.org/officeDocument/2006/relationships/slideLayout" Target="../slideLayouts/slideLayout9.xml" /><Relationship Id="rId7" Type="http://schemas.openxmlformats.org/officeDocument/2006/relationships/slideLayout" Target="../slideLayouts/slideLayout10.xml" /><Relationship Id="rId8" Type="http://schemas.openxmlformats.org/officeDocument/2006/relationships/slideLayout" Target="../slideLayouts/slideLayout11.xml" /><Relationship Id="rId9" Type="http://schemas.openxmlformats.org/officeDocument/2006/relationships/theme" Target="../theme/theme8.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slideLayout" Target="../slideLayouts/slideLayout13.xml" /><Relationship Id="rId3" Type="http://schemas.openxmlformats.org/officeDocument/2006/relationships/theme" Target="../theme/theme5.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theme" Target="../theme/theme3.xml" /><Relationship Id="rId3" Type="http://schemas.openxmlformats.org/officeDocument/2006/relationships/image" Target="../media/image2.png"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theme" Target="../theme/theme6.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pic>
        <p:nvPicPr>
          <p:cNvPr id="4" name="Picture 3" descr="CMSLegal_Cover_Picture"/>
          <p:cNvPicPr>
            <a:picLocks noChangeAspect="1"/>
          </p:cNvPicPr>
          <p:nvPr/>
        </p:nvPicPr>
        <p:blipFill>
          <a:blip r:embed="rId4"/>
          <a:srcRect/>
          <a:stretch>
            <a:fillRect/>
          </a:stretch>
        </p:blipFill>
        <p:spPr>
          <a:xfrm>
            <a:off x="0" y="0"/>
            <a:ext cx="9144000" cy="6858000"/>
          </a:xfrm>
          <a:prstGeom prst="rect"/>
        </p:spPr>
      </p:pic>
      <p:sp>
        <p:nvSpPr>
          <p:cNvPr id="6149" name="Titelplatzhalter 1" descr="CMSLegal_Cover_Heading"/>
          <p:cNvSpPr>
            <a:spLocks noGrp="1"/>
          </p:cNvSpPr>
          <p:nvPr>
            <p:ph type="title"/>
          </p:nvPr>
        </p:nvSpPr>
        <p:spPr>
          <a:xfrm>
            <a:off x="540000" y="1531050"/>
            <a:ext cx="7311600" cy="936000"/>
          </a:xfrm>
          <a:prstGeom prst="rect"/>
          <a:noFill/>
          <a:ln w="9525">
            <a:noFill/>
            <a:miter lim="800000"/>
          </a:ln>
        </p:spPr>
        <p:txBody>
          <a:bodyPr vert="horz" wrap="square" lIns="91440" tIns="45720" rIns="91440" bIns="45720" numCol="1" anchor="b" anchorCtr="0" compatLnSpc="1">
            <a:prstTxWarp prst="textNoShape"/>
          </a:bodyPr>
          <a:lstStyle/>
          <a:p>
            <a:pPr lvl="0"/>
            <a:r>
              <a:rPr lang="en-GB" sz="2400" baseline="0" noProof="0" dirty="1" smtClean="0">
                <a:solidFill>
                  <a:srgbClr val="000000"/>
                </a:solidFill>
                <a:latin typeface="Arial"/>
              </a:rPr>
              <a:t>Heading, Arial 24/28pt.</a:t>
            </a:r>
            <a:endParaRPr lang="en-GB" noProof="0" smtClean="0"/>
          </a:p>
        </p:txBody>
      </p:sp>
      <p:sp>
        <p:nvSpPr>
          <p:cNvPr id="6150" name="Textplatzhalter 2" descr="CMSLegal_Cover_SubHeading"/>
          <p:cNvSpPr>
            <a:spLocks noGrp="1"/>
          </p:cNvSpPr>
          <p:nvPr>
            <p:ph type="body" idx="1"/>
          </p:nvPr>
        </p:nvSpPr>
        <p:spPr>
          <a:xfrm>
            <a:off x="540000" y="2718000"/>
            <a:ext cx="7311600" cy="936000"/>
          </a:xfrm>
          <a:prstGeom prst="rect"/>
          <a:noFill/>
          <a:ln w="9525">
            <a:noFill/>
            <a:miter lim="800000"/>
          </a:ln>
        </p:spPr>
        <p:txBody>
          <a:bodyPr vert="horz" wrap="square" lIns="91440" tIns="45720" rIns="91440" bIns="45720" numCol="1" anchor="t" anchorCtr="0" compatLnSpc="1">
            <a:prstTxWarp prst="textNoShape"/>
          </a:bodyPr>
          <a:lstStyle/>
          <a:p>
            <a:pPr lvl="0"/>
            <a:r>
              <a:rPr lang="en-GB" sz="1800" baseline="0" noProof="0" dirty="1" smtClean="0">
                <a:solidFill>
                  <a:srgbClr val="000000"/>
                </a:solidFill>
                <a:latin typeface="Arial"/>
              </a:rPr>
              <a:t>Sub-heading, Arial 18/22pt.</a:t>
            </a:r>
            <a:endParaRPr lang="en-GB" noProof="0" smtClean="0"/>
          </a:p>
        </p:txBody>
      </p:sp>
      <p:sp>
        <p:nvSpPr>
          <p:cNvPr id="12" name="TextBox 11" descr="CMSLegal_Cover_Footer_and_Date"/>
          <p:cNvSpPr txBox="1"/>
          <p:nvPr/>
        </p:nvSpPr>
        <p:spPr>
          <a:xfrm>
            <a:off x="531692" y="6246453"/>
            <a:ext cx="7311600" cy="292388"/>
          </a:xfrm>
          <a:prstGeom prst="rect"/>
          <a:noFill/>
          <a:ln>
            <a:noFill/>
          </a:ln>
        </p:spPr>
        <p:txBody>
          <a:bodyPr wrap="square" rtlCol="0">
            <a:spAutoFit/>
          </a:bodyPr>
          <a:lstStyle/>
          <a:p>
            <a:r>
              <a:rPr lang="en-GB" sz="1300" noProof="0" dirty="1" smtClean="0">
                <a:solidFill>
                  <a:srgbClr val="FFFFFF"/>
                </a:solidFill>
                <a:latin typeface="Arial"/>
                <a:cs typeface="Arial" pitchFamily="34" charset="0"/>
              </a:rPr>
              <a:t>Regional Energy Conference | October 2014</a:t>
            </a:r>
            <a:endParaRPr lang="en-GB" sz="1300" noProof="0" smtClean="0">
              <a:solidFill>
                <a:srgbClr val="FFFFFF"/>
              </a:solidFill>
              <a:latin typeface="Arial"/>
              <a:cs typeface="Arial" pitchFamily="34" charset="0"/>
            </a:endParaRPr>
          </a:p>
        </p:txBody>
      </p:sp>
      <p:sp>
        <p:nvSpPr>
          <p:cNvPr id="11" name="Rechteck 10" descr="CMSLegal_Wedges_001"/>
          <p:cNvSpPr/>
          <p:nvPr/>
        </p:nvSpPr>
        <p:spPr>
          <a:xfrm>
            <a:off x="35433" y="36000"/>
            <a:ext cx="3600" cy="36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W"/>
          <p:cNvSpPr txBox="1"/>
          <p:nvPr/>
        </p:nvSpPr>
        <p:spPr>
          <a:xfrm>
            <a:off x="0" y="0"/>
            <a:ext cx="274320" cy="274320"/>
          </a:xfrm>
          <a:prstGeom prst="rect"/>
          <a:noFill/>
          <a:ln>
            <a:noFill/>
          </a:ln>
        </p:spPr>
        <p:txBody>
          <a:bodyPr wrap="square" lIns="0" tIns="0" rIns="0" bIns="0" rtlCol="0">
            <a:spAutoFit/>
          </a:bodyPr>
          <a:lstStyle/>
          <a:p>
            <a:r>
              <a:rPr lang="en-GB" sz="1300" noProof="0" dirty="1" smtClean="0">
                <a:solidFill>
                  <a:srgbClr val="13294A"/>
                </a:solidFill>
                <a:latin typeface="Arial"/>
                <a:cs typeface="Arial" pitchFamily="34" charset="0"/>
              </a:rPr>
              <a:t>    </a:t>
            </a:r>
          </a:p>
        </p:txBody>
      </p:sp>
      <p:pic>
        <p:nvPicPr>
          <p:cNvPr id="2" name="Picture 1" descr="CMSLegal_Cover_Logo_YWF_iL_001_P"/>
          <p:cNvPicPr>
            <a:picLocks noChangeAspect="1"/>
          </p:cNvPicPr>
          <p:nvPr/>
        </p:nvPicPr>
        <p:blipFill>
          <a:blip r:embed="rId5"/>
          <a:srcRect/>
          <a:stretch>
            <a:fillRect/>
          </a:stretch>
        </p:blipFill>
        <p:spPr>
          <a:xfrm>
            <a:off x="431283" y="429768"/>
            <a:ext cx="8281433" cy="649225"/>
          </a:xfrm>
          <a:prstGeom prst="rect"/>
        </p:spPr>
      </p:pic>
    </p:spTree>
  </p:cSld>
  <p:clrMap bg1="lt1" tx1="dk1" bg2="lt2" tx2="dk2" accent1="accent1" accent2="accent2" accent3="accent3" accent4="accent4" accent5="accent5" accent6="accent6" hlink="hlink" folHlink="folHlink"/>
  <p:sldLayoutIdLst>
    <p:sldLayoutId id="2147483815" r:id="rId1"/>
    <p:sldLayoutId id="2147483842" r:id="rId2"/>
  </p:sldLayoutIdLst>
  <p:timing>
    <p:tnLst>
      <p:par>
        <p:cTn id="1" dur="indefinite" restart="never" nodeType="tmRoot"/>
      </p:par>
    </p:tnLst>
  </p:timing>
  <p:hf hdr="0"/>
  <p:txStyles>
    <p:titleStyle>
      <a:lvl1pPr algn="l" fontAlgn="base" rtl="0" eaLnBrk="1" hangingPunct="1">
        <a:spcBef>
          <a:spcPct val="0"/>
        </a:spcBef>
        <a:spcAft>
          <a:spcPct val="0"/>
        </a:spcAft>
        <a:defRPr lang="de-DE" sz="2400" kern="1200" baseline="0" smtClean="0">
          <a:solidFill>
            <a:srgbClr val="FFFFFF"/>
          </a:solidFill>
          <a:latin typeface="Arial"/>
          <a:ea typeface="Arial" pitchFamily="-110" charset="0"/>
          <a:cs typeface="Arial" pitchFamily="34" charset="0"/>
        </a:defRPr>
      </a:lvl1pPr>
      <a:lvl2pPr algn="l" fontAlgn="base" rtl="0" eaLnBrk="1"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fontAlgn="base" rtl="0" eaLnBrk="1"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fontAlgn="base" rtl="0" eaLnBrk="1"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fontAlgn="base" rtl="0" eaLnBrk="1"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fontAlgn="base" rtl="0" eaLnBrk="1"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fontAlgn="base" rtl="0" eaLnBrk="1"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fontAlgn="base" rtl="0" eaLnBrk="1"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fontAlgn="base" rtl="0" eaLnBrk="1"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fontAlgn="base" rtl="0" eaLnBrk="1" hangingPunct="1">
        <a:spcBef>
          <a:spcPct val="20000"/>
        </a:spcBef>
        <a:spcAft>
          <a:spcPct val="0"/>
        </a:spcAft>
        <a:defRPr lang="de-DE" sz="1800" kern="1200" baseline="0" smtClean="0">
          <a:solidFill>
            <a:srgbClr val="FFFFFF"/>
          </a:solidFill>
          <a:latin typeface="Arial"/>
          <a:ea typeface="Arial" pitchFamily="-110" charset="0"/>
          <a:cs typeface="Arial" pitchFamily="34" charset="0"/>
        </a:defRPr>
      </a:lvl1pPr>
      <a:lvl2pPr marL="742950" indent="-285750" algn="l" fontAlgn="base" rtl="0" eaLnBrk="1"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fontAlgn="base" rtl="0" eaLnBrk="1"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fontAlgn="base" rtl="0" eaLnBrk="1"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fontAlgn="base" rtl="0" eaLnBrk="1"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2055" name="Rectangle 7"/>
          <p:cNvSpPr>
            <a:spLocks noChangeArrowheads="1"/>
          </p:cNvSpPr>
          <p:nvPr/>
        </p:nvSpPr>
        <p:spPr>
          <a:xfrm>
            <a:off x="0" y="1512000"/>
            <a:ext cx="9144000" cy="5346000"/>
          </a:xfrm>
          <a:prstGeom prst="rect"/>
          <a:solidFill>
            <a:srgbClr val="E4E1E0"/>
          </a:solidFill>
          <a:ln w="9525">
            <a:noFill/>
            <a:miter lim="800000"/>
          </a:ln>
        </p:spPr>
        <p:txBody>
          <a:bodyPr/>
          <a:lstStyle/>
          <a:p>
            <a:endParaRPr lang="en-GB" noProof="0">
              <a:latin typeface="Calibri" pitchFamily="-110" charset="0"/>
            </a:endParaRPr>
          </a:p>
        </p:txBody>
      </p:sp>
      <p:sp>
        <p:nvSpPr>
          <p:cNvPr id="1029" name="Titelplatzhalter 1" descr="CMSLegal_Cover_Heading"/>
          <p:cNvSpPr>
            <a:spLocks noGrp="1"/>
          </p:cNvSpPr>
          <p:nvPr>
            <p:ph type="title"/>
          </p:nvPr>
        </p:nvSpPr>
        <p:spPr>
          <a:xfrm>
            <a:off x="540000" y="3196576"/>
            <a:ext cx="7312025" cy="1223963"/>
          </a:xfrm>
          <a:prstGeom prst="rect"/>
          <a:noFill/>
          <a:ln w="9525">
            <a:noFill/>
            <a:miter lim="800000"/>
          </a:ln>
        </p:spPr>
        <p:txBody>
          <a:bodyPr vert="horz" wrap="square" lIns="91440" tIns="45720" rIns="91440" bIns="45720" numCol="1" anchor="b" anchorCtr="0" compatLnSpc="1">
            <a:prstTxWarp prst="textNoShape"/>
          </a:bodyPr>
          <a:lstStyle/>
          <a:p>
            <a:r>
              <a:rPr lang="en-GB" sz="2400" baseline="0" noProof="0" dirty="1" smtClean="0">
                <a:solidFill>
                  <a:srgbClr val="000000"/>
                </a:solidFill>
                <a:latin typeface="Arial"/>
              </a:rPr>
              <a:t>Heading, Arial 24/28pt.</a:t>
            </a:r>
            <a:br>
              <a:rPr lang="en-GB" sz="2400" baseline="0" noProof="0" dirty="1" smtClean="0">
                <a:solidFill>
                  <a:srgbClr val="000000"/>
                </a:solidFill>
                <a:latin typeface="Arial"/>
              </a:rPr>
            </a:br>
            <a:r>
              <a:rPr lang="en-GB" sz="2400" baseline="0" noProof="0" dirty="1" smtClean="0">
                <a:solidFill>
                  <a:srgbClr val="000000"/>
                </a:solidFill>
                <a:latin typeface="Arial"/>
              </a:rPr>
              <a:t>Also possible in two lines.</a:t>
            </a:r>
            <a:endParaRPr lang="en-GB" noProof="0" smtClean="0"/>
          </a:p>
        </p:txBody>
      </p:sp>
      <p:sp>
        <p:nvSpPr>
          <p:cNvPr id="1030" name="Textplatzhalter 2" descr="CMSLegal_Cover_SubHeading"/>
          <p:cNvSpPr>
            <a:spLocks noGrp="1"/>
          </p:cNvSpPr>
          <p:nvPr>
            <p:ph type="body" idx="1"/>
          </p:nvPr>
        </p:nvSpPr>
        <p:spPr>
          <a:xfrm>
            <a:off x="540000" y="4662000"/>
            <a:ext cx="7312025" cy="946150"/>
          </a:xfrm>
          <a:prstGeom prst="rect"/>
          <a:noFill/>
          <a:ln w="9525">
            <a:noFill/>
            <a:miter lim="800000"/>
          </a:ln>
        </p:spPr>
        <p:txBody>
          <a:bodyPr vert="horz" wrap="square" lIns="91440" tIns="45720" rIns="91440" bIns="45720" numCol="1" anchor="t" anchorCtr="0" compatLnSpc="1">
            <a:prstTxWarp prst="textNoShape"/>
          </a:bodyPr>
          <a:lstStyle/>
          <a:p>
            <a:r>
              <a:rPr lang="en-GB" sz="1800" baseline="0" noProof="0" dirty="1" smtClean="0">
                <a:solidFill>
                  <a:srgbClr val="000000"/>
                </a:solidFill>
                <a:latin typeface="Arial"/>
              </a:rPr>
              <a:t>Sub-heading</a:t>
            </a:r>
            <a:r>
              <a:rPr lang="de-DE" sz="1800" baseline="0" dirty="1" smtClean="0">
                <a:solidFill>
                  <a:srgbClr val="000000"/>
                </a:solidFill>
                <a:latin typeface="Arial"/>
              </a:rPr>
              <a:t>, Arial 18/22pt.</a:t>
            </a:r>
          </a:p>
          <a:p>
            <a:r>
              <a:rPr lang="en-US" sz="1800" baseline="0" dirty="1" smtClean="0">
                <a:solidFill>
                  <a:srgbClr val="000000"/>
                </a:solidFill>
                <a:latin typeface="Arial"/>
              </a:rPr>
              <a:t>Also possible in two lines. Line spacing is “normal“.</a:t>
            </a:r>
            <a:endParaRPr lang="en-US" smtClean="0"/>
          </a:p>
        </p:txBody>
      </p:sp>
      <p:sp>
        <p:nvSpPr>
          <p:cNvPr id="9" name="TextBox 8" descr="CMSLegal_Cover_Footer_and_Date"/>
          <p:cNvSpPr txBox="1"/>
          <p:nvPr/>
        </p:nvSpPr>
        <p:spPr>
          <a:xfrm>
            <a:off x="531692" y="6246000"/>
            <a:ext cx="7311600" cy="292388"/>
          </a:xfrm>
          <a:prstGeom prst="rect"/>
          <a:noFill/>
          <a:ln>
            <a:noFill/>
          </a:ln>
        </p:spPr>
        <p:txBody>
          <a:bodyPr wrap="square" rtlCol="0">
            <a:spAutoFit/>
          </a:bodyPr>
          <a:lstStyle/>
          <a:p>
            <a:r>
              <a:rPr lang="en-GB" sz="1300" noProof="0" dirty="1" smtClean="0">
                <a:solidFill>
                  <a:srgbClr val="13294A"/>
                </a:solidFill>
                <a:latin typeface="Arial"/>
                <a:cs typeface="Arial" pitchFamily="34" charset="0"/>
              </a:rPr>
              <a:t>Regional Energy Conference | October 2014</a:t>
            </a:r>
            <a:endParaRPr lang="en-GB" sz="1300" noProof="0" smtClean="0">
              <a:solidFill>
                <a:srgbClr val="13294A"/>
              </a:solidFill>
              <a:latin typeface="Arial"/>
              <a:cs typeface="Arial" pitchFamily="34" charset="0"/>
            </a:endParaRPr>
          </a:p>
        </p:txBody>
      </p:sp>
      <p:sp>
        <p:nvSpPr>
          <p:cNvPr id="14" name="Rechteck 13" descr="CMSLegal_Wedges_001"/>
          <p:cNvSpPr/>
          <p:nvPr/>
        </p:nvSpPr>
        <p:spPr>
          <a:xfrm>
            <a:off x="35433" y="36000"/>
            <a:ext cx="3600" cy="36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descr="CMSLegal_Cover_Logo_YWF_iL_001_X"/>
          <p:cNvPicPr>
            <a:picLocks noChangeAspect="1"/>
          </p:cNvPicPr>
          <p:nvPr/>
        </p:nvPicPr>
        <p:blipFill>
          <a:blip r:embed="rId3"/>
          <a:srcRect/>
          <a:stretch>
            <a:fillRect/>
          </a:stretch>
        </p:blipFill>
        <p:spPr>
          <a:xfrm>
            <a:off x="431283" y="429768"/>
            <a:ext cx="8281433" cy="649225"/>
          </a:xfrm>
          <a:prstGeom prst="rect"/>
        </p:spPr>
      </p:pic>
    </p:spTree>
  </p:cSld>
  <p:clrMap bg1="lt1" tx1="dk1" bg2="lt2" tx2="dk2" accent1="accent1" accent2="accent2" accent3="accent3" accent4="accent4" accent5="accent5" accent6="accent6" hlink="hlink" folHlink="folHlink"/>
  <p:sldLayoutIdLst>
    <p:sldLayoutId id="2147483817" r:id="rId1"/>
  </p:sldLayoutIdLst>
  <p:timing>
    <p:tnLst>
      <p:par>
        <p:cTn id="1" dur="indefinite" restart="never" nodeType="tmRoot"/>
      </p:par>
    </p:tnLst>
  </p:timing>
  <p:hf hdr="0" dt="0"/>
  <p:txStyles>
    <p:titleStyle>
      <a:lvl1pPr algn="l" fontAlgn="base" rtl="0" eaLnBrk="1" hangingPunct="1">
        <a:spcBef>
          <a:spcPct val="0"/>
        </a:spcBef>
        <a:spcAft>
          <a:spcPct val="0"/>
        </a:spcAft>
        <a:defRPr lang="en-US" sz="2400" kern="1200" baseline="0" smtClean="0">
          <a:solidFill>
            <a:srgbClr val="13294A"/>
          </a:solidFill>
          <a:latin typeface="Arial"/>
          <a:ea typeface="Arial" pitchFamily="-110" charset="0"/>
          <a:cs typeface="Arial" pitchFamily="34" charset="0"/>
        </a:defRPr>
      </a:lvl1pPr>
      <a:lvl2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fontAlgn="base" rtl="0" eaLnBrk="1" hangingPunct="1">
        <a:spcBef>
          <a:spcPct val="20000"/>
        </a:spcBef>
        <a:spcAft>
          <a:spcPct val="0"/>
        </a:spcAft>
        <a:defRPr lang="en-US" sz="1800" kern="1200" baseline="0" smtClean="0">
          <a:solidFill>
            <a:srgbClr val="13294A"/>
          </a:solidFill>
          <a:latin typeface="Arial"/>
          <a:ea typeface="Arial" pitchFamily="-110" charset="0"/>
          <a:cs typeface="Arial" pitchFamily="34" charset="0"/>
        </a:defRPr>
      </a:lvl1pPr>
      <a:lvl2pPr marL="742950" indent="-285750" algn="l" fontAlgn="base" rtl="0" eaLnBrk="1" hangingPunct="1">
        <a:spcBef>
          <a:spcPct val="20000"/>
        </a:spcBef>
        <a:spcAft>
          <a:spcPct val="0"/>
        </a:spcAft>
        <a:defRPr kern="1200">
          <a:solidFill>
            <a:schemeClr val="tx1"/>
          </a:solidFill>
          <a:latin typeface="Arial" pitchFamily="34" charset="0"/>
          <a:ea typeface="Arial" pitchFamily="-110" charset="0"/>
          <a:cs typeface="Arial" pitchFamily="34" charset="0"/>
        </a:defRPr>
      </a:lvl2pPr>
      <a:lvl3pPr marL="1143000" indent="-228600" algn="l" fontAlgn="base" rtl="0" eaLnBrk="1" hangingPunct="1">
        <a:spcBef>
          <a:spcPct val="20000"/>
        </a:spcBef>
        <a:spcAft>
          <a:spcPct val="0"/>
        </a:spcAft>
        <a:defRPr kern="1200">
          <a:solidFill>
            <a:schemeClr val="tx1"/>
          </a:solidFill>
          <a:latin typeface="Arial" pitchFamily="34" charset="0"/>
          <a:ea typeface="Arial" pitchFamily="-110" charset="0"/>
          <a:cs typeface="Arial" pitchFamily="34" charset="0"/>
        </a:defRPr>
      </a:lvl3pPr>
      <a:lvl4pPr marL="1600200" indent="-228600" algn="l" fontAlgn="base" rtl="0" eaLnBrk="1" hangingPunct="1">
        <a:spcBef>
          <a:spcPct val="20000"/>
        </a:spcBef>
        <a:spcAft>
          <a:spcPct val="0"/>
        </a:spcAft>
        <a:defRPr kern="1200">
          <a:solidFill>
            <a:schemeClr val="tx1"/>
          </a:solidFill>
          <a:latin typeface="Arial" pitchFamily="34" charset="0"/>
          <a:ea typeface="Arial" pitchFamily="-110" charset="0"/>
          <a:cs typeface="Arial" pitchFamily="34" charset="0"/>
        </a:defRPr>
      </a:lvl4pPr>
      <a:lvl5pPr marL="2057400" indent="-228600" algn="l" fontAlgn="base" rtl="0" eaLnBrk="1" hangingPunct="1">
        <a:spcBef>
          <a:spcPct val="20000"/>
        </a:spcBef>
        <a:spcAft>
          <a:spcPct val="0"/>
        </a:spcAft>
        <a:defRPr kern="1200">
          <a:solidFill>
            <a:schemeClr val="tx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a:xfrm>
            <a:off x="518400" y="252412"/>
            <a:ext cx="6660000" cy="1584000"/>
          </a:xfrm>
          <a:prstGeom prst="rect"/>
          <a:noFill/>
          <a:ln w="9525">
            <a:noFill/>
            <a:miter lim="800000"/>
          </a:ln>
        </p:spPr>
        <p:txBody>
          <a:bodyPr vert="horz" wrap="square" lIns="91440" tIns="45720" rIns="91440" bIns="45720" numCol="1" anchor="b" anchorCtr="0" compatLnSpc="1">
            <a:prstTxWarp prst="textNoShape"/>
          </a:bodyPr>
          <a:lstStyle/>
          <a:p>
            <a:pPr lvl="0"/>
            <a:r>
              <a:rPr lang="en-GB" noProof="0" dirty="1" smtClean="0"/>
              <a:t>This is the headline, Arial 24 pt.</a:t>
            </a:r>
            <a:br>
              <a:rPr lang="en-GB" noProof="0" dirty="1" smtClean="0"/>
            </a:br>
            <a:r>
              <a:rPr lang="en-GB" noProof="0" dirty="1" smtClean="0"/>
              <a:t>This is the second line.</a:t>
            </a:r>
          </a:p>
        </p:txBody>
      </p:sp>
      <p:sp>
        <p:nvSpPr>
          <p:cNvPr id="8197" name="Textplatzhalter 2"/>
          <p:cNvSpPr>
            <a:spLocks noGrp="1"/>
          </p:cNvSpPr>
          <p:nvPr>
            <p:ph type="body" idx="1"/>
          </p:nvPr>
        </p:nvSpPr>
        <p:spPr>
          <a:xfrm>
            <a:off x="518400" y="2022477"/>
            <a:ext cx="8196262" cy="4105275"/>
          </a:xfrm>
          <a:prstGeom prst="rect"/>
          <a:noFill/>
          <a:ln w="9525">
            <a:noFill/>
            <a:miter lim="800000"/>
          </a:ln>
        </p:spPr>
        <p:txBody>
          <a:bodyPr vert="horz" wrap="square" lIns="91440" tIns="45720" rIns="91440" bIns="45720" numCol="1" anchor="t" anchorCtr="0" compatLnSpc="1">
            <a:prstTxWarp prst="textNoShape"/>
          </a:bodyPr>
          <a:lstStyle/>
          <a:p>
            <a:pPr lvl="0"/>
            <a:r>
              <a:rPr lang="en-GB" noProof="0" dirty="1" smtClean="0"/>
              <a:t>Click to edit Master text styles, Arial 20 pt</a:t>
            </a:r>
          </a:p>
          <a:p>
            <a:pPr lvl="1"/>
            <a:r>
              <a:rPr lang="en-GB" noProof="0" dirty="1" smtClean="0"/>
              <a:t>Second level, Arial 18 pt</a:t>
            </a:r>
          </a:p>
          <a:p>
            <a:pPr lvl="2"/>
            <a:r>
              <a:rPr lang="en-GB" noProof="0" dirty="1" smtClean="0"/>
              <a:t>Third level,  Arial 16 pt</a:t>
            </a:r>
          </a:p>
          <a:p>
            <a:pPr lvl="3"/>
            <a:r>
              <a:rPr lang="en-GB" noProof="0" dirty="1" smtClean="0"/>
              <a:t>Fourth level,  Arial 16 pt</a:t>
            </a:r>
          </a:p>
          <a:p>
            <a:pPr lvl="4"/>
            <a:r>
              <a:rPr lang="en-GB" noProof="0" dirty="1" smtClean="0"/>
              <a:t>Fifth level,  Arial 16 pt</a:t>
            </a:r>
          </a:p>
        </p:txBody>
      </p:sp>
      <p:sp>
        <p:nvSpPr>
          <p:cNvPr id="10" name="Foliennummernplatzhalter 5"/>
          <p:cNvSpPr>
            <a:spLocks noGrp="1"/>
          </p:cNvSpPr>
          <p:nvPr>
            <p:ph type="sldNum" sz="quarter" idx="4"/>
          </p:nvPr>
        </p:nvSpPr>
        <p:spPr>
          <a:xfrm>
            <a:off x="8236800" y="6530400"/>
            <a:ext cx="576000" cy="244800"/>
          </a:xfrm>
          <a:prstGeom prst="rect"/>
        </p:spPr>
        <p:txBody>
          <a:bodyPr vert="horz" wrap="square" lIns="91440" tIns="45720" rIns="91440" bIns="45720" numCol="1" anchor="t" anchorCtr="0" compatLnSpc="1">
            <a:prstTxWarp prst="textNoShape"/>
          </a:bodyPr>
          <a:lstStyle>
            <a:lvl1pPr algn="r">
              <a:defRPr sz="1000">
                <a:solidFill>
                  <a:srgbClr val="766A62"/>
                </a:solidFill>
                <a:latin typeface="Arial" pitchFamily="34" charset="0"/>
                <a:cs typeface="Arial" pitchFamily="34" charset="0"/>
              </a:defRPr>
            </a:lvl1pPr>
          </a:lstStyle>
          <a:p>
            <a:fld id="{F41541E6-FAAE-4703-A6D9-5C6C8721D6BB}" type="slidenum">
              <a:rPr lang="en-GB" noProof="0" smtClean="0"/>
              <a:t>‹#›</a:t>
            </a:fld>
            <a:endParaRPr lang="en-GB" noProof="0"/>
          </a:p>
        </p:txBody>
      </p:sp>
      <p:sp>
        <p:nvSpPr>
          <p:cNvPr id="11" name="TextBox 10" descr="CMSLegal_Footer_Text_Date"/>
          <p:cNvSpPr txBox="1"/>
          <p:nvPr/>
        </p:nvSpPr>
        <p:spPr>
          <a:xfrm>
            <a:off x="122400" y="6530400"/>
            <a:ext cx="7920000" cy="246221"/>
          </a:xfrm>
          <a:prstGeom prst="rect"/>
          <a:noFill/>
          <a:ln>
            <a:noFill/>
          </a:ln>
        </p:spPr>
        <p:txBody>
          <a:bodyPr wrap="square" rtlCol="0">
            <a:spAutoFit/>
          </a:bodyPr>
          <a:lstStyle/>
          <a:p>
            <a:r>
              <a:rPr lang="en-GB" sz="1000" noProof="0" dirty="1" smtClean="0">
                <a:solidFill>
                  <a:srgbClr val="766A62"/>
                </a:solidFill>
                <a:latin typeface="Arial"/>
                <a:cs typeface="Arial" pitchFamily="34" charset="0"/>
              </a:rPr>
              <a:t>Regional Energy Conference | October 2014</a:t>
            </a:r>
            <a:endParaRPr lang="en-GB" sz="1000" noProof="0">
              <a:solidFill>
                <a:srgbClr val="766A62"/>
              </a:solidFill>
              <a:latin typeface="Arial"/>
              <a:cs typeface="Arial" pitchFamily="34" charset="0"/>
            </a:endParaRPr>
          </a:p>
        </p:txBody>
      </p:sp>
      <p:pic>
        <p:nvPicPr>
          <p:cNvPr id="2" name="Picture 1" descr="CMSLegal_Top_Logo_iL_001"/>
          <p:cNvPicPr>
            <a:picLocks noChangeAspect="1"/>
          </p:cNvPicPr>
          <p:nvPr/>
        </p:nvPicPr>
        <p:blipFill>
          <a:blip r:embed="rId10"/>
          <a:srcRect/>
          <a:stretch>
            <a:fillRect/>
          </a:stretch>
        </p:blipFill>
        <p:spPr>
          <a:xfrm>
            <a:off x="431283" y="429768"/>
            <a:ext cx="8281433" cy="649225"/>
          </a:xfrm>
          <a:prstGeom prst="rect"/>
        </p:spPr>
      </p:pic>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8" r:id="rId7"/>
    <p:sldLayoutId id="2147483841" r:id="rId8"/>
  </p:sldLayoutIdLst>
  <p:timing>
    <p:tnLst>
      <p:par>
        <p:cTn id="1" dur="indefinite" restart="never" nodeType="tmRoot"/>
      </p:par>
    </p:tnLst>
  </p:timing>
  <p:hf hdr="0" dt="0"/>
  <p:txStyles>
    <p:titleStyle>
      <a:lvl1pPr algn="l" fontAlgn="base" rtl="0" eaLnBrk="1"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fontAlgn="base" rtl="0" eaLnBrk="1"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fontAlgn="base" rtl="0" eaLnBrk="1"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fontAlgn="base" rtl="0" eaLnBrk="1"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fontAlgn="base" rtl="0" eaLnBrk="1"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fontAlgn="base" rtl="0" eaLnBrk="1"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10" name="Foliennummernplatzhalter 5"/>
          <p:cNvSpPr>
            <a:spLocks noGrp="1"/>
          </p:cNvSpPr>
          <p:nvPr>
            <p:ph type="sldNum" sz="quarter" idx="4"/>
          </p:nvPr>
        </p:nvSpPr>
        <p:spPr>
          <a:xfrm>
            <a:off x="8236800" y="6530400"/>
            <a:ext cx="576000" cy="244800"/>
          </a:xfrm>
          <a:prstGeom prst="rect"/>
        </p:spPr>
        <p:txBody>
          <a:bodyPr vert="horz" wrap="square" lIns="91440" tIns="45720" rIns="91440" bIns="45720" numCol="1" anchor="t" anchorCtr="0" compatLnSpc="1">
            <a:prstTxWarp prst="textNoShape"/>
          </a:bodyPr>
          <a:lstStyle>
            <a:lvl1pPr algn="r">
              <a:defRPr sz="1000">
                <a:solidFill>
                  <a:srgbClr val="766A62"/>
                </a:solidFill>
                <a:latin typeface="Arial" pitchFamily="34" charset="0"/>
                <a:cs typeface="Arial" pitchFamily="34" charset="0"/>
              </a:defRPr>
            </a:lvl1pPr>
          </a:lstStyle>
          <a:p>
            <a:fld id="{F41541E6-FAAE-4703-A6D9-5C6C8721D6BB}" type="slidenum">
              <a:rPr lang="en-GB" noProof="0" smtClean="0"/>
              <a:t>‹#›</a:t>
            </a:fld>
            <a:endParaRPr lang="en-GB" noProof="0"/>
          </a:p>
        </p:txBody>
      </p:sp>
      <p:sp>
        <p:nvSpPr>
          <p:cNvPr id="11" name="TextBox 10" descr="CMSLegal_Footer_Text_Date"/>
          <p:cNvSpPr txBox="1"/>
          <p:nvPr/>
        </p:nvSpPr>
        <p:spPr>
          <a:xfrm>
            <a:off x="122400" y="6530400"/>
            <a:ext cx="7920000" cy="246221"/>
          </a:xfrm>
          <a:prstGeom prst="rect"/>
          <a:noFill/>
          <a:ln>
            <a:noFill/>
          </a:ln>
        </p:spPr>
        <p:txBody>
          <a:bodyPr wrap="square" rtlCol="0">
            <a:spAutoFit/>
          </a:bodyPr>
          <a:lstStyle/>
          <a:p>
            <a:r>
              <a:rPr lang="en-GB" sz="1000" noProof="0" dirty="1" smtClean="0">
                <a:solidFill>
                  <a:srgbClr val="766A62"/>
                </a:solidFill>
                <a:latin typeface="Arial"/>
                <a:cs typeface="Arial" pitchFamily="34" charset="0"/>
              </a:rPr>
              <a:t>Regional Energy Conference | October 2014</a:t>
            </a:r>
            <a:endParaRPr lang="en-GB" sz="1000" noProof="0">
              <a:solidFill>
                <a:srgbClr val="766A62"/>
              </a:solidFill>
              <a:latin typeface="Arial"/>
              <a:cs typeface="Arial" pitchFamily="34" charset="0"/>
            </a:endParaRPr>
          </a:p>
        </p:txBody>
      </p:sp>
    </p:spTree>
    <p:extLst>
      <p:ext uri="{BB962C8B-B14F-4D97-AF65-F5344CB8AC3E}">
        <p14:creationId xmlns:p14="http://schemas.microsoft.com/office/powerpoint/2010/main" val="2132466675"/>
      </p:ext>
    </p:extLst>
  </p:cSld>
  <p:clrMap bg1="lt1" tx1="dk1" bg2="lt2" tx2="dk2" accent1="accent1" accent2="accent2" accent3="accent3" accent4="accent4" accent5="accent5" accent6="accent6" hlink="hlink" folHlink="folHlink"/>
  <p:sldLayoutIdLst>
    <p:sldLayoutId id="2147483839" r:id="rId1"/>
    <p:sldLayoutId id="2147483840" r:id="rId2"/>
  </p:sldLayoutIdLst>
  <p:timing>
    <p:tnLst>
      <p:par>
        <p:cTn id="1" dur="indefinite" restart="never" nodeType="tmRoot"/>
      </p:par>
    </p:tnLst>
  </p:timing>
  <p:hf hdr="0" dt="0"/>
  <p:txStyles>
    <p:titleStyle>
      <a:lvl1pPr algn="l" fontAlgn="base" rtl="0" eaLnBrk="1"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fontAlgn="base" rtl="0" eaLnBrk="1"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fontAlgn="base" rtl="0" eaLnBrk="1"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fontAlgn="base" rtl="0" eaLnBrk="1"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fontAlgn="base" rtl="0" eaLnBrk="1"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fontAlgn="base" rtl="0" eaLnBrk="1"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a:xfrm>
            <a:off x="518400" y="252000"/>
            <a:ext cx="6660000" cy="1584000"/>
          </a:xfrm>
          <a:prstGeom prst="rect"/>
          <a:noFill/>
          <a:ln w="9525">
            <a:noFill/>
            <a:miter lim="800000"/>
          </a:ln>
        </p:spPr>
        <p:txBody>
          <a:bodyPr vert="horz" wrap="square" lIns="91440" tIns="45720" rIns="91440" bIns="45720" numCol="1" anchor="b" anchorCtr="0" compatLnSpc="1">
            <a:prstTxWarp prst="textNoShape"/>
          </a:bodyPr>
          <a:lstStyle/>
          <a:p>
            <a:pPr lvl="0"/>
            <a:r>
              <a:rPr lang="en-GB" noProof="0" dirty="1" smtClean="0"/>
              <a:t>This is the headline, Arial 24 pt.</a:t>
            </a:r>
            <a:br>
              <a:rPr lang="en-GB" noProof="0" dirty="1" smtClean="0"/>
            </a:br>
            <a:r>
              <a:rPr lang="en-GB" noProof="0" dirty="1" smtClean="0"/>
              <a:t>This is the second line.</a:t>
            </a:r>
          </a:p>
        </p:txBody>
      </p:sp>
      <p:sp>
        <p:nvSpPr>
          <p:cNvPr id="10" name="Foliennummernplatzhalter 5"/>
          <p:cNvSpPr>
            <a:spLocks noGrp="1"/>
          </p:cNvSpPr>
          <p:nvPr>
            <p:ph type="sldNum" sz="quarter" idx="4"/>
          </p:nvPr>
        </p:nvSpPr>
        <p:spPr>
          <a:xfrm>
            <a:off x="8236800" y="6530400"/>
            <a:ext cx="576000" cy="244800"/>
          </a:xfrm>
          <a:prstGeom prst="rect"/>
        </p:spPr>
        <p:txBody>
          <a:bodyPr vert="horz" wrap="square" lIns="91440" tIns="45720" rIns="91440" bIns="45720" numCol="1" anchor="t" anchorCtr="0" compatLnSpc="1">
            <a:prstTxWarp prst="textNoShape"/>
          </a:bodyPr>
          <a:lstStyle>
            <a:lvl1pPr algn="r">
              <a:defRPr sz="1000">
                <a:solidFill>
                  <a:srgbClr val="766A62"/>
                </a:solidFill>
                <a:latin typeface="Arial" pitchFamily="34" charset="0"/>
                <a:cs typeface="Arial" pitchFamily="34" charset="0"/>
              </a:defRPr>
            </a:lvl1pPr>
          </a:lstStyle>
          <a:p>
            <a:fld id="{F41541E6-FAAE-4703-A6D9-5C6C8721D6BB}" type="slidenum">
              <a:rPr lang="en-GB" noProof="0" smtClean="0"/>
              <a:t>‹#›</a:t>
            </a:fld>
            <a:endParaRPr lang="en-GB" noProof="0"/>
          </a:p>
        </p:txBody>
      </p:sp>
      <p:sp>
        <p:nvSpPr>
          <p:cNvPr id="11" name="TextBox 10" descr="CMSLegal_Footer_Text_Date"/>
          <p:cNvSpPr txBox="1"/>
          <p:nvPr/>
        </p:nvSpPr>
        <p:spPr>
          <a:xfrm>
            <a:off x="122400" y="6529008"/>
            <a:ext cx="7920000" cy="246221"/>
          </a:xfrm>
          <a:prstGeom prst="rect"/>
          <a:noFill/>
          <a:ln>
            <a:noFill/>
          </a:ln>
        </p:spPr>
        <p:txBody>
          <a:bodyPr wrap="square" rtlCol="0">
            <a:spAutoFit/>
          </a:bodyPr>
          <a:lstStyle/>
          <a:p>
            <a:r>
              <a:rPr lang="en-GB" sz="1000" noProof="0" dirty="1" smtClean="0">
                <a:solidFill>
                  <a:srgbClr val="766A62"/>
                </a:solidFill>
                <a:latin typeface="Arial"/>
                <a:cs typeface="Arial" pitchFamily="34" charset="0"/>
              </a:rPr>
              <a:t>Regional Energy Conference | October 2014</a:t>
            </a:r>
            <a:endParaRPr lang="en-GB" sz="1000" noProof="0">
              <a:solidFill>
                <a:srgbClr val="766A62"/>
              </a:solidFill>
              <a:latin typeface="Arial"/>
              <a:cs typeface="Arial" pitchFamily="34" charset="0"/>
            </a:endParaRPr>
          </a:p>
        </p:txBody>
      </p:sp>
      <p:pic>
        <p:nvPicPr>
          <p:cNvPr id="2" name="Picture 1" descr="CMSLegal_Top_Logo_iL_001"/>
          <p:cNvPicPr>
            <a:picLocks noChangeAspect="1"/>
          </p:cNvPicPr>
          <p:nvPr/>
        </p:nvPicPr>
        <p:blipFill>
          <a:blip r:embed="rId3"/>
          <a:srcRect/>
          <a:stretch>
            <a:fillRect/>
          </a:stretch>
        </p:blipFill>
        <p:spPr>
          <a:xfrm>
            <a:off x="431283" y="429768"/>
            <a:ext cx="8281433" cy="649225"/>
          </a:xfrm>
          <a:prstGeom prst="rect"/>
        </p:spPr>
      </p:pic>
    </p:spTree>
  </p:cSld>
  <p:clrMap bg1="lt1" tx1="dk1" bg2="lt2" tx2="dk2" accent1="accent1" accent2="accent2" accent3="accent3" accent4="accent4" accent5="accent5" accent6="accent6" hlink="hlink" folHlink="folHlink"/>
  <p:sldLayoutIdLst>
    <p:sldLayoutId id="2147483830" r:id="rId1"/>
  </p:sldLayoutIdLst>
  <p:timing>
    <p:tnLst>
      <p:par>
        <p:cTn id="1" dur="indefinite" restart="never" nodeType="tmRoot"/>
      </p:par>
    </p:tnLst>
  </p:timing>
  <p:hf hdr="0" dt="0"/>
  <p:txStyles>
    <p:titleStyle>
      <a:lvl1pPr algn="l" fontAlgn="base" rtl="0" eaLnBrk="1"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fontAlgn="base" rtl="0" eaLnBrk="1"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fontAlgn="base" rtl="0" eaLnBrk="1"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fontAlgn="base" rtl="0" eaLnBrk="1"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fontAlgn="base" rtl="0" eaLnBrk="1"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fontAlgn="base" rtl="0" eaLnBrk="1"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fontAlgn="base" rtl="0" eaLnBrk="1"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14342" name="Titelplatzhalter 1"/>
          <p:cNvSpPr>
            <a:spLocks noGrp="1"/>
          </p:cNvSpPr>
          <p:nvPr>
            <p:ph type="title"/>
          </p:nvPr>
        </p:nvSpPr>
        <p:spPr>
          <a:xfrm>
            <a:off x="540000" y="4212000"/>
            <a:ext cx="7308850" cy="1042987"/>
          </a:xfrm>
          <a:prstGeom prst="rect"/>
          <a:noFill/>
          <a:ln w="9525">
            <a:noFill/>
            <a:miter lim="800000"/>
          </a:ln>
        </p:spPr>
        <p:txBody>
          <a:bodyPr vert="horz" wrap="square" lIns="91440" tIns="45720" rIns="91440" bIns="45720" numCol="1" anchor="b" anchorCtr="0" compatLnSpc="1">
            <a:prstTxWarp prst="textNoShape"/>
          </a:bodyPr>
          <a:lstStyle/>
          <a:p>
            <a:r>
              <a:rPr lang="en-GB" sz="2000" b="1" baseline="0" noProof="0" dirty="1" smtClean="0">
                <a:solidFill>
                  <a:srgbClr val="000000"/>
                </a:solidFill>
                <a:latin typeface="Arial"/>
              </a:rPr>
              <a:t>This is an intermediate title page with picture. </a:t>
            </a:r>
            <a:br>
              <a:rPr lang="en-GB" sz="2000" b="1" baseline="0" noProof="0" dirty="1" smtClean="0">
                <a:solidFill>
                  <a:srgbClr val="000000"/>
                </a:solidFill>
                <a:latin typeface="Arial"/>
              </a:rPr>
            </a:br>
            <a:r>
              <a:rPr lang="en-GB" sz="2000" b="1" baseline="0" noProof="0" dirty="1" smtClean="0">
                <a:solidFill>
                  <a:srgbClr val="000000"/>
                </a:solidFill>
                <a:latin typeface="Arial"/>
              </a:rPr>
              <a:t>Arial 20/24pt, bold.</a:t>
            </a:r>
            <a:endParaRPr lang="en-GB" noProof="0" smtClean="0"/>
          </a:p>
        </p:txBody>
      </p:sp>
      <p:sp>
        <p:nvSpPr>
          <p:cNvPr id="14343" name="Textplatzhalter 2"/>
          <p:cNvSpPr>
            <a:spLocks noGrp="1"/>
          </p:cNvSpPr>
          <p:nvPr>
            <p:ph type="body" idx="1"/>
          </p:nvPr>
        </p:nvSpPr>
        <p:spPr>
          <a:xfrm>
            <a:off x="540000" y="5378400"/>
            <a:ext cx="7308850" cy="946150"/>
          </a:xfrm>
          <a:prstGeom prst="rect"/>
          <a:noFill/>
          <a:ln w="9525">
            <a:noFill/>
            <a:miter lim="800000"/>
          </a:ln>
        </p:spPr>
        <p:txBody>
          <a:bodyPr vert="horz" wrap="square" lIns="91440" tIns="45720" rIns="91440" bIns="45720" numCol="1" anchor="t" anchorCtr="0" compatLnSpc="1">
            <a:prstTxWarp prst="textNoShape"/>
          </a:bodyPr>
          <a:lstStyle/>
          <a:p>
            <a:pPr lvl="0"/>
            <a:r>
              <a:rPr lang="en-GB" sz="1400" baseline="0" noProof="0" dirty="1" smtClean="0">
                <a:solidFill>
                  <a:srgbClr val="000000"/>
                </a:solidFill>
                <a:latin typeface="Arial"/>
              </a:rPr>
              <a:t>This is the sub-heading, Arial 14/18pt. </a:t>
            </a:r>
            <a:endParaRPr lang="en-GB" noProof="0" smtClean="0"/>
          </a:p>
        </p:txBody>
      </p:sp>
      <p:sp>
        <p:nvSpPr>
          <p:cNvPr id="10" name="Foliennummernplatzhalter 5"/>
          <p:cNvSpPr>
            <a:spLocks noGrp="1"/>
          </p:cNvSpPr>
          <p:nvPr>
            <p:ph type="sldNum" sz="quarter" idx="4"/>
          </p:nvPr>
        </p:nvSpPr>
        <p:spPr>
          <a:xfrm>
            <a:off x="8236800" y="6530400"/>
            <a:ext cx="576000" cy="244800"/>
          </a:xfrm>
          <a:prstGeom prst="rect"/>
        </p:spPr>
        <p:txBody>
          <a:bodyPr vert="horz" wrap="square" lIns="91440" tIns="45720" rIns="91440" bIns="45720" numCol="1" anchor="t" anchorCtr="0" compatLnSpc="1">
            <a:prstTxWarp prst="textNoShape"/>
          </a:bodyPr>
          <a:lstStyle>
            <a:lvl1pPr algn="r">
              <a:defRPr sz="1000">
                <a:solidFill>
                  <a:srgbClr val="766A62"/>
                </a:solidFill>
                <a:latin typeface="Arial" pitchFamily="34" charset="0"/>
                <a:cs typeface="Arial" pitchFamily="34" charset="0"/>
              </a:defRPr>
            </a:lvl1pPr>
          </a:lstStyle>
          <a:p>
            <a:fld id="{C59E9118-33B1-4D54-B9F3-5B7DAEA597CD}" type="slidenum">
              <a:rPr lang="en-GB" smtClean="0"/>
              <a:t>‹#›</a:t>
            </a:fld>
            <a:endParaRPr lang="en-GB"/>
          </a:p>
        </p:txBody>
      </p:sp>
      <p:sp>
        <p:nvSpPr>
          <p:cNvPr id="13" name="TextBox 12" descr="CMSLegal_Footer_Text_Date"/>
          <p:cNvSpPr txBox="1"/>
          <p:nvPr/>
        </p:nvSpPr>
        <p:spPr>
          <a:xfrm>
            <a:off x="122400" y="6530400"/>
            <a:ext cx="7920000" cy="246221"/>
          </a:xfrm>
          <a:prstGeom prst="rect"/>
          <a:noFill/>
          <a:ln>
            <a:noFill/>
          </a:ln>
        </p:spPr>
        <p:txBody>
          <a:bodyPr wrap="square" rtlCol="0">
            <a:spAutoFit/>
          </a:bodyPr>
          <a:lstStyle/>
          <a:p>
            <a:r>
              <a:rPr lang="en-GB" sz="1000" noProof="0" dirty="1" smtClean="0">
                <a:solidFill>
                  <a:srgbClr val="766A62"/>
                </a:solidFill>
                <a:latin typeface="Arial"/>
                <a:cs typeface="Arial" pitchFamily="34" charset="0"/>
              </a:rPr>
              <a:t>Regional Energy Conference | October 2014</a:t>
            </a:r>
            <a:endParaRPr lang="en-GB" sz="1000" noProof="0">
              <a:solidFill>
                <a:srgbClr val="766A62"/>
              </a:solidFill>
              <a:latin typeface="Arial"/>
              <a:cs typeface="Arial" pitchFamily="34" charset="0"/>
            </a:endParaRPr>
          </a:p>
        </p:txBody>
      </p:sp>
    </p:spTree>
  </p:cSld>
  <p:clrMap bg1="lt1" tx1="dk1" bg2="lt2" tx2="dk2" accent1="accent1" accent2="accent2" accent3="accent3" accent4="accent4" accent5="accent5" accent6="accent6" hlink="hlink" folHlink="folHlink"/>
  <p:sldLayoutIdLst>
    <p:sldLayoutId id="2147483832" r:id="rId1"/>
  </p:sldLayoutIdLst>
  <p:timing>
    <p:tnLst>
      <p:par>
        <p:cTn id="1" dur="indefinite" restart="never" nodeType="tmRoot"/>
      </p:par>
    </p:tnLst>
  </p:timing>
  <p:hf hdr="0" dt="0"/>
  <p:txStyles>
    <p:titleStyle>
      <a:lvl1pPr algn="l" fontAlgn="base" rtl="0" eaLnBrk="1" hangingPunct="1">
        <a:spcBef>
          <a:spcPct val="0"/>
        </a:spcBef>
        <a:spcAft>
          <a:spcPct val="0"/>
        </a:spcAft>
        <a:defRPr lang="de-DE" sz="2000" b="1" kern="1200" baseline="0" smtClean="0">
          <a:solidFill>
            <a:srgbClr val="13294A"/>
          </a:solidFill>
          <a:latin typeface="Arial" pitchFamily="34" charset="0"/>
          <a:ea typeface="Arial" pitchFamily="-110" charset="0"/>
          <a:cs typeface="Arial" pitchFamily="34" charset="0"/>
        </a:defRPr>
      </a:lvl1pPr>
      <a:lvl2pPr algn="l" fontAlgn="base" rtl="0" eaLnBrk="1"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fontAlgn="base" rtl="0" eaLnBrk="1"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fontAlgn="base" rtl="0" eaLnBrk="1"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fontAlgn="base" rtl="0" eaLnBrk="1"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fontAlgn="base" rtl="0" eaLnBrk="1"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fontAlgn="base" rtl="0" eaLnBrk="1"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fontAlgn="base" rtl="0" eaLnBrk="1"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fontAlgn="base" rtl="0" eaLnBrk="1"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fontAlgn="base" rtl="0" eaLnBrk="1" hangingPunct="1">
        <a:spcBef>
          <a:spcPct val="20000"/>
        </a:spcBef>
        <a:spcAft>
          <a:spcPct val="0"/>
        </a:spcAft>
        <a:defRPr lang="en-US" sz="1400" kern="1200" baseline="0" smtClean="0">
          <a:solidFill>
            <a:srgbClr val="13294A"/>
          </a:solidFill>
          <a:latin typeface="Arial" pitchFamily="34" charset="0"/>
          <a:ea typeface="Arial" pitchFamily="-110" charset="0"/>
          <a:cs typeface="Arial" pitchFamily="34" charset="0"/>
        </a:defRPr>
      </a:lvl1pPr>
      <a:lvl2pPr marL="742950" indent="-285750" algn="l" fontAlgn="base" rtl="0" eaLnBrk="1"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2pPr>
      <a:lvl3pPr marL="1143000" indent="-228600" algn="l" fontAlgn="base" rtl="0" eaLnBrk="1"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3pPr>
      <a:lvl4pPr marL="1600200" indent="-228600" algn="l" fontAlgn="base" rtl="0" eaLnBrk="1"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4pPr>
      <a:lvl5pPr marL="2057400" indent="-228600" algn="l" fontAlgn="base" rtl="0" eaLnBrk="1"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0.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4.xml" /><Relationship Id="rId3" Type="http://schemas.openxmlformats.org/officeDocument/2006/relationships/image" Target="../media/image11.emf"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20.xml" /><Relationship Id="rId3" Type="http://schemas.openxmlformats.org/officeDocument/2006/relationships/image" Target="../media/image12.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21.xml" /><Relationship Id="rId3" Type="http://schemas.openxmlformats.org/officeDocument/2006/relationships/image" Target="../media/image13.png" /><Relationship Id="rId4" Type="http://schemas.openxmlformats.org/officeDocument/2006/relationships/image" Target="../media/image10.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4.xml" /><Relationship Id="rId3" Type="http://schemas.openxmlformats.org/officeDocument/2006/relationships/image" Target="../media/image1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9.xml" /><Relationship Id="rId3" Type="http://schemas.openxmlformats.org/officeDocument/2006/relationships/image" Target="../media/image15.jpeg"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pPr eaLnBrk="1" hangingPunct="1"/>
            <a:r>
              <a:rPr lang="en-GB" altLang="en-US" dirty="1" smtClean="0">
                <a:solidFill>
                  <a:srgbClr val="FFFFFF"/>
                </a:solidFill>
              </a:rPr>
              <a:t>Unconventional resources – Shale gas</a:t>
            </a:r>
            <a:endParaRPr lang="en-US" altLang="en-US" smtClean="0">
              <a:solidFill>
                <a:srgbClr val="FFFFFF"/>
              </a:solidFill>
            </a:endParaRPr>
          </a:p>
        </p:txBody>
      </p:sp>
      <p:sp>
        <p:nvSpPr>
          <p:cNvPr id="3075" name="Rectangle 3"/>
          <p:cNvSpPr>
            <a:spLocks noGrp="1" noChangeArrowheads="1"/>
          </p:cNvSpPr>
          <p:nvPr>
            <p:ph type="subTitle" idx="1"/>
          </p:nvPr>
        </p:nvSpPr>
        <p:spPr>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pPr eaLnBrk="1" hangingPunct="1"/>
            <a:r>
              <a:rPr lang="de-DE" altLang="ro-RO" b="1" dirty="1" smtClean="0">
                <a:solidFill>
                  <a:srgbClr val="FFFFFF"/>
                </a:solidFill>
              </a:rPr>
              <a:t>Varinia Radu</a:t>
            </a:r>
          </a:p>
          <a:p>
            <a:pPr eaLnBrk="1" hangingPunct="1"/>
            <a:r>
              <a:rPr lang="de-DE" altLang="ro-RO" dirty="1" smtClean="0">
                <a:solidFill>
                  <a:srgbClr val="FFFFFF"/>
                </a:solidFill>
              </a:rPr>
              <a:t>Partner</a:t>
            </a:r>
          </a:p>
          <a:p>
            <a:pPr eaLnBrk="1" hangingPunct="1"/>
            <a:r>
              <a:rPr lang="de-DE" altLang="ro-RO" dirty="1" smtClean="0">
                <a:solidFill>
                  <a:srgbClr val="FFFFFF"/>
                </a:solidFill>
              </a:rPr>
              <a:t>CEE Head of Oil and Gas</a:t>
            </a:r>
          </a:p>
          <a:p>
            <a:pPr eaLnBrk="1" hangingPunct="1"/>
            <a:r>
              <a:rPr lang="de-DE" altLang="ro-RO" dirty="1" smtClean="0">
                <a:solidFill>
                  <a:srgbClr val="FFFFFF"/>
                </a:solidFill>
              </a:rPr>
              <a:t>Deputy CEE Energy Coodinator</a:t>
            </a:r>
          </a:p>
          <a:p>
            <a:pPr eaLnBrk="1" hangingPunct="1"/>
            <a:r>
              <a:rPr lang="de-DE" altLang="ro-RO" dirty="1" smtClean="0">
                <a:solidFill>
                  <a:srgbClr val="FFFFFF"/>
                </a:solidFill>
              </a:rPr>
              <a:t>CMS Bucharest</a:t>
            </a:r>
          </a:p>
        </p:txBody>
      </p:sp>
      <p:pic>
        <p:nvPicPr>
          <p:cNvPr id="3076" name="Picture 4" descr="CMS_SLIDE_TYPE_title_slide_with_image"/>
          <p:cNvPicPr>
            <a:picLocks noChangeAspect="1" noChangeArrowheads="1"/>
          </p:cNvPicPr>
          <p:nvPr/>
        </p:nvPicPr>
        <p:blipFill>
          <a:blip r:embed="rId3"/>
          <a:srcRect/>
          <a:stretch>
            <a:fillRect/>
          </a:stretch>
        </p:blipFill>
        <p:spPr>
          <a:xfrm>
            <a:off x="1778000" y="3175"/>
            <a:ext cx="3175" cy="3175"/>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 uri="{91240B29-F687-4F45-9708-019B960494DF}">
              <a14:hiddenLine xmlns:a14="http://schemas.microsoft.com/office/drawing/2010/main" w="9525" algn="ctr">
                <a:solidFill>
                  <a:srgbClr val="13294A"/>
                </a:solidFill>
                <a:miter lim="800000"/>
                <a:headEnd/>
                <a:tailEnd/>
              </a14:hiddenLine>
            </a:ext>
          </a:extLst>
        </p:spPr>
      </p:pic>
    </p:spTree>
    <p:extLst>
      <p:ext uri="{BB962C8B-B14F-4D97-AF65-F5344CB8AC3E}">
        <p14:creationId xmlns:p14="http://schemas.microsoft.com/office/powerpoint/2010/main" val="2127175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2290" name="Title 1"/>
          <p:cNvSpPr>
            <a:spLocks noGrp="1"/>
          </p:cNvSpPr>
          <p:nvPr>
            <p:ph type="title"/>
          </p:nvPr>
        </p:nvSpPr>
        <p:spPr>
          <a:solidFill>
            <a:schemeClr val="accent4">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r>
              <a:rPr lang="en-GB" altLang="en-US" b="1" dirty="1" smtClean="0"/>
              <a:t>Shale gas in Europe - exploration</a:t>
            </a:r>
          </a:p>
        </p:txBody>
      </p:sp>
      <p:sp>
        <p:nvSpPr>
          <p:cNvPr id="12291" name="Content Placeholder 2"/>
          <p:cNvSpPr>
            <a:spLocks noGrp="1"/>
          </p:cNvSpPr>
          <p:nvPr>
            <p:ph idx="1"/>
          </p:nvPr>
        </p:nvSpPr>
        <p:spPr>
          <a:xfrm>
            <a:off x="519113" y="2022475"/>
            <a:ext cx="8158162" cy="4430713"/>
          </a:xfrm>
          <a:solidFill>
            <a:schemeClr val="accent1">
              <a:lumMod val="25000"/>
              <a:lumOff val="75000"/>
            </a:schemeClr>
          </a:solidFill>
        </p:spPr>
        <p:txBody>
          <a:bodyPr/>
          <a:lstStyle/>
          <a:p>
            <a:pPr algn="just"/>
            <a:r>
              <a:rPr lang="en-GB" altLang="en-US" dirty="1" smtClean="0"/>
              <a:t>Countries including Poland, the United Kingdom, Ukraine and Romania are keen to develop shale gas resources as a way to lower energy costs and reduce imports. </a:t>
            </a:r>
          </a:p>
          <a:p>
            <a:pPr algn="just"/>
            <a:r>
              <a:rPr lang="en-GB" altLang="en-US" dirty="1" smtClean="0"/>
              <a:t>Europe is trying to manage energy prices to protect growth and reduce the cost gap with the U.S., where a shale-gas revolution has cut prices.</a:t>
            </a:r>
          </a:p>
          <a:p>
            <a:pPr algn="just"/>
            <a:r>
              <a:rPr lang="en-GB" altLang="en-US" dirty="1" smtClean="0"/>
              <a:t>There are 65 shale gas wells and drills in Poland, more than any other European country with focus on exploration.</a:t>
            </a:r>
          </a:p>
          <a:p>
            <a:pPr algn="just"/>
            <a:r>
              <a:rPr lang="en-GB" altLang="en-US" dirty="1" smtClean="0"/>
              <a:t>United Kingdom has only a couple of wells.</a:t>
            </a:r>
          </a:p>
          <a:p>
            <a:pPr algn="just"/>
            <a:r>
              <a:rPr lang="en-GB" altLang="en-US" dirty="1" smtClean="0"/>
              <a:t>Poland plans to build 50 new shale wells every 12 months over the next few years but currently. It has granted 82 concessions to prospect for unconventional hydrocarbons, 72 of those are shale gas related.</a:t>
            </a:r>
          </a:p>
          <a:p>
            <a:endParaRPr lang="en-GB" altLang="en-US" smtClean="0"/>
          </a:p>
        </p:txBody>
      </p:sp>
      <p:sp>
        <p:nvSpPr>
          <p:cNvPr id="4" name="Slide Number Placeholder 3"/>
          <p:cNvSpPr>
            <a:spLocks noGrp="1"/>
          </p:cNvSpPr>
          <p:nvPr>
            <p:ph type="sldNum" sz="quarter" idx="10"/>
          </p:nvPr>
        </p:nvSpPr>
        <p:spPr/>
        <p:txBody>
          <a:bodyPr/>
          <a:lstStyle/>
          <a:p>
            <a:pPr>
              <a:defRPr/>
            </a:pPr>
            <a:fld id="{6A6CB49C-AC12-4626-8774-83BC73B22BCC}" type="slidenum">
              <a:rPr lang="de-DE" smtClean="0"/>
              <a:t>10</a:t>
            </a:fld>
            <a:endParaRPr lang="de-DE"/>
          </a:p>
        </p:txBody>
      </p:sp>
    </p:spTree>
    <p:extLst>
      <p:ext uri="{BB962C8B-B14F-4D97-AF65-F5344CB8AC3E}">
        <p14:creationId xmlns:p14="http://schemas.microsoft.com/office/powerpoint/2010/main" val="564895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3314" name="Title 1"/>
          <p:cNvSpPr>
            <a:spLocks noGrp="1"/>
          </p:cNvSpPr>
          <p:nvPr>
            <p:ph type="title"/>
          </p:nvPr>
        </p:nvSpPr>
        <p:spPr>
          <a:xfrm>
            <a:off x="519113" y="233363"/>
            <a:ext cx="6789191" cy="1539453"/>
          </a:xfrm>
          <a:solidFill>
            <a:schemeClr val="accent4">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r>
              <a:rPr lang="en-GB" altLang="en-US" sz="2200" b="1" dirty="1" smtClean="0"/>
              <a:t>Romanian Gas Legal Framework Overview  </a:t>
            </a:r>
            <a:br>
              <a:rPr lang="en-GB" altLang="en-US" sz="2200" b="1" dirty="1" smtClean="0"/>
            </a:br>
            <a:r>
              <a:rPr lang="en-GB" altLang="en-US" sz="2200" b="1" dirty="1" smtClean="0"/>
              <a:t>(including unconventional) I</a:t>
            </a:r>
          </a:p>
        </p:txBody>
      </p:sp>
      <p:sp>
        <p:nvSpPr>
          <p:cNvPr id="13315" name="Content Placeholder 2"/>
          <p:cNvSpPr>
            <a:spLocks noGrp="1"/>
          </p:cNvSpPr>
          <p:nvPr>
            <p:ph idx="1"/>
          </p:nvPr>
        </p:nvSpPr>
        <p:spPr>
          <a:xfrm>
            <a:off x="900113" y="2349500"/>
            <a:ext cx="7993062" cy="3455988"/>
          </a:xfrm>
          <a:solidFill>
            <a:schemeClr val="accent1">
              <a:lumMod val="25000"/>
              <a:lumOff val="75000"/>
            </a:schemeClr>
          </a:solidFill>
        </p:spPr>
        <p:txBody>
          <a:bodyPr/>
          <a:lstStyle/>
          <a:p>
            <a:pPr algn="just">
              <a:buFont typeface="Wingdings" pitchFamily="2" charset="2"/>
              <a:buChar char="Ø"/>
            </a:pPr>
            <a:r>
              <a:rPr lang="en-GB" altLang="en-US" dirty="1" smtClean="0"/>
              <a:t>Royalty based concession regime</a:t>
            </a:r>
          </a:p>
          <a:p>
            <a:pPr algn="just">
              <a:buFont typeface="Wingdings" pitchFamily="2" charset="2"/>
              <a:buChar char="Ø"/>
            </a:pPr>
            <a:r>
              <a:rPr lang="en-GB" altLang="en-US" dirty="1" smtClean="0"/>
              <a:t>Concession Agreement between the Agency for Mineral Resources and one or more private companies </a:t>
            </a:r>
          </a:p>
          <a:p>
            <a:pPr algn="just">
              <a:buFont typeface="Wingdings" pitchFamily="2" charset="2"/>
              <a:buChar char="Ø"/>
            </a:pPr>
            <a:r>
              <a:rPr lang="en-GB" altLang="en-US" dirty="1" smtClean="0"/>
              <a:t>Exclusive title to explore for and produce in the area covered by the Concession Agreement </a:t>
            </a:r>
          </a:p>
          <a:p>
            <a:pPr algn="just">
              <a:buFont typeface="Wingdings" pitchFamily="2" charset="2"/>
              <a:buChar char="Ø"/>
            </a:pPr>
            <a:r>
              <a:rPr lang="en-GB" altLang="en-US" dirty="1" smtClean="0"/>
              <a:t>30 years (15 years extension)</a:t>
            </a:r>
          </a:p>
          <a:p>
            <a:pPr algn="just">
              <a:buFont typeface="Wingdings" pitchFamily="2" charset="2"/>
              <a:buChar char="Ø"/>
            </a:pPr>
            <a:r>
              <a:rPr lang="en-GB" altLang="en-US" dirty="1" smtClean="0"/>
              <a:t>Option to relinquish all or parts of the block after the exploration phase or extend it by undertaking additional work obligations</a:t>
            </a:r>
          </a:p>
          <a:p>
            <a:endParaRPr lang="en-GB" altLang="en-US" smtClean="0"/>
          </a:p>
        </p:txBody>
      </p:sp>
      <p:sp>
        <p:nvSpPr>
          <p:cNvPr id="4" name="Slide Number Placeholder 3"/>
          <p:cNvSpPr>
            <a:spLocks noGrp="1"/>
          </p:cNvSpPr>
          <p:nvPr>
            <p:ph type="sldNum" sz="quarter" idx="10"/>
          </p:nvPr>
        </p:nvSpPr>
        <p:spPr/>
        <p:txBody>
          <a:bodyPr/>
          <a:lstStyle/>
          <a:p>
            <a:pPr>
              <a:defRPr/>
            </a:pPr>
            <a:fld id="{BCEC2CCE-00BF-4E5C-BF74-6060F8E9D0CC}" type="slidenum">
              <a:rPr lang="de-DE" smtClean="0"/>
              <a:t>11</a:t>
            </a:fld>
            <a:endParaRPr lang="de-DE"/>
          </a:p>
        </p:txBody>
      </p:sp>
    </p:spTree>
    <p:extLst>
      <p:ext uri="{BB962C8B-B14F-4D97-AF65-F5344CB8AC3E}">
        <p14:creationId xmlns:p14="http://schemas.microsoft.com/office/powerpoint/2010/main" val="1498221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4338" name="Title 1"/>
          <p:cNvSpPr>
            <a:spLocks noGrp="1"/>
          </p:cNvSpPr>
          <p:nvPr>
            <p:ph type="title"/>
          </p:nvPr>
        </p:nvSpPr>
        <p:spPr>
          <a:xfrm>
            <a:off x="519113" y="233363"/>
            <a:ext cx="6573167" cy="1611461"/>
          </a:xfrm>
          <a:solidFill>
            <a:schemeClr val="accent3">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r>
              <a:rPr lang="en-GB" altLang="en-US" sz="2200" b="1" dirty="1" smtClean="0"/>
              <a:t>Romanian Gas Legal Framework Overview </a:t>
            </a:r>
            <a:br>
              <a:rPr lang="en-GB" altLang="en-US" sz="2200" b="1" dirty="1" smtClean="0"/>
            </a:br>
            <a:r>
              <a:rPr lang="en-GB" altLang="en-US" sz="2200" b="1" dirty="1" smtClean="0"/>
              <a:t>(including unconventional) II</a:t>
            </a:r>
          </a:p>
        </p:txBody>
      </p:sp>
      <p:sp>
        <p:nvSpPr>
          <p:cNvPr id="3" name="Content Placeholder 2"/>
          <p:cNvSpPr>
            <a:spLocks noGrp="1"/>
          </p:cNvSpPr>
          <p:nvPr>
            <p:ph idx="1"/>
          </p:nvPr>
        </p:nvSpPr>
        <p:spPr>
          <a:solidFill>
            <a:schemeClr val="accent1">
              <a:lumMod val="25000"/>
              <a:lumOff val="75000"/>
            </a:schemeClr>
          </a:solidFill>
        </p:spPr>
        <p:txBody>
          <a:bodyPr/>
          <a:lstStyle/>
          <a:p>
            <a:pPr marL="0" indent="0" algn="just">
              <a:buFont typeface="Symbol" pitchFamily="18" charset="2"/>
              <a:buNone/>
              <a:defRPr/>
            </a:pPr>
            <a:r>
              <a:rPr lang="en-GB" dirty="1" smtClean="0"/>
              <a:t>Obtaining exclusive title to explore and produce hydrocarbons:</a:t>
            </a:r>
          </a:p>
          <a:p>
            <a:pPr marL="0" indent="0" algn="just">
              <a:buFont typeface="Symbol" pitchFamily="18" charset="2"/>
              <a:buNone/>
              <a:defRPr/>
            </a:pPr>
            <a:endParaRPr lang="en-GB" smtClean="0"/>
          </a:p>
          <a:p>
            <a:pPr algn="just">
              <a:buClr>
                <a:schemeClr val="accent6">
                  <a:lumMod val="20000"/>
                  <a:lumOff val="80000"/>
                </a:schemeClr>
              </a:buClr>
              <a:defRPr/>
            </a:pPr>
            <a:r>
              <a:rPr lang="en-GB" dirty="1" smtClean="0"/>
              <a:t>i)        tender organized by the Agency for Mineral Resources</a:t>
            </a:r>
          </a:p>
          <a:p>
            <a:pPr algn="just">
              <a:buClr>
                <a:schemeClr val="accent6">
                  <a:lumMod val="20000"/>
                  <a:lumOff val="80000"/>
                </a:schemeClr>
              </a:buClr>
              <a:defRPr/>
            </a:pPr>
            <a:endParaRPr lang="en-GB" smtClean="0"/>
          </a:p>
          <a:p>
            <a:pPr algn="just">
              <a:buClr>
                <a:schemeClr val="accent6">
                  <a:lumMod val="20000"/>
                  <a:lumOff val="80000"/>
                </a:schemeClr>
              </a:buClr>
              <a:defRPr/>
            </a:pPr>
            <a:r>
              <a:rPr lang="en-GB" dirty="1" smtClean="0"/>
              <a:t>ii)       transfer of interests under an existing Concession Agreement</a:t>
            </a:r>
          </a:p>
          <a:p>
            <a:pPr algn="just">
              <a:buClr>
                <a:schemeClr val="accent6">
                  <a:lumMod val="20000"/>
                  <a:lumOff val="80000"/>
                </a:schemeClr>
              </a:buClr>
              <a:defRPr/>
            </a:pPr>
            <a:endParaRPr lang="en-GB" smtClean="0"/>
          </a:p>
          <a:p>
            <a:pPr algn="just">
              <a:buClr>
                <a:schemeClr val="accent6">
                  <a:lumMod val="20000"/>
                  <a:lumOff val="80000"/>
                </a:schemeClr>
              </a:buClr>
              <a:defRPr/>
            </a:pPr>
            <a:r>
              <a:rPr lang="en-GB" dirty="1" smtClean="0"/>
              <a:t>iii)      transfer of shares in an entity that is party to a Concession</a:t>
            </a:r>
            <a:br>
              <a:rPr lang="en-GB" dirty="1" smtClean="0"/>
            </a:br>
            <a:r>
              <a:rPr lang="en-GB" dirty="1" smtClean="0"/>
              <a:t>          Agreement</a:t>
            </a:r>
          </a:p>
          <a:p>
            <a:pPr>
              <a:defRPr/>
            </a:pPr>
            <a:endParaRPr lang="en-GB"/>
          </a:p>
        </p:txBody>
      </p:sp>
      <p:sp>
        <p:nvSpPr>
          <p:cNvPr id="4" name="Slide Number Placeholder 3"/>
          <p:cNvSpPr>
            <a:spLocks noGrp="1"/>
          </p:cNvSpPr>
          <p:nvPr>
            <p:ph type="sldNum" sz="quarter" idx="10"/>
          </p:nvPr>
        </p:nvSpPr>
        <p:spPr/>
        <p:txBody>
          <a:bodyPr/>
          <a:lstStyle/>
          <a:p>
            <a:pPr>
              <a:defRPr/>
            </a:pPr>
            <a:fld id="{9624FF7B-F72F-49FC-BD0B-61A50789F1ED}" type="slidenum">
              <a:rPr lang="de-DE" smtClean="0"/>
              <a:t>12</a:t>
            </a:fld>
            <a:endParaRPr lang="de-DE"/>
          </a:p>
        </p:txBody>
      </p:sp>
    </p:spTree>
    <p:extLst>
      <p:ext uri="{BB962C8B-B14F-4D97-AF65-F5344CB8AC3E}">
        <p14:creationId xmlns:p14="http://schemas.microsoft.com/office/powerpoint/2010/main" val="2202047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0242" name="Title 1"/>
          <p:cNvSpPr>
            <a:spLocks noGrp="1"/>
          </p:cNvSpPr>
          <p:nvPr>
            <p:ph type="title"/>
          </p:nvPr>
        </p:nvSpPr>
        <p:spPr>
          <a:solidFill>
            <a:schemeClr val="accent4">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r>
              <a:rPr lang="en-GB" altLang="en-US" dirty="1" smtClean="0"/>
              <a:t> </a:t>
            </a:r>
            <a:r>
              <a:rPr lang="en-GB" altLang="en-US" b="1" dirty="1" smtClean="0"/>
              <a:t>Definitions</a:t>
            </a:r>
          </a:p>
        </p:txBody>
      </p:sp>
      <p:sp>
        <p:nvSpPr>
          <p:cNvPr id="10243" name="Content Placeholder 2"/>
          <p:cNvSpPr>
            <a:spLocks noGrp="1"/>
          </p:cNvSpPr>
          <p:nvPr>
            <p:ph idx="1"/>
          </p:nvPr>
        </p:nvSpPr>
        <p:spPr>
          <a:xfrm>
            <a:off x="518400" y="2022477"/>
            <a:ext cx="8158056" cy="4286843"/>
          </a:xfrm>
          <a:solidFill>
            <a:schemeClr val="accent1">
              <a:lumMod val="25000"/>
              <a:lumOff val="75000"/>
            </a:schemeClr>
          </a:solidFill>
        </p:spPr>
        <p:txBody>
          <a:bodyPr/>
          <a:lstStyle/>
          <a:p>
            <a:pPr algn="just"/>
            <a:r>
              <a:rPr lang="en-GB" altLang="en-US" sz="1400" dirty="1" smtClean="0"/>
              <a:t>Unconventional resources – is not specifically mentioned/ defined separately in Romanian sector legislation</a:t>
            </a:r>
          </a:p>
          <a:p>
            <a:pPr algn="just"/>
            <a:endParaRPr lang="en-GB" altLang="en-US" sz="1400" smtClean="0"/>
          </a:p>
          <a:p>
            <a:pPr algn="just"/>
            <a:r>
              <a:rPr lang="en-GB" altLang="en-US" sz="1400" dirty="1" smtClean="0"/>
              <a:t>Petroleum Law 238/2004, mentions that: </a:t>
            </a:r>
          </a:p>
          <a:p>
            <a:pPr algn="just">
              <a:buFont typeface="Wingdings" panose="05000000000000000000" pitchFamily="2" charset="2"/>
              <a:buChar char="Ø"/>
            </a:pPr>
            <a:r>
              <a:rPr lang="en-GB" sz="1400" dirty="1" smtClean="0"/>
              <a:t>oil represents fuels consisting in </a:t>
            </a:r>
            <a:r>
              <a:rPr lang="en-GB" sz="1400" dirty="1"/>
              <a:t>mixtures of natural </a:t>
            </a:r>
            <a:r>
              <a:rPr lang="en-GB" sz="1400" dirty="1" smtClean="0"/>
              <a:t>hydrocarbons accumulated </a:t>
            </a:r>
            <a:r>
              <a:rPr lang="en-GB" sz="1400" dirty="1"/>
              <a:t>in the </a:t>
            </a:r>
            <a:r>
              <a:rPr lang="en-GB" sz="1400" dirty="1" smtClean="0"/>
              <a:t>Earth's </a:t>
            </a:r>
            <a:r>
              <a:rPr lang="en-GB" sz="1400" dirty="1"/>
              <a:t>crust and </a:t>
            </a:r>
            <a:r>
              <a:rPr lang="en-GB" sz="1400" dirty="1" smtClean="0"/>
              <a:t>which in the </a:t>
            </a:r>
            <a:r>
              <a:rPr lang="en-GB" sz="1400" dirty="1"/>
              <a:t>surface conditions are present in gaseous form, in the form of </a:t>
            </a:r>
            <a:r>
              <a:rPr lang="en-GB" sz="1400" dirty="1" smtClean="0"/>
              <a:t>natural gas </a:t>
            </a:r>
            <a:r>
              <a:rPr lang="en-GB" sz="1400" dirty="1"/>
              <a:t>or liquid as crude </a:t>
            </a:r>
            <a:r>
              <a:rPr lang="en-GB" sz="1400" dirty="1" smtClean="0"/>
              <a:t>and condensate oil. </a:t>
            </a:r>
          </a:p>
          <a:p>
            <a:pPr algn="just">
              <a:buFont typeface="Wingdings" panose="05000000000000000000" pitchFamily="2" charset="2"/>
              <a:buChar char="Ø"/>
            </a:pPr>
            <a:r>
              <a:rPr lang="en-GB" sz="1400" dirty="1"/>
              <a:t>n</a:t>
            </a:r>
            <a:r>
              <a:rPr lang="en-GB" sz="1400" dirty="1" smtClean="0"/>
              <a:t>atural gas include </a:t>
            </a:r>
            <a:r>
              <a:rPr lang="en-GB" sz="1400" dirty="1"/>
              <a:t>free gas from methane, </a:t>
            </a:r>
            <a:r>
              <a:rPr lang="en-GB" sz="1400" dirty="1" smtClean="0"/>
              <a:t>gas </a:t>
            </a:r>
            <a:r>
              <a:rPr lang="en-GB" sz="1400" dirty="1"/>
              <a:t>dissolved in </a:t>
            </a:r>
            <a:r>
              <a:rPr lang="en-GB" sz="1400" dirty="1" smtClean="0"/>
              <a:t>crude </a:t>
            </a:r>
            <a:r>
              <a:rPr lang="en-GB" sz="1400" dirty="1"/>
              <a:t>oil, the gas </a:t>
            </a:r>
            <a:r>
              <a:rPr lang="en-GB" sz="1400" dirty="1" smtClean="0"/>
              <a:t>from the well head associated to crude oil deposits, as well as the </a:t>
            </a:r>
            <a:r>
              <a:rPr lang="en-GB" sz="1400" dirty="1"/>
              <a:t>gas resulting from the extraction of gas condensate mixtures.</a:t>
            </a:r>
            <a:endParaRPr lang="en-GB" altLang="en-US" sz="1400" smtClean="0"/>
          </a:p>
          <a:p>
            <a:pPr algn="just"/>
            <a:endParaRPr lang="en-GB" altLang="en-US" sz="1400" smtClean="0"/>
          </a:p>
          <a:p>
            <a:pPr algn="just"/>
            <a:r>
              <a:rPr lang="ro-RO" altLang="en-US" sz="1400" dirty="1" smtClean="0"/>
              <a:t>An inter-ministerial comi</a:t>
            </a:r>
            <a:r>
              <a:rPr lang="en-GB" altLang="en-US" sz="1400" dirty="1" smtClean="0"/>
              <a:t>s</a:t>
            </a:r>
            <a:r>
              <a:rPr lang="ro-RO" altLang="en-US" sz="1400" dirty="1" smtClean="0"/>
              <a:t>sion is working on ammending the legislation in the oil an</a:t>
            </a:r>
            <a:r>
              <a:rPr lang="en-GB" altLang="en-US" sz="1400" dirty="1" smtClean="0"/>
              <a:t>d</a:t>
            </a:r>
            <a:r>
              <a:rPr lang="ro-RO" altLang="en-US" sz="1400" dirty="1" smtClean="0"/>
              <a:t> gas sector. Is expected to have a separate system for shale gas</a:t>
            </a:r>
            <a:r>
              <a:rPr lang="en-GB" altLang="en-US" sz="1400" dirty="1" smtClean="0"/>
              <a:t>/ unconventional resources</a:t>
            </a:r>
          </a:p>
          <a:p>
            <a:pPr algn="just"/>
            <a:endParaRPr lang="en-GB" altLang="en-US" sz="1400" smtClean="0"/>
          </a:p>
          <a:p>
            <a:pPr algn="just"/>
            <a:r>
              <a:rPr lang="en-GB" altLang="en-US" sz="1400" dirty="1" smtClean="0"/>
              <a:t>Currently, in some of the Romanian concessions agreement concluded after 2010, it’s stipulated that  </a:t>
            </a:r>
            <a:r>
              <a:rPr lang="en-GB" altLang="en-US" sz="1400" i="1" dirty="1" smtClean="0"/>
              <a:t>the natural gas is the free gas from the methane, gas dissolved in crude oil, the gas from the well head associated to crude oil deposits, gas resulted from the extraction of condensate gas mixtures as well as </a:t>
            </a:r>
            <a:r>
              <a:rPr lang="en-GB" altLang="en-US" sz="1400" b="1" i="1" u="sng" dirty="1" smtClean="0"/>
              <a:t>unconventional gas</a:t>
            </a:r>
            <a:r>
              <a:rPr lang="en-GB" altLang="en-US" sz="1400" dirty="1" smtClean="0"/>
              <a:t>.  </a:t>
            </a:r>
          </a:p>
          <a:p>
            <a:endParaRPr lang="ro-RO" altLang="en-US" smtClean="0"/>
          </a:p>
          <a:p>
            <a:endParaRPr lang="en-GB" altLang="en-US" smtClean="0"/>
          </a:p>
        </p:txBody>
      </p:sp>
      <p:sp>
        <p:nvSpPr>
          <p:cNvPr id="4" name="Slide Number Placeholder 3"/>
          <p:cNvSpPr>
            <a:spLocks noGrp="1"/>
          </p:cNvSpPr>
          <p:nvPr>
            <p:ph type="sldNum" sz="quarter" idx="10"/>
          </p:nvPr>
        </p:nvSpPr>
        <p:spPr/>
        <p:txBody>
          <a:bodyPr/>
          <a:lstStyle/>
          <a:p>
            <a:pPr>
              <a:defRPr/>
            </a:pPr>
            <a:fld id="{FE633B49-C755-4871-B2A9-356065E5C6EF}" type="slidenum">
              <a:rPr lang="de-DE" smtClean="0"/>
              <a:t>13</a:t>
            </a:fld>
            <a:endParaRPr lang="de-DE"/>
          </a:p>
        </p:txBody>
      </p:sp>
    </p:spTree>
    <p:extLst>
      <p:ext uri="{BB962C8B-B14F-4D97-AF65-F5344CB8AC3E}">
        <p14:creationId xmlns:p14="http://schemas.microsoft.com/office/powerpoint/2010/main" val="2464282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r>
              <a:rPr lang="en-GB" b="1" dirty="1" smtClean="0"/>
              <a:t>Romania – Concession Agreements</a:t>
            </a:r>
            <a:endParaRPr lang="en-GB" b="1"/>
          </a:p>
        </p:txBody>
      </p:sp>
      <p:sp>
        <p:nvSpPr>
          <p:cNvPr id="4" name="Slide Number Placeholder 3"/>
          <p:cNvSpPr>
            <a:spLocks noGrp="1"/>
          </p:cNvSpPr>
          <p:nvPr>
            <p:ph type="sldNum" sz="quarter" idx="10"/>
          </p:nvPr>
        </p:nvSpPr>
        <p:spPr/>
        <p:txBody>
          <a:bodyPr/>
          <a:lstStyle/>
          <a:p>
            <a:pPr>
              <a:defRPr/>
            </a:pPr>
            <a:fld id="{A5052E31-F69E-4BCB-9356-DFABA329EAA6}" type="slidenum">
              <a:rPr lang="de-DE" smtClean="0"/>
              <a:t>14</a:t>
            </a:fld>
            <a:endParaRPr lang="de-DE"/>
          </a:p>
        </p:txBody>
      </p:sp>
      <p:pic>
        <p:nvPicPr>
          <p:cNvPr id="3074" name="Picture 2"/>
          <p:cNvPicPr>
            <a:picLocks noGrp="1" noChangeAspect="1" noChangeArrowheads="1"/>
          </p:cNvPicPr>
          <p:nvPr>
            <p:ph idx="1"/>
          </p:nvPr>
        </p:nvPicPr>
        <p:blipFill>
          <a:blip r:embed="rId3"/>
          <a:srcRect/>
          <a:stretch>
            <a:fillRect/>
          </a:stretch>
        </p:blipFill>
        <p:spPr>
          <a:xfrm>
            <a:off x="467544" y="1844825"/>
            <a:ext cx="8136904" cy="4608512"/>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666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6146" name="Title 1"/>
          <p:cNvSpPr>
            <a:spLocks noGrp="1"/>
          </p:cNvSpPr>
          <p:nvPr>
            <p:ph type="title"/>
          </p:nvPr>
        </p:nvSpPr>
        <p:spPr>
          <a:solidFill>
            <a:schemeClr val="accent3">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pPr eaLnBrk="1" hangingPunct="1"/>
            <a:r>
              <a:rPr lang="en-GB" altLang="en-US" b="1" dirty="1" smtClean="0"/>
              <a:t>Romania – Areas of interest</a:t>
            </a:r>
          </a:p>
        </p:txBody>
      </p:sp>
      <p:sp>
        <p:nvSpPr>
          <p:cNvPr id="6147" name="Content Placeholder 2"/>
          <p:cNvSpPr>
            <a:spLocks noGrp="1"/>
          </p:cNvSpPr>
          <p:nvPr>
            <p:ph idx="1"/>
          </p:nvPr>
        </p:nvSpPr>
        <p:spPr>
          <a:xfrm>
            <a:off x="466725" y="2133600"/>
            <a:ext cx="8196263" cy="4105275"/>
          </a:xfrm>
          <a:solidFill>
            <a:schemeClr val="accent1">
              <a:lumMod val="25000"/>
              <a:lumOff val="75000"/>
            </a:schemeClr>
          </a:solidFill>
        </p:spPr>
        <p:txBody>
          <a:bodyPr/>
          <a:lstStyle/>
          <a:p>
            <a:pPr algn="just" eaLnBrk="1" hangingPunct="1">
              <a:buFont typeface="Wingdings" pitchFamily="2" charset="2"/>
              <a:buChar char="Ø"/>
              <a:defRPr/>
            </a:pPr>
            <a:endParaRPr lang="en-GB" altLang="en-US" sz="1600" smtClean="0"/>
          </a:p>
          <a:p>
            <a:pPr algn="just" eaLnBrk="1" hangingPunct="1">
              <a:buFont typeface="Wingdings" pitchFamily="2" charset="2"/>
              <a:buChar char="Ø"/>
              <a:defRPr/>
            </a:pPr>
            <a:r>
              <a:rPr lang="en-GB" altLang="en-US" sz="1600" dirty="1" smtClean="0"/>
              <a:t>The two most important areas of interest in Romania are Dobrogea and Moldova </a:t>
            </a:r>
            <a:br>
              <a:rPr lang="en-GB" altLang="en-US" sz="1600" dirty="1" smtClean="0"/>
            </a:br>
            <a:r>
              <a:rPr lang="en-GB" altLang="en-US" sz="1600" dirty="1" smtClean="0"/>
              <a:t>(East and South East of Romania)</a:t>
            </a:r>
          </a:p>
          <a:p>
            <a:pPr marL="0" indent="0" algn="just" eaLnBrk="1" hangingPunct="1">
              <a:buFont typeface="Symbol" pitchFamily="18" charset="2"/>
              <a:buNone/>
              <a:defRPr/>
            </a:pPr>
            <a:endParaRPr lang="en-GB" altLang="en-US" sz="1600" smtClean="0"/>
          </a:p>
          <a:p>
            <a:pPr algn="just" eaLnBrk="1" hangingPunct="1">
              <a:buFont typeface="Wingdings" pitchFamily="2" charset="2"/>
              <a:buChar char="Ø"/>
              <a:defRPr/>
            </a:pPr>
            <a:r>
              <a:rPr lang="en-GB" altLang="en-US" sz="1600" dirty="1" smtClean="0"/>
              <a:t>Chevron holds title on four blocks deemed to have shale gas resources  and is the only company currently in the exploration phase on a block located in Eastern Romania </a:t>
            </a:r>
          </a:p>
          <a:p>
            <a:pPr algn="just" eaLnBrk="1" hangingPunct="1">
              <a:buFont typeface="Wingdings" pitchFamily="2" charset="2"/>
              <a:buChar char="Ø"/>
              <a:defRPr/>
            </a:pPr>
            <a:endParaRPr lang="en-GB" altLang="en-US" sz="1600" smtClean="0"/>
          </a:p>
          <a:p>
            <a:pPr algn="just" eaLnBrk="1" hangingPunct="1">
              <a:buFont typeface="Wingdings" pitchFamily="2" charset="2"/>
              <a:buChar char="Ø"/>
              <a:defRPr/>
            </a:pPr>
            <a:r>
              <a:rPr lang="en-GB" altLang="en-US" sz="1600" dirty="1" smtClean="0"/>
              <a:t>Several issues with land owners and public protests postponed the Chevron’s </a:t>
            </a:r>
            <a:r>
              <a:rPr lang="en-GB" altLang="en-US" sz="1600" dirty="1"/>
              <a:t>o</a:t>
            </a:r>
            <a:r>
              <a:rPr lang="en-GB" altLang="en-US" sz="1600" dirty="1" smtClean="0"/>
              <a:t>perations after drilling one exploration well.</a:t>
            </a:r>
          </a:p>
          <a:p>
            <a:pPr algn="just" eaLnBrk="1" hangingPunct="1">
              <a:defRPr/>
            </a:pPr>
            <a:endParaRPr lang="en-GB" altLang="en-US" smtClean="0"/>
          </a:p>
          <a:p>
            <a:pPr algn="just">
              <a:buFont typeface="Wingdings" panose="05000000000000000000" pitchFamily="2" charset="2"/>
              <a:buChar char="Ø"/>
              <a:defRPr/>
            </a:pPr>
            <a:r>
              <a:rPr lang="en-GB" altLang="en-US" sz="1600" dirty="1"/>
              <a:t>Approx. 1,444 billion cubic meters of shale gas according to </a:t>
            </a:r>
            <a:r>
              <a:rPr lang="en-GB" altLang="en-US" sz="1600" dirty="1" smtClean="0"/>
              <a:t>a </a:t>
            </a:r>
            <a:r>
              <a:rPr lang="en-GB" altLang="en-US" sz="1600" dirty="1"/>
              <a:t>report issued by the American Administration of Energy</a:t>
            </a:r>
          </a:p>
          <a:p>
            <a:pPr algn="just" eaLnBrk="1" hangingPunct="1">
              <a:defRPr/>
            </a:pPr>
            <a:endParaRPr lang="en-GB" altLang="en-US" smtClean="0"/>
          </a:p>
        </p:txBody>
      </p:sp>
      <p:sp>
        <p:nvSpPr>
          <p:cNvPr id="4" name="Slide Number Placeholder 3"/>
          <p:cNvSpPr>
            <a:spLocks noGrp="1"/>
          </p:cNvSpPr>
          <p:nvPr>
            <p:ph type="sldNum" sz="quarter" idx="10"/>
          </p:nvPr>
        </p:nvSpPr>
        <p:spPr/>
        <p:txBody>
          <a:bodyPr/>
          <a:lstStyle/>
          <a:p>
            <a:pPr>
              <a:defRPr/>
            </a:pPr>
            <a:fld id="{FB3007E6-DB56-48C4-8181-3042FE47ADE2}" type="slidenum">
              <a:rPr lang="de-DE" smtClean="0"/>
              <a:t>15</a:t>
            </a:fld>
            <a:endParaRPr lang="de-DE"/>
          </a:p>
        </p:txBody>
      </p:sp>
    </p:spTree>
    <p:extLst>
      <p:ext uri="{BB962C8B-B14F-4D97-AF65-F5344CB8AC3E}">
        <p14:creationId xmlns:p14="http://schemas.microsoft.com/office/powerpoint/2010/main" val="2408013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1266" name="Title 1"/>
          <p:cNvSpPr>
            <a:spLocks noGrp="1"/>
          </p:cNvSpPr>
          <p:nvPr>
            <p:ph type="title"/>
          </p:nvPr>
        </p:nvSpPr>
        <p:spPr>
          <a:solidFill>
            <a:schemeClr val="accent3">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r>
              <a:rPr lang="en-GB" altLang="en-US" b="1" dirty="1" smtClean="0"/>
              <a:t>Creating a legal framework</a:t>
            </a:r>
          </a:p>
        </p:txBody>
      </p:sp>
      <p:sp>
        <p:nvSpPr>
          <p:cNvPr id="11267" name="Content Placeholder 2"/>
          <p:cNvSpPr>
            <a:spLocks noGrp="1"/>
          </p:cNvSpPr>
          <p:nvPr>
            <p:ph idx="1"/>
          </p:nvPr>
        </p:nvSpPr>
        <p:spPr>
          <a:solidFill>
            <a:schemeClr val="accent1">
              <a:lumMod val="25000"/>
              <a:lumOff val="75000"/>
            </a:schemeClr>
          </a:solidFill>
        </p:spPr>
        <p:txBody>
          <a:bodyPr/>
          <a:lstStyle/>
          <a:p>
            <a:pPr algn="just"/>
            <a:r>
              <a:rPr lang="en-GB" altLang="en-US" dirty="1" smtClean="0"/>
              <a:t>The Association of International Petroleum Negotiators met in </a:t>
            </a:r>
            <a:r>
              <a:rPr lang="en-GB" altLang="en-US" dirty="1"/>
              <a:t>O</a:t>
            </a:r>
            <a:r>
              <a:rPr lang="en-GB" altLang="en-US" dirty="1" smtClean="0"/>
              <a:t>ctober 2014 in Budapest, trying to create a framework for unconventional gas operations</a:t>
            </a:r>
          </a:p>
          <a:p>
            <a:pPr algn="just"/>
            <a:endParaRPr lang="en-GB" altLang="en-US" smtClean="0"/>
          </a:p>
          <a:p>
            <a:pPr algn="just">
              <a:buFont typeface="Wingdings" panose="05000000000000000000" pitchFamily="2" charset="2"/>
              <a:buChar char="Ø"/>
            </a:pPr>
            <a:r>
              <a:rPr lang="en-GB" altLang="en-US" dirty="1" smtClean="0"/>
              <a:t>Need to reflect different physical requirements of unconventional operations</a:t>
            </a:r>
          </a:p>
          <a:p>
            <a:pPr algn="just">
              <a:buFont typeface="Wingdings" panose="05000000000000000000" pitchFamily="2" charset="2"/>
              <a:buChar char="Ø"/>
            </a:pPr>
            <a:r>
              <a:rPr lang="en-GB" altLang="en-US" dirty="1" smtClean="0"/>
              <a:t>Incorporate unconventional resource methodologies including </a:t>
            </a:r>
            <a:r>
              <a:rPr lang="en-GB" altLang="en-US" i="1" dirty="1" smtClean="0"/>
              <a:t>horizontal well techniques</a:t>
            </a:r>
          </a:p>
          <a:p>
            <a:pPr algn="just">
              <a:buFont typeface="Wingdings" panose="05000000000000000000" pitchFamily="2" charset="2"/>
              <a:buChar char="Ø"/>
            </a:pPr>
            <a:r>
              <a:rPr lang="en-GB" altLang="en-US" dirty="1" smtClean="0"/>
              <a:t>Identify provisions in the standard JOA to be modified</a:t>
            </a:r>
          </a:p>
        </p:txBody>
      </p:sp>
      <p:sp>
        <p:nvSpPr>
          <p:cNvPr id="4" name="Slide Number Placeholder 3"/>
          <p:cNvSpPr>
            <a:spLocks noGrp="1"/>
          </p:cNvSpPr>
          <p:nvPr>
            <p:ph type="sldNum" sz="quarter" idx="10"/>
          </p:nvPr>
        </p:nvSpPr>
        <p:spPr/>
        <p:txBody>
          <a:bodyPr/>
          <a:lstStyle/>
          <a:p>
            <a:pPr>
              <a:defRPr/>
            </a:pPr>
            <a:fld id="{3CBD4C3F-241B-43E0-9312-2512A88D7F04}" type="slidenum">
              <a:rPr lang="de-DE" smtClean="0"/>
              <a:t>16</a:t>
            </a:fld>
            <a:endParaRPr lang="de-DE"/>
          </a:p>
        </p:txBody>
      </p:sp>
    </p:spTree>
    <p:extLst>
      <p:ext uri="{BB962C8B-B14F-4D97-AF65-F5344CB8AC3E}">
        <p14:creationId xmlns:p14="http://schemas.microsoft.com/office/powerpoint/2010/main" val="3804797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r>
              <a:rPr lang="en-GB" b="1" dirty="1" smtClean="0"/>
              <a:t>New definition proposed</a:t>
            </a:r>
            <a:endParaRPr lang="en-GB" b="1"/>
          </a:p>
        </p:txBody>
      </p:sp>
      <p:sp>
        <p:nvSpPr>
          <p:cNvPr id="3" name="Content Placeholder 2"/>
          <p:cNvSpPr>
            <a:spLocks noGrp="1"/>
          </p:cNvSpPr>
          <p:nvPr>
            <p:ph idx="1"/>
          </p:nvPr>
        </p:nvSpPr>
        <p:spPr>
          <a:solidFill>
            <a:schemeClr val="accent1">
              <a:lumMod val="25000"/>
              <a:lumOff val="75000"/>
            </a:schemeClr>
          </a:solidFill>
        </p:spPr>
        <p:txBody>
          <a:bodyPr/>
          <a:lstStyle/>
          <a:p>
            <a:pPr marL="0" indent="0">
              <a:buNone/>
            </a:pPr>
            <a:endParaRPr lang="en-GB" smtClean="0"/>
          </a:p>
          <a:p>
            <a:pPr marL="0" indent="0">
              <a:buNone/>
            </a:pPr>
            <a:endParaRPr lang="en-GB"/>
          </a:p>
          <a:p>
            <a:pPr marL="0" indent="0" algn="just">
              <a:buNone/>
            </a:pPr>
            <a:r>
              <a:rPr lang="en-GB" b="1" dirty="1" smtClean="0"/>
              <a:t>Unconventional resource </a:t>
            </a:r>
            <a:r>
              <a:rPr lang="en-GB" dirty="1" smtClean="0"/>
              <a:t>= an accumulation of hydrocarbons with low permeability and porosity that consequently is difficult to exploit commercially without unconventional methods, such as drilling horizontal wells and/ or hydraulic fracturing</a:t>
            </a:r>
            <a:endParaRPr lang="en-GB"/>
          </a:p>
        </p:txBody>
      </p:sp>
      <p:sp>
        <p:nvSpPr>
          <p:cNvPr id="4" name="Slide Number Placeholder 3"/>
          <p:cNvSpPr>
            <a:spLocks noGrp="1"/>
          </p:cNvSpPr>
          <p:nvPr>
            <p:ph type="sldNum" sz="quarter" idx="10"/>
          </p:nvPr>
        </p:nvSpPr>
        <p:spPr/>
        <p:txBody>
          <a:bodyPr/>
          <a:lstStyle/>
          <a:p>
            <a:pPr>
              <a:defRPr/>
            </a:pPr>
            <a:fld id="{A5052E31-F69E-4BCB-9356-DFABA329EAA6}" type="slidenum">
              <a:rPr lang="de-DE" smtClean="0"/>
              <a:t>17</a:t>
            </a:fld>
            <a:endParaRPr lang="de-DE"/>
          </a:p>
        </p:txBody>
      </p:sp>
    </p:spTree>
    <p:extLst>
      <p:ext uri="{BB962C8B-B14F-4D97-AF65-F5344CB8AC3E}">
        <p14:creationId xmlns:p14="http://schemas.microsoft.com/office/powerpoint/2010/main" val="2224023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r>
              <a:rPr lang="en-GB" b="1" dirty="1" smtClean="0"/>
              <a:t>Romania – short term expectations</a:t>
            </a:r>
            <a:endParaRPr lang="en-GB" b="1"/>
          </a:p>
        </p:txBody>
      </p:sp>
      <p:sp>
        <p:nvSpPr>
          <p:cNvPr id="3" name="Content Placeholder 2"/>
          <p:cNvSpPr>
            <a:spLocks noGrp="1"/>
          </p:cNvSpPr>
          <p:nvPr>
            <p:ph idx="1"/>
          </p:nvPr>
        </p:nvSpPr>
        <p:spPr>
          <a:solidFill>
            <a:schemeClr val="accent1">
              <a:lumMod val="25000"/>
              <a:lumOff val="75000"/>
            </a:schemeClr>
          </a:solidFill>
        </p:spPr>
        <p:txBody>
          <a:bodyPr/>
          <a:lstStyle/>
          <a:p>
            <a:r>
              <a:rPr lang="ro-RO" sz="1600" b="1" dirty="1"/>
              <a:t>Round XI – The Romanian National Agency for Mineral Resources</a:t>
            </a:r>
          </a:p>
          <a:p>
            <a:pPr marL="285750" indent="-285750" algn="just">
              <a:buFont typeface="Arial" panose="020b0604020202020204" pitchFamily="34" charset="0"/>
              <a:buChar char="•"/>
            </a:pPr>
            <a:r>
              <a:rPr lang="ro-RO" sz="1600" dirty="1"/>
              <a:t>The Romanian National Agency for Mineral Resources is preparing round XI for awarding consessions for 36 petroleum blocks, out of which 8 will be offshore, including in deep waters areas. </a:t>
            </a:r>
            <a:r>
              <a:rPr lang="en-US" sz="1600" dirty="1"/>
              <a:t>In the ideal case when</a:t>
            </a:r>
            <a:r>
              <a:rPr lang="ro-RO" sz="1600" dirty="1"/>
              <a:t> these blocks </a:t>
            </a:r>
            <a:r>
              <a:rPr lang="en-US" sz="1600" dirty="1"/>
              <a:t>become</a:t>
            </a:r>
            <a:r>
              <a:rPr lang="ro-RO" sz="1600" dirty="1"/>
              <a:t> operational,</a:t>
            </a:r>
            <a:r>
              <a:rPr lang="en-US" sz="1600" dirty="1"/>
              <a:t> provided the necessary investment will be attracted,</a:t>
            </a:r>
            <a:r>
              <a:rPr lang="ro-RO" sz="1600" dirty="1"/>
              <a:t> the resources energy fund being restored, Romania will </a:t>
            </a:r>
            <a:r>
              <a:rPr lang="en-US" sz="1600" dirty="1"/>
              <a:t>could achieve</a:t>
            </a:r>
            <a:r>
              <a:rPr lang="ro-RO" sz="1600" dirty="1"/>
              <a:t> energy independence and might become an oil land gas exporter from 2019 -2020.</a:t>
            </a:r>
          </a:p>
          <a:p>
            <a:pPr algn="just"/>
            <a:r>
              <a:rPr lang="ro-RO" sz="1600" b="1" dirty="1"/>
              <a:t>Legislation amendements</a:t>
            </a:r>
          </a:p>
          <a:p>
            <a:pPr marL="285750" indent="-285750" algn="just">
              <a:buFont typeface="Arial" panose="020b0604020202020204" pitchFamily="34" charset="0"/>
              <a:buChar char="•"/>
            </a:pPr>
            <a:r>
              <a:rPr lang="ro-RO" sz="1600" dirty="1"/>
              <a:t>An inter-ministerial comission is working on ammending the legislation in the oil ang gas sector. </a:t>
            </a:r>
            <a:endParaRPr lang="en-US" sz="1600"/>
          </a:p>
          <a:p>
            <a:pPr marL="285750" indent="-285750" algn="just">
              <a:buFont typeface="Arial" panose="020b0604020202020204" pitchFamily="34" charset="0"/>
              <a:buChar char="•"/>
            </a:pPr>
            <a:r>
              <a:rPr lang="ro-RO" sz="1600" dirty="1"/>
              <a:t> </a:t>
            </a:r>
            <a:r>
              <a:rPr lang="en-US" sz="1600" dirty="1"/>
              <a:t>E</a:t>
            </a:r>
            <a:r>
              <a:rPr lang="ro-RO" sz="1600" dirty="1"/>
              <a:t>xpected to have a different system of royalties depending on exploitation area (onshore-offshore – offshore-deep) and a separate system for </a:t>
            </a:r>
            <a:r>
              <a:rPr lang="en-US" sz="1600" dirty="1"/>
              <a:t>unconventional gas/</a:t>
            </a:r>
            <a:r>
              <a:rPr lang="ro-RO" sz="1600" dirty="1"/>
              <a:t>shale gas</a:t>
            </a:r>
          </a:p>
          <a:p>
            <a:endParaRPr lang="en-GB"/>
          </a:p>
        </p:txBody>
      </p:sp>
      <p:sp>
        <p:nvSpPr>
          <p:cNvPr id="4" name="Slide Number Placeholder 3"/>
          <p:cNvSpPr>
            <a:spLocks noGrp="1"/>
          </p:cNvSpPr>
          <p:nvPr>
            <p:ph type="sldNum" sz="quarter" idx="10"/>
          </p:nvPr>
        </p:nvSpPr>
        <p:spPr/>
        <p:txBody>
          <a:bodyPr/>
          <a:lstStyle/>
          <a:p>
            <a:pPr>
              <a:defRPr/>
            </a:pPr>
            <a:fld id="{A5052E31-F69E-4BCB-9356-DFABA329EAA6}" type="slidenum">
              <a:rPr lang="de-DE" smtClean="0"/>
              <a:t>18</a:t>
            </a:fld>
            <a:endParaRPr lang="de-DE"/>
          </a:p>
        </p:txBody>
      </p:sp>
    </p:spTree>
    <p:extLst>
      <p:ext uri="{BB962C8B-B14F-4D97-AF65-F5344CB8AC3E}">
        <p14:creationId xmlns:p14="http://schemas.microsoft.com/office/powerpoint/2010/main" val="3044149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r>
              <a:rPr lang="en-GB" b="1" dirty="1" smtClean="0"/>
              <a:t>Romania – middle and long term strategy</a:t>
            </a:r>
            <a:endParaRPr lang="en-GB" b="1"/>
          </a:p>
        </p:txBody>
      </p:sp>
      <p:sp>
        <p:nvSpPr>
          <p:cNvPr id="3" name="Content Placeholder 2"/>
          <p:cNvSpPr>
            <a:spLocks noGrp="1"/>
          </p:cNvSpPr>
          <p:nvPr>
            <p:ph idx="1"/>
          </p:nvPr>
        </p:nvSpPr>
        <p:spPr>
          <a:solidFill>
            <a:schemeClr val="accent1">
              <a:lumMod val="25000"/>
              <a:lumOff val="75000"/>
            </a:schemeClr>
          </a:solidFill>
        </p:spPr>
        <p:txBody>
          <a:bodyPr/>
          <a:lstStyle/>
          <a:p>
            <a:pPr marL="0" indent="0" algn="just">
              <a:buNone/>
            </a:pPr>
            <a:r>
              <a:rPr lang="en-GB" sz="1800" b="1" u="sng" dirty="1" smtClean="0"/>
              <a:t>Internally – increasing domestic production</a:t>
            </a:r>
          </a:p>
          <a:p>
            <a:pPr algn="just"/>
            <a:r>
              <a:rPr lang="en-GB" sz="1800" dirty="1" smtClean="0"/>
              <a:t>Discovery of new resources/ reserves considering especially the 10% depleting level</a:t>
            </a:r>
          </a:p>
          <a:p>
            <a:pPr algn="just"/>
            <a:r>
              <a:rPr lang="en-GB" sz="1800" dirty="1" smtClean="0"/>
              <a:t>Rehabilitation of mature fields</a:t>
            </a:r>
          </a:p>
          <a:p>
            <a:pPr algn="just"/>
            <a:r>
              <a:rPr lang="en-GB" sz="1800" dirty="1" smtClean="0"/>
              <a:t>Black Sea operations</a:t>
            </a:r>
          </a:p>
          <a:p>
            <a:pPr marL="0" indent="0" algn="just">
              <a:buNone/>
            </a:pPr>
            <a:r>
              <a:rPr lang="en-GB" sz="1800" b="1" u="sng" dirty="1" smtClean="0"/>
              <a:t>Externally – Russian gas</a:t>
            </a:r>
          </a:p>
          <a:p>
            <a:pPr algn="just"/>
            <a:r>
              <a:rPr lang="en-GB" sz="1800" dirty="1" smtClean="0"/>
              <a:t>Interconnectors finalized Bulgaria, Hungary, Moldova (Becoming </a:t>
            </a:r>
            <a:r>
              <a:rPr lang="en-GB" sz="1800" dirty="1"/>
              <a:t>r</a:t>
            </a:r>
            <a:r>
              <a:rPr lang="en-GB" sz="1800" dirty="1" smtClean="0"/>
              <a:t>egional hub )</a:t>
            </a:r>
          </a:p>
          <a:p>
            <a:pPr algn="just"/>
            <a:r>
              <a:rPr lang="en-GB" sz="1800" dirty="1" smtClean="0"/>
              <a:t>Potentially importing gas from Austrian Hub – Baumgarten</a:t>
            </a:r>
          </a:p>
          <a:p>
            <a:pPr algn="just"/>
            <a:r>
              <a:rPr lang="en-GB" sz="1800" dirty="1" smtClean="0"/>
              <a:t>Black Sea pipeline </a:t>
            </a:r>
            <a:r>
              <a:rPr lang="en-GB" sz="1800" b="1" dirty="1" smtClean="0"/>
              <a:t>potentially</a:t>
            </a:r>
            <a:r>
              <a:rPr lang="en-GB" sz="1800" dirty="1" smtClean="0"/>
              <a:t> feeding the gas into the centre Europe starting 2019-2020 (if domestic production exceeds internal demand)</a:t>
            </a:r>
          </a:p>
          <a:p>
            <a:pPr marL="0" indent="0" algn="just">
              <a:buNone/>
            </a:pPr>
            <a:r>
              <a:rPr lang="en-GB" sz="1800" b="1" u="sng" dirty="1" smtClean="0"/>
              <a:t>Externally – Non – Russian gas</a:t>
            </a:r>
          </a:p>
          <a:p>
            <a:pPr marL="0" indent="0" algn="just">
              <a:buNone/>
            </a:pPr>
            <a:r>
              <a:rPr lang="en-GB" sz="1800" dirty="1" smtClean="0"/>
              <a:t>- Sourcing LNG from terminals in Greece or future terminal in Croatia</a:t>
            </a:r>
          </a:p>
          <a:p>
            <a:endParaRPr lang="en-GB" sz="1800"/>
          </a:p>
        </p:txBody>
      </p:sp>
      <p:sp>
        <p:nvSpPr>
          <p:cNvPr id="4" name="Slide Number Placeholder 3"/>
          <p:cNvSpPr>
            <a:spLocks noGrp="1"/>
          </p:cNvSpPr>
          <p:nvPr>
            <p:ph type="sldNum" sz="quarter" idx="10"/>
          </p:nvPr>
        </p:nvSpPr>
        <p:spPr/>
        <p:txBody>
          <a:bodyPr/>
          <a:lstStyle/>
          <a:p>
            <a:pPr>
              <a:defRPr/>
            </a:pPr>
            <a:fld id="{A5052E31-F69E-4BCB-9356-DFABA329EAA6}" type="slidenum">
              <a:rPr lang="de-DE" smtClean="0"/>
              <a:t>19</a:t>
            </a:fld>
            <a:endParaRPr lang="de-DE"/>
          </a:p>
        </p:txBody>
      </p:sp>
    </p:spTree>
    <p:extLst>
      <p:ext uri="{BB962C8B-B14F-4D97-AF65-F5344CB8AC3E}">
        <p14:creationId xmlns:p14="http://schemas.microsoft.com/office/powerpoint/2010/main" val="3119200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170" name="Title 1"/>
          <p:cNvSpPr>
            <a:spLocks noGrp="1"/>
          </p:cNvSpPr>
          <p:nvPr>
            <p:ph type="title"/>
          </p:nvPr>
        </p:nvSpPr>
        <p:spPr>
          <a:xfrm>
            <a:off x="539552" y="260648"/>
            <a:ext cx="6660000" cy="1584000"/>
          </a:xfrm>
          <a:solidFill>
            <a:schemeClr val="accent3">
              <a:lumMod val="40000"/>
              <a:lumOff val="60000"/>
            </a:schemeClr>
          </a:solidFill>
          <a:ln>
            <a:noFill/>
          </a:ln>
          <a:effectLst>
            <a:glow rad="228600">
              <a:schemeClr val="accent1">
                <a:satMod val="175000"/>
                <a:alpha val="40000"/>
              </a:schemeClr>
            </a:glow>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r>
              <a:rPr lang="en-GB" altLang="en-US" b="1" dirty="1" smtClean="0"/>
              <a:t>Shale gas</a:t>
            </a:r>
          </a:p>
        </p:txBody>
      </p:sp>
      <p:sp>
        <p:nvSpPr>
          <p:cNvPr id="7171" name="Content Placeholder 2"/>
          <p:cNvSpPr>
            <a:spLocks noGrp="1"/>
          </p:cNvSpPr>
          <p:nvPr>
            <p:ph idx="1"/>
          </p:nvPr>
        </p:nvSpPr>
        <p:spPr>
          <a:solidFill>
            <a:schemeClr val="accent1">
              <a:lumMod val="25000"/>
              <a:lumOff val="75000"/>
            </a:schemeClr>
          </a:solidFill>
        </p:spPr>
        <p:txBody>
          <a:bodyPr/>
          <a:lstStyle/>
          <a:p>
            <a:endParaRPr lang="en-GB" altLang="en-US" smtClean="0"/>
          </a:p>
          <a:p>
            <a:endParaRPr lang="en-GB" sz="1600" smtClean="0"/>
          </a:p>
          <a:p>
            <a:r>
              <a:rPr lang="en-GB" sz="1600" dirty="1" smtClean="0"/>
              <a:t>Shale </a:t>
            </a:r>
            <a:r>
              <a:rPr lang="en-GB" sz="1600" dirty="1"/>
              <a:t>gas is considered an unconventional gas resource because in conventional exploration </a:t>
            </a:r>
            <a:r>
              <a:rPr lang="en-GB" sz="1600" dirty="1" smtClean="0"/>
              <a:t>and development </a:t>
            </a:r>
            <a:r>
              <a:rPr lang="en-GB" sz="1600" dirty="1"/>
              <a:t>it is understood that natural gas originates in shale as a "source rock" but that </a:t>
            </a:r>
            <a:r>
              <a:rPr lang="en-GB" sz="1600" dirty="1" smtClean="0"/>
              <a:t>it must </a:t>
            </a:r>
            <a:r>
              <a:rPr lang="en-GB" sz="1600" dirty="1"/>
              <a:t>migrate into porous and permeable formations (termed "reservoirs"), such as sandstones, </a:t>
            </a:r>
            <a:r>
              <a:rPr lang="en-GB" sz="1600" dirty="1" smtClean="0"/>
              <a:t>in order </a:t>
            </a:r>
            <a:r>
              <a:rPr lang="en-GB" sz="1600" dirty="1"/>
              <a:t>to be produced economically. </a:t>
            </a:r>
            <a:endParaRPr lang="en-GB" sz="1600" smtClean="0"/>
          </a:p>
          <a:p>
            <a:endParaRPr lang="en-GB" sz="1600" smtClean="0"/>
          </a:p>
          <a:p>
            <a:r>
              <a:rPr lang="en-GB" sz="1600" dirty="1" smtClean="0"/>
              <a:t>Shale </a:t>
            </a:r>
            <a:r>
              <a:rPr lang="en-GB" sz="1600" dirty="1"/>
              <a:t>gas production involves going directly to the </a:t>
            </a:r>
            <a:r>
              <a:rPr lang="en-GB" sz="1600" dirty="1" smtClean="0"/>
              <a:t>source rock </a:t>
            </a:r>
            <a:r>
              <a:rPr lang="en-GB" sz="1600" dirty="1"/>
              <a:t>to access the resource. Such production from shale units was not considered </a:t>
            </a:r>
            <a:r>
              <a:rPr lang="en-GB" sz="1600" dirty="1" smtClean="0"/>
              <a:t>economically feasible </a:t>
            </a:r>
            <a:r>
              <a:rPr lang="en-GB" sz="1600" dirty="1"/>
              <a:t>before application and refinement of horizontal drilling and hydraulic fracturing</a:t>
            </a:r>
            <a:r>
              <a:rPr lang="en-GB" sz="1600" dirty="1" smtClean="0"/>
              <a:t>.</a:t>
            </a:r>
          </a:p>
          <a:p>
            <a:endParaRPr lang="en-GB" altLang="en-US" sz="1600" smtClean="0"/>
          </a:p>
          <a:p>
            <a:pPr algn="just"/>
            <a:endParaRPr lang="en-GB" altLang="en-US" smtClean="0"/>
          </a:p>
        </p:txBody>
      </p:sp>
      <p:sp>
        <p:nvSpPr>
          <p:cNvPr id="4" name="Slide Number Placeholder 3"/>
          <p:cNvSpPr>
            <a:spLocks noGrp="1"/>
          </p:cNvSpPr>
          <p:nvPr>
            <p:ph type="sldNum" sz="quarter" idx="10"/>
          </p:nvPr>
        </p:nvSpPr>
        <p:spPr/>
        <p:txBody>
          <a:bodyPr/>
          <a:lstStyle/>
          <a:p>
            <a:pPr>
              <a:defRPr/>
            </a:pPr>
            <a:fld id="{E4016C81-BC51-4D41-B17F-7375ABB0C44D}" type="slidenum">
              <a:rPr lang="de-DE" smtClean="0"/>
              <a:t>2</a:t>
            </a:fld>
            <a:endParaRPr lang="de-DE"/>
          </a:p>
        </p:txBody>
      </p:sp>
    </p:spTree>
    <p:extLst>
      <p:ext uri="{BB962C8B-B14F-4D97-AF65-F5344CB8AC3E}">
        <p14:creationId xmlns:p14="http://schemas.microsoft.com/office/powerpoint/2010/main" val="3503558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r>
              <a:rPr lang="en-GB" b="1" dirty="1" smtClean="0"/>
              <a:t>Romania</a:t>
            </a:r>
            <a:endParaRPr lang="en-GB" b="1"/>
          </a:p>
        </p:txBody>
      </p:sp>
      <p:sp>
        <p:nvSpPr>
          <p:cNvPr id="4" name="Slide Number Placeholder 3"/>
          <p:cNvSpPr>
            <a:spLocks noGrp="1"/>
          </p:cNvSpPr>
          <p:nvPr>
            <p:ph type="sldNum" sz="quarter" idx="10"/>
          </p:nvPr>
        </p:nvSpPr>
        <p:spPr/>
        <p:txBody>
          <a:bodyPr/>
          <a:lstStyle/>
          <a:p>
            <a:pPr>
              <a:defRPr/>
            </a:pPr>
            <a:fld id="{A5052E31-F69E-4BCB-9356-DFABA329EAA6}" type="slidenum">
              <a:rPr lang="de-DE" smtClean="0"/>
              <a:t>20</a:t>
            </a:fld>
            <a:endParaRPr lang="de-DE"/>
          </a:p>
        </p:txBody>
      </p:sp>
      <p:pic>
        <p:nvPicPr>
          <p:cNvPr id="2050" name="Picture 2"/>
          <p:cNvPicPr>
            <a:picLocks noGrp="1" noChangeAspect="1" noChangeArrowheads="1"/>
          </p:cNvPicPr>
          <p:nvPr>
            <p:ph idx="1"/>
          </p:nvPr>
        </p:nvPicPr>
        <p:blipFill>
          <a:blip r:embed="rId3"/>
          <a:srcRect/>
          <a:stretch>
            <a:fillRect/>
          </a:stretch>
        </p:blipFill>
        <p:spPr>
          <a:xfrm>
            <a:off x="539552" y="2022475"/>
            <a:ext cx="8064896" cy="4105275"/>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712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3288FC03-B061-42C0-B477-27708B024FC7}" type="slidenum">
              <a:rPr lang="de-DE"/>
              <a:t>21</a:t>
            </a:fld>
          </a:p>
        </p:txBody>
      </p:sp>
      <p:pic>
        <p:nvPicPr>
          <p:cNvPr id="20483" name="Picture 5" descr="CMSLegal_Dummy"/>
          <p:cNvPicPr>
            <a:picLocks noChangeAspect="1" noChangeArrowheads="1"/>
          </p:cNvPicPr>
          <p:nvPr/>
        </p:nvPicPr>
        <p:blipFill>
          <a:blip r:embed="rId3"/>
          <a:srcRect/>
          <a:stretch>
            <a:fillRect/>
          </a:stretch>
        </p:blipFill>
        <p:spPr>
          <a:xfrm>
            <a:off x="215900" y="1944688"/>
            <a:ext cx="8712200" cy="4535487"/>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 uri="{91240B29-F687-4F45-9708-019B960494DF}">
              <a14:hiddenLine xmlns:a14="http://schemas.microsoft.com/office/drawing/2010/main" w="9525" algn="ctr">
                <a:solidFill>
                  <a:srgbClr val="13294A"/>
                </a:solidFill>
                <a:miter lim="800000"/>
                <a:headEnd/>
                <a:tailEnd/>
              </a14:hiddenLine>
            </a:ext>
          </a:extLst>
        </p:spPr>
      </p:pic>
      <p:sp>
        <p:nvSpPr>
          <p:cNvPr id="20484" name="Rectangle 2"/>
          <p:cNvSpPr>
            <a:spLocks noGrp="1"/>
          </p:cNvSpPr>
          <p:nvPr>
            <p:ph type="title"/>
          </p:nvPr>
        </p:nvSpPr>
        <p:spPr>
          <a:solidFill>
            <a:schemeClr val="accent4">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pPr eaLnBrk="1" hangingPunct="1"/>
            <a:r>
              <a:rPr lang="pl-PL" altLang="en-US" dirty="1" smtClean="0"/>
              <a:t>Contact</a:t>
            </a:r>
            <a:endParaRPr lang="en-US" altLang="en-US" smtClean="0"/>
          </a:p>
        </p:txBody>
      </p:sp>
      <p:sp>
        <p:nvSpPr>
          <p:cNvPr id="20485" name="Rectangle 3"/>
          <p:cNvSpPr>
            <a:spLocks noGrp="1"/>
          </p:cNvSpPr>
          <p:nvPr>
            <p:ph type="body" idx="1"/>
          </p:nvPr>
        </p:nvSpPr>
        <p:spPr>
          <a:xfrm>
            <a:off x="519113" y="2022475"/>
            <a:ext cx="8196262" cy="4430713"/>
          </a:xfrm>
          <a:ln w="25400" cap="flat" algn="ctr">
            <a:prstDash val="solid"/>
          </a:ln>
        </p:spPr>
        <p:style>
          <a:lnRef idx="2">
            <a:schemeClr val="accent2">
              <a:shade val="50000"/>
            </a:schemeClr>
          </a:lnRef>
          <a:fillRef idx="1">
            <a:schemeClr val="accent2"/>
          </a:fillRef>
          <a:effectRef idx="0">
            <a:schemeClr val="accent2"/>
          </a:effectRef>
          <a:fontRef idx="minor">
            <a:schemeClr val="lt1"/>
          </a:fontRef>
        </p:style>
        <p:txBody>
          <a:bodyPr/>
          <a:lstStyle/>
          <a:p>
            <a:pPr marL="0" indent="0" eaLnBrk="1" hangingPunct="1">
              <a:buNone/>
            </a:pPr>
            <a:endParaRPr lang="en-GB" altLang="en-US" smtClean="0">
              <a:solidFill>
                <a:srgbClr val="BAB4B0"/>
              </a:solidFill>
            </a:endParaRPr>
          </a:p>
          <a:p>
            <a:pPr marL="0" indent="0" eaLnBrk="1" hangingPunct="1">
              <a:buNone/>
            </a:pPr>
            <a:endParaRPr lang="en-GB" altLang="en-US">
              <a:solidFill>
                <a:srgbClr val="BAB4B0"/>
              </a:solidFill>
            </a:endParaRPr>
          </a:p>
          <a:p>
            <a:pPr marL="0" indent="0" eaLnBrk="1" hangingPunct="1">
              <a:buNone/>
            </a:pPr>
            <a:endParaRPr lang="en-GB" altLang="en-US" smtClean="0">
              <a:solidFill>
                <a:srgbClr val="BAB4B0"/>
              </a:solidFill>
            </a:endParaRPr>
          </a:p>
          <a:p>
            <a:pPr marL="0" indent="0" eaLnBrk="1" hangingPunct="1">
              <a:buNone/>
            </a:pPr>
            <a:endParaRPr lang="en-GB" altLang="en-US">
              <a:solidFill>
                <a:srgbClr val="BAB4B0"/>
              </a:solidFill>
            </a:endParaRPr>
          </a:p>
          <a:p>
            <a:pPr marL="0" indent="0" eaLnBrk="1" hangingPunct="1">
              <a:buNone/>
            </a:pPr>
            <a:r>
              <a:rPr lang="en-GB" altLang="en-US" dirty="1" smtClean="0">
                <a:solidFill>
                  <a:srgbClr val="BAB4B0"/>
                </a:solidFill>
              </a:rPr>
              <a:t>Varinia Radu</a:t>
            </a:r>
          </a:p>
          <a:p>
            <a:pPr marL="0" indent="0" eaLnBrk="1" hangingPunct="1">
              <a:buNone/>
            </a:pPr>
            <a:r>
              <a:rPr lang="en-GB" altLang="en-US" dirty="1" smtClean="0">
                <a:solidFill>
                  <a:srgbClr val="BAB4B0"/>
                </a:solidFill>
              </a:rPr>
              <a:t>Partner</a:t>
            </a:r>
          </a:p>
          <a:p>
            <a:pPr marL="0" indent="0" eaLnBrk="1" hangingPunct="1">
              <a:buNone/>
            </a:pPr>
            <a:r>
              <a:rPr lang="en-GB" altLang="en-US" sz="1600" dirty="1" smtClean="0">
                <a:solidFill>
                  <a:srgbClr val="BAB4B0"/>
                </a:solidFill>
              </a:rPr>
              <a:t>CEE Head of Oil and Gas</a:t>
            </a:r>
          </a:p>
          <a:p>
            <a:pPr marL="0" indent="0" eaLnBrk="1" hangingPunct="1">
              <a:buNone/>
            </a:pPr>
            <a:r>
              <a:rPr lang="en-GB" altLang="en-US" sz="1600" dirty="1" smtClean="0">
                <a:solidFill>
                  <a:srgbClr val="BAB4B0"/>
                </a:solidFill>
              </a:rPr>
              <a:t>CMS Cameron McKenna</a:t>
            </a:r>
          </a:p>
          <a:p>
            <a:pPr marL="0" indent="0" eaLnBrk="1" hangingPunct="1">
              <a:buNone/>
            </a:pPr>
            <a:r>
              <a:rPr lang="en-GB" altLang="en-US" sz="1600" dirty="1" smtClean="0">
                <a:solidFill>
                  <a:srgbClr val="BAB4B0"/>
                </a:solidFill>
              </a:rPr>
              <a:t>M +40 72 255 1216</a:t>
            </a:r>
            <a:endParaRPr lang="pl-PL" altLang="en-US" sz="1600" smtClean="0">
              <a:solidFill>
                <a:srgbClr val="BAB4B0"/>
              </a:solidFill>
            </a:endParaRPr>
          </a:p>
          <a:p>
            <a:pPr marL="0" indent="0" eaLnBrk="1" hangingPunct="1">
              <a:buNone/>
            </a:pPr>
            <a:r>
              <a:rPr lang="pl-PL" altLang="en-US" sz="1600" dirty="1" smtClean="0">
                <a:solidFill>
                  <a:srgbClr val="BAB4B0"/>
                </a:solidFill>
              </a:rPr>
              <a:t>T +40 21 407 387</a:t>
            </a:r>
            <a:r>
              <a:rPr lang="en-GB" altLang="en-US" sz="1600" dirty="1" smtClean="0">
                <a:solidFill>
                  <a:srgbClr val="BAB4B0"/>
                </a:solidFill>
              </a:rPr>
              <a:t>0</a:t>
            </a:r>
            <a:endParaRPr lang="pl-PL" altLang="en-US" sz="1600" smtClean="0">
              <a:solidFill>
                <a:srgbClr val="BAB4B0"/>
              </a:solidFill>
            </a:endParaRPr>
          </a:p>
          <a:p>
            <a:pPr marL="0" indent="0" eaLnBrk="1" hangingPunct="1">
              <a:buNone/>
            </a:pPr>
            <a:r>
              <a:rPr lang="pl-PL" altLang="en-US" sz="1600" dirty="1" smtClean="0">
                <a:solidFill>
                  <a:srgbClr val="BAB4B0"/>
                </a:solidFill>
              </a:rPr>
              <a:t>F +</a:t>
            </a:r>
            <a:r>
              <a:rPr lang="en-GB" altLang="en-US" sz="1600" dirty="1" smtClean="0">
                <a:solidFill>
                  <a:srgbClr val="BAB4B0"/>
                </a:solidFill>
              </a:rPr>
              <a:t>40 </a:t>
            </a:r>
            <a:r>
              <a:rPr lang="pl-PL" altLang="en-US" sz="1600" dirty="1" smtClean="0">
                <a:solidFill>
                  <a:srgbClr val="BAB4B0"/>
                </a:solidFill>
              </a:rPr>
              <a:t>21 407 3900</a:t>
            </a:r>
          </a:p>
          <a:p>
            <a:pPr marL="0" indent="0" eaLnBrk="1" hangingPunct="1">
              <a:buFont typeface="Symbol" pitchFamily="18" charset="2"/>
              <a:buNone/>
            </a:pPr>
            <a:endParaRPr lang="pl-PL" altLang="en-US" sz="2800" smtClean="0">
              <a:solidFill>
                <a:srgbClr val="BAB4B0"/>
              </a:solidFill>
            </a:endParaRPr>
          </a:p>
        </p:txBody>
      </p:sp>
      <p:pic>
        <p:nvPicPr>
          <p:cNvPr id="20486" name="Picture 4" descr="CMS_SLIDE_TYPE_intermediate_title_page_with_text"/>
          <p:cNvPicPr>
            <a:picLocks noChangeAspect="1" noChangeArrowheads="1"/>
          </p:cNvPicPr>
          <p:nvPr/>
        </p:nvPicPr>
        <p:blipFill>
          <a:blip r:embed="rId4"/>
          <a:srcRect/>
          <a:stretch>
            <a:fillRect/>
          </a:stretch>
        </p:blipFill>
        <p:spPr>
          <a:xfrm>
            <a:off x="1778000" y="3175"/>
            <a:ext cx="3175" cy="3175"/>
          </a:xfrm>
          <a:prstGeom prst="rect"/>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 uri="{91240B29-F687-4F45-9708-019B960494DF}">
              <a14:hiddenLine xmlns:a14="http://schemas.microsoft.com/office/drawing/2010/main" w="9525" algn="ctr">
                <a:solidFill>
                  <a:srgbClr val="13294A"/>
                </a:solidFill>
                <a:miter lim="800000"/>
                <a:headEnd/>
                <a:tailEnd/>
              </a14:hiddenLine>
            </a:ext>
          </a:extLst>
        </p:spPr>
      </p:pic>
    </p:spTree>
    <p:extLst>
      <p:ext uri="{BB962C8B-B14F-4D97-AF65-F5344CB8AC3E}">
        <p14:creationId xmlns:p14="http://schemas.microsoft.com/office/powerpoint/2010/main" val="1686799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solidFill>
            <a:schemeClr val="accent2">
              <a:lumMod val="20000"/>
              <a:lumOff val="80000"/>
            </a:schemeClr>
          </a:solidFill>
          <a:ln>
            <a:noFill/>
          </a:ln>
          <a:effectLst>
            <a:glow rad="228600">
              <a:schemeClr val="accent1">
                <a:satMod val="175000"/>
                <a:alpha val="40000"/>
              </a:schemeClr>
            </a:glow>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r>
              <a:rPr lang="en-GB" b="1" dirty="1" smtClean="0"/>
              <a:t>Technology</a:t>
            </a:r>
            <a:endParaRPr lang="en-GB" b="1"/>
          </a:p>
        </p:txBody>
      </p:sp>
      <p:sp>
        <p:nvSpPr>
          <p:cNvPr id="6" name="Text Placeholder 5"/>
          <p:cNvSpPr>
            <a:spLocks noGrp="1"/>
          </p:cNvSpPr>
          <p:nvPr>
            <p:ph type="body" sz="quarter" idx="11"/>
          </p:nvPr>
        </p:nvSpPr>
        <p:spPr>
          <a:xfrm>
            <a:off x="518400" y="2023200"/>
            <a:ext cx="3909584" cy="4502144"/>
          </a:xfrm>
          <a:solidFill>
            <a:schemeClr val="accent1">
              <a:lumMod val="25000"/>
              <a:lumOff val="75000"/>
            </a:schemeClr>
          </a:solidFill>
        </p:spPr>
        <p:txBody>
          <a:bodyPr/>
          <a:lstStyle/>
          <a:p>
            <a:pPr marL="0" indent="0">
              <a:buNone/>
            </a:pPr>
            <a:r>
              <a:rPr lang="en-GB" b="1" dirty="1" smtClean="0"/>
              <a:t>Hydraulic Fracturing</a:t>
            </a:r>
          </a:p>
          <a:p>
            <a:pPr algn="just"/>
            <a:r>
              <a:rPr lang="en-GB" dirty="1" smtClean="0"/>
              <a:t>Grew rapidly </a:t>
            </a:r>
            <a:r>
              <a:rPr lang="en-GB" dirty="1"/>
              <a:t>starting in the late 1940s and continues to be used routinely for reservoir </a:t>
            </a:r>
            <a:r>
              <a:rPr lang="en-GB" dirty="1" smtClean="0"/>
              <a:t>stimulation</a:t>
            </a:r>
          </a:p>
          <a:p>
            <a:pPr algn="just"/>
            <a:r>
              <a:rPr lang="en-GB" dirty="1"/>
              <a:t>U</a:t>
            </a:r>
            <a:r>
              <a:rPr lang="en-GB" dirty="1" smtClean="0"/>
              <a:t>sed </a:t>
            </a:r>
            <a:r>
              <a:rPr lang="en-GB" dirty="1"/>
              <a:t>to stimulate </a:t>
            </a:r>
            <a:r>
              <a:rPr lang="en-GB" dirty="1" smtClean="0"/>
              <a:t>approx </a:t>
            </a:r>
            <a:r>
              <a:rPr lang="en-GB" dirty="1"/>
              <a:t>a million </a:t>
            </a:r>
            <a:r>
              <a:rPr lang="en-GB" dirty="1" smtClean="0"/>
              <a:t>oil and </a:t>
            </a:r>
            <a:r>
              <a:rPr lang="en-GB" dirty="1"/>
              <a:t>gas wells</a:t>
            </a:r>
            <a:r>
              <a:rPr lang="en-GB" dirty="1" smtClean="0"/>
              <a:t>.</a:t>
            </a:r>
          </a:p>
          <a:p>
            <a:pPr algn="just"/>
            <a:r>
              <a:rPr lang="en-GB" dirty="1"/>
              <a:t>C</a:t>
            </a:r>
            <a:r>
              <a:rPr lang="en-GB" dirty="1" smtClean="0"/>
              <a:t>hemical </a:t>
            </a:r>
            <a:r>
              <a:rPr lang="en-GB" dirty="1"/>
              <a:t>makeup of </a:t>
            </a:r>
            <a:r>
              <a:rPr lang="en-GB" dirty="1" smtClean="0"/>
              <a:t>fluids</a:t>
            </a:r>
          </a:p>
          <a:p>
            <a:pPr algn="just"/>
            <a:r>
              <a:rPr lang="en-GB" dirty="1"/>
              <a:t>Romania has in the mid 1990’s </a:t>
            </a:r>
            <a:r>
              <a:rPr lang="en-GB" dirty="1" smtClean="0"/>
              <a:t>carried </a:t>
            </a:r>
            <a:r>
              <a:rPr lang="en-GB" dirty="1"/>
              <a:t>out </a:t>
            </a:r>
            <a:r>
              <a:rPr lang="en-GB" dirty="1" smtClean="0"/>
              <a:t>a fracking </a:t>
            </a:r>
            <a:r>
              <a:rPr lang="en-GB" dirty="1"/>
              <a:t>campaign in Transylvanian Basin with some positive results as a pilot project</a:t>
            </a:r>
          </a:p>
          <a:p>
            <a:endParaRPr lang="en-GB" smtClean="0"/>
          </a:p>
          <a:p>
            <a:endParaRPr lang="en-GB" smtClean="0"/>
          </a:p>
          <a:p>
            <a:endParaRPr lang="en-GB"/>
          </a:p>
        </p:txBody>
      </p:sp>
      <p:sp>
        <p:nvSpPr>
          <p:cNvPr id="7" name="Text Placeholder 6"/>
          <p:cNvSpPr>
            <a:spLocks noGrp="1"/>
          </p:cNvSpPr>
          <p:nvPr>
            <p:ph type="body" sz="quarter" idx="12"/>
          </p:nvPr>
        </p:nvSpPr>
        <p:spPr>
          <a:xfrm>
            <a:off x="4755601" y="2023200"/>
            <a:ext cx="3848847" cy="4502144"/>
          </a:xfrm>
          <a:solidFill>
            <a:schemeClr val="accent1">
              <a:lumMod val="25000"/>
              <a:lumOff val="75000"/>
            </a:schemeClr>
          </a:solidFill>
        </p:spPr>
        <p:txBody>
          <a:bodyPr/>
          <a:lstStyle/>
          <a:p>
            <a:pPr marL="0" indent="0">
              <a:buNone/>
            </a:pPr>
            <a:r>
              <a:rPr lang="en-GB" b="1" dirty="1" smtClean="0"/>
              <a:t>Horizontal drilling</a:t>
            </a:r>
          </a:p>
          <a:p>
            <a:pPr algn="just"/>
            <a:r>
              <a:rPr lang="en-GB" dirty="1"/>
              <a:t>D</a:t>
            </a:r>
            <a:r>
              <a:rPr lang="en-GB" dirty="1" smtClean="0"/>
              <a:t>ownhole drilling motors </a:t>
            </a:r>
            <a:r>
              <a:rPr lang="en-GB" dirty="1"/>
              <a:t>and telemetry </a:t>
            </a:r>
            <a:r>
              <a:rPr lang="en-GB" dirty="1" smtClean="0"/>
              <a:t>equipment</a:t>
            </a:r>
          </a:p>
          <a:p>
            <a:pPr algn="just"/>
            <a:r>
              <a:rPr lang="en-GB" dirty="1" smtClean="0"/>
              <a:t>Also used in conventional </a:t>
            </a:r>
            <a:r>
              <a:rPr lang="en-GB" dirty="1"/>
              <a:t>drilling </a:t>
            </a:r>
            <a:r>
              <a:rPr lang="en-GB" dirty="1" smtClean="0"/>
              <a:t>starting in </a:t>
            </a:r>
            <a:r>
              <a:rPr lang="en-GB" dirty="1"/>
              <a:t>the early 1980s</a:t>
            </a:r>
            <a:r>
              <a:rPr lang="en-GB" dirty="1" smtClean="0"/>
              <a:t>.</a:t>
            </a:r>
          </a:p>
        </p:txBody>
      </p:sp>
      <p:sp>
        <p:nvSpPr>
          <p:cNvPr id="4" name="Slide Number Placeholder 3"/>
          <p:cNvSpPr>
            <a:spLocks noGrp="1"/>
          </p:cNvSpPr>
          <p:nvPr>
            <p:ph type="sldNum" sz="quarter" idx="14"/>
          </p:nvPr>
        </p:nvSpPr>
        <p:spPr/>
        <p:txBody>
          <a:bodyPr/>
          <a:lstStyle/>
          <a:p>
            <a:pPr>
              <a:defRPr/>
            </a:pPr>
            <a:fld id="{A5052E31-F69E-4BCB-9356-DFABA329EAA6}" type="slidenum">
              <a:rPr lang="de-DE" smtClean="0"/>
              <a:t>3</a:t>
            </a:fld>
            <a:endParaRPr lang="de-DE"/>
          </a:p>
        </p:txBody>
      </p:sp>
    </p:spTree>
    <p:extLst>
      <p:ext uri="{BB962C8B-B14F-4D97-AF65-F5344CB8AC3E}">
        <p14:creationId xmlns:p14="http://schemas.microsoft.com/office/powerpoint/2010/main" val="3273496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solidFill>
            <a:schemeClr val="accent2">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r>
              <a:rPr lang="en-GB" b="1" dirty="1" smtClean="0"/>
              <a:t>North America Shale Revolution</a:t>
            </a:r>
            <a:endParaRPr lang="en-GB" b="1"/>
          </a:p>
        </p:txBody>
      </p:sp>
      <p:sp>
        <p:nvSpPr>
          <p:cNvPr id="6" name="Text Placeholder 5"/>
          <p:cNvSpPr>
            <a:spLocks noGrp="1"/>
          </p:cNvSpPr>
          <p:nvPr>
            <p:ph type="body" sz="quarter" idx="11"/>
          </p:nvPr>
        </p:nvSpPr>
        <p:spPr>
          <a:xfrm>
            <a:off x="518400" y="2023200"/>
            <a:ext cx="3981592" cy="4358128"/>
          </a:xfrm>
          <a:solidFill>
            <a:schemeClr val="accent1">
              <a:lumMod val="25000"/>
              <a:lumOff val="75000"/>
            </a:schemeClr>
          </a:solidFill>
        </p:spPr>
        <p:txBody>
          <a:bodyPr/>
          <a:lstStyle/>
          <a:p>
            <a:pPr marL="0" indent="0" algn="just">
              <a:buNone/>
            </a:pPr>
            <a:r>
              <a:rPr lang="en-GB" sz="1600" dirty="1" smtClean="0"/>
              <a:t>Natural gas prices - which </a:t>
            </a:r>
            <a:r>
              <a:rPr lang="en-GB" sz="1600" dirty="1"/>
              <a:t>were rising, are now </a:t>
            </a:r>
            <a:r>
              <a:rPr lang="en-GB" sz="1600" dirty="1" smtClean="0"/>
              <a:t>falling</a:t>
            </a:r>
          </a:p>
          <a:p>
            <a:pPr marL="0" indent="0" algn="just">
              <a:buNone/>
            </a:pPr>
            <a:r>
              <a:rPr lang="en-GB" sz="1600" dirty="1"/>
              <a:t>Oil </a:t>
            </a:r>
            <a:r>
              <a:rPr lang="en-GB" sz="1600" dirty="1" smtClean="0"/>
              <a:t>production - which </a:t>
            </a:r>
            <a:r>
              <a:rPr lang="en-GB" sz="1600" dirty="1"/>
              <a:t>was falling, is now </a:t>
            </a:r>
            <a:r>
              <a:rPr lang="en-GB" sz="1600" dirty="1" smtClean="0"/>
              <a:t>rising</a:t>
            </a:r>
          </a:p>
          <a:p>
            <a:pPr algn="just"/>
            <a:endParaRPr lang="en-GB" sz="1600" smtClean="0"/>
          </a:p>
          <a:p>
            <a:pPr algn="just">
              <a:buFont typeface="Wingdings" panose="05000000000000000000" pitchFamily="2" charset="2"/>
              <a:buChar char="Ø"/>
            </a:pPr>
            <a:r>
              <a:rPr lang="en-GB" altLang="en-US" sz="1400" dirty="1" smtClean="0"/>
              <a:t>Since </a:t>
            </a:r>
            <a:r>
              <a:rPr lang="en-GB" altLang="en-US" sz="1400" dirty="1"/>
              <a:t>the early 2000s, when exploiting shale gas through hydraulic fracturing, the United States has increased gas production by 24% </a:t>
            </a:r>
            <a:endParaRPr lang="en-GB" altLang="en-US" sz="1400" smtClean="0"/>
          </a:p>
          <a:p>
            <a:pPr lvl="0" algn="just">
              <a:buFont typeface="Wingdings" panose="05000000000000000000" pitchFamily="2" charset="2"/>
              <a:buChar char="Ø"/>
            </a:pPr>
            <a:r>
              <a:rPr lang="en-GB" sz="1400" dirty="1" smtClean="0"/>
              <a:t>Utilities </a:t>
            </a:r>
            <a:r>
              <a:rPr lang="en-GB" sz="1400" dirty="1"/>
              <a:t>and manufacturers have started to use more </a:t>
            </a:r>
            <a:r>
              <a:rPr lang="en-GB" sz="1400" dirty="1" smtClean="0"/>
              <a:t>gas</a:t>
            </a:r>
          </a:p>
          <a:p>
            <a:pPr algn="just">
              <a:buFont typeface="Wingdings" panose="05000000000000000000" pitchFamily="2" charset="2"/>
              <a:buChar char="Ø"/>
            </a:pPr>
            <a:r>
              <a:rPr lang="en-GB" sz="1400" dirty="1" smtClean="0"/>
              <a:t>Companies </a:t>
            </a:r>
            <a:r>
              <a:rPr lang="en-GB" sz="1400" dirty="1"/>
              <a:t>are planning several projects to export liquefied natural gas to Asia and </a:t>
            </a:r>
            <a:r>
              <a:rPr lang="en-GB" sz="1400" dirty="1" smtClean="0"/>
              <a:t>Europe</a:t>
            </a:r>
            <a:endParaRPr lang="en-GB" sz="1400"/>
          </a:p>
          <a:p>
            <a:pPr algn="just">
              <a:buFont typeface="Wingdings" panose="05000000000000000000" pitchFamily="2" charset="2"/>
              <a:buChar char="Ø"/>
            </a:pPr>
            <a:r>
              <a:rPr lang="en-GB" altLang="en-US" sz="1400" dirty="1"/>
              <a:t>Typical shale gas wells have an average field decline of 29-52%+ per annum</a:t>
            </a:r>
          </a:p>
          <a:p>
            <a:pPr marL="0" indent="0">
              <a:buNone/>
            </a:pPr>
            <a:endParaRPr lang="en-GB" sz="1400"/>
          </a:p>
        </p:txBody>
      </p:sp>
      <p:sp>
        <p:nvSpPr>
          <p:cNvPr id="7" name="Text Placeholder 6"/>
          <p:cNvSpPr>
            <a:spLocks noGrp="1"/>
          </p:cNvSpPr>
          <p:nvPr>
            <p:ph type="body" sz="quarter" idx="12"/>
          </p:nvPr>
        </p:nvSpPr>
        <p:spPr/>
        <p:txBody>
          <a:bodyPr/>
          <a:lstStyle/>
          <a:p>
            <a:pPr marL="0" indent="0">
              <a:buNone/>
            </a:pPr>
            <a:endParaRPr lang="en-GB"/>
          </a:p>
        </p:txBody>
      </p:sp>
      <p:sp>
        <p:nvSpPr>
          <p:cNvPr id="4" name="Slide Number Placeholder 3"/>
          <p:cNvSpPr>
            <a:spLocks noGrp="1"/>
          </p:cNvSpPr>
          <p:nvPr>
            <p:ph type="sldNum" sz="quarter" idx="14"/>
          </p:nvPr>
        </p:nvSpPr>
        <p:spPr/>
        <p:txBody>
          <a:bodyPr/>
          <a:lstStyle/>
          <a:p>
            <a:pPr>
              <a:defRPr/>
            </a:pPr>
            <a:fld id="{A5052E31-F69E-4BCB-9356-DFABA329EAA6}" type="slidenum">
              <a:rPr lang="de-DE" smtClean="0"/>
              <a:t>4</a:t>
            </a:fld>
            <a:endParaRPr lang="de-DE"/>
          </a:p>
        </p:txBody>
      </p:sp>
      <p:pic>
        <p:nvPicPr>
          <p:cNvPr id="4098" name="Picture 2" descr="C:\Users\dnca\AppData\Local\Microsoft\Windows\Temporary Internet Files\Content.Outlook\MVH4I24C\US-Natural-Gas-Prices-2005-2011-DalFed.jpg"/>
          <p:cNvPicPr>
            <a:picLocks noChangeAspect="1" noChangeArrowheads="1"/>
          </p:cNvPicPr>
          <p:nvPr/>
        </p:nvPicPr>
        <p:blipFill>
          <a:blip r:embed="rId3"/>
          <a:srcRect/>
          <a:stretch>
            <a:fillRect/>
          </a:stretch>
        </p:blipFill>
        <p:spPr>
          <a:xfrm>
            <a:off x="4627416" y="1844824"/>
            <a:ext cx="4121048" cy="4392488"/>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718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r>
              <a:rPr lang="en-GB" b="1" dirty="1" smtClean="0"/>
              <a:t>Shale gas</a:t>
            </a:r>
            <a:endParaRPr lang="en-GB" b="1"/>
          </a:p>
        </p:txBody>
      </p:sp>
      <p:sp>
        <p:nvSpPr>
          <p:cNvPr id="3" name="Content Placeholder 2"/>
          <p:cNvSpPr>
            <a:spLocks noGrp="1"/>
          </p:cNvSpPr>
          <p:nvPr>
            <p:ph idx="1"/>
          </p:nvPr>
        </p:nvSpPr>
        <p:spPr>
          <a:xfrm>
            <a:off x="539552" y="1988840"/>
            <a:ext cx="8196262" cy="4105275"/>
          </a:xfrm>
          <a:solidFill>
            <a:schemeClr val="accent1">
              <a:lumMod val="25000"/>
              <a:lumOff val="75000"/>
            </a:schemeClr>
          </a:solidFill>
        </p:spPr>
        <p:txBody>
          <a:bodyPr/>
          <a:lstStyle/>
          <a:p>
            <a:pPr algn="just"/>
            <a:r>
              <a:rPr lang="en-GB" dirty="1">
                <a:solidFill>
                  <a:schemeClr val="tx1"/>
                </a:solidFill>
              </a:rPr>
              <a:t>Largely due to shale gas discoveries, estimated reserves of natural gas in the United States in 2008 were 35% higher than in </a:t>
            </a:r>
            <a:r>
              <a:rPr lang="en-GB" dirty="1" smtClean="0">
                <a:solidFill>
                  <a:schemeClr val="tx1"/>
                </a:solidFill>
              </a:rPr>
              <a:t>2006</a:t>
            </a:r>
          </a:p>
          <a:p>
            <a:pPr algn="just"/>
            <a:endParaRPr lang="en-GB" smtClean="0">
              <a:solidFill>
                <a:schemeClr val="tx1"/>
              </a:solidFill>
            </a:endParaRPr>
          </a:p>
          <a:p>
            <a:pPr algn="just"/>
            <a:r>
              <a:rPr lang="en-GB" dirty="1">
                <a:solidFill>
                  <a:schemeClr val="tx1"/>
                </a:solidFill>
              </a:rPr>
              <a:t>The economic success of shale gas in the United States since 2000 has led to rapid development </a:t>
            </a:r>
            <a:r>
              <a:rPr lang="en-GB" dirty="1" smtClean="0">
                <a:solidFill>
                  <a:schemeClr val="tx1"/>
                </a:solidFill>
              </a:rPr>
              <a:t>of shale gas in </a:t>
            </a:r>
            <a:r>
              <a:rPr lang="en-GB" dirty="1">
                <a:solidFill>
                  <a:schemeClr val="tx1"/>
                </a:solidFill>
              </a:rPr>
              <a:t>C</a:t>
            </a:r>
            <a:r>
              <a:rPr lang="en-GB" dirty="1" smtClean="0">
                <a:solidFill>
                  <a:schemeClr val="tx1"/>
                </a:solidFill>
              </a:rPr>
              <a:t>anada, </a:t>
            </a:r>
            <a:r>
              <a:rPr lang="en-GB" dirty="1">
                <a:solidFill>
                  <a:schemeClr val="tx1"/>
                </a:solidFill>
              </a:rPr>
              <a:t>and, more recently, has spurred interest </a:t>
            </a:r>
            <a:r>
              <a:rPr lang="en-GB" dirty="1" smtClean="0">
                <a:solidFill>
                  <a:schemeClr val="tx1"/>
                </a:solidFill>
              </a:rPr>
              <a:t>in Europe, </a:t>
            </a:r>
            <a:r>
              <a:rPr lang="en-GB" dirty="1">
                <a:solidFill>
                  <a:schemeClr val="tx1"/>
                </a:solidFill>
              </a:rPr>
              <a:t>Asia, and Australia. It has been postulated that there may be a 100-year supply of natural gas in the United States, but only 11 years of gas supply is in the form of proved reserves</a:t>
            </a:r>
          </a:p>
        </p:txBody>
      </p:sp>
      <p:sp>
        <p:nvSpPr>
          <p:cNvPr id="4" name="Slide Number Placeholder 3"/>
          <p:cNvSpPr>
            <a:spLocks noGrp="1"/>
          </p:cNvSpPr>
          <p:nvPr>
            <p:ph type="sldNum" sz="quarter" idx="10"/>
          </p:nvPr>
        </p:nvSpPr>
        <p:spPr/>
        <p:txBody>
          <a:bodyPr/>
          <a:lstStyle/>
          <a:p>
            <a:pPr>
              <a:defRPr/>
            </a:pPr>
            <a:fld id="{A5052E31-F69E-4BCB-9356-DFABA329EAA6}" type="slidenum">
              <a:rPr lang="de-DE" smtClean="0"/>
              <a:t>5</a:t>
            </a:fld>
            <a:endParaRPr lang="de-DE"/>
          </a:p>
        </p:txBody>
      </p:sp>
    </p:spTree>
    <p:extLst>
      <p:ext uri="{BB962C8B-B14F-4D97-AF65-F5344CB8AC3E}">
        <p14:creationId xmlns:p14="http://schemas.microsoft.com/office/powerpoint/2010/main" val="4165715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8194" name="Title 1"/>
          <p:cNvSpPr>
            <a:spLocks noGrp="1"/>
          </p:cNvSpPr>
          <p:nvPr>
            <p:ph type="title"/>
          </p:nvPr>
        </p:nvSpPr>
        <p:spPr>
          <a:solidFill>
            <a:schemeClr val="accent3">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r>
              <a:rPr lang="en-GB" altLang="en-US" b="1" dirty="1" smtClean="0"/>
              <a:t>Import of American shale gas to Europe</a:t>
            </a:r>
          </a:p>
        </p:txBody>
      </p:sp>
      <p:sp>
        <p:nvSpPr>
          <p:cNvPr id="8195" name="Content Placeholder 2"/>
          <p:cNvSpPr>
            <a:spLocks noGrp="1"/>
          </p:cNvSpPr>
          <p:nvPr>
            <p:ph idx="1"/>
          </p:nvPr>
        </p:nvSpPr>
        <p:spPr>
          <a:solidFill>
            <a:schemeClr val="accent1">
              <a:lumMod val="25000"/>
              <a:lumOff val="75000"/>
            </a:schemeClr>
          </a:solidFill>
        </p:spPr>
        <p:txBody>
          <a:bodyPr/>
          <a:lstStyle/>
          <a:p>
            <a:pPr>
              <a:defRPr/>
            </a:pPr>
            <a:endParaRPr lang="en-GB" altLang="en-US" smtClean="0"/>
          </a:p>
          <a:p>
            <a:pPr>
              <a:defRPr/>
            </a:pPr>
            <a:endParaRPr lang="en-GB" altLang="en-US" smtClean="0"/>
          </a:p>
          <a:p>
            <a:pPr algn="just">
              <a:defRPr/>
            </a:pPr>
            <a:r>
              <a:rPr lang="en-GB" altLang="en-US" dirty="1" smtClean="0"/>
              <a:t>Exports from USA may result in increasing prices</a:t>
            </a:r>
          </a:p>
          <a:p>
            <a:pPr algn="just">
              <a:defRPr/>
            </a:pPr>
            <a:r>
              <a:rPr lang="en-GB" altLang="en-US" dirty="1" smtClean="0"/>
              <a:t>May be more expensive than the Russian gas</a:t>
            </a:r>
          </a:p>
          <a:p>
            <a:pPr algn="just">
              <a:defRPr/>
            </a:pPr>
            <a:r>
              <a:rPr lang="en-GB" altLang="en-US" dirty="1" smtClean="0"/>
              <a:t>New pipelines and infrastructure needed</a:t>
            </a:r>
          </a:p>
          <a:p>
            <a:pPr marL="0" indent="0" algn="just">
              <a:buFont typeface="Symbol" pitchFamily="18" charset="2"/>
              <a:buNone/>
              <a:defRPr/>
            </a:pPr>
            <a:endParaRPr lang="en-GB" altLang="en-US" smtClean="0"/>
          </a:p>
        </p:txBody>
      </p:sp>
      <p:sp>
        <p:nvSpPr>
          <p:cNvPr id="4" name="Slide Number Placeholder 3"/>
          <p:cNvSpPr>
            <a:spLocks noGrp="1"/>
          </p:cNvSpPr>
          <p:nvPr>
            <p:ph type="sldNum" sz="quarter" idx="10"/>
          </p:nvPr>
        </p:nvSpPr>
        <p:spPr/>
        <p:txBody>
          <a:bodyPr/>
          <a:lstStyle/>
          <a:p>
            <a:pPr>
              <a:defRPr/>
            </a:pPr>
            <a:fld id="{B35D13E5-6AF5-48CB-8B6B-6DF9B37D1F56}" type="slidenum">
              <a:rPr lang="de-DE" smtClean="0"/>
              <a:t>6</a:t>
            </a:fld>
            <a:endParaRPr lang="de-DE"/>
          </a:p>
        </p:txBody>
      </p:sp>
    </p:spTree>
    <p:extLst>
      <p:ext uri="{BB962C8B-B14F-4D97-AF65-F5344CB8AC3E}">
        <p14:creationId xmlns:p14="http://schemas.microsoft.com/office/powerpoint/2010/main" val="2058466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r>
              <a:rPr lang="en-GB" b="1" dirty="1" smtClean="0"/>
              <a:t>Development</a:t>
            </a:r>
            <a:endParaRPr lang="en-GB" b="1"/>
          </a:p>
        </p:txBody>
      </p:sp>
      <p:sp>
        <p:nvSpPr>
          <p:cNvPr id="3" name="Content Placeholder 2"/>
          <p:cNvSpPr>
            <a:spLocks noGrp="1"/>
          </p:cNvSpPr>
          <p:nvPr>
            <p:ph idx="1"/>
          </p:nvPr>
        </p:nvSpPr>
        <p:spPr>
          <a:solidFill>
            <a:schemeClr val="accent1">
              <a:lumMod val="25000"/>
              <a:lumOff val="75000"/>
            </a:schemeClr>
          </a:solidFill>
        </p:spPr>
        <p:txBody>
          <a:bodyPr/>
          <a:lstStyle/>
          <a:p>
            <a:pPr algn="just"/>
            <a:endParaRPr lang="en-GB" smtClean="0"/>
          </a:p>
          <a:p>
            <a:pPr algn="just"/>
            <a:r>
              <a:rPr lang="en-GB" dirty="1" smtClean="0"/>
              <a:t>Jurisdictions are </a:t>
            </a:r>
            <a:r>
              <a:rPr lang="en-GB" dirty="1"/>
              <a:t>in </a:t>
            </a:r>
            <a:r>
              <a:rPr lang="en-GB" dirty="1" smtClean="0"/>
              <a:t>various stages of development of unconventional </a:t>
            </a:r>
            <a:r>
              <a:rPr lang="en-GB" dirty="1"/>
              <a:t>resource operations </a:t>
            </a:r>
            <a:endParaRPr lang="en-GB" smtClean="0"/>
          </a:p>
          <a:p>
            <a:pPr algn="just"/>
            <a:endParaRPr lang="en-GB"/>
          </a:p>
          <a:p>
            <a:pPr algn="just"/>
            <a:r>
              <a:rPr lang="en-GB" dirty="1"/>
              <a:t>T</a:t>
            </a:r>
            <a:r>
              <a:rPr lang="en-GB" dirty="1" smtClean="0"/>
              <a:t>he </a:t>
            </a:r>
            <a:r>
              <a:rPr lang="en-GB" dirty="1"/>
              <a:t>starting point for licensing of rights to </a:t>
            </a:r>
            <a:r>
              <a:rPr lang="en-GB" dirty="1" smtClean="0"/>
              <a:t>hydrocarbon exploration and </a:t>
            </a:r>
            <a:r>
              <a:rPr lang="en-GB" dirty="1"/>
              <a:t>development start with existing licensing </a:t>
            </a:r>
            <a:r>
              <a:rPr lang="en-GB" dirty="1" smtClean="0"/>
              <a:t>arrangements and </a:t>
            </a:r>
            <a:r>
              <a:rPr lang="en-GB" dirty="1"/>
              <a:t>granting instruments </a:t>
            </a:r>
            <a:r>
              <a:rPr lang="en-GB" dirty="1" smtClean="0"/>
              <a:t>which </a:t>
            </a:r>
            <a:r>
              <a:rPr lang="en-GB" dirty="1"/>
              <a:t>are applied to conventional </a:t>
            </a:r>
            <a:r>
              <a:rPr lang="en-GB" dirty="1" smtClean="0"/>
              <a:t>activity</a:t>
            </a:r>
          </a:p>
          <a:p>
            <a:pPr algn="just"/>
            <a:endParaRPr lang="en-GB"/>
          </a:p>
          <a:p>
            <a:pPr algn="just"/>
            <a:endParaRPr lang="en-GB"/>
          </a:p>
        </p:txBody>
      </p:sp>
      <p:sp>
        <p:nvSpPr>
          <p:cNvPr id="4" name="Slide Number Placeholder 3"/>
          <p:cNvSpPr>
            <a:spLocks noGrp="1"/>
          </p:cNvSpPr>
          <p:nvPr>
            <p:ph type="sldNum" sz="quarter" idx="10"/>
          </p:nvPr>
        </p:nvSpPr>
        <p:spPr/>
        <p:txBody>
          <a:bodyPr/>
          <a:lstStyle/>
          <a:p>
            <a:pPr>
              <a:defRPr/>
            </a:pPr>
            <a:fld id="{A5052E31-F69E-4BCB-9356-DFABA329EAA6}" type="slidenum">
              <a:rPr lang="de-DE" smtClean="0"/>
              <a:t>7</a:t>
            </a:fld>
            <a:endParaRPr lang="de-DE"/>
          </a:p>
        </p:txBody>
      </p:sp>
    </p:spTree>
    <p:extLst>
      <p:ext uri="{BB962C8B-B14F-4D97-AF65-F5344CB8AC3E}">
        <p14:creationId xmlns:p14="http://schemas.microsoft.com/office/powerpoint/2010/main" val="1870212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9218" name="Title 1"/>
          <p:cNvSpPr>
            <a:spLocks noGrp="1"/>
          </p:cNvSpPr>
          <p:nvPr>
            <p:ph type="title"/>
          </p:nvPr>
        </p:nvSpPr>
        <p:spPr>
          <a:solidFill>
            <a:schemeClr val="accent3">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r>
              <a:rPr lang="en-GB" altLang="en-US" dirty="1" smtClean="0"/>
              <a:t> </a:t>
            </a:r>
            <a:r>
              <a:rPr lang="en-GB" altLang="en-US" b="1" dirty="1" smtClean="0"/>
              <a:t>Shale gas in Europe – potential</a:t>
            </a:r>
          </a:p>
        </p:txBody>
      </p:sp>
      <p:sp>
        <p:nvSpPr>
          <p:cNvPr id="9219" name="Content Placeholder 2"/>
          <p:cNvSpPr>
            <a:spLocks noGrp="1"/>
          </p:cNvSpPr>
          <p:nvPr>
            <p:ph idx="1"/>
          </p:nvPr>
        </p:nvSpPr>
        <p:spPr>
          <a:solidFill>
            <a:schemeClr val="accent1">
              <a:lumMod val="25000"/>
              <a:lumOff val="75000"/>
            </a:schemeClr>
          </a:solidFill>
        </p:spPr>
        <p:txBody>
          <a:bodyPr/>
          <a:lstStyle/>
          <a:p>
            <a:pPr algn="just"/>
            <a:r>
              <a:rPr lang="en-GB" altLang="en-US" dirty="1" smtClean="0"/>
              <a:t>First place is shared by France and Poland, each with reserves estimated at about 5,000 billion cubic meters. </a:t>
            </a:r>
          </a:p>
          <a:p>
            <a:pPr algn="just"/>
            <a:endParaRPr lang="en-GB" altLang="en-US" smtClean="0"/>
          </a:p>
          <a:p>
            <a:pPr algn="just"/>
            <a:r>
              <a:rPr lang="en-GB" altLang="en-US" dirty="1" smtClean="0"/>
              <a:t>Norway ranks second and could extract more than 2,200 billion cubic meters of shale gas.</a:t>
            </a:r>
          </a:p>
          <a:p>
            <a:pPr algn="just"/>
            <a:endParaRPr lang="en-GB" altLang="en-US" smtClean="0"/>
          </a:p>
          <a:p>
            <a:pPr algn="just"/>
            <a:r>
              <a:rPr lang="en-GB" altLang="en-US" dirty="1" smtClean="0"/>
              <a:t>Romania ranks third in Europe in terms of potential shale gas. Exploiting could result in 1,440 billion cubic meters of gas.</a:t>
            </a:r>
          </a:p>
          <a:p>
            <a:pPr algn="just"/>
            <a:endParaRPr lang="en-GB" altLang="en-US" smtClean="0"/>
          </a:p>
          <a:p>
            <a:pPr algn="just"/>
            <a:r>
              <a:rPr lang="en-GB" altLang="en-US" dirty="1" smtClean="0"/>
              <a:t>France has banned the exploitation of shale gas.</a:t>
            </a:r>
          </a:p>
        </p:txBody>
      </p:sp>
      <p:sp>
        <p:nvSpPr>
          <p:cNvPr id="4" name="Slide Number Placeholder 3"/>
          <p:cNvSpPr>
            <a:spLocks noGrp="1"/>
          </p:cNvSpPr>
          <p:nvPr>
            <p:ph type="sldNum" sz="quarter" idx="10"/>
          </p:nvPr>
        </p:nvSpPr>
        <p:spPr/>
        <p:txBody>
          <a:bodyPr/>
          <a:lstStyle/>
          <a:p>
            <a:pPr>
              <a:defRPr/>
            </a:pPr>
            <a:fld id="{C33F08F7-BEAE-4E06-B496-BB02486B44EF}" type="slidenum">
              <a:rPr lang="de-DE" smtClean="0"/>
              <a:t>8</a:t>
            </a:fld>
            <a:endParaRPr lang="de-DE"/>
          </a:p>
        </p:txBody>
      </p:sp>
    </p:spTree>
    <p:extLst>
      <p:ext uri="{BB962C8B-B14F-4D97-AF65-F5344CB8AC3E}">
        <p14:creationId xmlns:p14="http://schemas.microsoft.com/office/powerpoint/2010/main" val="1709602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solidFill>
            <a:schemeClr val="accent3">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r>
              <a:rPr lang="en-GB" b="1" dirty="1" smtClean="0"/>
              <a:t>Shale gas in Europe</a:t>
            </a:r>
            <a:endParaRPr lang="en-GB" b="1"/>
          </a:p>
        </p:txBody>
      </p:sp>
      <p:sp>
        <p:nvSpPr>
          <p:cNvPr id="6" name="Text Placeholder 5"/>
          <p:cNvSpPr>
            <a:spLocks noGrp="1"/>
          </p:cNvSpPr>
          <p:nvPr>
            <p:ph type="body" sz="quarter" idx="11"/>
          </p:nvPr>
        </p:nvSpPr>
        <p:spPr/>
        <p:txBody>
          <a:bodyPr/>
          <a:lstStyle/>
          <a:p>
            <a:endParaRPr lang="en-GB"/>
          </a:p>
        </p:txBody>
      </p:sp>
      <p:sp>
        <p:nvSpPr>
          <p:cNvPr id="4" name="Slide Number Placeholder 3"/>
          <p:cNvSpPr>
            <a:spLocks noGrp="1"/>
          </p:cNvSpPr>
          <p:nvPr>
            <p:ph type="sldNum" sz="quarter" idx="13"/>
          </p:nvPr>
        </p:nvSpPr>
        <p:spPr/>
        <p:txBody>
          <a:bodyPr/>
          <a:lstStyle/>
          <a:p>
            <a:pPr>
              <a:defRPr/>
            </a:pPr>
            <a:fld id="{A5052E31-F69E-4BCB-9356-DFABA329EAA6}" type="slidenum">
              <a:rPr lang="de-DE" smtClean="0"/>
              <a:t>9</a:t>
            </a:fld>
            <a:endParaRPr lang="de-DE"/>
          </a:p>
        </p:txBody>
      </p:sp>
      <p:pic>
        <p:nvPicPr>
          <p:cNvPr id="1026" name="Picture 2" descr="C:\Users\dnca\AppData\Local\Microsoft\Windows\Temporary Internet Files\Content.Outlook\MVH4I24C\20130202_WBM955.jpg"/>
          <p:cNvPicPr>
            <a:picLocks noChangeAspect="1" noChangeArrowheads="1"/>
          </p:cNvPicPr>
          <p:nvPr/>
        </p:nvPicPr>
        <p:blipFill>
          <a:blip r:embed="rId3"/>
          <a:srcRect/>
          <a:stretch>
            <a:fillRect/>
          </a:stretch>
        </p:blipFill>
        <p:spPr>
          <a:xfrm>
            <a:off x="259865" y="1988840"/>
            <a:ext cx="8568952" cy="4485744"/>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884791"/>
      </p:ext>
    </p:extLst>
  </p:cSld>
  <p:clrMapOvr>
    <a:masterClrMapping/>
  </p:clrMapOvr>
  <p:timing>
    <p:tnLst>
      <p:par>
        <p:cTn id="1" dur="indefinite" restart="never" nodeType="tmRoot"/>
      </p:par>
    </p:tnLst>
  </p:timing>
</p:sld>
</file>

<file path=ppt/tags/tag1.xml><?xml version="1.0" encoding="utf-8"?>
<p:tagLst xmlns:p="http://schemas.openxmlformats.org/presentationml/2006/main">
  <p:tag name="AS_NET" val="4.0.30319.18063"/>
  <p:tag name="AS_OS" val="Microsoft Windows NT 6.1.7601 Service Pack 1"/>
  <p:tag name="AS_RELEASE_DATE" val="2013.12.03"/>
  <p:tag name="AS_TITLE" val="Aspose.Slides for .NET 4.0"/>
  <p:tag name="AS_VERSION" val="8.1.0.0"/>
</p:tagLst>
</file>

<file path=ppt/theme/theme1.xml><?xml version="1.0" encoding="utf-8"?>
<a:theme xmlns:a="http://schemas.openxmlformats.org/drawingml/2006/main" name="title_slide_without_imag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2.xml><?xml version="1.0" encoding="utf-8"?>
<a:theme xmlns:a="http://schemas.openxmlformats.org/drawingml/2006/main" name="cmslegal_2013">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3.xml><?xml version="1.0" encoding="utf-8"?>
<a:theme xmlns:a="http://schemas.openxmlformats.org/drawingml/2006/main" name="slide_with_one_tabl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CMSLegal_Theme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5.xml><?xml version="1.0" encoding="utf-8"?>
<a:theme xmlns:a="http://schemas.openxmlformats.org/drawingml/2006/main" name="empty_slid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theme>
</file>

<file path=ppt/theme/theme6.xml><?xml version="1.0" encoding="utf-8"?>
<a:theme xmlns:a="http://schemas.openxmlformats.org/drawingml/2006/main" name="intermediate_title_page_with_imag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8.xml><?xml version="1.0" encoding="utf-8"?>
<a:theme xmlns:a="http://schemas.openxmlformats.org/drawingml/2006/main" name="text_slide_with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theme>
</file>

<file path=docProps/app.xml><?xml version="1.0" encoding="utf-8"?>
<Properties xmlns="http://schemas.openxmlformats.org/officeDocument/2006/extended-properties" xmlns:vt="http://schemas.openxmlformats.org/officeDocument/2006/docPropsVTypes">
  <Template>cmslegal_2013</Template>
  <TotalTime>0</TotalTime>
  <Application>Microsoft Office PowerPoint</Application>
  <PresentationFormat>On-screen Show (4:3)</PresentationFormat>
  <Slides>21</Slides>
  <ScaleCrop>false</ScaleCrop>
  <HeadingPairs>
    <vt:vector size="4" baseType="variant">
      <vt:variant>
        <vt:lpstr>Theme</vt:lpstr>
      </vt:variant>
      <vt:variant>
        <vt:i4>6</vt:i4>
      </vt:variant>
      <vt:variant>
        <vt:lpstr>Slide Titles</vt:lpstr>
      </vt:variant>
      <vt:variant>
        <vt:i4>21</vt:i4>
      </vt:variant>
    </vt:vector>
  </HeadingPair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1601-01-01T00:00:00.0000000Z</cp:lastPrinted>
  <dcterms:created xsi:type="dcterms:W3CDTF">1601-01-01T00:00:00.0000000Z</dcterms:created>
  <dcterms:modified xsi:type="dcterms:W3CDTF">1601-01-01T00:00:00.0000000Z</dcterms:modified>
</cp:coreProperties>
</file>