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454" r:id="rId3"/>
    <p:sldId id="448" r:id="rId4"/>
    <p:sldId id="427" r:id="rId5"/>
    <p:sldId id="455" r:id="rId6"/>
    <p:sldId id="425" r:id="rId7"/>
    <p:sldId id="468" r:id="rId8"/>
    <p:sldId id="426" r:id="rId9"/>
    <p:sldId id="437" r:id="rId10"/>
    <p:sldId id="439" r:id="rId11"/>
    <p:sldId id="463" r:id="rId12"/>
    <p:sldId id="464" r:id="rId13"/>
    <p:sldId id="465" r:id="rId14"/>
    <p:sldId id="449" r:id="rId15"/>
    <p:sldId id="467" r:id="rId16"/>
    <p:sldId id="466" r:id="rId17"/>
    <p:sldId id="416" r:id="rId18"/>
    <p:sldId id="422" r:id="rId19"/>
    <p:sldId id="447" r:id="rId20"/>
    <p:sldId id="458" r:id="rId21"/>
    <p:sldId id="459" r:id="rId22"/>
    <p:sldId id="460" r:id="rId23"/>
    <p:sldId id="461" r:id="rId24"/>
    <p:sldId id="462" r:id="rId25"/>
    <p:sldId id="413" r:id="rId26"/>
    <p:sldId id="443" r:id="rId27"/>
    <p:sldId id="446" r:id="rId28"/>
    <p:sldId id="325" r:id="rId29"/>
    <p:sldId id="423" r:id="rId30"/>
    <p:sldId id="315" r:id="rId31"/>
  </p:sldIdLst>
  <p:sldSz cx="9144000" cy="6858000" type="screen4x3"/>
  <p:notesSz cx="9918700" cy="68199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US_DZarchev" initials="DZ" lastIdx="1" clrIdx="0"/>
  <p:cmAuthor id="1" name="V. Popovska" initials="V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FF0000"/>
    <a:srgbClr val="000066"/>
    <a:srgbClr val="6600CC"/>
    <a:srgbClr val="FFCC00"/>
    <a:srgbClr val="DC0000"/>
    <a:srgbClr val="FFFFCC"/>
    <a:srgbClr val="FF996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3723" autoAdjust="0"/>
  </p:normalViewPr>
  <p:slideViewPr>
    <p:cSldViewPr>
      <p:cViewPr>
        <p:scale>
          <a:sx n="50" d="100"/>
          <a:sy n="50" d="100"/>
        </p:scale>
        <p:origin x="-1710" y="-9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5517708290285E-2"/>
          <c:y val="0.18127250487131732"/>
          <c:w val="0.86248757174355373"/>
          <c:h val="0.72176682832678707"/>
        </c:manualLayout>
      </c:layout>
      <c:lineChart>
        <c:grouping val="standard"/>
        <c:varyColors val="0"/>
        <c:ser>
          <c:idx val="0"/>
          <c:order val="0"/>
          <c:tx>
            <c:v>потребители, сменили доставчика на електрическа енергия</c:v>
          </c:tx>
          <c:spPr>
            <a:ln w="57150">
              <a:solidFill>
                <a:srgbClr val="002060"/>
              </a:solidFill>
            </a:ln>
          </c:spPr>
          <c:marker>
            <c:spPr>
              <a:noFill/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5.7887111320713436E-3"/>
                  <c:y val="-6.2451209992193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54844528285375E-2"/>
                  <c:y val="9.36768149882903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95703773571145E-3"/>
                  <c:y val="-4.9960967993754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cmpd="thickThin"/>
            </c:spPr>
            <c:txPr>
              <a:bodyPr/>
              <a:lstStyle/>
              <a:p>
                <a:pPr>
                  <a:defRPr sz="3600"/>
                </a:pPr>
                <a:endParaRPr lang="bg-BG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ОБЩО!$B$43:$B$46</c:f>
              <c:numCache>
                <c:formatCode>m/d/yyyy</c:formatCode>
                <c:ptCount val="4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42614</c:v>
                </c:pt>
              </c:numCache>
            </c:numRef>
          </c:cat>
          <c:val>
            <c:numRef>
              <c:f>ОБЩО!$D$43:$D$46</c:f>
              <c:numCache>
                <c:formatCode>General</c:formatCode>
                <c:ptCount val="4"/>
                <c:pt idx="0">
                  <c:v>1666</c:v>
                </c:pt>
                <c:pt idx="1">
                  <c:v>4867</c:v>
                </c:pt>
                <c:pt idx="2">
                  <c:v>13105</c:v>
                </c:pt>
                <c:pt idx="3">
                  <c:v>29310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71872"/>
        <c:axId val="33367168"/>
      </c:lineChart>
      <c:catAx>
        <c:axId val="334718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33367168"/>
        <c:crosses val="autoZero"/>
        <c:auto val="0"/>
        <c:lblAlgn val="ctr"/>
        <c:lblOffset val="100"/>
        <c:noMultiLvlLbl val="0"/>
      </c:catAx>
      <c:valAx>
        <c:axId val="33367168"/>
        <c:scaling>
          <c:orientation val="minMax"/>
          <c:max val="30000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bg-BG"/>
          </a:p>
        </c:txPr>
        <c:crossAx val="33471872"/>
        <c:crosses val="autoZero"/>
        <c:crossBetween val="midCat"/>
        <c:majorUnit val="3000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bg-BG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Общ енергиен недостиг и общ енергиен излишък, 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MWh</a:t>
            </a:r>
          </a:p>
        </c:rich>
      </c:tx>
      <c:layout>
        <c:manualLayout>
          <c:xMode val="edge"/>
          <c:yMode val="edge"/>
          <c:x val="0.32988619250462542"/>
          <c:y val="2.033898583993615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5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68103355903921E-2"/>
          <c:y val="0.14067796610169492"/>
          <c:w val="0.92421651815389549"/>
          <c:h val="0.80169491525423731"/>
        </c:manualLayout>
      </c:layout>
      <c:bar3DChart>
        <c:barDir val="col"/>
        <c:grouping val="clustered"/>
        <c:varyColors val="0"/>
        <c:ser>
          <c:idx val="0"/>
          <c:order val="0"/>
          <c:tx>
            <c:v>енергиен недостиг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8.2472782939361014E-3"/>
                  <c:y val="-6.119489301126208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777597733065257E-3"/>
                  <c:y val="-9.0541394190133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524217823340822E-3"/>
                  <c:y val="2.5769829618755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061198012089143E-3"/>
                  <c:y val="-3.4505093642955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817635515312221E-3"/>
                  <c:y val="-8.8258374482850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535063082326532E-3"/>
                  <c:y val="-1.932811122134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186394409552553E-3"/>
                  <c:y val="-2.440289433771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0339500291630355E-3"/>
                  <c:y val="-7.8297123944008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644643307901381E-3"/>
                  <c:y val="-1.5363850705102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17432487868618E-3"/>
                  <c:y val="-1.1066120770952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5611724625714175E-3"/>
                  <c:y val="-3.1600233466351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1263775597992692E-3"/>
                  <c:y val="-1.462965848717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249694478648005E-3"/>
                  <c:y val="-2.40543732404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7434668513497693E-3"/>
                  <c:y val="-2.186813561123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2441432381684429E-4"/>
                  <c:y val="-7.67141338798214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4.0947545549308096E-3"/>
                  <c:y val="-1.880829151107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Sheet'!$A$136:$A$162</c:f>
              <c:strCache>
                <c:ptCount val="27"/>
                <c:pt idx="0">
                  <c:v>VI '14</c:v>
                </c:pt>
                <c:pt idx="1">
                  <c:v>VII '14</c:v>
                </c:pt>
                <c:pt idx="2">
                  <c:v>VIII '14</c:v>
                </c:pt>
                <c:pt idx="3">
                  <c:v>IX '14</c:v>
                </c:pt>
                <c:pt idx="4">
                  <c:v>X '14</c:v>
                </c:pt>
                <c:pt idx="5">
                  <c:v>XI '14</c:v>
                </c:pt>
                <c:pt idx="6">
                  <c:v>XII '14</c:v>
                </c:pt>
                <c:pt idx="7">
                  <c:v>I '15</c:v>
                </c:pt>
                <c:pt idx="8">
                  <c:v>II '15</c:v>
                </c:pt>
                <c:pt idx="9">
                  <c:v>III '15</c:v>
                </c:pt>
                <c:pt idx="10">
                  <c:v>IV '15</c:v>
                </c:pt>
                <c:pt idx="11">
                  <c:v>V '15</c:v>
                </c:pt>
                <c:pt idx="12">
                  <c:v>VI '15</c:v>
                </c:pt>
                <c:pt idx="13">
                  <c:v>VII '15</c:v>
                </c:pt>
                <c:pt idx="14">
                  <c:v>VIII '15</c:v>
                </c:pt>
                <c:pt idx="15">
                  <c:v>IX '15</c:v>
                </c:pt>
                <c:pt idx="16">
                  <c:v>X '15</c:v>
                </c:pt>
                <c:pt idx="17">
                  <c:v>XI '15</c:v>
                </c:pt>
                <c:pt idx="18">
                  <c:v>XII '15</c:v>
                </c:pt>
                <c:pt idx="19">
                  <c:v>I '16</c:v>
                </c:pt>
                <c:pt idx="20">
                  <c:v>II '16</c:v>
                </c:pt>
                <c:pt idx="21">
                  <c:v>III '16</c:v>
                </c:pt>
                <c:pt idx="22">
                  <c:v>IV '16</c:v>
                </c:pt>
                <c:pt idx="23">
                  <c:v>V '16</c:v>
                </c:pt>
                <c:pt idx="24">
                  <c:v>VI '16</c:v>
                </c:pt>
                <c:pt idx="25">
                  <c:v>VII '16</c:v>
                </c:pt>
                <c:pt idx="26">
                  <c:v>VIII '16</c:v>
                </c:pt>
              </c:strCache>
            </c:strRef>
          </c:cat>
          <c:val>
            <c:numRef>
              <c:f>'Data Sheet'!$B$136:$B$162</c:f>
              <c:numCache>
                <c:formatCode>#.##0\,0000</c:formatCode>
                <c:ptCount val="27"/>
                <c:pt idx="0">
                  <c:v>58520</c:v>
                </c:pt>
                <c:pt idx="1">
                  <c:v>49886</c:v>
                </c:pt>
                <c:pt idx="2">
                  <c:v>51972</c:v>
                </c:pt>
                <c:pt idx="3">
                  <c:v>67321</c:v>
                </c:pt>
                <c:pt idx="4">
                  <c:v>126891</c:v>
                </c:pt>
                <c:pt idx="5">
                  <c:v>99214</c:v>
                </c:pt>
                <c:pt idx="6">
                  <c:v>96118</c:v>
                </c:pt>
                <c:pt idx="7">
                  <c:v>108413</c:v>
                </c:pt>
                <c:pt idx="8">
                  <c:v>92759</c:v>
                </c:pt>
                <c:pt idx="9">
                  <c:v>89211</c:v>
                </c:pt>
                <c:pt idx="10">
                  <c:v>86000</c:v>
                </c:pt>
                <c:pt idx="11">
                  <c:v>45930</c:v>
                </c:pt>
                <c:pt idx="12">
                  <c:v>53460</c:v>
                </c:pt>
                <c:pt idx="13">
                  <c:v>64823</c:v>
                </c:pt>
                <c:pt idx="14">
                  <c:v>90233</c:v>
                </c:pt>
                <c:pt idx="15">
                  <c:v>65133</c:v>
                </c:pt>
                <c:pt idx="16">
                  <c:v>83764</c:v>
                </c:pt>
                <c:pt idx="17">
                  <c:v>92704</c:v>
                </c:pt>
                <c:pt idx="18">
                  <c:v>95647</c:v>
                </c:pt>
                <c:pt idx="19">
                  <c:v>121057</c:v>
                </c:pt>
                <c:pt idx="20">
                  <c:v>75742</c:v>
                </c:pt>
                <c:pt idx="21">
                  <c:v>75702</c:v>
                </c:pt>
                <c:pt idx="22">
                  <c:v>82241</c:v>
                </c:pt>
                <c:pt idx="23">
                  <c:v>100434</c:v>
                </c:pt>
                <c:pt idx="24">
                  <c:v>71917</c:v>
                </c:pt>
                <c:pt idx="25">
                  <c:v>56048</c:v>
                </c:pt>
                <c:pt idx="26">
                  <c:v>62110</c:v>
                </c:pt>
              </c:numCache>
            </c:numRef>
          </c:val>
        </c:ser>
        <c:ser>
          <c:idx val="1"/>
          <c:order val="1"/>
          <c:tx>
            <c:v>енергиен излишък</c:v>
          </c:tx>
          <c:invertIfNegative val="0"/>
          <c:dLbls>
            <c:dLbl>
              <c:idx val="0"/>
              <c:layout>
                <c:manualLayout>
                  <c:x val="-7.6783633706686821E-3"/>
                  <c:y val="-5.3979632084806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43522372352223E-3"/>
                  <c:y val="-1.523932357945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146549760886751E-3"/>
                  <c:y val="-7.798612069854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952180682495634E-4"/>
                  <c:y val="-1.295616483303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743690826900754E-3"/>
                  <c:y val="-4.0741425155094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043561847506468E-3"/>
                  <c:y val="-1.170705073976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410330517625339E-2"/>
                  <c:y val="0.10343029997661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009452971958885E-2"/>
                  <c:y val="-2.543512891907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910354018570858E-3"/>
                  <c:y val="-3.7563948574222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7928417456895188E-5"/>
                  <c:y val="-4.309780953338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3035319031355179E-3"/>
                  <c:y val="-8.014175165913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3193936496053967E-3"/>
                  <c:y val="-3.4077069895264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8728840946943696E-3"/>
                  <c:y val="-1.1100018479187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4947349087068557E-4"/>
                  <c:y val="-2.719731609135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4596727399077467E-3"/>
                  <c:y val="-2.089810167897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1.0919345479815493E-2"/>
                  <c:y val="-8.3592406715892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1.0919345479815493E-2"/>
                  <c:y val="-4.38860135258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Sheet'!$A$136:$A$162</c:f>
              <c:strCache>
                <c:ptCount val="27"/>
                <c:pt idx="0">
                  <c:v>VI '14</c:v>
                </c:pt>
                <c:pt idx="1">
                  <c:v>VII '14</c:v>
                </c:pt>
                <c:pt idx="2">
                  <c:v>VIII '14</c:v>
                </c:pt>
                <c:pt idx="3">
                  <c:v>IX '14</c:v>
                </c:pt>
                <c:pt idx="4">
                  <c:v>X '14</c:v>
                </c:pt>
                <c:pt idx="5">
                  <c:v>XI '14</c:v>
                </c:pt>
                <c:pt idx="6">
                  <c:v>XII '14</c:v>
                </c:pt>
                <c:pt idx="7">
                  <c:v>I '15</c:v>
                </c:pt>
                <c:pt idx="8">
                  <c:v>II '15</c:v>
                </c:pt>
                <c:pt idx="9">
                  <c:v>III '15</c:v>
                </c:pt>
                <c:pt idx="10">
                  <c:v>IV '15</c:v>
                </c:pt>
                <c:pt idx="11">
                  <c:v>V '15</c:v>
                </c:pt>
                <c:pt idx="12">
                  <c:v>VI '15</c:v>
                </c:pt>
                <c:pt idx="13">
                  <c:v>VII '15</c:v>
                </c:pt>
                <c:pt idx="14">
                  <c:v>VIII '15</c:v>
                </c:pt>
                <c:pt idx="15">
                  <c:v>IX '15</c:v>
                </c:pt>
                <c:pt idx="16">
                  <c:v>X '15</c:v>
                </c:pt>
                <c:pt idx="17">
                  <c:v>XI '15</c:v>
                </c:pt>
                <c:pt idx="18">
                  <c:v>XII '15</c:v>
                </c:pt>
                <c:pt idx="19">
                  <c:v>I '16</c:v>
                </c:pt>
                <c:pt idx="20">
                  <c:v>II '16</c:v>
                </c:pt>
                <c:pt idx="21">
                  <c:v>III '16</c:v>
                </c:pt>
                <c:pt idx="22">
                  <c:v>IV '16</c:v>
                </c:pt>
                <c:pt idx="23">
                  <c:v>V '16</c:v>
                </c:pt>
                <c:pt idx="24">
                  <c:v>VI '16</c:v>
                </c:pt>
                <c:pt idx="25">
                  <c:v>VII '16</c:v>
                </c:pt>
                <c:pt idx="26">
                  <c:v>VIII '16</c:v>
                </c:pt>
              </c:strCache>
            </c:strRef>
          </c:cat>
          <c:val>
            <c:numRef>
              <c:f>'Data Sheet'!$C$136:$C$162</c:f>
              <c:numCache>
                <c:formatCode>#.##0\,0000</c:formatCode>
                <c:ptCount val="27"/>
                <c:pt idx="0">
                  <c:v>135972</c:v>
                </c:pt>
                <c:pt idx="1">
                  <c:v>137100</c:v>
                </c:pt>
                <c:pt idx="2">
                  <c:v>162903</c:v>
                </c:pt>
                <c:pt idx="3">
                  <c:v>161391</c:v>
                </c:pt>
                <c:pt idx="4">
                  <c:v>134739</c:v>
                </c:pt>
                <c:pt idx="5">
                  <c:v>106638</c:v>
                </c:pt>
                <c:pt idx="6">
                  <c:v>192248</c:v>
                </c:pt>
                <c:pt idx="7">
                  <c:v>133232</c:v>
                </c:pt>
                <c:pt idx="8">
                  <c:v>158046</c:v>
                </c:pt>
                <c:pt idx="9">
                  <c:v>160586</c:v>
                </c:pt>
                <c:pt idx="10">
                  <c:v>174157</c:v>
                </c:pt>
                <c:pt idx="11">
                  <c:v>160774</c:v>
                </c:pt>
                <c:pt idx="12">
                  <c:v>137524</c:v>
                </c:pt>
                <c:pt idx="13">
                  <c:v>76479</c:v>
                </c:pt>
                <c:pt idx="14">
                  <c:v>74538</c:v>
                </c:pt>
                <c:pt idx="15">
                  <c:v>78477</c:v>
                </c:pt>
                <c:pt idx="16">
                  <c:v>98442</c:v>
                </c:pt>
                <c:pt idx="17">
                  <c:v>97960</c:v>
                </c:pt>
                <c:pt idx="18">
                  <c:v>112199</c:v>
                </c:pt>
                <c:pt idx="19">
                  <c:v>135628</c:v>
                </c:pt>
                <c:pt idx="20">
                  <c:v>127295</c:v>
                </c:pt>
                <c:pt idx="21">
                  <c:v>107782</c:v>
                </c:pt>
                <c:pt idx="22">
                  <c:v>101276</c:v>
                </c:pt>
                <c:pt idx="23">
                  <c:v>82589</c:v>
                </c:pt>
                <c:pt idx="24">
                  <c:v>64062</c:v>
                </c:pt>
                <c:pt idx="25">
                  <c:v>64662</c:v>
                </c:pt>
                <c:pt idx="26">
                  <c:v>94530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2656256"/>
        <c:axId val="42663936"/>
        <c:axId val="0"/>
      </c:bar3DChart>
      <c:catAx>
        <c:axId val="1026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42663936"/>
        <c:crosses val="autoZero"/>
        <c:auto val="1"/>
        <c:lblAlgn val="ctr"/>
        <c:lblOffset val="100"/>
        <c:noMultiLvlLbl val="0"/>
      </c:catAx>
      <c:valAx>
        <c:axId val="426639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1026562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9955143926681293E-2"/>
          <c:y val="6.4242588798657213E-2"/>
          <c:w val="0.96004485607331869"/>
          <c:h val="5.0847382321723894E-2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98201948894315E-2"/>
          <c:y val="2.8997763090813332E-2"/>
          <c:w val="0.92822167918665344"/>
          <c:h val="0.85406455468602349"/>
        </c:manualLayout>
      </c:layout>
      <c:barChart>
        <c:barDir val="col"/>
        <c:grouping val="clustered"/>
        <c:varyColors val="0"/>
        <c:ser>
          <c:idx val="0"/>
          <c:order val="0"/>
          <c:tx>
            <c:v>енергия за регулиране нагоре</c:v>
          </c:tx>
          <c:spPr>
            <a:solidFill>
              <a:schemeClr val="accent2"/>
            </a:solidFill>
          </c:spPr>
          <c:invertIfNegative val="0"/>
          <c:cat>
            <c:numRef>
              <c:f>Sheet1!$B$3:$B$22</c:f>
              <c:numCache>
                <c:formatCode>General</c:formatCode>
                <c:ptCount val="20"/>
                <c:pt idx="0">
                  <c:v>1.2015</c:v>
                </c:pt>
                <c:pt idx="1">
                  <c:v>2.2014999999999998</c:v>
                </c:pt>
                <c:pt idx="2">
                  <c:v>3.2014999999999998</c:v>
                </c:pt>
                <c:pt idx="3">
                  <c:v>4.2015000000000002</c:v>
                </c:pt>
                <c:pt idx="4">
                  <c:v>5.2015000000000002</c:v>
                </c:pt>
                <c:pt idx="5">
                  <c:v>6.2015000000000002</c:v>
                </c:pt>
                <c:pt idx="6">
                  <c:v>7.2015000000000002</c:v>
                </c:pt>
                <c:pt idx="7">
                  <c:v>8.2014999999999993</c:v>
                </c:pt>
                <c:pt idx="8">
                  <c:v>9.2014999999999993</c:v>
                </c:pt>
                <c:pt idx="9">
                  <c:v>10.201499999999999</c:v>
                </c:pt>
                <c:pt idx="10">
                  <c:v>11.201499999999999</c:v>
                </c:pt>
                <c:pt idx="11">
                  <c:v>12.201499999999999</c:v>
                </c:pt>
                <c:pt idx="12">
                  <c:v>1.2016</c:v>
                </c:pt>
                <c:pt idx="13">
                  <c:v>2.2016</c:v>
                </c:pt>
                <c:pt idx="14">
                  <c:v>3.2016</c:v>
                </c:pt>
                <c:pt idx="15">
                  <c:v>4.2016</c:v>
                </c:pt>
                <c:pt idx="16">
                  <c:v>5.2016</c:v>
                </c:pt>
                <c:pt idx="17">
                  <c:v>6.2016</c:v>
                </c:pt>
                <c:pt idx="18">
                  <c:v>7.2016</c:v>
                </c:pt>
                <c:pt idx="19">
                  <c:v>8.2015999999999991</c:v>
                </c:pt>
              </c:numCache>
            </c:numRef>
          </c:cat>
          <c:val>
            <c:numRef>
              <c:f>Sheet1!$C$3:$C$22</c:f>
              <c:numCache>
                <c:formatCode>General</c:formatCode>
                <c:ptCount val="20"/>
                <c:pt idx="0">
                  <c:v>94300</c:v>
                </c:pt>
                <c:pt idx="1">
                  <c:v>54775</c:v>
                </c:pt>
                <c:pt idx="2">
                  <c:v>69102</c:v>
                </c:pt>
                <c:pt idx="3">
                  <c:v>47801</c:v>
                </c:pt>
                <c:pt idx="4">
                  <c:v>33728</c:v>
                </c:pt>
                <c:pt idx="5">
                  <c:v>35023</c:v>
                </c:pt>
                <c:pt idx="6">
                  <c:v>47926</c:v>
                </c:pt>
                <c:pt idx="7">
                  <c:v>65183</c:v>
                </c:pt>
                <c:pt idx="8">
                  <c:v>55215</c:v>
                </c:pt>
                <c:pt idx="9">
                  <c:v>77452</c:v>
                </c:pt>
                <c:pt idx="10">
                  <c:v>61327</c:v>
                </c:pt>
                <c:pt idx="11">
                  <c:v>67414</c:v>
                </c:pt>
                <c:pt idx="12">
                  <c:v>93910</c:v>
                </c:pt>
                <c:pt idx="13">
                  <c:v>58441</c:v>
                </c:pt>
                <c:pt idx="14">
                  <c:v>47313</c:v>
                </c:pt>
                <c:pt idx="15">
                  <c:v>50201</c:v>
                </c:pt>
                <c:pt idx="16">
                  <c:v>54721</c:v>
                </c:pt>
                <c:pt idx="17">
                  <c:v>41880</c:v>
                </c:pt>
                <c:pt idx="18">
                  <c:v>24534</c:v>
                </c:pt>
                <c:pt idx="19">
                  <c:v>31189</c:v>
                </c:pt>
              </c:numCache>
            </c:numRef>
          </c:val>
        </c:ser>
        <c:ser>
          <c:idx val="1"/>
          <c:order val="1"/>
          <c:tx>
            <c:v>енергия за регулиране надолу</c:v>
          </c:tx>
          <c:spPr>
            <a:solidFill>
              <a:srgbClr val="C00000"/>
            </a:solidFill>
          </c:spPr>
          <c:invertIfNegative val="0"/>
          <c:cat>
            <c:numRef>
              <c:f>Sheet1!$B$3:$B$22</c:f>
              <c:numCache>
                <c:formatCode>General</c:formatCode>
                <c:ptCount val="20"/>
                <c:pt idx="0">
                  <c:v>1.2015</c:v>
                </c:pt>
                <c:pt idx="1">
                  <c:v>2.2014999999999998</c:v>
                </c:pt>
                <c:pt idx="2">
                  <c:v>3.2014999999999998</c:v>
                </c:pt>
                <c:pt idx="3">
                  <c:v>4.2015000000000002</c:v>
                </c:pt>
                <c:pt idx="4">
                  <c:v>5.2015000000000002</c:v>
                </c:pt>
                <c:pt idx="5">
                  <c:v>6.2015000000000002</c:v>
                </c:pt>
                <c:pt idx="6">
                  <c:v>7.2015000000000002</c:v>
                </c:pt>
                <c:pt idx="7">
                  <c:v>8.2014999999999993</c:v>
                </c:pt>
                <c:pt idx="8">
                  <c:v>9.2014999999999993</c:v>
                </c:pt>
                <c:pt idx="9">
                  <c:v>10.201499999999999</c:v>
                </c:pt>
                <c:pt idx="10">
                  <c:v>11.201499999999999</c:v>
                </c:pt>
                <c:pt idx="11">
                  <c:v>12.201499999999999</c:v>
                </c:pt>
                <c:pt idx="12">
                  <c:v>1.2016</c:v>
                </c:pt>
                <c:pt idx="13">
                  <c:v>2.2016</c:v>
                </c:pt>
                <c:pt idx="14">
                  <c:v>3.2016</c:v>
                </c:pt>
                <c:pt idx="15">
                  <c:v>4.2016</c:v>
                </c:pt>
                <c:pt idx="16">
                  <c:v>5.2016</c:v>
                </c:pt>
                <c:pt idx="17">
                  <c:v>6.2016</c:v>
                </c:pt>
                <c:pt idx="18">
                  <c:v>7.2016</c:v>
                </c:pt>
                <c:pt idx="19">
                  <c:v>8.2015999999999991</c:v>
                </c:pt>
              </c:numCache>
            </c:numRef>
          </c:cat>
          <c:val>
            <c:numRef>
              <c:f>Sheet1!$D$3:$D$22</c:f>
              <c:numCache>
                <c:formatCode>General</c:formatCode>
                <c:ptCount val="20"/>
                <c:pt idx="0">
                  <c:v>128327</c:v>
                </c:pt>
                <c:pt idx="1">
                  <c:v>125992</c:v>
                </c:pt>
                <c:pt idx="2">
                  <c:v>145302</c:v>
                </c:pt>
                <c:pt idx="3">
                  <c:v>135217</c:v>
                </c:pt>
                <c:pt idx="4">
                  <c:v>145483</c:v>
                </c:pt>
                <c:pt idx="5">
                  <c:v>118175</c:v>
                </c:pt>
                <c:pt idx="6">
                  <c:v>59134</c:v>
                </c:pt>
                <c:pt idx="7">
                  <c:v>53493</c:v>
                </c:pt>
                <c:pt idx="8">
                  <c:v>67584</c:v>
                </c:pt>
                <c:pt idx="9">
                  <c:v>89268</c:v>
                </c:pt>
                <c:pt idx="10">
                  <c:v>62371</c:v>
                </c:pt>
                <c:pt idx="11">
                  <c:v>80959</c:v>
                </c:pt>
                <c:pt idx="12">
                  <c:v>104284</c:v>
                </c:pt>
                <c:pt idx="13">
                  <c:v>102150</c:v>
                </c:pt>
                <c:pt idx="14">
                  <c:v>76477</c:v>
                </c:pt>
                <c:pt idx="15">
                  <c:v>69476</c:v>
                </c:pt>
                <c:pt idx="16">
                  <c:v>32964</c:v>
                </c:pt>
                <c:pt idx="17">
                  <c:v>26787</c:v>
                </c:pt>
                <c:pt idx="18">
                  <c:v>31937</c:v>
                </c:pt>
                <c:pt idx="19">
                  <c:v>58695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67776"/>
        <c:axId val="34816384"/>
      </c:barChart>
      <c:catAx>
        <c:axId val="334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16384"/>
        <c:crosses val="autoZero"/>
        <c:auto val="1"/>
        <c:lblAlgn val="ctr"/>
        <c:lblOffset val="100"/>
        <c:noMultiLvlLbl val="0"/>
      </c:catAx>
      <c:valAx>
        <c:axId val="348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189344435393852"/>
          <c:y val="4.0103337512927974E-2"/>
          <c:w val="0.22473490813648295"/>
          <c:h val="9.445856494368241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bg-BG"/>
              <a:t>Средно-месечни цени на балансираща енергия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270538281690897E-2"/>
          <c:y val="1.6103945231389156E-2"/>
          <c:w val="0.94802751874445723"/>
          <c:h val="0.7406779661016949"/>
        </c:manualLayout>
      </c:layout>
      <c:lineChart>
        <c:grouping val="standard"/>
        <c:varyColors val="0"/>
        <c:ser>
          <c:idx val="0"/>
          <c:order val="0"/>
          <c:tx>
            <c:v>цена за енергиен недостиг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9733402889856151E-2"/>
                  <c:y val="-9.522007206726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36897691542823E-2"/>
                  <c:y val="-6.2818445344462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027480260619607E-2"/>
                  <c:y val="-9.6683482361314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32795357102118E-2"/>
                  <c:y val="-9.9474709729080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321448949316092E-2"/>
                  <c:y val="-0.10239530228212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591567358428009E-2"/>
                  <c:y val="-0.118634102940522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685811012753846E-2"/>
                  <c:y val="-0.105681569464833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639267917597258E-2"/>
                  <c:y val="-9.9222563281284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8698206202485558E-2"/>
                  <c:y val="-0.105258418968815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5038826668405574E-2"/>
                  <c:y val="-9.9412963210107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37944713432559E-2"/>
                  <c:y val="-9.998932336847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357917216869627E-2"/>
                  <c:y val="-0.101728368699675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3356645636686629E-2"/>
                  <c:y val="-9.4106677343298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1415583921574929E-2"/>
                  <c:y val="-9.5303705680857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3615417638012632E-2"/>
                  <c:y val="-9.3403621157524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7533677855485364E-2"/>
                  <c:y val="-9.9651052093064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869820620248553E-2"/>
                  <c:y val="-9.2871391076115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4686859794699506E-2"/>
                  <c:y val="-9.4428933671426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9992283573248958E-2"/>
                  <c:y val="-9.3637973219449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262401982360873E-2"/>
                  <c:y val="-9.5332888473686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2321448949316092E-2"/>
                  <c:y val="-9.5332888473686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4521173983686764E-2"/>
                  <c:y val="-8.346848169402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4650614325383225E-2"/>
                  <c:y val="-9.7027803727923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6783988957901945E-2"/>
                  <c:y val="-9.5332888473686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7747440273037443E-2"/>
                  <c:y val="-6.684073107049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5017064846416482E-2"/>
                  <c:y val="-6.0574412532637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8.1911262798634813E-3"/>
                  <c:y val="-7.1166642226753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2.0477815699658702E-2"/>
                  <c:y val="-5.63968668407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7747440273037544E-2"/>
                  <c:y val="-5.430809399477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2.1843003412969283E-2"/>
                  <c:y val="-6.266318537859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\ _л_в_.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Sheet'!$C$106:$C$132</c:f>
              <c:numCache>
                <c:formatCode>mmm\-yy</c:formatCode>
                <c:ptCount val="27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  <c:pt idx="13">
                  <c:v>42186</c:v>
                </c:pt>
                <c:pt idx="14">
                  <c:v>42217</c:v>
                </c:pt>
                <c:pt idx="15">
                  <c:v>42248</c:v>
                </c:pt>
                <c:pt idx="16">
                  <c:v>42278</c:v>
                </c:pt>
                <c:pt idx="17">
                  <c:v>42309</c:v>
                </c:pt>
                <c:pt idx="18">
                  <c:v>42339</c:v>
                </c:pt>
                <c:pt idx="19">
                  <c:v>42370</c:v>
                </c:pt>
                <c:pt idx="20">
                  <c:v>42401</c:v>
                </c:pt>
                <c:pt idx="21">
                  <c:v>42430</c:v>
                </c:pt>
                <c:pt idx="22">
                  <c:v>42461</c:v>
                </c:pt>
                <c:pt idx="23">
                  <c:v>42491</c:v>
                </c:pt>
                <c:pt idx="24">
                  <c:v>42522</c:v>
                </c:pt>
                <c:pt idx="25">
                  <c:v>42552</c:v>
                </c:pt>
                <c:pt idx="26">
                  <c:v>42583</c:v>
                </c:pt>
              </c:numCache>
            </c:numRef>
          </c:cat>
          <c:val>
            <c:numRef>
              <c:f>'Data Sheet'!$D$106:$D$132</c:f>
              <c:numCache>
                <c:formatCode>General</c:formatCode>
                <c:ptCount val="27"/>
                <c:pt idx="0">
                  <c:v>190.15</c:v>
                </c:pt>
                <c:pt idx="1">
                  <c:v>208.75</c:v>
                </c:pt>
                <c:pt idx="2">
                  <c:v>228.77</c:v>
                </c:pt>
                <c:pt idx="3">
                  <c:v>237.4</c:v>
                </c:pt>
                <c:pt idx="4">
                  <c:v>219.9</c:v>
                </c:pt>
                <c:pt idx="5">
                  <c:v>183.51</c:v>
                </c:pt>
                <c:pt idx="6">
                  <c:v>189.6</c:v>
                </c:pt>
                <c:pt idx="7">
                  <c:v>201.49</c:v>
                </c:pt>
                <c:pt idx="8">
                  <c:v>187.74</c:v>
                </c:pt>
                <c:pt idx="9">
                  <c:v>179.53</c:v>
                </c:pt>
                <c:pt idx="10">
                  <c:v>175.61</c:v>
                </c:pt>
                <c:pt idx="11">
                  <c:v>193.07</c:v>
                </c:pt>
                <c:pt idx="12">
                  <c:v>177.94</c:v>
                </c:pt>
                <c:pt idx="13">
                  <c:v>170.35</c:v>
                </c:pt>
                <c:pt idx="14">
                  <c:v>181.04</c:v>
                </c:pt>
                <c:pt idx="15">
                  <c:v>202.76</c:v>
                </c:pt>
                <c:pt idx="16">
                  <c:v>187.73</c:v>
                </c:pt>
                <c:pt idx="17">
                  <c:v>174.97</c:v>
                </c:pt>
                <c:pt idx="18">
                  <c:v>183.4</c:v>
                </c:pt>
                <c:pt idx="19">
                  <c:v>201.78</c:v>
                </c:pt>
                <c:pt idx="20">
                  <c:v>236.17</c:v>
                </c:pt>
                <c:pt idx="21">
                  <c:v>172.83</c:v>
                </c:pt>
                <c:pt idx="22">
                  <c:v>179.28</c:v>
                </c:pt>
                <c:pt idx="23">
                  <c:v>167.43</c:v>
                </c:pt>
                <c:pt idx="24">
                  <c:v>167.66</c:v>
                </c:pt>
                <c:pt idx="25">
                  <c:v>157.07</c:v>
                </c:pt>
                <c:pt idx="26">
                  <c:v>169.53</c:v>
                </c:pt>
              </c:numCache>
            </c:numRef>
          </c:val>
          <c:smooth val="0"/>
        </c:ser>
        <c:ser>
          <c:idx val="1"/>
          <c:order val="1"/>
          <c:tx>
            <c:v>цена за енергиен излишък</c:v>
          </c:tx>
          <c:marker>
            <c:spPr>
              <a:ln cap="rnd"/>
            </c:spPr>
          </c:marker>
          <c:dLbls>
            <c:dLbl>
              <c:idx val="0"/>
              <c:layout>
                <c:manualLayout>
                  <c:x val="-1.9112627986348121E-2"/>
                  <c:y val="-6.4751958224543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843003412969283E-2"/>
                  <c:y val="-5.4308093994778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938566552901023E-2"/>
                  <c:y val="-5.63968668407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399317406143344E-2"/>
                  <c:y val="-6.475195822454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303754266211604E-2"/>
                  <c:y val="-5.4308093994777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208191126279837E-2"/>
                  <c:y val="-5.2219321148824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938566552901023E-2"/>
                  <c:y val="-7.3107049608355096E-2"/>
                </c:manualLayout>
              </c:layout>
              <c:tx>
                <c:rich>
                  <a:bodyPr/>
                  <a:lstStyle/>
                  <a:p>
                    <a:r>
                      <a:rPr lang="bg-BG" sz="1400" b="1" i="0" u="none" strike="noStrike" kern="1200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9,57</a:t>
                    </a:r>
                    <a:endParaRPr lang="bg-BG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208191126279865E-2"/>
                  <c:y val="-5.4308093994778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573378839590494E-2"/>
                  <c:y val="-5.848563968668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938566552901023E-2"/>
                  <c:y val="-5.013054830287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938566552901023E-2"/>
                  <c:y val="-6.266318537859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668941979522185E-2"/>
                  <c:y val="-5.848563968668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5938566552901023E-2"/>
                  <c:y val="-5.63968668407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303754266211604E-2"/>
                  <c:y val="-6.0574412532637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0034129692832763E-2"/>
                  <c:y val="-6.266318537859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668941979522185E-2"/>
                  <c:y val="-6.0574412532637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938566552901023E-2"/>
                  <c:y val="-6.266318537859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1843003412969283E-2"/>
                  <c:y val="-5.2219321148825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573378839590442E-2"/>
                  <c:y val="-5.4308093994778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7303754266211604E-2"/>
                  <c:y val="-6.0574412532637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3.0034129692832763E-2"/>
                  <c:y val="-6.475195822454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4573378839590543E-2"/>
                  <c:y val="-6.475195822454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5938566552901124E-2"/>
                  <c:y val="-6.6840731070496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8668941979522085E-2"/>
                  <c:y val="-7.1018276762402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2.8668941979522185E-2"/>
                  <c:y val="-7.5195822454308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5017064846416382E-2"/>
                  <c:y val="-9.6380287089781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 algn="ctr">
                  <a:defRPr lang="bg-BG" sz="14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Sheet'!$C$106:$C$132</c:f>
              <c:numCache>
                <c:formatCode>mmm\-yy</c:formatCode>
                <c:ptCount val="27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  <c:pt idx="13">
                  <c:v>42186</c:v>
                </c:pt>
                <c:pt idx="14">
                  <c:v>42217</c:v>
                </c:pt>
                <c:pt idx="15">
                  <c:v>42248</c:v>
                </c:pt>
                <c:pt idx="16">
                  <c:v>42278</c:v>
                </c:pt>
                <c:pt idx="17">
                  <c:v>42309</c:v>
                </c:pt>
                <c:pt idx="18">
                  <c:v>42339</c:v>
                </c:pt>
                <c:pt idx="19">
                  <c:v>42370</c:v>
                </c:pt>
                <c:pt idx="20">
                  <c:v>42401</c:v>
                </c:pt>
                <c:pt idx="21">
                  <c:v>42430</c:v>
                </c:pt>
                <c:pt idx="22">
                  <c:v>42461</c:v>
                </c:pt>
                <c:pt idx="23">
                  <c:v>42491</c:v>
                </c:pt>
                <c:pt idx="24">
                  <c:v>42522</c:v>
                </c:pt>
                <c:pt idx="25">
                  <c:v>42552</c:v>
                </c:pt>
                <c:pt idx="26">
                  <c:v>42583</c:v>
                </c:pt>
              </c:numCache>
            </c:numRef>
          </c:cat>
          <c:val>
            <c:numRef>
              <c:f>'Data Sheet'!$E$106:$E$132</c:f>
              <c:numCache>
                <c:formatCode>General</c:formatCode>
                <c:ptCount val="27"/>
                <c:pt idx="0">
                  <c:v>14.72</c:v>
                </c:pt>
                <c:pt idx="1">
                  <c:v>6.59</c:v>
                </c:pt>
                <c:pt idx="2">
                  <c:v>10.54</c:v>
                </c:pt>
                <c:pt idx="3">
                  <c:v>1.2</c:v>
                </c:pt>
                <c:pt idx="4">
                  <c:v>5.6</c:v>
                </c:pt>
                <c:pt idx="5">
                  <c:v>4.62</c:v>
                </c:pt>
                <c:pt idx="6">
                  <c:v>-1.68</c:v>
                </c:pt>
                <c:pt idx="7">
                  <c:v>9.57</c:v>
                </c:pt>
                <c:pt idx="8">
                  <c:v>11.16</c:v>
                </c:pt>
                <c:pt idx="9">
                  <c:v>9.0299999999999994</c:v>
                </c:pt>
                <c:pt idx="10">
                  <c:v>10.18</c:v>
                </c:pt>
                <c:pt idx="11">
                  <c:v>7.54</c:v>
                </c:pt>
                <c:pt idx="12">
                  <c:v>9.16</c:v>
                </c:pt>
                <c:pt idx="13">
                  <c:v>11.49</c:v>
                </c:pt>
                <c:pt idx="14">
                  <c:v>13.99</c:v>
                </c:pt>
                <c:pt idx="15">
                  <c:v>8.94</c:v>
                </c:pt>
                <c:pt idx="16">
                  <c:v>8.7100000000000009</c:v>
                </c:pt>
                <c:pt idx="17">
                  <c:v>14.26</c:v>
                </c:pt>
                <c:pt idx="18">
                  <c:v>15.92</c:v>
                </c:pt>
                <c:pt idx="19">
                  <c:v>10.37</c:v>
                </c:pt>
                <c:pt idx="20">
                  <c:v>10.9</c:v>
                </c:pt>
                <c:pt idx="21">
                  <c:v>13.03</c:v>
                </c:pt>
                <c:pt idx="22">
                  <c:v>14.01</c:v>
                </c:pt>
                <c:pt idx="23">
                  <c:v>20.61</c:v>
                </c:pt>
                <c:pt idx="24">
                  <c:v>20.21</c:v>
                </c:pt>
                <c:pt idx="25">
                  <c:v>17.489999999999998</c:v>
                </c:pt>
                <c:pt idx="26">
                  <c:v>15.51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prstDash val="dash"/>
            </a:ln>
          </c:spPr>
        </c:hiLowLines>
        <c:marker val="1"/>
        <c:smooth val="0"/>
        <c:axId val="34928128"/>
        <c:axId val="34929664"/>
      </c:lineChart>
      <c:dateAx>
        <c:axId val="3492812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34929664"/>
        <c:crosses val="autoZero"/>
        <c:auto val="1"/>
        <c:lblOffset val="100"/>
        <c:baseTimeUnit val="months"/>
      </c:dateAx>
      <c:valAx>
        <c:axId val="34929664"/>
        <c:scaling>
          <c:orientation val="minMax"/>
          <c:max val="32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bg-BG" sz="1400" b="0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Цени за балансираща енергия, </a:t>
                </a:r>
                <a:r>
                  <a:rPr lang="en-US" sz="1400" b="0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BGN/MWh</a:t>
                </a:r>
              </a:p>
            </c:rich>
          </c:tx>
          <c:layout>
            <c:manualLayout>
              <c:xMode val="edge"/>
              <c:yMode val="edge"/>
              <c:x val="1.5017064846416382E-2"/>
              <c:y val="0.1481347834131699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3492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887189271989464"/>
          <c:y val="0.45067494500524247"/>
          <c:w val="0.39867609040337532"/>
          <c:h val="7.0679796879175971E-2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bg-BG"/>
              <a:t>Цени на балансиращата енергия за м. юли  2016 г.</a:t>
            </a:r>
          </a:p>
        </c:rich>
      </c:tx>
      <c:layout>
        <c:manualLayout>
          <c:xMode val="edge"/>
          <c:yMode val="edge"/>
          <c:x val="0.307112256769601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1365111260264109E-2"/>
          <c:y val="7.7550678129780462E-2"/>
          <c:w val="0.92159311617212258"/>
          <c:h val="0.81220106597842401"/>
        </c:manualLayout>
      </c:layout>
      <c:lineChart>
        <c:grouping val="standard"/>
        <c:varyColors val="0"/>
        <c:ser>
          <c:idx val="0"/>
          <c:order val="0"/>
          <c:tx>
            <c:v>Цена за енергиен недостиг</c:v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'Prices (VI)'!$F$2:$F$745</c:f>
              <c:numCache>
                <c:formatCode>General</c:formatCode>
                <c:ptCount val="744"/>
                <c:pt idx="0">
                  <c:v>181.58043000000001</c:v>
                </c:pt>
                <c:pt idx="1">
                  <c:v>188.62487999999999</c:v>
                </c:pt>
                <c:pt idx="2">
                  <c:v>178.44435999999999</c:v>
                </c:pt>
                <c:pt idx="3">
                  <c:v>171.73813999999999</c:v>
                </c:pt>
                <c:pt idx="4">
                  <c:v>159.76822999999999</c:v>
                </c:pt>
                <c:pt idx="5">
                  <c:v>157.86023</c:v>
                </c:pt>
                <c:pt idx="6">
                  <c:v>160.45658</c:v>
                </c:pt>
                <c:pt idx="7">
                  <c:v>150.32722000000001</c:v>
                </c:pt>
                <c:pt idx="8">
                  <c:v>157.47569999999999</c:v>
                </c:pt>
                <c:pt idx="9">
                  <c:v>212.45443</c:v>
                </c:pt>
                <c:pt idx="10">
                  <c:v>172.26845</c:v>
                </c:pt>
                <c:pt idx="11">
                  <c:v>190.83665999999999</c:v>
                </c:pt>
                <c:pt idx="12">
                  <c:v>186.09538000000001</c:v>
                </c:pt>
                <c:pt idx="13">
                  <c:v>189.34109000000001</c:v>
                </c:pt>
                <c:pt idx="14">
                  <c:v>187.03638000000001</c:v>
                </c:pt>
                <c:pt idx="15">
                  <c:v>184.30262999999999</c:v>
                </c:pt>
                <c:pt idx="16">
                  <c:v>164.73419999999999</c:v>
                </c:pt>
                <c:pt idx="17">
                  <c:v>185.28173000000001</c:v>
                </c:pt>
                <c:pt idx="18">
                  <c:v>169.5299</c:v>
                </c:pt>
                <c:pt idx="19">
                  <c:v>176.54867999999999</c:v>
                </c:pt>
                <c:pt idx="20">
                  <c:v>159.63954000000001</c:v>
                </c:pt>
                <c:pt idx="21">
                  <c:v>147.67338000000001</c:v>
                </c:pt>
                <c:pt idx="22">
                  <c:v>147.15770000000001</c:v>
                </c:pt>
                <c:pt idx="23">
                  <c:v>153.75</c:v>
                </c:pt>
                <c:pt idx="24">
                  <c:v>153.75</c:v>
                </c:pt>
                <c:pt idx="25">
                  <c:v>143.87842000000001</c:v>
                </c:pt>
                <c:pt idx="26">
                  <c:v>143.95189999999999</c:v>
                </c:pt>
                <c:pt idx="27">
                  <c:v>143.09316000000001</c:v>
                </c:pt>
                <c:pt idx="28">
                  <c:v>141.95787999999999</c:v>
                </c:pt>
                <c:pt idx="29">
                  <c:v>141.05452</c:v>
                </c:pt>
                <c:pt idx="30">
                  <c:v>141.26927000000001</c:v>
                </c:pt>
                <c:pt idx="31">
                  <c:v>141.4624</c:v>
                </c:pt>
                <c:pt idx="32">
                  <c:v>143.10544999999999</c:v>
                </c:pt>
                <c:pt idx="33">
                  <c:v>141</c:v>
                </c:pt>
                <c:pt idx="34">
                  <c:v>142.10182</c:v>
                </c:pt>
                <c:pt idx="35">
                  <c:v>142.17740000000001</c:v>
                </c:pt>
                <c:pt idx="36">
                  <c:v>141.89068</c:v>
                </c:pt>
                <c:pt idx="37">
                  <c:v>142.71081000000001</c:v>
                </c:pt>
                <c:pt idx="38">
                  <c:v>142.72445999999999</c:v>
                </c:pt>
                <c:pt idx="39">
                  <c:v>141.28041999999999</c:v>
                </c:pt>
                <c:pt idx="40">
                  <c:v>141.50765000000001</c:v>
                </c:pt>
                <c:pt idx="41">
                  <c:v>141.52193</c:v>
                </c:pt>
                <c:pt idx="42">
                  <c:v>142.85334</c:v>
                </c:pt>
                <c:pt idx="43">
                  <c:v>141.83852999999999</c:v>
                </c:pt>
                <c:pt idx="44">
                  <c:v>141.38633999999999</c:v>
                </c:pt>
                <c:pt idx="45">
                  <c:v>141.27074999999999</c:v>
                </c:pt>
                <c:pt idx="46">
                  <c:v>141.7509</c:v>
                </c:pt>
                <c:pt idx="47">
                  <c:v>164.89234999999999</c:v>
                </c:pt>
                <c:pt idx="48">
                  <c:v>142.84251</c:v>
                </c:pt>
                <c:pt idx="49">
                  <c:v>144.82</c:v>
                </c:pt>
                <c:pt idx="50">
                  <c:v>144.82</c:v>
                </c:pt>
                <c:pt idx="51">
                  <c:v>144.48555999999999</c:v>
                </c:pt>
                <c:pt idx="52">
                  <c:v>142.88</c:v>
                </c:pt>
                <c:pt idx="53">
                  <c:v>142.88</c:v>
                </c:pt>
                <c:pt idx="54">
                  <c:v>141.91253</c:v>
                </c:pt>
                <c:pt idx="55">
                  <c:v>145.93935999999999</c:v>
                </c:pt>
                <c:pt idx="56">
                  <c:v>141.52508</c:v>
                </c:pt>
                <c:pt idx="57">
                  <c:v>141.97988000000001</c:v>
                </c:pt>
                <c:pt idx="58">
                  <c:v>143.63839999999999</c:v>
                </c:pt>
                <c:pt idx="59">
                  <c:v>141.57104000000001</c:v>
                </c:pt>
                <c:pt idx="60">
                  <c:v>141.55086</c:v>
                </c:pt>
                <c:pt idx="61">
                  <c:v>141.77646999999999</c:v>
                </c:pt>
                <c:pt idx="62">
                  <c:v>141.81423000000001</c:v>
                </c:pt>
                <c:pt idx="63">
                  <c:v>141</c:v>
                </c:pt>
                <c:pt idx="64">
                  <c:v>141.50148999999999</c:v>
                </c:pt>
                <c:pt idx="65">
                  <c:v>141.66916000000001</c:v>
                </c:pt>
                <c:pt idx="66">
                  <c:v>141.45925</c:v>
                </c:pt>
                <c:pt idx="67">
                  <c:v>143.63059000000001</c:v>
                </c:pt>
                <c:pt idx="68">
                  <c:v>142.13083</c:v>
                </c:pt>
                <c:pt idx="69">
                  <c:v>146.44266999999999</c:v>
                </c:pt>
                <c:pt idx="70">
                  <c:v>145.35695000000001</c:v>
                </c:pt>
                <c:pt idx="71">
                  <c:v>168.62314000000001</c:v>
                </c:pt>
                <c:pt idx="72">
                  <c:v>184.14520999999999</c:v>
                </c:pt>
                <c:pt idx="73">
                  <c:v>162.12727000000001</c:v>
                </c:pt>
                <c:pt idx="74">
                  <c:v>166.11752999999999</c:v>
                </c:pt>
                <c:pt idx="75">
                  <c:v>171.01764</c:v>
                </c:pt>
                <c:pt idx="76">
                  <c:v>155.40037000000001</c:v>
                </c:pt>
                <c:pt idx="77">
                  <c:v>148.88088999999999</c:v>
                </c:pt>
                <c:pt idx="78">
                  <c:v>142.82945000000001</c:v>
                </c:pt>
                <c:pt idx="79">
                  <c:v>163.72658000000001</c:v>
                </c:pt>
                <c:pt idx="80">
                  <c:v>177.25124</c:v>
                </c:pt>
                <c:pt idx="81">
                  <c:v>177.14066</c:v>
                </c:pt>
                <c:pt idx="82">
                  <c:v>180.22539</c:v>
                </c:pt>
                <c:pt idx="83">
                  <c:v>169.14406</c:v>
                </c:pt>
                <c:pt idx="84">
                  <c:v>163.66638</c:v>
                </c:pt>
                <c:pt idx="85">
                  <c:v>164.73228</c:v>
                </c:pt>
                <c:pt idx="86">
                  <c:v>150.25693000000001</c:v>
                </c:pt>
                <c:pt idx="87">
                  <c:v>161.48781</c:v>
                </c:pt>
                <c:pt idx="88">
                  <c:v>159.07871</c:v>
                </c:pt>
                <c:pt idx="89">
                  <c:v>159.64178000000001</c:v>
                </c:pt>
                <c:pt idx="90">
                  <c:v>142.67438999999999</c:v>
                </c:pt>
                <c:pt idx="91">
                  <c:v>146.40826000000001</c:v>
                </c:pt>
                <c:pt idx="92">
                  <c:v>144.18639999999999</c:v>
                </c:pt>
                <c:pt idx="93">
                  <c:v>141.20428000000001</c:v>
                </c:pt>
                <c:pt idx="94">
                  <c:v>142.38627</c:v>
                </c:pt>
                <c:pt idx="95">
                  <c:v>141.65416999999999</c:v>
                </c:pt>
                <c:pt idx="96">
                  <c:v>146.88</c:v>
                </c:pt>
                <c:pt idx="97">
                  <c:v>146.88</c:v>
                </c:pt>
                <c:pt idx="98">
                  <c:v>183.79506000000001</c:v>
                </c:pt>
                <c:pt idx="99">
                  <c:v>167.05715000000001</c:v>
                </c:pt>
                <c:pt idx="100">
                  <c:v>143.44899000000001</c:v>
                </c:pt>
                <c:pt idx="101">
                  <c:v>152.57758000000001</c:v>
                </c:pt>
                <c:pt idx="102">
                  <c:v>141.87287000000001</c:v>
                </c:pt>
                <c:pt idx="103">
                  <c:v>145.29975999999999</c:v>
                </c:pt>
                <c:pt idx="104">
                  <c:v>141.72631000000001</c:v>
                </c:pt>
                <c:pt idx="105">
                  <c:v>141</c:v>
                </c:pt>
                <c:pt idx="106">
                  <c:v>142.17064999999999</c:v>
                </c:pt>
                <c:pt idx="107">
                  <c:v>162.70439999999999</c:v>
                </c:pt>
                <c:pt idx="108">
                  <c:v>163.68086</c:v>
                </c:pt>
                <c:pt idx="109">
                  <c:v>149.54106999999999</c:v>
                </c:pt>
                <c:pt idx="110">
                  <c:v>153.46409</c:v>
                </c:pt>
                <c:pt idx="111">
                  <c:v>151.82014000000001</c:v>
                </c:pt>
                <c:pt idx="112">
                  <c:v>155.71</c:v>
                </c:pt>
                <c:pt idx="113">
                  <c:v>157.56125</c:v>
                </c:pt>
                <c:pt idx="114">
                  <c:v>142.21106</c:v>
                </c:pt>
                <c:pt idx="115">
                  <c:v>142.25346999999999</c:v>
                </c:pt>
                <c:pt idx="116">
                  <c:v>141.86670000000001</c:v>
                </c:pt>
                <c:pt idx="117">
                  <c:v>143.72441000000001</c:v>
                </c:pt>
                <c:pt idx="118">
                  <c:v>145.91596000000001</c:v>
                </c:pt>
                <c:pt idx="119">
                  <c:v>150.29525000000001</c:v>
                </c:pt>
                <c:pt idx="120">
                  <c:v>151.26356000000001</c:v>
                </c:pt>
                <c:pt idx="121">
                  <c:v>164.92364000000001</c:v>
                </c:pt>
                <c:pt idx="122">
                  <c:v>168.4375</c:v>
                </c:pt>
                <c:pt idx="123">
                  <c:v>146.06737000000001</c:v>
                </c:pt>
                <c:pt idx="124">
                  <c:v>142.78749999999999</c:v>
                </c:pt>
                <c:pt idx="125">
                  <c:v>141.63640000000001</c:v>
                </c:pt>
                <c:pt idx="126">
                  <c:v>141</c:v>
                </c:pt>
                <c:pt idx="127">
                  <c:v>141.76214999999999</c:v>
                </c:pt>
                <c:pt idx="128">
                  <c:v>141.96286000000001</c:v>
                </c:pt>
                <c:pt idx="129">
                  <c:v>149.34904</c:v>
                </c:pt>
                <c:pt idx="130">
                  <c:v>143.15222</c:v>
                </c:pt>
                <c:pt idx="131">
                  <c:v>141.81961999999999</c:v>
                </c:pt>
                <c:pt idx="132">
                  <c:v>141.64828</c:v>
                </c:pt>
                <c:pt idx="133">
                  <c:v>141.45258999999999</c:v>
                </c:pt>
                <c:pt idx="134">
                  <c:v>141.30347</c:v>
                </c:pt>
                <c:pt idx="135">
                  <c:v>142.44060999999999</c:v>
                </c:pt>
                <c:pt idx="136">
                  <c:v>142.92562000000001</c:v>
                </c:pt>
                <c:pt idx="137">
                  <c:v>146.71976000000001</c:v>
                </c:pt>
                <c:pt idx="138">
                  <c:v>152.90468999999999</c:v>
                </c:pt>
                <c:pt idx="139">
                  <c:v>146.39180999999999</c:v>
                </c:pt>
                <c:pt idx="140">
                  <c:v>142.39558</c:v>
                </c:pt>
                <c:pt idx="141">
                  <c:v>154.31378000000001</c:v>
                </c:pt>
                <c:pt idx="142">
                  <c:v>161.0077</c:v>
                </c:pt>
                <c:pt idx="143">
                  <c:v>177.15871000000001</c:v>
                </c:pt>
                <c:pt idx="144">
                  <c:v>172.65362999999999</c:v>
                </c:pt>
                <c:pt idx="145">
                  <c:v>211.55385999999999</c:v>
                </c:pt>
                <c:pt idx="146">
                  <c:v>169.03883999999999</c:v>
                </c:pt>
                <c:pt idx="147">
                  <c:v>152.47278</c:v>
                </c:pt>
                <c:pt idx="148">
                  <c:v>147.80708999999999</c:v>
                </c:pt>
                <c:pt idx="149">
                  <c:v>141.64010999999999</c:v>
                </c:pt>
                <c:pt idx="150">
                  <c:v>147.29499999999999</c:v>
                </c:pt>
                <c:pt idx="151">
                  <c:v>142.01696000000001</c:v>
                </c:pt>
                <c:pt idx="152">
                  <c:v>141.4453</c:v>
                </c:pt>
                <c:pt idx="153">
                  <c:v>150.34139999999999</c:v>
                </c:pt>
                <c:pt idx="154">
                  <c:v>150.53720000000001</c:v>
                </c:pt>
                <c:pt idx="155">
                  <c:v>149.65893</c:v>
                </c:pt>
                <c:pt idx="156">
                  <c:v>143.66405</c:v>
                </c:pt>
                <c:pt idx="157">
                  <c:v>141.33346</c:v>
                </c:pt>
                <c:pt idx="158">
                  <c:v>142.33189999999999</c:v>
                </c:pt>
                <c:pt idx="159">
                  <c:v>149.11232000000001</c:v>
                </c:pt>
                <c:pt idx="160">
                  <c:v>157.78448</c:v>
                </c:pt>
                <c:pt idx="161">
                  <c:v>162.0136</c:v>
                </c:pt>
                <c:pt idx="162">
                  <c:v>142.05434</c:v>
                </c:pt>
                <c:pt idx="163">
                  <c:v>144.27275</c:v>
                </c:pt>
                <c:pt idx="164">
                  <c:v>141.29655</c:v>
                </c:pt>
                <c:pt idx="165">
                  <c:v>146.2063</c:v>
                </c:pt>
                <c:pt idx="166">
                  <c:v>148.63837000000001</c:v>
                </c:pt>
                <c:pt idx="167">
                  <c:v>158.67654999999999</c:v>
                </c:pt>
                <c:pt idx="168">
                  <c:v>164.02947</c:v>
                </c:pt>
                <c:pt idx="169">
                  <c:v>176.52833000000001</c:v>
                </c:pt>
                <c:pt idx="170">
                  <c:v>153.20364000000001</c:v>
                </c:pt>
                <c:pt idx="171">
                  <c:v>158.67393000000001</c:v>
                </c:pt>
                <c:pt idx="172">
                  <c:v>181.08886999999999</c:v>
                </c:pt>
                <c:pt idx="173">
                  <c:v>181.26231999999999</c:v>
                </c:pt>
                <c:pt idx="174">
                  <c:v>167.41759999999999</c:v>
                </c:pt>
                <c:pt idx="175">
                  <c:v>163.11474000000001</c:v>
                </c:pt>
                <c:pt idx="176">
                  <c:v>159.60374999999999</c:v>
                </c:pt>
                <c:pt idx="177">
                  <c:v>146.79714999999999</c:v>
                </c:pt>
                <c:pt idx="178">
                  <c:v>141.64981</c:v>
                </c:pt>
                <c:pt idx="179">
                  <c:v>141.68451999999999</c:v>
                </c:pt>
                <c:pt idx="180">
                  <c:v>143.03945999999999</c:v>
                </c:pt>
                <c:pt idx="181">
                  <c:v>141.80620999999999</c:v>
                </c:pt>
                <c:pt idx="182">
                  <c:v>142.17581000000001</c:v>
                </c:pt>
                <c:pt idx="183">
                  <c:v>141.01877999999999</c:v>
                </c:pt>
                <c:pt idx="184">
                  <c:v>142.25925000000001</c:v>
                </c:pt>
                <c:pt idx="185">
                  <c:v>150.71021999999999</c:v>
                </c:pt>
                <c:pt idx="186">
                  <c:v>169.92491999999999</c:v>
                </c:pt>
                <c:pt idx="187">
                  <c:v>160.15710999999999</c:v>
                </c:pt>
                <c:pt idx="188">
                  <c:v>160.84057999999999</c:v>
                </c:pt>
                <c:pt idx="189">
                  <c:v>170.20340999999999</c:v>
                </c:pt>
                <c:pt idx="190">
                  <c:v>172.82015000000001</c:v>
                </c:pt>
                <c:pt idx="191">
                  <c:v>179.97335000000001</c:v>
                </c:pt>
                <c:pt idx="192">
                  <c:v>141.53229999999999</c:v>
                </c:pt>
                <c:pt idx="193">
                  <c:v>158.22953000000001</c:v>
                </c:pt>
                <c:pt idx="194">
                  <c:v>144.12102999999999</c:v>
                </c:pt>
                <c:pt idx="195">
                  <c:v>141.65831</c:v>
                </c:pt>
                <c:pt idx="196">
                  <c:v>141.79566</c:v>
                </c:pt>
                <c:pt idx="197">
                  <c:v>141.95707999999999</c:v>
                </c:pt>
                <c:pt idx="198">
                  <c:v>142.00033999999999</c:v>
                </c:pt>
                <c:pt idx="199">
                  <c:v>141.08045999999999</c:v>
                </c:pt>
                <c:pt idx="200">
                  <c:v>142.07400999999999</c:v>
                </c:pt>
                <c:pt idx="201">
                  <c:v>142.73066</c:v>
                </c:pt>
                <c:pt idx="202">
                  <c:v>141.79816</c:v>
                </c:pt>
                <c:pt idx="203">
                  <c:v>141.70764</c:v>
                </c:pt>
                <c:pt idx="204">
                  <c:v>142.92298</c:v>
                </c:pt>
                <c:pt idx="205">
                  <c:v>148.2646</c:v>
                </c:pt>
                <c:pt idx="206">
                  <c:v>147.09657000000001</c:v>
                </c:pt>
                <c:pt idx="207">
                  <c:v>144.04633999999999</c:v>
                </c:pt>
                <c:pt idx="208">
                  <c:v>141</c:v>
                </c:pt>
                <c:pt idx="209">
                  <c:v>141.41647</c:v>
                </c:pt>
                <c:pt idx="210">
                  <c:v>142.11125000000001</c:v>
                </c:pt>
                <c:pt idx="211">
                  <c:v>143.51071999999999</c:v>
                </c:pt>
                <c:pt idx="212">
                  <c:v>142.85095000000001</c:v>
                </c:pt>
                <c:pt idx="213">
                  <c:v>141.49338</c:v>
                </c:pt>
                <c:pt idx="214">
                  <c:v>141.77592000000001</c:v>
                </c:pt>
                <c:pt idx="215">
                  <c:v>157.67259000000001</c:v>
                </c:pt>
                <c:pt idx="216">
                  <c:v>141</c:v>
                </c:pt>
                <c:pt idx="217">
                  <c:v>141</c:v>
                </c:pt>
                <c:pt idx="218">
                  <c:v>164.48227</c:v>
                </c:pt>
                <c:pt idx="219">
                  <c:v>175.39250999999999</c:v>
                </c:pt>
                <c:pt idx="220">
                  <c:v>168.6069</c:v>
                </c:pt>
                <c:pt idx="221">
                  <c:v>154.57865000000001</c:v>
                </c:pt>
                <c:pt idx="222">
                  <c:v>162.19327999999999</c:v>
                </c:pt>
                <c:pt idx="223">
                  <c:v>154.28650999999999</c:v>
                </c:pt>
                <c:pt idx="224">
                  <c:v>149.20813999999999</c:v>
                </c:pt>
                <c:pt idx="225">
                  <c:v>143.29537999999999</c:v>
                </c:pt>
                <c:pt idx="226">
                  <c:v>171.75171</c:v>
                </c:pt>
                <c:pt idx="227">
                  <c:v>149.87769</c:v>
                </c:pt>
                <c:pt idx="228">
                  <c:v>151.39833999999999</c:v>
                </c:pt>
                <c:pt idx="229">
                  <c:v>180.91642999999999</c:v>
                </c:pt>
                <c:pt idx="230">
                  <c:v>147.80535</c:v>
                </c:pt>
                <c:pt idx="231">
                  <c:v>143.65859</c:v>
                </c:pt>
                <c:pt idx="232">
                  <c:v>143.51964000000001</c:v>
                </c:pt>
                <c:pt idx="233">
                  <c:v>152.80036999999999</c:v>
                </c:pt>
                <c:pt idx="234">
                  <c:v>154.93281999999999</c:v>
                </c:pt>
                <c:pt idx="235">
                  <c:v>150.77001999999999</c:v>
                </c:pt>
                <c:pt idx="236">
                  <c:v>141.05600999999999</c:v>
                </c:pt>
                <c:pt idx="237">
                  <c:v>163.20968999999999</c:v>
                </c:pt>
                <c:pt idx="238">
                  <c:v>174.28502</c:v>
                </c:pt>
                <c:pt idx="239">
                  <c:v>226.1514</c:v>
                </c:pt>
                <c:pt idx="240">
                  <c:v>182.01606000000001</c:v>
                </c:pt>
                <c:pt idx="241">
                  <c:v>170.88498000000001</c:v>
                </c:pt>
                <c:pt idx="242">
                  <c:v>151.19289000000001</c:v>
                </c:pt>
                <c:pt idx="243">
                  <c:v>150.23310000000001</c:v>
                </c:pt>
                <c:pt idx="244">
                  <c:v>144.85457</c:v>
                </c:pt>
                <c:pt idx="245">
                  <c:v>141.20371</c:v>
                </c:pt>
                <c:pt idx="246">
                  <c:v>147.07900000000001</c:v>
                </c:pt>
                <c:pt idx="247">
                  <c:v>145.52846</c:v>
                </c:pt>
                <c:pt idx="248">
                  <c:v>159.30544</c:v>
                </c:pt>
                <c:pt idx="249">
                  <c:v>172.35003</c:v>
                </c:pt>
                <c:pt idx="250">
                  <c:v>165.83483000000001</c:v>
                </c:pt>
                <c:pt idx="251">
                  <c:v>159.31032999999999</c:v>
                </c:pt>
                <c:pt idx="252">
                  <c:v>146.93765999999999</c:v>
                </c:pt>
                <c:pt idx="253">
                  <c:v>149.94058000000001</c:v>
                </c:pt>
                <c:pt idx="254">
                  <c:v>165.02239</c:v>
                </c:pt>
                <c:pt idx="255">
                  <c:v>154.83690999999999</c:v>
                </c:pt>
                <c:pt idx="256">
                  <c:v>161.84204</c:v>
                </c:pt>
                <c:pt idx="257">
                  <c:v>157.78677999999999</c:v>
                </c:pt>
                <c:pt idx="258">
                  <c:v>147.63887</c:v>
                </c:pt>
                <c:pt idx="259">
                  <c:v>161.32147000000001</c:v>
                </c:pt>
                <c:pt idx="260">
                  <c:v>156.99256</c:v>
                </c:pt>
                <c:pt idx="261">
                  <c:v>152.76778999999999</c:v>
                </c:pt>
                <c:pt idx="262">
                  <c:v>171.59148999999999</c:v>
                </c:pt>
                <c:pt idx="263">
                  <c:v>171.75407000000001</c:v>
                </c:pt>
                <c:pt idx="264">
                  <c:v>199.94890000000001</c:v>
                </c:pt>
                <c:pt idx="265">
                  <c:v>248.48553999999999</c:v>
                </c:pt>
                <c:pt idx="266">
                  <c:v>166.89767000000001</c:v>
                </c:pt>
                <c:pt idx="267">
                  <c:v>172.70650000000001</c:v>
                </c:pt>
                <c:pt idx="268">
                  <c:v>155.18892</c:v>
                </c:pt>
                <c:pt idx="269">
                  <c:v>153.93768</c:v>
                </c:pt>
                <c:pt idx="270">
                  <c:v>150.55412999999999</c:v>
                </c:pt>
                <c:pt idx="271">
                  <c:v>149.25040000000001</c:v>
                </c:pt>
                <c:pt idx="272">
                  <c:v>153.57231999999999</c:v>
                </c:pt>
                <c:pt idx="273">
                  <c:v>168.42111</c:v>
                </c:pt>
                <c:pt idx="274">
                  <c:v>164.30837</c:v>
                </c:pt>
                <c:pt idx="275">
                  <c:v>166.45831000000001</c:v>
                </c:pt>
                <c:pt idx="276">
                  <c:v>161.52409</c:v>
                </c:pt>
                <c:pt idx="277">
                  <c:v>162.36696000000001</c:v>
                </c:pt>
                <c:pt idx="278">
                  <c:v>158.29510999999999</c:v>
                </c:pt>
                <c:pt idx="279">
                  <c:v>160.75649999999999</c:v>
                </c:pt>
                <c:pt idx="280">
                  <c:v>160.70985999999999</c:v>
                </c:pt>
                <c:pt idx="281">
                  <c:v>166.31428</c:v>
                </c:pt>
                <c:pt idx="282">
                  <c:v>170.18182999999999</c:v>
                </c:pt>
                <c:pt idx="283">
                  <c:v>172.09146000000001</c:v>
                </c:pt>
                <c:pt idx="284">
                  <c:v>155.27934999999999</c:v>
                </c:pt>
                <c:pt idx="285">
                  <c:v>165.90943999999999</c:v>
                </c:pt>
                <c:pt idx="286">
                  <c:v>173.38396</c:v>
                </c:pt>
                <c:pt idx="287">
                  <c:v>164.75957</c:v>
                </c:pt>
                <c:pt idx="288">
                  <c:v>202</c:v>
                </c:pt>
                <c:pt idx="289">
                  <c:v>202</c:v>
                </c:pt>
                <c:pt idx="290">
                  <c:v>202</c:v>
                </c:pt>
                <c:pt idx="291">
                  <c:v>202</c:v>
                </c:pt>
                <c:pt idx="292">
                  <c:v>202</c:v>
                </c:pt>
                <c:pt idx="293">
                  <c:v>202</c:v>
                </c:pt>
                <c:pt idx="294">
                  <c:v>202</c:v>
                </c:pt>
                <c:pt idx="295">
                  <c:v>298.79394000000002</c:v>
                </c:pt>
                <c:pt idx="296">
                  <c:v>146.33008000000001</c:v>
                </c:pt>
                <c:pt idx="297">
                  <c:v>149.51006000000001</c:v>
                </c:pt>
                <c:pt idx="298">
                  <c:v>156.66747000000001</c:v>
                </c:pt>
                <c:pt idx="299">
                  <c:v>158.96582000000001</c:v>
                </c:pt>
                <c:pt idx="300">
                  <c:v>157.11438000000001</c:v>
                </c:pt>
                <c:pt idx="301">
                  <c:v>171.67868999999999</c:v>
                </c:pt>
                <c:pt idx="302">
                  <c:v>170.51549</c:v>
                </c:pt>
                <c:pt idx="303">
                  <c:v>177.33751000000001</c:v>
                </c:pt>
                <c:pt idx="304">
                  <c:v>174.64866000000001</c:v>
                </c:pt>
                <c:pt idx="305">
                  <c:v>168.91707</c:v>
                </c:pt>
                <c:pt idx="306">
                  <c:v>176.42777000000001</c:v>
                </c:pt>
                <c:pt idx="307">
                  <c:v>163.65959000000001</c:v>
                </c:pt>
                <c:pt idx="308">
                  <c:v>167.71106</c:v>
                </c:pt>
                <c:pt idx="309">
                  <c:v>168.04037</c:v>
                </c:pt>
                <c:pt idx="310">
                  <c:v>180.66766999999999</c:v>
                </c:pt>
                <c:pt idx="311">
                  <c:v>183.79768999999999</c:v>
                </c:pt>
                <c:pt idx="312">
                  <c:v>193.53964999999999</c:v>
                </c:pt>
                <c:pt idx="313">
                  <c:v>155.55815000000001</c:v>
                </c:pt>
                <c:pt idx="314">
                  <c:v>149.20379</c:v>
                </c:pt>
                <c:pt idx="315">
                  <c:v>153.93258</c:v>
                </c:pt>
                <c:pt idx="316">
                  <c:v>163.31433000000001</c:v>
                </c:pt>
                <c:pt idx="317">
                  <c:v>150.36312000000001</c:v>
                </c:pt>
                <c:pt idx="318">
                  <c:v>150.28864999999999</c:v>
                </c:pt>
                <c:pt idx="319">
                  <c:v>150.21055999999999</c:v>
                </c:pt>
                <c:pt idx="320">
                  <c:v>150.14344</c:v>
                </c:pt>
                <c:pt idx="321">
                  <c:v>157.15781000000001</c:v>
                </c:pt>
                <c:pt idx="322">
                  <c:v>155.65092999999999</c:v>
                </c:pt>
                <c:pt idx="323">
                  <c:v>168.25071</c:v>
                </c:pt>
                <c:pt idx="324">
                  <c:v>173.01992000000001</c:v>
                </c:pt>
                <c:pt idx="325">
                  <c:v>172.44705999999999</c:v>
                </c:pt>
                <c:pt idx="326">
                  <c:v>173.43077</c:v>
                </c:pt>
                <c:pt idx="327">
                  <c:v>177.22146000000001</c:v>
                </c:pt>
                <c:pt idx="328">
                  <c:v>172.21725000000001</c:v>
                </c:pt>
                <c:pt idx="329">
                  <c:v>174.20962</c:v>
                </c:pt>
                <c:pt idx="330">
                  <c:v>174.02503999999999</c:v>
                </c:pt>
                <c:pt idx="331">
                  <c:v>175.71567999999999</c:v>
                </c:pt>
                <c:pt idx="332">
                  <c:v>169.12747999999999</c:v>
                </c:pt>
                <c:pt idx="333">
                  <c:v>173.55892</c:v>
                </c:pt>
                <c:pt idx="334">
                  <c:v>173.53779</c:v>
                </c:pt>
                <c:pt idx="335">
                  <c:v>182.62</c:v>
                </c:pt>
                <c:pt idx="336">
                  <c:v>182.62</c:v>
                </c:pt>
                <c:pt idx="337">
                  <c:v>171.28988000000001</c:v>
                </c:pt>
                <c:pt idx="338">
                  <c:v>175.10146</c:v>
                </c:pt>
                <c:pt idx="339">
                  <c:v>173.25635</c:v>
                </c:pt>
                <c:pt idx="340">
                  <c:v>165.69064</c:v>
                </c:pt>
                <c:pt idx="341">
                  <c:v>166.74032</c:v>
                </c:pt>
                <c:pt idx="342">
                  <c:v>162.96619000000001</c:v>
                </c:pt>
                <c:pt idx="343">
                  <c:v>155.07473999999999</c:v>
                </c:pt>
                <c:pt idx="344">
                  <c:v>156.59130999999999</c:v>
                </c:pt>
                <c:pt idx="345">
                  <c:v>168.39768000000001</c:v>
                </c:pt>
                <c:pt idx="346">
                  <c:v>163.89144999999999</c:v>
                </c:pt>
                <c:pt idx="347">
                  <c:v>165.86841999999999</c:v>
                </c:pt>
                <c:pt idx="348">
                  <c:v>158.34535</c:v>
                </c:pt>
                <c:pt idx="349">
                  <c:v>171.46637999999999</c:v>
                </c:pt>
                <c:pt idx="350">
                  <c:v>176.67769000000001</c:v>
                </c:pt>
                <c:pt idx="351">
                  <c:v>168.83848</c:v>
                </c:pt>
                <c:pt idx="352">
                  <c:v>149.95283000000001</c:v>
                </c:pt>
                <c:pt idx="353">
                  <c:v>148.86028999999999</c:v>
                </c:pt>
                <c:pt idx="354">
                  <c:v>155.30953</c:v>
                </c:pt>
                <c:pt idx="355">
                  <c:v>144.63300000000001</c:v>
                </c:pt>
                <c:pt idx="356">
                  <c:v>141.03199000000001</c:v>
                </c:pt>
                <c:pt idx="357">
                  <c:v>142.47980999999999</c:v>
                </c:pt>
                <c:pt idx="358">
                  <c:v>142.13131999999999</c:v>
                </c:pt>
                <c:pt idx="359">
                  <c:v>143.93312</c:v>
                </c:pt>
                <c:pt idx="360">
                  <c:v>203.73</c:v>
                </c:pt>
                <c:pt idx="361">
                  <c:v>203.73</c:v>
                </c:pt>
                <c:pt idx="362">
                  <c:v>160.75548000000001</c:v>
                </c:pt>
                <c:pt idx="363">
                  <c:v>152.16345000000001</c:v>
                </c:pt>
                <c:pt idx="364">
                  <c:v>151.54274000000001</c:v>
                </c:pt>
                <c:pt idx="365">
                  <c:v>145.50482</c:v>
                </c:pt>
                <c:pt idx="366">
                  <c:v>149.91683</c:v>
                </c:pt>
                <c:pt idx="367">
                  <c:v>143.72951</c:v>
                </c:pt>
                <c:pt idx="368">
                  <c:v>141.26656</c:v>
                </c:pt>
                <c:pt idx="369">
                  <c:v>145.67123000000001</c:v>
                </c:pt>
                <c:pt idx="370">
                  <c:v>148.40451999999999</c:v>
                </c:pt>
                <c:pt idx="371">
                  <c:v>144.68988999999999</c:v>
                </c:pt>
                <c:pt idx="372">
                  <c:v>142.95758000000001</c:v>
                </c:pt>
                <c:pt idx="373">
                  <c:v>141.02704</c:v>
                </c:pt>
                <c:pt idx="374">
                  <c:v>141.61866000000001</c:v>
                </c:pt>
                <c:pt idx="375">
                  <c:v>143.63525999999999</c:v>
                </c:pt>
                <c:pt idx="376">
                  <c:v>148.46619999999999</c:v>
                </c:pt>
                <c:pt idx="377">
                  <c:v>148.68185</c:v>
                </c:pt>
                <c:pt idx="378">
                  <c:v>157.80462</c:v>
                </c:pt>
                <c:pt idx="379">
                  <c:v>155.00894</c:v>
                </c:pt>
                <c:pt idx="380">
                  <c:v>145.01412999999999</c:v>
                </c:pt>
                <c:pt idx="381">
                  <c:v>141.76035999999999</c:v>
                </c:pt>
                <c:pt idx="382">
                  <c:v>143.44549000000001</c:v>
                </c:pt>
                <c:pt idx="383">
                  <c:v>151.92142000000001</c:v>
                </c:pt>
                <c:pt idx="384">
                  <c:v>173.32207</c:v>
                </c:pt>
                <c:pt idx="385">
                  <c:v>171.74833000000001</c:v>
                </c:pt>
                <c:pt idx="386">
                  <c:v>165.61983000000001</c:v>
                </c:pt>
                <c:pt idx="387">
                  <c:v>173.11716999999999</c:v>
                </c:pt>
                <c:pt idx="388">
                  <c:v>157.18561</c:v>
                </c:pt>
                <c:pt idx="389">
                  <c:v>160.51477</c:v>
                </c:pt>
                <c:pt idx="390">
                  <c:v>158.79273000000001</c:v>
                </c:pt>
                <c:pt idx="391">
                  <c:v>150.53397000000001</c:v>
                </c:pt>
                <c:pt idx="392">
                  <c:v>150.06772000000001</c:v>
                </c:pt>
                <c:pt idx="393">
                  <c:v>158.22568999999999</c:v>
                </c:pt>
                <c:pt idx="394">
                  <c:v>160.42224999999999</c:v>
                </c:pt>
                <c:pt idx="395">
                  <c:v>163.09376</c:v>
                </c:pt>
                <c:pt idx="396">
                  <c:v>164.92621</c:v>
                </c:pt>
                <c:pt idx="397">
                  <c:v>156.33018000000001</c:v>
                </c:pt>
                <c:pt idx="398">
                  <c:v>154.47519</c:v>
                </c:pt>
                <c:pt idx="399">
                  <c:v>152.34115</c:v>
                </c:pt>
                <c:pt idx="400">
                  <c:v>155.07214999999999</c:v>
                </c:pt>
                <c:pt idx="401">
                  <c:v>157.17071000000001</c:v>
                </c:pt>
                <c:pt idx="402">
                  <c:v>154.55091999999999</c:v>
                </c:pt>
                <c:pt idx="403">
                  <c:v>156.53604999999999</c:v>
                </c:pt>
                <c:pt idx="404">
                  <c:v>187.25259</c:v>
                </c:pt>
                <c:pt idx="405">
                  <c:v>162.05582000000001</c:v>
                </c:pt>
                <c:pt idx="406">
                  <c:v>141</c:v>
                </c:pt>
                <c:pt idx="407">
                  <c:v>143.83557999999999</c:v>
                </c:pt>
                <c:pt idx="408">
                  <c:v>142.22173000000001</c:v>
                </c:pt>
                <c:pt idx="409">
                  <c:v>148.01382000000001</c:v>
                </c:pt>
                <c:pt idx="410">
                  <c:v>152.5523</c:v>
                </c:pt>
                <c:pt idx="411">
                  <c:v>164.54464999999999</c:v>
                </c:pt>
                <c:pt idx="412">
                  <c:v>150.89362</c:v>
                </c:pt>
                <c:pt idx="413">
                  <c:v>147.90146999999999</c:v>
                </c:pt>
                <c:pt idx="414">
                  <c:v>149.62531000000001</c:v>
                </c:pt>
                <c:pt idx="415">
                  <c:v>177.31433000000001</c:v>
                </c:pt>
                <c:pt idx="416">
                  <c:v>141</c:v>
                </c:pt>
                <c:pt idx="417">
                  <c:v>141</c:v>
                </c:pt>
                <c:pt idx="418">
                  <c:v>142.14752999999999</c:v>
                </c:pt>
                <c:pt idx="419">
                  <c:v>141</c:v>
                </c:pt>
                <c:pt idx="420">
                  <c:v>144.38111000000001</c:v>
                </c:pt>
                <c:pt idx="421">
                  <c:v>141.2184</c:v>
                </c:pt>
                <c:pt idx="422">
                  <c:v>141.12146999999999</c:v>
                </c:pt>
                <c:pt idx="423">
                  <c:v>141.76639</c:v>
                </c:pt>
                <c:pt idx="424">
                  <c:v>141.76739000000001</c:v>
                </c:pt>
                <c:pt idx="425">
                  <c:v>143.99707000000001</c:v>
                </c:pt>
                <c:pt idx="426">
                  <c:v>142.98681999999999</c:v>
                </c:pt>
                <c:pt idx="427">
                  <c:v>147.97582</c:v>
                </c:pt>
                <c:pt idx="428">
                  <c:v>153.79514</c:v>
                </c:pt>
                <c:pt idx="429">
                  <c:v>146.73023000000001</c:v>
                </c:pt>
                <c:pt idx="430">
                  <c:v>148.25810999999999</c:v>
                </c:pt>
                <c:pt idx="431">
                  <c:v>150.94105999999999</c:v>
                </c:pt>
                <c:pt idx="432">
                  <c:v>180.28662</c:v>
                </c:pt>
                <c:pt idx="433">
                  <c:v>149.61293000000001</c:v>
                </c:pt>
                <c:pt idx="434">
                  <c:v>237.98</c:v>
                </c:pt>
                <c:pt idx="435">
                  <c:v>237.98</c:v>
                </c:pt>
                <c:pt idx="436">
                  <c:v>178.95555999999999</c:v>
                </c:pt>
                <c:pt idx="437">
                  <c:v>162.179</c:v>
                </c:pt>
                <c:pt idx="438">
                  <c:v>156.83597</c:v>
                </c:pt>
                <c:pt idx="439">
                  <c:v>154.55691999999999</c:v>
                </c:pt>
                <c:pt idx="440">
                  <c:v>171.82847000000001</c:v>
                </c:pt>
                <c:pt idx="441">
                  <c:v>148.77019999999999</c:v>
                </c:pt>
                <c:pt idx="442">
                  <c:v>149.98211000000001</c:v>
                </c:pt>
                <c:pt idx="443">
                  <c:v>172.69199</c:v>
                </c:pt>
                <c:pt idx="444">
                  <c:v>149.07727</c:v>
                </c:pt>
                <c:pt idx="445">
                  <c:v>155.48274000000001</c:v>
                </c:pt>
                <c:pt idx="446">
                  <c:v>158.96296000000001</c:v>
                </c:pt>
                <c:pt idx="447">
                  <c:v>154.49225000000001</c:v>
                </c:pt>
                <c:pt idx="448">
                  <c:v>150.09848</c:v>
                </c:pt>
                <c:pt idx="449">
                  <c:v>145.49674999999999</c:v>
                </c:pt>
                <c:pt idx="450">
                  <c:v>144.72618</c:v>
                </c:pt>
                <c:pt idx="451">
                  <c:v>141.33969999999999</c:v>
                </c:pt>
                <c:pt idx="452">
                  <c:v>147.66784000000001</c:v>
                </c:pt>
                <c:pt idx="453">
                  <c:v>143.32455999999999</c:v>
                </c:pt>
                <c:pt idx="454">
                  <c:v>145.23832999999999</c:v>
                </c:pt>
                <c:pt idx="455">
                  <c:v>155.36828</c:v>
                </c:pt>
                <c:pt idx="456">
                  <c:v>162.59567999999999</c:v>
                </c:pt>
                <c:pt idx="457">
                  <c:v>172.36036999999999</c:v>
                </c:pt>
                <c:pt idx="458">
                  <c:v>144.55419000000001</c:v>
                </c:pt>
                <c:pt idx="459">
                  <c:v>152.10557</c:v>
                </c:pt>
                <c:pt idx="460">
                  <c:v>153.08510999999999</c:v>
                </c:pt>
                <c:pt idx="461">
                  <c:v>156.50787</c:v>
                </c:pt>
                <c:pt idx="462">
                  <c:v>150.42911000000001</c:v>
                </c:pt>
                <c:pt idx="463">
                  <c:v>161.72659999999999</c:v>
                </c:pt>
                <c:pt idx="464">
                  <c:v>169.49144000000001</c:v>
                </c:pt>
                <c:pt idx="465">
                  <c:v>175.90258</c:v>
                </c:pt>
                <c:pt idx="466">
                  <c:v>162.22297</c:v>
                </c:pt>
                <c:pt idx="467">
                  <c:v>147.85059000000001</c:v>
                </c:pt>
                <c:pt idx="468">
                  <c:v>141.17005</c:v>
                </c:pt>
                <c:pt idx="469">
                  <c:v>141</c:v>
                </c:pt>
                <c:pt idx="470">
                  <c:v>117.53257000000001</c:v>
                </c:pt>
                <c:pt idx="471">
                  <c:v>150.61752999999999</c:v>
                </c:pt>
                <c:pt idx="472">
                  <c:v>159.33098000000001</c:v>
                </c:pt>
                <c:pt idx="473">
                  <c:v>157.67504</c:v>
                </c:pt>
                <c:pt idx="474">
                  <c:v>156.58623</c:v>
                </c:pt>
                <c:pt idx="475">
                  <c:v>154.60525000000001</c:v>
                </c:pt>
                <c:pt idx="476">
                  <c:v>150.89535000000001</c:v>
                </c:pt>
                <c:pt idx="477">
                  <c:v>171.91013000000001</c:v>
                </c:pt>
                <c:pt idx="478">
                  <c:v>145.15180000000001</c:v>
                </c:pt>
                <c:pt idx="479">
                  <c:v>161.36356000000001</c:v>
                </c:pt>
                <c:pt idx="480">
                  <c:v>162.64828</c:v>
                </c:pt>
                <c:pt idx="481">
                  <c:v>161.56640999999999</c:v>
                </c:pt>
                <c:pt idx="482">
                  <c:v>151.02267000000001</c:v>
                </c:pt>
                <c:pt idx="483">
                  <c:v>151.41309000000001</c:v>
                </c:pt>
                <c:pt idx="484">
                  <c:v>156.22496000000001</c:v>
                </c:pt>
                <c:pt idx="485">
                  <c:v>153.19804999999999</c:v>
                </c:pt>
                <c:pt idx="486">
                  <c:v>147.37935999999999</c:v>
                </c:pt>
                <c:pt idx="487">
                  <c:v>141.71391</c:v>
                </c:pt>
                <c:pt idx="488">
                  <c:v>142.21701999999999</c:v>
                </c:pt>
                <c:pt idx="489">
                  <c:v>151.89008999999999</c:v>
                </c:pt>
                <c:pt idx="490">
                  <c:v>141</c:v>
                </c:pt>
                <c:pt idx="491">
                  <c:v>141</c:v>
                </c:pt>
                <c:pt idx="492">
                  <c:v>141.56403</c:v>
                </c:pt>
                <c:pt idx="493">
                  <c:v>144.03169</c:v>
                </c:pt>
                <c:pt idx="494">
                  <c:v>141</c:v>
                </c:pt>
                <c:pt idx="495">
                  <c:v>141</c:v>
                </c:pt>
                <c:pt idx="496">
                  <c:v>141</c:v>
                </c:pt>
                <c:pt idx="497">
                  <c:v>141</c:v>
                </c:pt>
                <c:pt idx="498">
                  <c:v>141</c:v>
                </c:pt>
                <c:pt idx="499">
                  <c:v>141</c:v>
                </c:pt>
                <c:pt idx="500">
                  <c:v>141</c:v>
                </c:pt>
                <c:pt idx="501">
                  <c:v>142.45729</c:v>
                </c:pt>
                <c:pt idx="502">
                  <c:v>163.83548999999999</c:v>
                </c:pt>
                <c:pt idx="503">
                  <c:v>165.75980999999999</c:v>
                </c:pt>
                <c:pt idx="504">
                  <c:v>159.08161999999999</c:v>
                </c:pt>
                <c:pt idx="505">
                  <c:v>149.16642999999999</c:v>
                </c:pt>
                <c:pt idx="506">
                  <c:v>141.43339</c:v>
                </c:pt>
                <c:pt idx="507">
                  <c:v>144.15192999999999</c:v>
                </c:pt>
                <c:pt idx="508">
                  <c:v>141.78837999999999</c:v>
                </c:pt>
                <c:pt idx="509">
                  <c:v>144.86365000000001</c:v>
                </c:pt>
                <c:pt idx="510">
                  <c:v>143.16117</c:v>
                </c:pt>
                <c:pt idx="511">
                  <c:v>153.25254000000001</c:v>
                </c:pt>
                <c:pt idx="512">
                  <c:v>160.99884</c:v>
                </c:pt>
                <c:pt idx="513">
                  <c:v>168.75279</c:v>
                </c:pt>
                <c:pt idx="514">
                  <c:v>157.61368999999999</c:v>
                </c:pt>
                <c:pt idx="515">
                  <c:v>153.30455000000001</c:v>
                </c:pt>
                <c:pt idx="516">
                  <c:v>143.26940999999999</c:v>
                </c:pt>
                <c:pt idx="517">
                  <c:v>145.43998999999999</c:v>
                </c:pt>
                <c:pt idx="518">
                  <c:v>142.93303</c:v>
                </c:pt>
                <c:pt idx="519">
                  <c:v>141</c:v>
                </c:pt>
                <c:pt idx="520">
                  <c:v>141</c:v>
                </c:pt>
                <c:pt idx="521">
                  <c:v>141</c:v>
                </c:pt>
                <c:pt idx="522">
                  <c:v>145.70585</c:v>
                </c:pt>
                <c:pt idx="523">
                  <c:v>147.08233999999999</c:v>
                </c:pt>
                <c:pt idx="524">
                  <c:v>143.21662000000001</c:v>
                </c:pt>
                <c:pt idx="525">
                  <c:v>153.49484000000001</c:v>
                </c:pt>
                <c:pt idx="526">
                  <c:v>168.40576999999999</c:v>
                </c:pt>
                <c:pt idx="527">
                  <c:v>184.87039999999999</c:v>
                </c:pt>
                <c:pt idx="528">
                  <c:v>149.5658</c:v>
                </c:pt>
                <c:pt idx="529">
                  <c:v>155.71870000000001</c:v>
                </c:pt>
                <c:pt idx="530">
                  <c:v>163.18886000000001</c:v>
                </c:pt>
                <c:pt idx="531">
                  <c:v>166.15989999999999</c:v>
                </c:pt>
                <c:pt idx="532">
                  <c:v>154.18827999999999</c:v>
                </c:pt>
                <c:pt idx="533">
                  <c:v>143.57237000000001</c:v>
                </c:pt>
                <c:pt idx="534">
                  <c:v>143.84925999999999</c:v>
                </c:pt>
                <c:pt idx="535">
                  <c:v>151.17259999999999</c:v>
                </c:pt>
                <c:pt idx="536">
                  <c:v>153.40136999999999</c:v>
                </c:pt>
                <c:pt idx="537">
                  <c:v>150.64421999999999</c:v>
                </c:pt>
                <c:pt idx="538">
                  <c:v>162.13283000000001</c:v>
                </c:pt>
                <c:pt idx="539">
                  <c:v>172.21190999999999</c:v>
                </c:pt>
                <c:pt idx="540">
                  <c:v>161.73011</c:v>
                </c:pt>
                <c:pt idx="541">
                  <c:v>164.61462</c:v>
                </c:pt>
                <c:pt idx="542">
                  <c:v>161.33986999999999</c:v>
                </c:pt>
                <c:pt idx="543">
                  <c:v>157.29518999999999</c:v>
                </c:pt>
                <c:pt idx="544">
                  <c:v>147.73293000000001</c:v>
                </c:pt>
                <c:pt idx="545">
                  <c:v>146.64124000000001</c:v>
                </c:pt>
                <c:pt idx="546">
                  <c:v>254.29537999999999</c:v>
                </c:pt>
                <c:pt idx="547">
                  <c:v>170.45554999999999</c:v>
                </c:pt>
                <c:pt idx="548">
                  <c:v>169.03883999999999</c:v>
                </c:pt>
                <c:pt idx="549">
                  <c:v>180.15656999999999</c:v>
                </c:pt>
                <c:pt idx="550">
                  <c:v>165.32550000000001</c:v>
                </c:pt>
                <c:pt idx="551">
                  <c:v>221.05163999999999</c:v>
                </c:pt>
                <c:pt idx="552">
                  <c:v>153.46200999999999</c:v>
                </c:pt>
                <c:pt idx="553">
                  <c:v>165.77311</c:v>
                </c:pt>
                <c:pt idx="554">
                  <c:v>141</c:v>
                </c:pt>
                <c:pt idx="555">
                  <c:v>144.05043000000001</c:v>
                </c:pt>
                <c:pt idx="556">
                  <c:v>149.32792000000001</c:v>
                </c:pt>
                <c:pt idx="557">
                  <c:v>158.08233000000001</c:v>
                </c:pt>
                <c:pt idx="558">
                  <c:v>142.76947000000001</c:v>
                </c:pt>
                <c:pt idx="559">
                  <c:v>160.70026999999999</c:v>
                </c:pt>
                <c:pt idx="560">
                  <c:v>185.42004</c:v>
                </c:pt>
                <c:pt idx="561">
                  <c:v>142.59492</c:v>
                </c:pt>
                <c:pt idx="562">
                  <c:v>142.05241000000001</c:v>
                </c:pt>
                <c:pt idx="563">
                  <c:v>141.26570000000001</c:v>
                </c:pt>
                <c:pt idx="564">
                  <c:v>149.13858999999999</c:v>
                </c:pt>
                <c:pt idx="565">
                  <c:v>148.55799999999999</c:v>
                </c:pt>
                <c:pt idx="566">
                  <c:v>151.82581999999999</c:v>
                </c:pt>
                <c:pt idx="567">
                  <c:v>144.92473000000001</c:v>
                </c:pt>
                <c:pt idx="568">
                  <c:v>152.41206</c:v>
                </c:pt>
                <c:pt idx="569">
                  <c:v>160.18262999999999</c:v>
                </c:pt>
                <c:pt idx="570">
                  <c:v>166.81656000000001</c:v>
                </c:pt>
                <c:pt idx="571">
                  <c:v>165.69842</c:v>
                </c:pt>
                <c:pt idx="572">
                  <c:v>161.02422000000001</c:v>
                </c:pt>
                <c:pt idx="573">
                  <c:v>176.45421999999999</c:v>
                </c:pt>
                <c:pt idx="574">
                  <c:v>167.29786999999999</c:v>
                </c:pt>
                <c:pt idx="575">
                  <c:v>168.00917999999999</c:v>
                </c:pt>
                <c:pt idx="576">
                  <c:v>154.44290000000001</c:v>
                </c:pt>
                <c:pt idx="577">
                  <c:v>170.37141</c:v>
                </c:pt>
                <c:pt idx="578">
                  <c:v>172.90352999999999</c:v>
                </c:pt>
                <c:pt idx="579">
                  <c:v>141</c:v>
                </c:pt>
                <c:pt idx="580">
                  <c:v>145.59142</c:v>
                </c:pt>
                <c:pt idx="581">
                  <c:v>217.78761</c:v>
                </c:pt>
                <c:pt idx="582">
                  <c:v>272.48442999999997</c:v>
                </c:pt>
                <c:pt idx="583">
                  <c:v>151.35396</c:v>
                </c:pt>
                <c:pt idx="584">
                  <c:v>177.41391999999999</c:v>
                </c:pt>
                <c:pt idx="585">
                  <c:v>176.08760000000001</c:v>
                </c:pt>
                <c:pt idx="586">
                  <c:v>181.72830999999999</c:v>
                </c:pt>
                <c:pt idx="587">
                  <c:v>193.56333000000001</c:v>
                </c:pt>
                <c:pt idx="588">
                  <c:v>175.72157999999999</c:v>
                </c:pt>
                <c:pt idx="589">
                  <c:v>181.73519999999999</c:v>
                </c:pt>
                <c:pt idx="590">
                  <c:v>183.61873</c:v>
                </c:pt>
                <c:pt idx="591">
                  <c:v>174.65365</c:v>
                </c:pt>
                <c:pt idx="592">
                  <c:v>172.64237</c:v>
                </c:pt>
                <c:pt idx="593">
                  <c:v>161.00086999999999</c:v>
                </c:pt>
                <c:pt idx="594">
                  <c:v>170.38525000000001</c:v>
                </c:pt>
                <c:pt idx="595">
                  <c:v>169.66553999999999</c:v>
                </c:pt>
                <c:pt idx="596">
                  <c:v>173.23573999999999</c:v>
                </c:pt>
                <c:pt idx="597">
                  <c:v>177.03416000000001</c:v>
                </c:pt>
                <c:pt idx="598">
                  <c:v>168.83447000000001</c:v>
                </c:pt>
                <c:pt idx="599">
                  <c:v>177.20967999999999</c:v>
                </c:pt>
                <c:pt idx="600">
                  <c:v>270.29563000000002</c:v>
                </c:pt>
                <c:pt idx="601">
                  <c:v>174.32323</c:v>
                </c:pt>
                <c:pt idx="602">
                  <c:v>167.89126999999999</c:v>
                </c:pt>
                <c:pt idx="603">
                  <c:v>164.45179999999999</c:v>
                </c:pt>
                <c:pt idx="604">
                  <c:v>153.83179999999999</c:v>
                </c:pt>
                <c:pt idx="605">
                  <c:v>160.42977999999999</c:v>
                </c:pt>
                <c:pt idx="606">
                  <c:v>193.93436</c:v>
                </c:pt>
                <c:pt idx="607">
                  <c:v>146.57987</c:v>
                </c:pt>
                <c:pt idx="608">
                  <c:v>160.12604999999999</c:v>
                </c:pt>
                <c:pt idx="609">
                  <c:v>169.25558000000001</c:v>
                </c:pt>
                <c:pt idx="610">
                  <c:v>161.59866</c:v>
                </c:pt>
                <c:pt idx="611">
                  <c:v>165.52282</c:v>
                </c:pt>
                <c:pt idx="612">
                  <c:v>170.62653</c:v>
                </c:pt>
                <c:pt idx="613">
                  <c:v>171.92347000000001</c:v>
                </c:pt>
                <c:pt idx="614">
                  <c:v>168.79707999999999</c:v>
                </c:pt>
                <c:pt idx="615">
                  <c:v>160.86160000000001</c:v>
                </c:pt>
                <c:pt idx="616">
                  <c:v>157.06768</c:v>
                </c:pt>
                <c:pt idx="617">
                  <c:v>153.81945999999999</c:v>
                </c:pt>
                <c:pt idx="618">
                  <c:v>156.38068000000001</c:v>
                </c:pt>
                <c:pt idx="619">
                  <c:v>174.46073000000001</c:v>
                </c:pt>
                <c:pt idx="620">
                  <c:v>168.90771000000001</c:v>
                </c:pt>
                <c:pt idx="621">
                  <c:v>171.52454</c:v>
                </c:pt>
                <c:pt idx="622">
                  <c:v>153.80884</c:v>
                </c:pt>
                <c:pt idx="623">
                  <c:v>151.15329</c:v>
                </c:pt>
                <c:pt idx="624">
                  <c:v>159.35390000000001</c:v>
                </c:pt>
                <c:pt idx="625">
                  <c:v>162.01688999999999</c:v>
                </c:pt>
                <c:pt idx="626">
                  <c:v>169.24930000000001</c:v>
                </c:pt>
                <c:pt idx="627">
                  <c:v>165.75886</c:v>
                </c:pt>
                <c:pt idx="628">
                  <c:v>158.95796000000001</c:v>
                </c:pt>
                <c:pt idx="629">
                  <c:v>162.75752</c:v>
                </c:pt>
                <c:pt idx="630">
                  <c:v>145.05135999999999</c:v>
                </c:pt>
                <c:pt idx="631">
                  <c:v>141.38813999999999</c:v>
                </c:pt>
                <c:pt idx="632">
                  <c:v>148.17756</c:v>
                </c:pt>
                <c:pt idx="633">
                  <c:v>151.64982000000001</c:v>
                </c:pt>
                <c:pt idx="634">
                  <c:v>148.49386000000001</c:v>
                </c:pt>
                <c:pt idx="635">
                  <c:v>146.62548000000001</c:v>
                </c:pt>
                <c:pt idx="636">
                  <c:v>145.05556000000001</c:v>
                </c:pt>
                <c:pt idx="637">
                  <c:v>146.81835000000001</c:v>
                </c:pt>
                <c:pt idx="638">
                  <c:v>144.18948</c:v>
                </c:pt>
                <c:pt idx="639">
                  <c:v>141</c:v>
                </c:pt>
                <c:pt idx="640">
                  <c:v>141</c:v>
                </c:pt>
                <c:pt idx="641">
                  <c:v>141</c:v>
                </c:pt>
                <c:pt idx="642">
                  <c:v>141</c:v>
                </c:pt>
                <c:pt idx="643">
                  <c:v>141.5393</c:v>
                </c:pt>
                <c:pt idx="644">
                  <c:v>143.93168</c:v>
                </c:pt>
                <c:pt idx="645">
                  <c:v>155.1542</c:v>
                </c:pt>
                <c:pt idx="646">
                  <c:v>145.59501</c:v>
                </c:pt>
                <c:pt idx="647">
                  <c:v>145.52133000000001</c:v>
                </c:pt>
                <c:pt idx="648">
                  <c:v>166.27021999999999</c:v>
                </c:pt>
                <c:pt idx="649">
                  <c:v>162.35012</c:v>
                </c:pt>
                <c:pt idx="650">
                  <c:v>154.07468</c:v>
                </c:pt>
                <c:pt idx="651">
                  <c:v>149.38732999999999</c:v>
                </c:pt>
                <c:pt idx="652">
                  <c:v>166.73589999999999</c:v>
                </c:pt>
                <c:pt idx="653">
                  <c:v>146.15736999999999</c:v>
                </c:pt>
                <c:pt idx="654">
                  <c:v>151.92551</c:v>
                </c:pt>
                <c:pt idx="655">
                  <c:v>141</c:v>
                </c:pt>
                <c:pt idx="656">
                  <c:v>142.63036</c:v>
                </c:pt>
                <c:pt idx="657">
                  <c:v>150.20937000000001</c:v>
                </c:pt>
                <c:pt idx="658">
                  <c:v>151.77145999999999</c:v>
                </c:pt>
                <c:pt idx="659">
                  <c:v>153.0145</c:v>
                </c:pt>
                <c:pt idx="660">
                  <c:v>148.05554000000001</c:v>
                </c:pt>
                <c:pt idx="661">
                  <c:v>148.66036</c:v>
                </c:pt>
                <c:pt idx="662">
                  <c:v>145.94768999999999</c:v>
                </c:pt>
                <c:pt idx="663">
                  <c:v>142.26795000000001</c:v>
                </c:pt>
                <c:pt idx="664">
                  <c:v>141.30446000000001</c:v>
                </c:pt>
                <c:pt idx="665">
                  <c:v>141.65159</c:v>
                </c:pt>
                <c:pt idx="666">
                  <c:v>141</c:v>
                </c:pt>
                <c:pt idx="667">
                  <c:v>145.01177000000001</c:v>
                </c:pt>
                <c:pt idx="668">
                  <c:v>164.82513</c:v>
                </c:pt>
                <c:pt idx="669">
                  <c:v>158.98788999999999</c:v>
                </c:pt>
                <c:pt idx="670">
                  <c:v>155.89555999999999</c:v>
                </c:pt>
                <c:pt idx="671">
                  <c:v>171.38526999999999</c:v>
                </c:pt>
                <c:pt idx="672">
                  <c:v>158.02351999999999</c:v>
                </c:pt>
                <c:pt idx="673">
                  <c:v>153.17922999999999</c:v>
                </c:pt>
                <c:pt idx="674">
                  <c:v>146.27957000000001</c:v>
                </c:pt>
                <c:pt idx="675">
                  <c:v>154.65880000000001</c:v>
                </c:pt>
                <c:pt idx="676">
                  <c:v>159.35096999999999</c:v>
                </c:pt>
                <c:pt idx="677">
                  <c:v>158.65239</c:v>
                </c:pt>
                <c:pt idx="678">
                  <c:v>158.93534</c:v>
                </c:pt>
                <c:pt idx="679">
                  <c:v>141.22154</c:v>
                </c:pt>
                <c:pt idx="680">
                  <c:v>148.90074000000001</c:v>
                </c:pt>
                <c:pt idx="681">
                  <c:v>151.90258</c:v>
                </c:pt>
                <c:pt idx="682">
                  <c:v>148.12051</c:v>
                </c:pt>
                <c:pt idx="683">
                  <c:v>158.88875999999999</c:v>
                </c:pt>
                <c:pt idx="684">
                  <c:v>156.37634</c:v>
                </c:pt>
                <c:pt idx="685">
                  <c:v>165.59071</c:v>
                </c:pt>
                <c:pt idx="686">
                  <c:v>159.90360999999999</c:v>
                </c:pt>
                <c:pt idx="687">
                  <c:v>153.31807000000001</c:v>
                </c:pt>
                <c:pt idx="688">
                  <c:v>156.41800000000001</c:v>
                </c:pt>
                <c:pt idx="689">
                  <c:v>149.13479000000001</c:v>
                </c:pt>
                <c:pt idx="690">
                  <c:v>162.82920999999999</c:v>
                </c:pt>
                <c:pt idx="691">
                  <c:v>158.61987999999999</c:v>
                </c:pt>
                <c:pt idx="692">
                  <c:v>143.46885</c:v>
                </c:pt>
                <c:pt idx="693">
                  <c:v>161.87526</c:v>
                </c:pt>
                <c:pt idx="694">
                  <c:v>152.30877000000001</c:v>
                </c:pt>
                <c:pt idx="695">
                  <c:v>153.84272999999999</c:v>
                </c:pt>
                <c:pt idx="696">
                  <c:v>169.40337</c:v>
                </c:pt>
                <c:pt idx="697">
                  <c:v>157.04917</c:v>
                </c:pt>
                <c:pt idx="698">
                  <c:v>148.0685</c:v>
                </c:pt>
                <c:pt idx="699">
                  <c:v>159.36924999999999</c:v>
                </c:pt>
                <c:pt idx="700">
                  <c:v>166.11039</c:v>
                </c:pt>
                <c:pt idx="701">
                  <c:v>160.68256</c:v>
                </c:pt>
                <c:pt idx="702">
                  <c:v>149.14733000000001</c:v>
                </c:pt>
                <c:pt idx="703">
                  <c:v>150.75671</c:v>
                </c:pt>
                <c:pt idx="704">
                  <c:v>159.45857000000001</c:v>
                </c:pt>
                <c:pt idx="705">
                  <c:v>156.86022</c:v>
                </c:pt>
                <c:pt idx="706">
                  <c:v>159.29660000000001</c:v>
                </c:pt>
                <c:pt idx="707">
                  <c:v>160.73618999999999</c:v>
                </c:pt>
                <c:pt idx="708">
                  <c:v>168.11533</c:v>
                </c:pt>
                <c:pt idx="709">
                  <c:v>171.83680000000001</c:v>
                </c:pt>
                <c:pt idx="710">
                  <c:v>156.32186999999999</c:v>
                </c:pt>
                <c:pt idx="711">
                  <c:v>143.93705</c:v>
                </c:pt>
                <c:pt idx="712">
                  <c:v>146.19968</c:v>
                </c:pt>
                <c:pt idx="713">
                  <c:v>143.63559000000001</c:v>
                </c:pt>
                <c:pt idx="714">
                  <c:v>149.86894000000001</c:v>
                </c:pt>
                <c:pt idx="715">
                  <c:v>152.00257999999999</c:v>
                </c:pt>
                <c:pt idx="716">
                  <c:v>149.47577999999999</c:v>
                </c:pt>
                <c:pt idx="717">
                  <c:v>155.35589999999999</c:v>
                </c:pt>
                <c:pt idx="718">
                  <c:v>142.81177</c:v>
                </c:pt>
                <c:pt idx="719">
                  <c:v>144.76392000000001</c:v>
                </c:pt>
                <c:pt idx="720">
                  <c:v>149.71907999999999</c:v>
                </c:pt>
                <c:pt idx="721">
                  <c:v>155.09102999999999</c:v>
                </c:pt>
                <c:pt idx="722">
                  <c:v>151.33270999999999</c:v>
                </c:pt>
                <c:pt idx="723">
                  <c:v>149.57534999999999</c:v>
                </c:pt>
                <c:pt idx="724">
                  <c:v>149.86313000000001</c:v>
                </c:pt>
                <c:pt idx="725">
                  <c:v>146.01005000000001</c:v>
                </c:pt>
                <c:pt idx="726">
                  <c:v>143.83468999999999</c:v>
                </c:pt>
                <c:pt idx="727">
                  <c:v>144.01066</c:v>
                </c:pt>
                <c:pt idx="728">
                  <c:v>151.58109999999999</c:v>
                </c:pt>
                <c:pt idx="729">
                  <c:v>154.63093000000001</c:v>
                </c:pt>
                <c:pt idx="730">
                  <c:v>150.68518</c:v>
                </c:pt>
                <c:pt idx="731">
                  <c:v>152.50697</c:v>
                </c:pt>
                <c:pt idx="732">
                  <c:v>150.72136</c:v>
                </c:pt>
                <c:pt idx="733">
                  <c:v>148.51500999999999</c:v>
                </c:pt>
                <c:pt idx="734">
                  <c:v>146.7619</c:v>
                </c:pt>
                <c:pt idx="735">
                  <c:v>141.3708</c:v>
                </c:pt>
                <c:pt idx="736">
                  <c:v>141</c:v>
                </c:pt>
                <c:pt idx="737">
                  <c:v>141</c:v>
                </c:pt>
                <c:pt idx="738">
                  <c:v>145.39913999999999</c:v>
                </c:pt>
                <c:pt idx="739">
                  <c:v>155.14902000000001</c:v>
                </c:pt>
                <c:pt idx="740">
                  <c:v>161.03736000000001</c:v>
                </c:pt>
                <c:pt idx="741">
                  <c:v>168.60185999999999</c:v>
                </c:pt>
                <c:pt idx="742">
                  <c:v>158.49028999999999</c:v>
                </c:pt>
                <c:pt idx="743">
                  <c:v>166.52025</c:v>
                </c:pt>
              </c:numCache>
            </c:numRef>
          </c:val>
          <c:smooth val="1"/>
        </c:ser>
        <c:ser>
          <c:idx val="1"/>
          <c:order val="1"/>
          <c:tx>
            <c:v>Цена за енергиен излишък</c:v>
          </c:tx>
          <c:spPr>
            <a:ln w="47625"/>
          </c:spPr>
          <c:marker>
            <c:symbol val="none"/>
          </c:marker>
          <c:val>
            <c:numRef>
              <c:f>'Prices (VI)'!$G$2:$G$745</c:f>
              <c:numCache>
                <c:formatCode>General</c:formatCode>
                <c:ptCount val="744"/>
                <c:pt idx="0">
                  <c:v>30</c:v>
                </c:pt>
                <c:pt idx="1">
                  <c:v>25.14218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28.848960000000002</c:v>
                </c:pt>
                <c:pt idx="6">
                  <c:v>8.2099299999999999</c:v>
                </c:pt>
                <c:pt idx="7">
                  <c:v>15.04299</c:v>
                </c:pt>
                <c:pt idx="8">
                  <c:v>29.582329999999999</c:v>
                </c:pt>
                <c:pt idx="9">
                  <c:v>0</c:v>
                </c:pt>
                <c:pt idx="10">
                  <c:v>20.162780000000001</c:v>
                </c:pt>
                <c:pt idx="11">
                  <c:v>20.46236</c:v>
                </c:pt>
                <c:pt idx="12">
                  <c:v>16.42953</c:v>
                </c:pt>
                <c:pt idx="13">
                  <c:v>22.101890000000001</c:v>
                </c:pt>
                <c:pt idx="14">
                  <c:v>23.88043</c:v>
                </c:pt>
                <c:pt idx="15">
                  <c:v>27.55519</c:v>
                </c:pt>
                <c:pt idx="16">
                  <c:v>29.793050000000001</c:v>
                </c:pt>
                <c:pt idx="17">
                  <c:v>29.786829999999998</c:v>
                </c:pt>
                <c:pt idx="18">
                  <c:v>14.82183</c:v>
                </c:pt>
                <c:pt idx="19">
                  <c:v>6.0776300000000001</c:v>
                </c:pt>
                <c:pt idx="20">
                  <c:v>18.23002</c:v>
                </c:pt>
                <c:pt idx="21">
                  <c:v>25.06766</c:v>
                </c:pt>
                <c:pt idx="22">
                  <c:v>22.038789999999999</c:v>
                </c:pt>
                <c:pt idx="23">
                  <c:v>18.807980000000001</c:v>
                </c:pt>
                <c:pt idx="24">
                  <c:v>1.6326099999999999</c:v>
                </c:pt>
                <c:pt idx="25">
                  <c:v>10.963050000000001</c:v>
                </c:pt>
                <c:pt idx="26">
                  <c:v>6.0488299999999997</c:v>
                </c:pt>
                <c:pt idx="27">
                  <c:v>6.0348199999999999</c:v>
                </c:pt>
                <c:pt idx="28">
                  <c:v>10.41779</c:v>
                </c:pt>
                <c:pt idx="29">
                  <c:v>18.65381</c:v>
                </c:pt>
                <c:pt idx="30">
                  <c:v>12.71195</c:v>
                </c:pt>
                <c:pt idx="31">
                  <c:v>15.260479999999999</c:v>
                </c:pt>
                <c:pt idx="32">
                  <c:v>22.626069999999999</c:v>
                </c:pt>
                <c:pt idx="33">
                  <c:v>16.855979999999999</c:v>
                </c:pt>
                <c:pt idx="34">
                  <c:v>16.593229999999998</c:v>
                </c:pt>
                <c:pt idx="35">
                  <c:v>17.023720000000001</c:v>
                </c:pt>
                <c:pt idx="36">
                  <c:v>10.96837</c:v>
                </c:pt>
                <c:pt idx="37">
                  <c:v>16.293579999999999</c:v>
                </c:pt>
                <c:pt idx="38">
                  <c:v>13.95463</c:v>
                </c:pt>
                <c:pt idx="39">
                  <c:v>19.02102</c:v>
                </c:pt>
                <c:pt idx="40">
                  <c:v>23.321210000000001</c:v>
                </c:pt>
                <c:pt idx="41">
                  <c:v>15.182829999999999</c:v>
                </c:pt>
                <c:pt idx="42">
                  <c:v>9.9627599999999994</c:v>
                </c:pt>
                <c:pt idx="43">
                  <c:v>9.3896899999999999</c:v>
                </c:pt>
                <c:pt idx="44">
                  <c:v>11.556319999999999</c:v>
                </c:pt>
                <c:pt idx="45">
                  <c:v>10.38541</c:v>
                </c:pt>
                <c:pt idx="46">
                  <c:v>8.5440699999999996</c:v>
                </c:pt>
                <c:pt idx="47">
                  <c:v>3.7188300000000001</c:v>
                </c:pt>
                <c:pt idx="48">
                  <c:v>12.40537</c:v>
                </c:pt>
                <c:pt idx="49">
                  <c:v>3.11117</c:v>
                </c:pt>
                <c:pt idx="50">
                  <c:v>5.9498699999999998</c:v>
                </c:pt>
                <c:pt idx="51">
                  <c:v>6.8567999999999998</c:v>
                </c:pt>
                <c:pt idx="52">
                  <c:v>1.7128300000000001</c:v>
                </c:pt>
                <c:pt idx="53">
                  <c:v>5.0699999999999999E-3</c:v>
                </c:pt>
                <c:pt idx="54">
                  <c:v>2.64E-3</c:v>
                </c:pt>
                <c:pt idx="55">
                  <c:v>5.9555499999999997</c:v>
                </c:pt>
                <c:pt idx="56">
                  <c:v>5.9205500000000004</c:v>
                </c:pt>
                <c:pt idx="57">
                  <c:v>5.9712899999999998</c:v>
                </c:pt>
                <c:pt idx="58">
                  <c:v>5.1806700000000001</c:v>
                </c:pt>
                <c:pt idx="59">
                  <c:v>11.038180000000001</c:v>
                </c:pt>
                <c:pt idx="60">
                  <c:v>11.36215</c:v>
                </c:pt>
                <c:pt idx="61">
                  <c:v>11.47852</c:v>
                </c:pt>
                <c:pt idx="62">
                  <c:v>7.6246400000000003</c:v>
                </c:pt>
                <c:pt idx="63">
                  <c:v>8.1052300000000006</c:v>
                </c:pt>
                <c:pt idx="64">
                  <c:v>9.6452299999999997</c:v>
                </c:pt>
                <c:pt idx="65">
                  <c:v>0.39360000000000001</c:v>
                </c:pt>
                <c:pt idx="66">
                  <c:v>16.837420000000002</c:v>
                </c:pt>
                <c:pt idx="67">
                  <c:v>17.48603</c:v>
                </c:pt>
                <c:pt idx="68">
                  <c:v>21.98142</c:v>
                </c:pt>
                <c:pt idx="69">
                  <c:v>14.89381</c:v>
                </c:pt>
                <c:pt idx="70">
                  <c:v>15.166410000000001</c:v>
                </c:pt>
                <c:pt idx="71">
                  <c:v>5.0774100000000004</c:v>
                </c:pt>
                <c:pt idx="72">
                  <c:v>5.0107100000000004</c:v>
                </c:pt>
                <c:pt idx="73">
                  <c:v>24.797090000000001</c:v>
                </c:pt>
                <c:pt idx="74">
                  <c:v>27.022970000000001</c:v>
                </c:pt>
                <c:pt idx="75">
                  <c:v>26.6921</c:v>
                </c:pt>
                <c:pt idx="76">
                  <c:v>28.133949999999999</c:v>
                </c:pt>
                <c:pt idx="77">
                  <c:v>25.85932</c:v>
                </c:pt>
                <c:pt idx="78">
                  <c:v>26.201059999999998</c:v>
                </c:pt>
                <c:pt idx="79">
                  <c:v>29.37276</c:v>
                </c:pt>
                <c:pt idx="80">
                  <c:v>19.99736</c:v>
                </c:pt>
                <c:pt idx="81">
                  <c:v>28.967939999999999</c:v>
                </c:pt>
                <c:pt idx="82">
                  <c:v>23.292439999999999</c:v>
                </c:pt>
                <c:pt idx="83">
                  <c:v>28.64433</c:v>
                </c:pt>
                <c:pt idx="84">
                  <c:v>28.51942</c:v>
                </c:pt>
                <c:pt idx="85">
                  <c:v>28.343039999999998</c:v>
                </c:pt>
                <c:pt idx="86">
                  <c:v>29.258859999999999</c:v>
                </c:pt>
                <c:pt idx="87">
                  <c:v>25.912400000000002</c:v>
                </c:pt>
                <c:pt idx="88">
                  <c:v>17.469850000000001</c:v>
                </c:pt>
                <c:pt idx="89">
                  <c:v>13.30602</c:v>
                </c:pt>
                <c:pt idx="90">
                  <c:v>15.24577</c:v>
                </c:pt>
                <c:pt idx="91">
                  <c:v>20.862159999999999</c:v>
                </c:pt>
                <c:pt idx="92">
                  <c:v>14.337400000000001</c:v>
                </c:pt>
                <c:pt idx="93">
                  <c:v>10.44209</c:v>
                </c:pt>
                <c:pt idx="94">
                  <c:v>16.49596</c:v>
                </c:pt>
                <c:pt idx="95">
                  <c:v>19.504819999999999</c:v>
                </c:pt>
                <c:pt idx="96">
                  <c:v>9.6499799999999993</c:v>
                </c:pt>
                <c:pt idx="97">
                  <c:v>21.028500000000001</c:v>
                </c:pt>
                <c:pt idx="98">
                  <c:v>5.1000000000000004E-3</c:v>
                </c:pt>
                <c:pt idx="99">
                  <c:v>2.9299999999999999E-3</c:v>
                </c:pt>
                <c:pt idx="100">
                  <c:v>7.2000000000000005E-4</c:v>
                </c:pt>
                <c:pt idx="101">
                  <c:v>10.617459999999999</c:v>
                </c:pt>
                <c:pt idx="102">
                  <c:v>3.01268</c:v>
                </c:pt>
                <c:pt idx="103">
                  <c:v>7.3213900000000001</c:v>
                </c:pt>
                <c:pt idx="104">
                  <c:v>9.2797699999999992</c:v>
                </c:pt>
                <c:pt idx="105">
                  <c:v>6.2752100000000004</c:v>
                </c:pt>
                <c:pt idx="106">
                  <c:v>2.9934099999999999</c:v>
                </c:pt>
                <c:pt idx="107">
                  <c:v>0.99016999999999999</c:v>
                </c:pt>
                <c:pt idx="108">
                  <c:v>0.63417000000000001</c:v>
                </c:pt>
                <c:pt idx="109">
                  <c:v>0.91003000000000001</c:v>
                </c:pt>
                <c:pt idx="110">
                  <c:v>8.9999999999999998E-4</c:v>
                </c:pt>
                <c:pt idx="111">
                  <c:v>0.65949999999999998</c:v>
                </c:pt>
                <c:pt idx="112">
                  <c:v>1.4502200000000001</c:v>
                </c:pt>
                <c:pt idx="113">
                  <c:v>4.1373199999999999</c:v>
                </c:pt>
                <c:pt idx="114">
                  <c:v>9.4758300000000002</c:v>
                </c:pt>
                <c:pt idx="115">
                  <c:v>15.280150000000001</c:v>
                </c:pt>
                <c:pt idx="116">
                  <c:v>21.67324</c:v>
                </c:pt>
                <c:pt idx="117">
                  <c:v>22.702649999999998</c:v>
                </c:pt>
                <c:pt idx="118">
                  <c:v>20.19004</c:v>
                </c:pt>
                <c:pt idx="119">
                  <c:v>20.355550000000001</c:v>
                </c:pt>
                <c:pt idx="120">
                  <c:v>12.89988</c:v>
                </c:pt>
                <c:pt idx="121">
                  <c:v>10.45848</c:v>
                </c:pt>
                <c:pt idx="122">
                  <c:v>4.3285900000000002</c:v>
                </c:pt>
                <c:pt idx="123">
                  <c:v>22.176269999999999</c:v>
                </c:pt>
                <c:pt idx="124">
                  <c:v>24.238630000000001</c:v>
                </c:pt>
                <c:pt idx="125">
                  <c:v>24.152850000000001</c:v>
                </c:pt>
                <c:pt idx="126">
                  <c:v>9.6464599999999994</c:v>
                </c:pt>
                <c:pt idx="127">
                  <c:v>7.4846199999999996</c:v>
                </c:pt>
                <c:pt idx="128">
                  <c:v>19.03237</c:v>
                </c:pt>
                <c:pt idx="129">
                  <c:v>22.22034</c:v>
                </c:pt>
                <c:pt idx="130">
                  <c:v>13.27286</c:v>
                </c:pt>
                <c:pt idx="131">
                  <c:v>12.0219</c:v>
                </c:pt>
                <c:pt idx="132">
                  <c:v>9.8432099999999991</c:v>
                </c:pt>
                <c:pt idx="133">
                  <c:v>15.28439</c:v>
                </c:pt>
                <c:pt idx="134">
                  <c:v>22.674939999999999</c:v>
                </c:pt>
                <c:pt idx="135">
                  <c:v>16.258089999999999</c:v>
                </c:pt>
                <c:pt idx="136">
                  <c:v>10.91095</c:v>
                </c:pt>
                <c:pt idx="137">
                  <c:v>19.144590000000001</c:v>
                </c:pt>
                <c:pt idx="138">
                  <c:v>21.58098</c:v>
                </c:pt>
                <c:pt idx="139">
                  <c:v>21.309760000000001</c:v>
                </c:pt>
                <c:pt idx="140">
                  <c:v>13.156879999999999</c:v>
                </c:pt>
                <c:pt idx="141">
                  <c:v>19.149550000000001</c:v>
                </c:pt>
                <c:pt idx="142">
                  <c:v>20.68084</c:v>
                </c:pt>
                <c:pt idx="143">
                  <c:v>1.3967499999999999</c:v>
                </c:pt>
                <c:pt idx="144">
                  <c:v>19.734210000000001</c:v>
                </c:pt>
                <c:pt idx="145">
                  <c:v>2.8555000000000001</c:v>
                </c:pt>
                <c:pt idx="146">
                  <c:v>5.7439299999999998</c:v>
                </c:pt>
                <c:pt idx="147">
                  <c:v>13.08337</c:v>
                </c:pt>
                <c:pt idx="148">
                  <c:v>23.08625</c:v>
                </c:pt>
                <c:pt idx="149">
                  <c:v>23.04955</c:v>
                </c:pt>
                <c:pt idx="150">
                  <c:v>19.633780000000002</c:v>
                </c:pt>
                <c:pt idx="151">
                  <c:v>18.76061</c:v>
                </c:pt>
                <c:pt idx="152">
                  <c:v>22.648990000000001</c:v>
                </c:pt>
                <c:pt idx="153">
                  <c:v>29.953279999999999</c:v>
                </c:pt>
                <c:pt idx="154">
                  <c:v>29.819199999999999</c:v>
                </c:pt>
                <c:pt idx="155">
                  <c:v>30</c:v>
                </c:pt>
                <c:pt idx="156">
                  <c:v>29.342939999999999</c:v>
                </c:pt>
                <c:pt idx="157">
                  <c:v>9.9433199999999999</c:v>
                </c:pt>
                <c:pt idx="158">
                  <c:v>5.8537400000000002</c:v>
                </c:pt>
                <c:pt idx="159">
                  <c:v>5.4705599999999999</c:v>
                </c:pt>
                <c:pt idx="160">
                  <c:v>3.78118</c:v>
                </c:pt>
                <c:pt idx="161">
                  <c:v>4.3496199999999998</c:v>
                </c:pt>
                <c:pt idx="162">
                  <c:v>14.54</c:v>
                </c:pt>
                <c:pt idx="163">
                  <c:v>19.386610000000001</c:v>
                </c:pt>
                <c:pt idx="164">
                  <c:v>21.09939</c:v>
                </c:pt>
                <c:pt idx="165">
                  <c:v>27.0426</c:v>
                </c:pt>
                <c:pt idx="166">
                  <c:v>22.069649999999999</c:v>
                </c:pt>
                <c:pt idx="167">
                  <c:v>19.308530000000001</c:v>
                </c:pt>
                <c:pt idx="168">
                  <c:v>19.49005</c:v>
                </c:pt>
                <c:pt idx="169">
                  <c:v>20.60567</c:v>
                </c:pt>
                <c:pt idx="170">
                  <c:v>18.485489999999999</c:v>
                </c:pt>
                <c:pt idx="171">
                  <c:v>29.68019</c:v>
                </c:pt>
                <c:pt idx="172">
                  <c:v>29.929559999999999</c:v>
                </c:pt>
                <c:pt idx="173">
                  <c:v>20.48143</c:v>
                </c:pt>
                <c:pt idx="174">
                  <c:v>26.257200000000001</c:v>
                </c:pt>
                <c:pt idx="175">
                  <c:v>28.801120000000001</c:v>
                </c:pt>
                <c:pt idx="176">
                  <c:v>28.77655</c:v>
                </c:pt>
                <c:pt idx="177">
                  <c:v>29.482150000000001</c:v>
                </c:pt>
                <c:pt idx="178">
                  <c:v>28.42681</c:v>
                </c:pt>
                <c:pt idx="179">
                  <c:v>29.348790000000001</c:v>
                </c:pt>
                <c:pt idx="180">
                  <c:v>29.898849999999999</c:v>
                </c:pt>
                <c:pt idx="181">
                  <c:v>28.013249999999999</c:v>
                </c:pt>
                <c:pt idx="182">
                  <c:v>29.399799999999999</c:v>
                </c:pt>
                <c:pt idx="183">
                  <c:v>25.819659999999999</c:v>
                </c:pt>
                <c:pt idx="184">
                  <c:v>28.247789999999998</c:v>
                </c:pt>
                <c:pt idx="185">
                  <c:v>29.779419999999998</c:v>
                </c:pt>
                <c:pt idx="186">
                  <c:v>29.867999999999999</c:v>
                </c:pt>
                <c:pt idx="187">
                  <c:v>30</c:v>
                </c:pt>
                <c:pt idx="188">
                  <c:v>30</c:v>
                </c:pt>
                <c:pt idx="189">
                  <c:v>30</c:v>
                </c:pt>
                <c:pt idx="190">
                  <c:v>23.563400000000001</c:v>
                </c:pt>
                <c:pt idx="191">
                  <c:v>28.254670000000001</c:v>
                </c:pt>
                <c:pt idx="192">
                  <c:v>15.23954</c:v>
                </c:pt>
                <c:pt idx="193">
                  <c:v>9.8824000000000005</c:v>
                </c:pt>
                <c:pt idx="194">
                  <c:v>13.634040000000001</c:v>
                </c:pt>
                <c:pt idx="195">
                  <c:v>11.359500000000001</c:v>
                </c:pt>
                <c:pt idx="196">
                  <c:v>14.23898</c:v>
                </c:pt>
                <c:pt idx="197">
                  <c:v>18.43074</c:v>
                </c:pt>
                <c:pt idx="198">
                  <c:v>12.318860000000001</c:v>
                </c:pt>
                <c:pt idx="199">
                  <c:v>13.65016</c:v>
                </c:pt>
                <c:pt idx="200">
                  <c:v>14.03689</c:v>
                </c:pt>
                <c:pt idx="201">
                  <c:v>17.723089999999999</c:v>
                </c:pt>
                <c:pt idx="202">
                  <c:v>20.085619999999999</c:v>
                </c:pt>
                <c:pt idx="203">
                  <c:v>20.077179999999998</c:v>
                </c:pt>
                <c:pt idx="204">
                  <c:v>12.35196</c:v>
                </c:pt>
                <c:pt idx="205">
                  <c:v>13.754099999999999</c:v>
                </c:pt>
                <c:pt idx="206">
                  <c:v>11.80982</c:v>
                </c:pt>
                <c:pt idx="207">
                  <c:v>7.8692200000000003</c:v>
                </c:pt>
                <c:pt idx="208">
                  <c:v>6.7327599999999999</c:v>
                </c:pt>
                <c:pt idx="209">
                  <c:v>6.0475500000000002</c:v>
                </c:pt>
                <c:pt idx="210">
                  <c:v>8.7325300000000006</c:v>
                </c:pt>
                <c:pt idx="211">
                  <c:v>14.73882</c:v>
                </c:pt>
                <c:pt idx="212">
                  <c:v>10.40704</c:v>
                </c:pt>
                <c:pt idx="213">
                  <c:v>12.081860000000001</c:v>
                </c:pt>
                <c:pt idx="214">
                  <c:v>13.11223</c:v>
                </c:pt>
                <c:pt idx="215">
                  <c:v>8.2729900000000001</c:v>
                </c:pt>
                <c:pt idx="216">
                  <c:v>12.59395</c:v>
                </c:pt>
                <c:pt idx="217">
                  <c:v>8.4871499999999997</c:v>
                </c:pt>
                <c:pt idx="218">
                  <c:v>7.4920299999999997</c:v>
                </c:pt>
                <c:pt idx="219">
                  <c:v>4.79643</c:v>
                </c:pt>
                <c:pt idx="220">
                  <c:v>24.082159999999998</c:v>
                </c:pt>
                <c:pt idx="221">
                  <c:v>22.966069999999998</c:v>
                </c:pt>
                <c:pt idx="222">
                  <c:v>9.3100000000000006E-3</c:v>
                </c:pt>
                <c:pt idx="223">
                  <c:v>3.98E-3</c:v>
                </c:pt>
                <c:pt idx="224">
                  <c:v>4.9745900000000001</c:v>
                </c:pt>
                <c:pt idx="225">
                  <c:v>4.7955500000000004</c:v>
                </c:pt>
                <c:pt idx="226">
                  <c:v>5.4900000000000001E-3</c:v>
                </c:pt>
                <c:pt idx="227">
                  <c:v>3.8151899999999999</c:v>
                </c:pt>
                <c:pt idx="228">
                  <c:v>0.90978999999999999</c:v>
                </c:pt>
                <c:pt idx="229">
                  <c:v>6.2100000000000002E-3</c:v>
                </c:pt>
                <c:pt idx="230">
                  <c:v>3.34537</c:v>
                </c:pt>
                <c:pt idx="231">
                  <c:v>1.829</c:v>
                </c:pt>
                <c:pt idx="232">
                  <c:v>8.9411000000000005</c:v>
                </c:pt>
                <c:pt idx="233">
                  <c:v>16.873159999999999</c:v>
                </c:pt>
                <c:pt idx="234">
                  <c:v>7.0760699999999996</c:v>
                </c:pt>
                <c:pt idx="235">
                  <c:v>14.413869999999999</c:v>
                </c:pt>
                <c:pt idx="236">
                  <c:v>13.732290000000001</c:v>
                </c:pt>
                <c:pt idx="237">
                  <c:v>16.28424</c:v>
                </c:pt>
                <c:pt idx="238">
                  <c:v>14.45417</c:v>
                </c:pt>
                <c:pt idx="239">
                  <c:v>1.6225499999999999</c:v>
                </c:pt>
                <c:pt idx="240">
                  <c:v>9.0503300000000007</c:v>
                </c:pt>
                <c:pt idx="241">
                  <c:v>20.36955</c:v>
                </c:pt>
                <c:pt idx="242">
                  <c:v>12.402620000000001</c:v>
                </c:pt>
                <c:pt idx="243">
                  <c:v>2.5000000000000001E-3</c:v>
                </c:pt>
                <c:pt idx="244">
                  <c:v>26.28838</c:v>
                </c:pt>
                <c:pt idx="245">
                  <c:v>17.896260000000002</c:v>
                </c:pt>
                <c:pt idx="246">
                  <c:v>21.924029999999998</c:v>
                </c:pt>
                <c:pt idx="247">
                  <c:v>21.490749999999998</c:v>
                </c:pt>
                <c:pt idx="248">
                  <c:v>28.99821</c:v>
                </c:pt>
                <c:pt idx="249">
                  <c:v>30</c:v>
                </c:pt>
                <c:pt idx="250">
                  <c:v>27.714980000000001</c:v>
                </c:pt>
                <c:pt idx="251">
                  <c:v>29.453050000000001</c:v>
                </c:pt>
                <c:pt idx="252">
                  <c:v>28.18131</c:v>
                </c:pt>
                <c:pt idx="253">
                  <c:v>26.188569999999999</c:v>
                </c:pt>
                <c:pt idx="254">
                  <c:v>29.19323</c:v>
                </c:pt>
                <c:pt idx="255">
                  <c:v>26.531559999999999</c:v>
                </c:pt>
                <c:pt idx="256">
                  <c:v>24.94661</c:v>
                </c:pt>
                <c:pt idx="257">
                  <c:v>16.994129999999998</c:v>
                </c:pt>
                <c:pt idx="258">
                  <c:v>16.56701</c:v>
                </c:pt>
                <c:pt idx="259">
                  <c:v>15.078860000000001</c:v>
                </c:pt>
                <c:pt idx="260">
                  <c:v>11.553000000000001</c:v>
                </c:pt>
                <c:pt idx="261">
                  <c:v>15.18796</c:v>
                </c:pt>
                <c:pt idx="262">
                  <c:v>20.07676</c:v>
                </c:pt>
                <c:pt idx="263">
                  <c:v>20.559439999999999</c:v>
                </c:pt>
                <c:pt idx="264">
                  <c:v>0</c:v>
                </c:pt>
                <c:pt idx="265">
                  <c:v>0</c:v>
                </c:pt>
                <c:pt idx="266">
                  <c:v>24.405090000000001</c:v>
                </c:pt>
                <c:pt idx="267">
                  <c:v>22.437419999999999</c:v>
                </c:pt>
                <c:pt idx="268">
                  <c:v>22.211290000000002</c:v>
                </c:pt>
                <c:pt idx="269">
                  <c:v>23.869599999999998</c:v>
                </c:pt>
                <c:pt idx="270">
                  <c:v>13.01294</c:v>
                </c:pt>
                <c:pt idx="271">
                  <c:v>19.76981</c:v>
                </c:pt>
                <c:pt idx="272">
                  <c:v>22.41732</c:v>
                </c:pt>
                <c:pt idx="273">
                  <c:v>25.990269999999999</c:v>
                </c:pt>
                <c:pt idx="274">
                  <c:v>24.551110000000001</c:v>
                </c:pt>
                <c:pt idx="275">
                  <c:v>24.18243</c:v>
                </c:pt>
                <c:pt idx="276">
                  <c:v>25.36626</c:v>
                </c:pt>
                <c:pt idx="277">
                  <c:v>25.755970000000001</c:v>
                </c:pt>
                <c:pt idx="278">
                  <c:v>22.463229999999999</c:v>
                </c:pt>
                <c:pt idx="279">
                  <c:v>20.052849999999999</c:v>
                </c:pt>
                <c:pt idx="280">
                  <c:v>25.259270000000001</c:v>
                </c:pt>
                <c:pt idx="281">
                  <c:v>23.147349999999999</c:v>
                </c:pt>
                <c:pt idx="282">
                  <c:v>20.63158</c:v>
                </c:pt>
                <c:pt idx="283">
                  <c:v>19.069430000000001</c:v>
                </c:pt>
                <c:pt idx="284">
                  <c:v>24.178899999999999</c:v>
                </c:pt>
                <c:pt idx="285">
                  <c:v>23.529520000000002</c:v>
                </c:pt>
                <c:pt idx="286">
                  <c:v>23.703890000000001</c:v>
                </c:pt>
                <c:pt idx="287">
                  <c:v>18.05735</c:v>
                </c:pt>
                <c:pt idx="288">
                  <c:v>0</c:v>
                </c:pt>
                <c:pt idx="289">
                  <c:v>5.4000000000000001E-4</c:v>
                </c:pt>
                <c:pt idx="290">
                  <c:v>0</c:v>
                </c:pt>
                <c:pt idx="291">
                  <c:v>5.7400000000000003E-3</c:v>
                </c:pt>
                <c:pt idx="292">
                  <c:v>3.4099999999999998E-3</c:v>
                </c:pt>
                <c:pt idx="293">
                  <c:v>4.7099999999999998E-3</c:v>
                </c:pt>
                <c:pt idx="294">
                  <c:v>6.9800000000000001E-3</c:v>
                </c:pt>
                <c:pt idx="295">
                  <c:v>1.295E-2</c:v>
                </c:pt>
                <c:pt idx="296">
                  <c:v>22.915050000000001</c:v>
                </c:pt>
                <c:pt idx="297">
                  <c:v>26.305319999999998</c:v>
                </c:pt>
                <c:pt idx="298">
                  <c:v>26.867619999999999</c:v>
                </c:pt>
                <c:pt idx="299">
                  <c:v>26.582270000000001</c:v>
                </c:pt>
                <c:pt idx="300">
                  <c:v>25.961539999999999</c:v>
                </c:pt>
                <c:pt idx="301">
                  <c:v>24.535340000000001</c:v>
                </c:pt>
                <c:pt idx="302">
                  <c:v>24.615880000000001</c:v>
                </c:pt>
                <c:pt idx="303">
                  <c:v>21.05864</c:v>
                </c:pt>
                <c:pt idx="304">
                  <c:v>23.114460000000001</c:v>
                </c:pt>
                <c:pt idx="305">
                  <c:v>23.735499999999998</c:v>
                </c:pt>
                <c:pt idx="306">
                  <c:v>15.64016</c:v>
                </c:pt>
                <c:pt idx="307">
                  <c:v>24.109300000000001</c:v>
                </c:pt>
                <c:pt idx="308">
                  <c:v>24.682700000000001</c:v>
                </c:pt>
                <c:pt idx="309">
                  <c:v>22.119879999999998</c:v>
                </c:pt>
                <c:pt idx="310">
                  <c:v>15.382949999999999</c:v>
                </c:pt>
                <c:pt idx="311">
                  <c:v>10.953989999999999</c:v>
                </c:pt>
                <c:pt idx="312">
                  <c:v>1.53732</c:v>
                </c:pt>
                <c:pt idx="313">
                  <c:v>14.17975</c:v>
                </c:pt>
                <c:pt idx="314">
                  <c:v>17.139309999999998</c:v>
                </c:pt>
                <c:pt idx="315">
                  <c:v>21.708819999999999</c:v>
                </c:pt>
                <c:pt idx="316">
                  <c:v>17.167840000000002</c:v>
                </c:pt>
                <c:pt idx="317">
                  <c:v>16.023340000000001</c:v>
                </c:pt>
                <c:pt idx="318">
                  <c:v>14.72663</c:v>
                </c:pt>
                <c:pt idx="319">
                  <c:v>12.097720000000001</c:v>
                </c:pt>
                <c:pt idx="320">
                  <c:v>18.821560000000002</c:v>
                </c:pt>
                <c:pt idx="321">
                  <c:v>21.29486</c:v>
                </c:pt>
                <c:pt idx="322">
                  <c:v>21.568960000000001</c:v>
                </c:pt>
                <c:pt idx="323">
                  <c:v>23.73969</c:v>
                </c:pt>
                <c:pt idx="324">
                  <c:v>22.451630000000002</c:v>
                </c:pt>
                <c:pt idx="325">
                  <c:v>22.503319999999999</c:v>
                </c:pt>
                <c:pt idx="326">
                  <c:v>19.395689999999998</c:v>
                </c:pt>
                <c:pt idx="327">
                  <c:v>17.267800000000001</c:v>
                </c:pt>
                <c:pt idx="328">
                  <c:v>19.882339999999999</c:v>
                </c:pt>
                <c:pt idx="329">
                  <c:v>18.07255</c:v>
                </c:pt>
                <c:pt idx="330">
                  <c:v>13.76651</c:v>
                </c:pt>
                <c:pt idx="331">
                  <c:v>15.15508</c:v>
                </c:pt>
                <c:pt idx="332">
                  <c:v>22.889330000000001</c:v>
                </c:pt>
                <c:pt idx="333">
                  <c:v>17.967939999999999</c:v>
                </c:pt>
                <c:pt idx="334">
                  <c:v>20.012979999999999</c:v>
                </c:pt>
                <c:pt idx="335">
                  <c:v>8.7384400000000007</c:v>
                </c:pt>
                <c:pt idx="336">
                  <c:v>0</c:v>
                </c:pt>
                <c:pt idx="337">
                  <c:v>3.2273399999999999</c:v>
                </c:pt>
                <c:pt idx="338">
                  <c:v>14.47467</c:v>
                </c:pt>
                <c:pt idx="339">
                  <c:v>14.980359999999999</c:v>
                </c:pt>
                <c:pt idx="340">
                  <c:v>18.452100000000002</c:v>
                </c:pt>
                <c:pt idx="341">
                  <c:v>15.84807</c:v>
                </c:pt>
                <c:pt idx="342">
                  <c:v>13.05672</c:v>
                </c:pt>
                <c:pt idx="343">
                  <c:v>17.149159999999998</c:v>
                </c:pt>
                <c:pt idx="344">
                  <c:v>20.395430000000001</c:v>
                </c:pt>
                <c:pt idx="345">
                  <c:v>24.76324</c:v>
                </c:pt>
                <c:pt idx="346">
                  <c:v>24.715730000000001</c:v>
                </c:pt>
                <c:pt idx="347">
                  <c:v>24.455950000000001</c:v>
                </c:pt>
                <c:pt idx="348">
                  <c:v>24.985959999999999</c:v>
                </c:pt>
                <c:pt idx="349">
                  <c:v>22.496400000000001</c:v>
                </c:pt>
                <c:pt idx="350">
                  <c:v>22.797249999999998</c:v>
                </c:pt>
                <c:pt idx="351">
                  <c:v>18.558399999999999</c:v>
                </c:pt>
                <c:pt idx="352">
                  <c:v>22.18431</c:v>
                </c:pt>
                <c:pt idx="353">
                  <c:v>21.175689999999999</c:v>
                </c:pt>
                <c:pt idx="354">
                  <c:v>9.5847800000000003</c:v>
                </c:pt>
                <c:pt idx="355">
                  <c:v>13.194089999999999</c:v>
                </c:pt>
                <c:pt idx="356">
                  <c:v>11.11805</c:v>
                </c:pt>
                <c:pt idx="357">
                  <c:v>9.3575499999999998</c:v>
                </c:pt>
                <c:pt idx="358">
                  <c:v>5.8003</c:v>
                </c:pt>
                <c:pt idx="359">
                  <c:v>5.8891400000000003</c:v>
                </c:pt>
                <c:pt idx="360">
                  <c:v>1.3608100000000001</c:v>
                </c:pt>
                <c:pt idx="361">
                  <c:v>3.8700000000000002E-3</c:v>
                </c:pt>
                <c:pt idx="362">
                  <c:v>15.6275</c:v>
                </c:pt>
                <c:pt idx="363">
                  <c:v>9.8699100000000008</c:v>
                </c:pt>
                <c:pt idx="364">
                  <c:v>14.16254</c:v>
                </c:pt>
                <c:pt idx="365">
                  <c:v>7.0425700000000004</c:v>
                </c:pt>
                <c:pt idx="366">
                  <c:v>6.5418099999999999</c:v>
                </c:pt>
                <c:pt idx="367">
                  <c:v>4.4755799999999999</c:v>
                </c:pt>
                <c:pt idx="368">
                  <c:v>15.75549</c:v>
                </c:pt>
                <c:pt idx="369">
                  <c:v>24.476500000000001</c:v>
                </c:pt>
                <c:pt idx="370">
                  <c:v>26.42924</c:v>
                </c:pt>
                <c:pt idx="371">
                  <c:v>23.734570000000001</c:v>
                </c:pt>
                <c:pt idx="372">
                  <c:v>19.627739999999999</c:v>
                </c:pt>
                <c:pt idx="373">
                  <c:v>16.680789999999998</c:v>
                </c:pt>
                <c:pt idx="374">
                  <c:v>16.576460000000001</c:v>
                </c:pt>
                <c:pt idx="375">
                  <c:v>15.517910000000001</c:v>
                </c:pt>
                <c:pt idx="376">
                  <c:v>14.348699999999999</c:v>
                </c:pt>
                <c:pt idx="377">
                  <c:v>9.2040400000000009</c:v>
                </c:pt>
                <c:pt idx="378">
                  <c:v>6.0279600000000002</c:v>
                </c:pt>
                <c:pt idx="379">
                  <c:v>11.21097</c:v>
                </c:pt>
                <c:pt idx="380">
                  <c:v>8.3139500000000002</c:v>
                </c:pt>
                <c:pt idx="381">
                  <c:v>7.8802599999999998</c:v>
                </c:pt>
                <c:pt idx="382">
                  <c:v>7.4228500000000004</c:v>
                </c:pt>
                <c:pt idx="383">
                  <c:v>6.6513799999999996</c:v>
                </c:pt>
                <c:pt idx="384">
                  <c:v>14.41662</c:v>
                </c:pt>
                <c:pt idx="385">
                  <c:v>28.844270000000002</c:v>
                </c:pt>
                <c:pt idx="386">
                  <c:v>26.043289999999999</c:v>
                </c:pt>
                <c:pt idx="387">
                  <c:v>28.458469999999998</c:v>
                </c:pt>
                <c:pt idx="388">
                  <c:v>20.855889999999999</c:v>
                </c:pt>
                <c:pt idx="389">
                  <c:v>15.085850000000001</c:v>
                </c:pt>
                <c:pt idx="390">
                  <c:v>19.151969999999999</c:v>
                </c:pt>
                <c:pt idx="391">
                  <c:v>17.362829999999999</c:v>
                </c:pt>
                <c:pt idx="392">
                  <c:v>27.015440000000002</c:v>
                </c:pt>
                <c:pt idx="393">
                  <c:v>29.47861</c:v>
                </c:pt>
                <c:pt idx="394">
                  <c:v>27.753509999999999</c:v>
                </c:pt>
                <c:pt idx="395">
                  <c:v>29.98611</c:v>
                </c:pt>
                <c:pt idx="396">
                  <c:v>22.5837</c:v>
                </c:pt>
                <c:pt idx="397">
                  <c:v>20.812360000000002</c:v>
                </c:pt>
                <c:pt idx="398">
                  <c:v>22.158940000000001</c:v>
                </c:pt>
                <c:pt idx="399">
                  <c:v>18.27657</c:v>
                </c:pt>
                <c:pt idx="400">
                  <c:v>16.279509999999998</c:v>
                </c:pt>
                <c:pt idx="401">
                  <c:v>23.521509999999999</c:v>
                </c:pt>
                <c:pt idx="402">
                  <c:v>17.020530000000001</c:v>
                </c:pt>
                <c:pt idx="403">
                  <c:v>9.5765799999999999</c:v>
                </c:pt>
                <c:pt idx="404">
                  <c:v>1.9188499999999999</c:v>
                </c:pt>
                <c:pt idx="405">
                  <c:v>2.2944800000000001</c:v>
                </c:pt>
                <c:pt idx="406">
                  <c:v>3.1036100000000002</c:v>
                </c:pt>
                <c:pt idx="407">
                  <c:v>3.2197300000000002</c:v>
                </c:pt>
                <c:pt idx="408">
                  <c:v>2.4086500000000002</c:v>
                </c:pt>
                <c:pt idx="409">
                  <c:v>19.89995</c:v>
                </c:pt>
                <c:pt idx="410">
                  <c:v>18.407779999999999</c:v>
                </c:pt>
                <c:pt idx="411">
                  <c:v>26.941040000000001</c:v>
                </c:pt>
                <c:pt idx="412">
                  <c:v>19.795919999999999</c:v>
                </c:pt>
                <c:pt idx="413">
                  <c:v>25.322949999999999</c:v>
                </c:pt>
                <c:pt idx="414">
                  <c:v>25.7378</c:v>
                </c:pt>
                <c:pt idx="415">
                  <c:v>3.5374699999999999</c:v>
                </c:pt>
                <c:pt idx="416">
                  <c:v>13.410080000000001</c:v>
                </c:pt>
                <c:pt idx="417">
                  <c:v>8.4513499999999997</c:v>
                </c:pt>
                <c:pt idx="418">
                  <c:v>8.5053099999999997</c:v>
                </c:pt>
                <c:pt idx="419">
                  <c:v>8.0111799999999995</c:v>
                </c:pt>
                <c:pt idx="420">
                  <c:v>7.0321600000000002</c:v>
                </c:pt>
                <c:pt idx="421">
                  <c:v>10.21097</c:v>
                </c:pt>
                <c:pt idx="422">
                  <c:v>11.32944</c:v>
                </c:pt>
                <c:pt idx="423">
                  <c:v>11.293229999999999</c:v>
                </c:pt>
                <c:pt idx="424">
                  <c:v>12.674519999999999</c:v>
                </c:pt>
                <c:pt idx="425">
                  <c:v>5.09842</c:v>
                </c:pt>
                <c:pt idx="426">
                  <c:v>2.1896</c:v>
                </c:pt>
                <c:pt idx="427">
                  <c:v>26.469110000000001</c:v>
                </c:pt>
                <c:pt idx="428">
                  <c:v>28.109929999999999</c:v>
                </c:pt>
                <c:pt idx="429">
                  <c:v>17.534210000000002</c:v>
                </c:pt>
                <c:pt idx="430">
                  <c:v>20.09215</c:v>
                </c:pt>
                <c:pt idx="431">
                  <c:v>15.398</c:v>
                </c:pt>
                <c:pt idx="432">
                  <c:v>0.35680000000000001</c:v>
                </c:pt>
                <c:pt idx="433">
                  <c:v>12.50789</c:v>
                </c:pt>
                <c:pt idx="434">
                  <c:v>5.8900000000000003E-3</c:v>
                </c:pt>
                <c:pt idx="435">
                  <c:v>3.1579999999999997E-2</c:v>
                </c:pt>
                <c:pt idx="436">
                  <c:v>5.9699999999999996E-3</c:v>
                </c:pt>
                <c:pt idx="437">
                  <c:v>13.086740000000001</c:v>
                </c:pt>
                <c:pt idx="438">
                  <c:v>9.3600000000000003E-3</c:v>
                </c:pt>
                <c:pt idx="439">
                  <c:v>28.22831</c:v>
                </c:pt>
                <c:pt idx="440">
                  <c:v>15.04852</c:v>
                </c:pt>
                <c:pt idx="441">
                  <c:v>20.859729999999999</c:v>
                </c:pt>
                <c:pt idx="442">
                  <c:v>12.875209999999999</c:v>
                </c:pt>
                <c:pt idx="443">
                  <c:v>11.20749</c:v>
                </c:pt>
                <c:pt idx="444">
                  <c:v>17.848369999999999</c:v>
                </c:pt>
                <c:pt idx="445">
                  <c:v>29.908370000000001</c:v>
                </c:pt>
                <c:pt idx="446">
                  <c:v>30</c:v>
                </c:pt>
                <c:pt idx="447">
                  <c:v>29.01925</c:v>
                </c:pt>
                <c:pt idx="448">
                  <c:v>29.635999999999999</c:v>
                </c:pt>
                <c:pt idx="449">
                  <c:v>25.453890000000001</c:v>
                </c:pt>
                <c:pt idx="450">
                  <c:v>13.205730000000001</c:v>
                </c:pt>
                <c:pt idx="451">
                  <c:v>23.845749999999999</c:v>
                </c:pt>
                <c:pt idx="452">
                  <c:v>27.89406</c:v>
                </c:pt>
                <c:pt idx="453">
                  <c:v>26.806850000000001</c:v>
                </c:pt>
                <c:pt idx="454">
                  <c:v>25.806640000000002</c:v>
                </c:pt>
                <c:pt idx="455">
                  <c:v>27.433689999999999</c:v>
                </c:pt>
                <c:pt idx="456">
                  <c:v>29.004280000000001</c:v>
                </c:pt>
                <c:pt idx="457">
                  <c:v>30</c:v>
                </c:pt>
                <c:pt idx="458">
                  <c:v>20.106480000000001</c:v>
                </c:pt>
                <c:pt idx="459">
                  <c:v>25.81804</c:v>
                </c:pt>
                <c:pt idx="460">
                  <c:v>27.010400000000001</c:v>
                </c:pt>
                <c:pt idx="461">
                  <c:v>26.655989999999999</c:v>
                </c:pt>
                <c:pt idx="462">
                  <c:v>24.86571</c:v>
                </c:pt>
                <c:pt idx="463">
                  <c:v>26.969889999999999</c:v>
                </c:pt>
                <c:pt idx="464">
                  <c:v>30</c:v>
                </c:pt>
                <c:pt idx="465">
                  <c:v>30</c:v>
                </c:pt>
                <c:pt idx="466">
                  <c:v>29.958970000000001</c:v>
                </c:pt>
                <c:pt idx="467">
                  <c:v>28.569130000000001</c:v>
                </c:pt>
                <c:pt idx="468">
                  <c:v>22.966239999999999</c:v>
                </c:pt>
                <c:pt idx="469">
                  <c:v>23.79083</c:v>
                </c:pt>
                <c:pt idx="470">
                  <c:v>24.076619999999998</c:v>
                </c:pt>
                <c:pt idx="471">
                  <c:v>28.409420000000001</c:v>
                </c:pt>
                <c:pt idx="472">
                  <c:v>30</c:v>
                </c:pt>
                <c:pt idx="473">
                  <c:v>30</c:v>
                </c:pt>
                <c:pt idx="474">
                  <c:v>23.170449999999999</c:v>
                </c:pt>
                <c:pt idx="475">
                  <c:v>28.213619999999999</c:v>
                </c:pt>
                <c:pt idx="476">
                  <c:v>28.733809999999998</c:v>
                </c:pt>
                <c:pt idx="477">
                  <c:v>30</c:v>
                </c:pt>
                <c:pt idx="478">
                  <c:v>23.87688</c:v>
                </c:pt>
                <c:pt idx="479">
                  <c:v>23.6815</c:v>
                </c:pt>
                <c:pt idx="480">
                  <c:v>12.808770000000001</c:v>
                </c:pt>
                <c:pt idx="481">
                  <c:v>22.269649999999999</c:v>
                </c:pt>
                <c:pt idx="482">
                  <c:v>26.419910000000002</c:v>
                </c:pt>
                <c:pt idx="483">
                  <c:v>27.2958</c:v>
                </c:pt>
                <c:pt idx="484">
                  <c:v>27.884029999999999</c:v>
                </c:pt>
                <c:pt idx="485">
                  <c:v>22.147839999999999</c:v>
                </c:pt>
                <c:pt idx="486">
                  <c:v>22.854780000000002</c:v>
                </c:pt>
                <c:pt idx="487">
                  <c:v>14.93868</c:v>
                </c:pt>
                <c:pt idx="488">
                  <c:v>23.60286</c:v>
                </c:pt>
                <c:pt idx="489">
                  <c:v>28.389019999999999</c:v>
                </c:pt>
                <c:pt idx="490">
                  <c:v>21.09301</c:v>
                </c:pt>
                <c:pt idx="491">
                  <c:v>19.35153</c:v>
                </c:pt>
                <c:pt idx="492">
                  <c:v>20.25234</c:v>
                </c:pt>
                <c:pt idx="493">
                  <c:v>24.421769999999999</c:v>
                </c:pt>
                <c:pt idx="494">
                  <c:v>11.022589999999999</c:v>
                </c:pt>
                <c:pt idx="495">
                  <c:v>8.1039999999999992</c:v>
                </c:pt>
                <c:pt idx="496">
                  <c:v>12.225630000000001</c:v>
                </c:pt>
                <c:pt idx="497">
                  <c:v>10.155250000000001</c:v>
                </c:pt>
                <c:pt idx="498">
                  <c:v>12.00136</c:v>
                </c:pt>
                <c:pt idx="499">
                  <c:v>14.738060000000001</c:v>
                </c:pt>
                <c:pt idx="500">
                  <c:v>11.210150000000001</c:v>
                </c:pt>
                <c:pt idx="501">
                  <c:v>23.83325</c:v>
                </c:pt>
                <c:pt idx="502">
                  <c:v>24.64977</c:v>
                </c:pt>
                <c:pt idx="503">
                  <c:v>17.631689999999999</c:v>
                </c:pt>
                <c:pt idx="504">
                  <c:v>11.35427</c:v>
                </c:pt>
                <c:pt idx="505">
                  <c:v>18.22222</c:v>
                </c:pt>
                <c:pt idx="506">
                  <c:v>21.272739999999999</c:v>
                </c:pt>
                <c:pt idx="507">
                  <c:v>21.301279999999998</c:v>
                </c:pt>
                <c:pt idx="508">
                  <c:v>19.425660000000001</c:v>
                </c:pt>
                <c:pt idx="509">
                  <c:v>22.986350000000002</c:v>
                </c:pt>
                <c:pt idx="510">
                  <c:v>22.715499999999999</c:v>
                </c:pt>
                <c:pt idx="511">
                  <c:v>26.730329999999999</c:v>
                </c:pt>
                <c:pt idx="512">
                  <c:v>27.024139999999999</c:v>
                </c:pt>
                <c:pt idx="513">
                  <c:v>25.93675</c:v>
                </c:pt>
                <c:pt idx="514">
                  <c:v>27.308720000000001</c:v>
                </c:pt>
                <c:pt idx="515">
                  <c:v>26.850069999999999</c:v>
                </c:pt>
                <c:pt idx="516">
                  <c:v>20.9407</c:v>
                </c:pt>
                <c:pt idx="517">
                  <c:v>15.514419999999999</c:v>
                </c:pt>
                <c:pt idx="518">
                  <c:v>16.079599999999999</c:v>
                </c:pt>
                <c:pt idx="519">
                  <c:v>13.714729999999999</c:v>
                </c:pt>
                <c:pt idx="520">
                  <c:v>9.9513999999999996</c:v>
                </c:pt>
                <c:pt idx="521">
                  <c:v>10.74788</c:v>
                </c:pt>
                <c:pt idx="522">
                  <c:v>13.541499999999999</c:v>
                </c:pt>
                <c:pt idx="523">
                  <c:v>21.004490000000001</c:v>
                </c:pt>
                <c:pt idx="524">
                  <c:v>15.712490000000001</c:v>
                </c:pt>
                <c:pt idx="525">
                  <c:v>15.76817</c:v>
                </c:pt>
                <c:pt idx="526">
                  <c:v>17.524090000000001</c:v>
                </c:pt>
                <c:pt idx="527">
                  <c:v>5.6119599999999998</c:v>
                </c:pt>
                <c:pt idx="528">
                  <c:v>22.35547</c:v>
                </c:pt>
                <c:pt idx="529">
                  <c:v>17.75752</c:v>
                </c:pt>
                <c:pt idx="530">
                  <c:v>12.88114</c:v>
                </c:pt>
                <c:pt idx="531">
                  <c:v>21.58943</c:v>
                </c:pt>
                <c:pt idx="532">
                  <c:v>26.23254</c:v>
                </c:pt>
                <c:pt idx="533">
                  <c:v>20.983460000000001</c:v>
                </c:pt>
                <c:pt idx="534">
                  <c:v>20.33868</c:v>
                </c:pt>
                <c:pt idx="535">
                  <c:v>26.884640000000001</c:v>
                </c:pt>
                <c:pt idx="536">
                  <c:v>25.352329999999998</c:v>
                </c:pt>
                <c:pt idx="537">
                  <c:v>26.28979</c:v>
                </c:pt>
                <c:pt idx="538">
                  <c:v>25.97766</c:v>
                </c:pt>
                <c:pt idx="539">
                  <c:v>27.19716</c:v>
                </c:pt>
                <c:pt idx="540">
                  <c:v>24.680499999999999</c:v>
                </c:pt>
                <c:pt idx="541">
                  <c:v>27.958189999999998</c:v>
                </c:pt>
                <c:pt idx="542">
                  <c:v>27.378039999999999</c:v>
                </c:pt>
                <c:pt idx="543">
                  <c:v>25.42361</c:v>
                </c:pt>
                <c:pt idx="544">
                  <c:v>10.273339999999999</c:v>
                </c:pt>
                <c:pt idx="545">
                  <c:v>4.9078499999999998</c:v>
                </c:pt>
                <c:pt idx="546">
                  <c:v>6.0499999999999998E-3</c:v>
                </c:pt>
                <c:pt idx="547">
                  <c:v>20.830010000000001</c:v>
                </c:pt>
                <c:pt idx="548">
                  <c:v>16.606369999999998</c:v>
                </c:pt>
                <c:pt idx="549">
                  <c:v>21.158059999999999</c:v>
                </c:pt>
                <c:pt idx="550">
                  <c:v>18.568670000000001</c:v>
                </c:pt>
                <c:pt idx="551">
                  <c:v>4.0781599999999996</c:v>
                </c:pt>
                <c:pt idx="552">
                  <c:v>6.4820700000000002</c:v>
                </c:pt>
                <c:pt idx="553">
                  <c:v>3.48E-3</c:v>
                </c:pt>
                <c:pt idx="554">
                  <c:v>10.17713</c:v>
                </c:pt>
                <c:pt idx="555">
                  <c:v>9.8987800000000004</c:v>
                </c:pt>
                <c:pt idx="556">
                  <c:v>16.654240000000001</c:v>
                </c:pt>
                <c:pt idx="557">
                  <c:v>9.4520499999999998</c:v>
                </c:pt>
                <c:pt idx="558">
                  <c:v>7.29223</c:v>
                </c:pt>
                <c:pt idx="559">
                  <c:v>7.6967499999999998</c:v>
                </c:pt>
                <c:pt idx="560">
                  <c:v>1.1770499999999999</c:v>
                </c:pt>
                <c:pt idx="561">
                  <c:v>11.62757</c:v>
                </c:pt>
                <c:pt idx="562">
                  <c:v>12.351979999999999</c:v>
                </c:pt>
                <c:pt idx="563">
                  <c:v>15.92428</c:v>
                </c:pt>
                <c:pt idx="564">
                  <c:v>26.16264</c:v>
                </c:pt>
                <c:pt idx="565">
                  <c:v>29.098109999999998</c:v>
                </c:pt>
                <c:pt idx="566">
                  <c:v>28.546980000000001</c:v>
                </c:pt>
                <c:pt idx="567">
                  <c:v>25.357330000000001</c:v>
                </c:pt>
                <c:pt idx="568">
                  <c:v>18.784020000000002</c:v>
                </c:pt>
                <c:pt idx="569">
                  <c:v>26.8142</c:v>
                </c:pt>
                <c:pt idx="570">
                  <c:v>18.076799999999999</c:v>
                </c:pt>
                <c:pt idx="571">
                  <c:v>30</c:v>
                </c:pt>
                <c:pt idx="572">
                  <c:v>27.741540000000001</c:v>
                </c:pt>
                <c:pt idx="573">
                  <c:v>26.82283</c:v>
                </c:pt>
                <c:pt idx="574">
                  <c:v>29.03951</c:v>
                </c:pt>
                <c:pt idx="575">
                  <c:v>29.218679999999999</c:v>
                </c:pt>
                <c:pt idx="576">
                  <c:v>17.321850000000001</c:v>
                </c:pt>
                <c:pt idx="577">
                  <c:v>21.77535</c:v>
                </c:pt>
                <c:pt idx="578">
                  <c:v>3.9248599999999998</c:v>
                </c:pt>
                <c:pt idx="579">
                  <c:v>11.59268</c:v>
                </c:pt>
                <c:pt idx="580">
                  <c:v>7.2789400000000004</c:v>
                </c:pt>
                <c:pt idx="581">
                  <c:v>0</c:v>
                </c:pt>
                <c:pt idx="582">
                  <c:v>2.0400000000000001E-3</c:v>
                </c:pt>
                <c:pt idx="583">
                  <c:v>7.6429200000000002</c:v>
                </c:pt>
                <c:pt idx="584">
                  <c:v>19.551279999999998</c:v>
                </c:pt>
                <c:pt idx="585">
                  <c:v>22.321729999999999</c:v>
                </c:pt>
                <c:pt idx="586">
                  <c:v>20.82452</c:v>
                </c:pt>
                <c:pt idx="587">
                  <c:v>26.668559999999999</c:v>
                </c:pt>
                <c:pt idx="588">
                  <c:v>30</c:v>
                </c:pt>
                <c:pt idx="589">
                  <c:v>30</c:v>
                </c:pt>
                <c:pt idx="590">
                  <c:v>30</c:v>
                </c:pt>
                <c:pt idx="591">
                  <c:v>28.837109999999999</c:v>
                </c:pt>
                <c:pt idx="592">
                  <c:v>25.85408</c:v>
                </c:pt>
                <c:pt idx="593">
                  <c:v>20.554770000000001</c:v>
                </c:pt>
                <c:pt idx="594">
                  <c:v>22.039079999999998</c:v>
                </c:pt>
                <c:pt idx="595">
                  <c:v>27.463640000000002</c:v>
                </c:pt>
                <c:pt idx="596">
                  <c:v>30</c:v>
                </c:pt>
                <c:pt idx="597">
                  <c:v>30</c:v>
                </c:pt>
                <c:pt idx="598">
                  <c:v>30</c:v>
                </c:pt>
                <c:pt idx="599">
                  <c:v>22.416899999999998</c:v>
                </c:pt>
                <c:pt idx="600">
                  <c:v>5.0831200000000001</c:v>
                </c:pt>
                <c:pt idx="601">
                  <c:v>15.376189999999999</c:v>
                </c:pt>
                <c:pt idx="602">
                  <c:v>27.15279</c:v>
                </c:pt>
                <c:pt idx="603">
                  <c:v>27.691210000000002</c:v>
                </c:pt>
                <c:pt idx="604">
                  <c:v>24.774750000000001</c:v>
                </c:pt>
                <c:pt idx="605">
                  <c:v>0</c:v>
                </c:pt>
                <c:pt idx="606">
                  <c:v>0</c:v>
                </c:pt>
                <c:pt idx="607">
                  <c:v>11.978730000000001</c:v>
                </c:pt>
                <c:pt idx="608">
                  <c:v>28.028169999999999</c:v>
                </c:pt>
                <c:pt idx="609">
                  <c:v>28.77252</c:v>
                </c:pt>
                <c:pt idx="610">
                  <c:v>27.604749999999999</c:v>
                </c:pt>
                <c:pt idx="611">
                  <c:v>28.482230000000001</c:v>
                </c:pt>
                <c:pt idx="612">
                  <c:v>13.04745</c:v>
                </c:pt>
                <c:pt idx="613">
                  <c:v>16.859819999999999</c:v>
                </c:pt>
                <c:pt idx="614">
                  <c:v>30</c:v>
                </c:pt>
                <c:pt idx="615">
                  <c:v>26.676819999999999</c:v>
                </c:pt>
                <c:pt idx="616">
                  <c:v>21.982559999999999</c:v>
                </c:pt>
                <c:pt idx="617">
                  <c:v>19.719190000000001</c:v>
                </c:pt>
                <c:pt idx="618">
                  <c:v>18.578710000000001</c:v>
                </c:pt>
                <c:pt idx="619">
                  <c:v>19.801169999999999</c:v>
                </c:pt>
                <c:pt idx="620">
                  <c:v>30</c:v>
                </c:pt>
                <c:pt idx="621">
                  <c:v>27.454820000000002</c:v>
                </c:pt>
                <c:pt idx="622">
                  <c:v>18.132739999999998</c:v>
                </c:pt>
                <c:pt idx="623">
                  <c:v>15.02111</c:v>
                </c:pt>
                <c:pt idx="624">
                  <c:v>8.3103499999999997</c:v>
                </c:pt>
                <c:pt idx="625">
                  <c:v>28.457000000000001</c:v>
                </c:pt>
                <c:pt idx="626">
                  <c:v>26.19688</c:v>
                </c:pt>
                <c:pt idx="627">
                  <c:v>26.157810000000001</c:v>
                </c:pt>
                <c:pt idx="628">
                  <c:v>22.17812</c:v>
                </c:pt>
                <c:pt idx="629">
                  <c:v>25.133600000000001</c:v>
                </c:pt>
                <c:pt idx="630">
                  <c:v>6.5671999999999997</c:v>
                </c:pt>
                <c:pt idx="631">
                  <c:v>8.9222999999999999</c:v>
                </c:pt>
                <c:pt idx="632">
                  <c:v>25.494859999999999</c:v>
                </c:pt>
                <c:pt idx="633">
                  <c:v>23.893719999999998</c:v>
                </c:pt>
                <c:pt idx="634">
                  <c:v>27.45149</c:v>
                </c:pt>
                <c:pt idx="635">
                  <c:v>26.407050000000002</c:v>
                </c:pt>
                <c:pt idx="636">
                  <c:v>24.365919999999999</c:v>
                </c:pt>
                <c:pt idx="637">
                  <c:v>27.23527</c:v>
                </c:pt>
                <c:pt idx="638">
                  <c:v>19.95439</c:v>
                </c:pt>
                <c:pt idx="639">
                  <c:v>8.6944099999999995</c:v>
                </c:pt>
                <c:pt idx="640">
                  <c:v>11.34018</c:v>
                </c:pt>
                <c:pt idx="641">
                  <c:v>16.42614</c:v>
                </c:pt>
                <c:pt idx="642">
                  <c:v>14.163600000000001</c:v>
                </c:pt>
                <c:pt idx="643">
                  <c:v>17.974979999999999</c:v>
                </c:pt>
                <c:pt idx="644">
                  <c:v>22.807020000000001</c:v>
                </c:pt>
                <c:pt idx="645">
                  <c:v>28.03557</c:v>
                </c:pt>
                <c:pt idx="646">
                  <c:v>21.027809999999999</c:v>
                </c:pt>
                <c:pt idx="647">
                  <c:v>17.703099999999999</c:v>
                </c:pt>
                <c:pt idx="648">
                  <c:v>0.31263999999999997</c:v>
                </c:pt>
                <c:pt idx="649">
                  <c:v>9.3779699999999995</c:v>
                </c:pt>
                <c:pt idx="650">
                  <c:v>15.68055</c:v>
                </c:pt>
                <c:pt idx="651">
                  <c:v>12.75526</c:v>
                </c:pt>
                <c:pt idx="652">
                  <c:v>0.87026999999999999</c:v>
                </c:pt>
                <c:pt idx="653">
                  <c:v>15.44023</c:v>
                </c:pt>
                <c:pt idx="654">
                  <c:v>3.76695</c:v>
                </c:pt>
                <c:pt idx="655">
                  <c:v>5.6635499999999999</c:v>
                </c:pt>
                <c:pt idx="656">
                  <c:v>16.86347</c:v>
                </c:pt>
                <c:pt idx="657">
                  <c:v>27.657830000000001</c:v>
                </c:pt>
                <c:pt idx="658">
                  <c:v>27.917870000000001</c:v>
                </c:pt>
                <c:pt idx="659">
                  <c:v>28.865390000000001</c:v>
                </c:pt>
                <c:pt idx="660">
                  <c:v>26.07206</c:v>
                </c:pt>
                <c:pt idx="661">
                  <c:v>16.875530000000001</c:v>
                </c:pt>
                <c:pt idx="662">
                  <c:v>24.886759999999999</c:v>
                </c:pt>
                <c:pt idx="663">
                  <c:v>10.33877</c:v>
                </c:pt>
                <c:pt idx="664">
                  <c:v>9.7196800000000003</c:v>
                </c:pt>
                <c:pt idx="665">
                  <c:v>11.30138</c:v>
                </c:pt>
                <c:pt idx="666">
                  <c:v>12.987830000000001</c:v>
                </c:pt>
                <c:pt idx="667">
                  <c:v>18.062850000000001</c:v>
                </c:pt>
                <c:pt idx="668">
                  <c:v>20.606570000000001</c:v>
                </c:pt>
                <c:pt idx="669">
                  <c:v>27.521650000000001</c:v>
                </c:pt>
                <c:pt idx="670">
                  <c:v>19.543209999999998</c:v>
                </c:pt>
                <c:pt idx="671">
                  <c:v>14.978070000000001</c:v>
                </c:pt>
                <c:pt idx="672">
                  <c:v>10.181100000000001</c:v>
                </c:pt>
                <c:pt idx="673">
                  <c:v>15.46191</c:v>
                </c:pt>
                <c:pt idx="674">
                  <c:v>14.826919999999999</c:v>
                </c:pt>
                <c:pt idx="675">
                  <c:v>14.356590000000001</c:v>
                </c:pt>
                <c:pt idx="676">
                  <c:v>2.1403599999999998</c:v>
                </c:pt>
                <c:pt idx="677">
                  <c:v>7.5034400000000003</c:v>
                </c:pt>
                <c:pt idx="678">
                  <c:v>3.168E-2</c:v>
                </c:pt>
                <c:pt idx="679">
                  <c:v>9.1857900000000008</c:v>
                </c:pt>
                <c:pt idx="680">
                  <c:v>24.363769999999999</c:v>
                </c:pt>
                <c:pt idx="681">
                  <c:v>28.102540000000001</c:v>
                </c:pt>
                <c:pt idx="682">
                  <c:v>27.40549</c:v>
                </c:pt>
                <c:pt idx="683">
                  <c:v>30</c:v>
                </c:pt>
                <c:pt idx="684">
                  <c:v>30</c:v>
                </c:pt>
                <c:pt idx="685">
                  <c:v>30</c:v>
                </c:pt>
                <c:pt idx="686">
                  <c:v>30</c:v>
                </c:pt>
                <c:pt idx="687">
                  <c:v>27.55594</c:v>
                </c:pt>
                <c:pt idx="688">
                  <c:v>28.22204</c:v>
                </c:pt>
                <c:pt idx="689">
                  <c:v>24.57047</c:v>
                </c:pt>
                <c:pt idx="690">
                  <c:v>23.87143</c:v>
                </c:pt>
                <c:pt idx="691">
                  <c:v>25.422879999999999</c:v>
                </c:pt>
                <c:pt idx="692">
                  <c:v>22.771650000000001</c:v>
                </c:pt>
                <c:pt idx="693">
                  <c:v>26.660550000000001</c:v>
                </c:pt>
                <c:pt idx="694">
                  <c:v>20.58389</c:v>
                </c:pt>
                <c:pt idx="695">
                  <c:v>17.183579999999999</c:v>
                </c:pt>
                <c:pt idx="696">
                  <c:v>5.3436599999999999</c:v>
                </c:pt>
                <c:pt idx="697">
                  <c:v>14.333909999999999</c:v>
                </c:pt>
                <c:pt idx="698">
                  <c:v>13.775969999999999</c:v>
                </c:pt>
                <c:pt idx="699">
                  <c:v>17.125530000000001</c:v>
                </c:pt>
                <c:pt idx="700">
                  <c:v>7.4624699999999997</c:v>
                </c:pt>
                <c:pt idx="701">
                  <c:v>17.072279999999999</c:v>
                </c:pt>
                <c:pt idx="702">
                  <c:v>11.5167</c:v>
                </c:pt>
                <c:pt idx="703">
                  <c:v>20.75132</c:v>
                </c:pt>
                <c:pt idx="704">
                  <c:v>26.1709</c:v>
                </c:pt>
                <c:pt idx="705">
                  <c:v>26.314710000000002</c:v>
                </c:pt>
                <c:pt idx="706">
                  <c:v>26.85153</c:v>
                </c:pt>
                <c:pt idx="707">
                  <c:v>26.887910000000002</c:v>
                </c:pt>
                <c:pt idx="708">
                  <c:v>28.620149999999999</c:v>
                </c:pt>
                <c:pt idx="709">
                  <c:v>23.292300000000001</c:v>
                </c:pt>
                <c:pt idx="710">
                  <c:v>29.98639</c:v>
                </c:pt>
                <c:pt idx="711">
                  <c:v>23.836030000000001</c:v>
                </c:pt>
                <c:pt idx="712">
                  <c:v>24.683430000000001</c:v>
                </c:pt>
                <c:pt idx="713">
                  <c:v>14.228339999999999</c:v>
                </c:pt>
                <c:pt idx="714">
                  <c:v>24.706389999999999</c:v>
                </c:pt>
                <c:pt idx="715">
                  <c:v>26.894079999999999</c:v>
                </c:pt>
                <c:pt idx="716">
                  <c:v>25.292339999999999</c:v>
                </c:pt>
                <c:pt idx="717">
                  <c:v>28.152280000000001</c:v>
                </c:pt>
                <c:pt idx="718">
                  <c:v>16.127089999999999</c:v>
                </c:pt>
                <c:pt idx="719">
                  <c:v>12.511649999999999</c:v>
                </c:pt>
                <c:pt idx="720">
                  <c:v>12.818960000000001</c:v>
                </c:pt>
                <c:pt idx="721">
                  <c:v>16.3444</c:v>
                </c:pt>
                <c:pt idx="722">
                  <c:v>16.057759999999998</c:v>
                </c:pt>
                <c:pt idx="723">
                  <c:v>17.472239999999999</c:v>
                </c:pt>
                <c:pt idx="724">
                  <c:v>11.08029</c:v>
                </c:pt>
                <c:pt idx="725">
                  <c:v>18.648849999999999</c:v>
                </c:pt>
                <c:pt idx="726">
                  <c:v>10.707140000000001</c:v>
                </c:pt>
                <c:pt idx="727">
                  <c:v>16.840730000000001</c:v>
                </c:pt>
                <c:pt idx="728">
                  <c:v>24.679690000000001</c:v>
                </c:pt>
                <c:pt idx="729">
                  <c:v>24.285499999999999</c:v>
                </c:pt>
                <c:pt idx="730">
                  <c:v>24.01107</c:v>
                </c:pt>
                <c:pt idx="731">
                  <c:v>20.623069999999998</c:v>
                </c:pt>
                <c:pt idx="732">
                  <c:v>14.233359999999999</c:v>
                </c:pt>
                <c:pt idx="733">
                  <c:v>19.11083</c:v>
                </c:pt>
                <c:pt idx="734">
                  <c:v>8.1707099999999997</c:v>
                </c:pt>
                <c:pt idx="735">
                  <c:v>3.1046800000000001</c:v>
                </c:pt>
                <c:pt idx="736">
                  <c:v>4.3107600000000001</c:v>
                </c:pt>
                <c:pt idx="737">
                  <c:v>7.4375299999999998</c:v>
                </c:pt>
                <c:pt idx="738">
                  <c:v>11.04678</c:v>
                </c:pt>
                <c:pt idx="739">
                  <c:v>23.716090000000001</c:v>
                </c:pt>
                <c:pt idx="740">
                  <c:v>26.879460000000002</c:v>
                </c:pt>
                <c:pt idx="741">
                  <c:v>27.935199999999998</c:v>
                </c:pt>
                <c:pt idx="742">
                  <c:v>28.112829999999999</c:v>
                </c:pt>
                <c:pt idx="743">
                  <c:v>12.329510000000001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96032"/>
        <c:axId val="34598912"/>
      </c:lineChart>
      <c:catAx>
        <c:axId val="7479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bg-BG"/>
                  <a:t>Период на сетълмент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  <c:crossAx val="34598912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34598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BGN/MWh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  <c:crossAx val="74796032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1.039865299856386E-2"/>
          <c:y val="0.93392879325198863"/>
          <c:w val="0.96906314069231914"/>
          <c:h val="4.9610172774204764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bg-BG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bg-BG"/>
              <a:t>Цени на балансиращата енергия за м. август 2016 г.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8013004012258325E-2"/>
          <c:y val="0.11825123608166002"/>
          <c:w val="0.90247416608883924"/>
          <c:h val="0.77150051931847452"/>
        </c:manualLayout>
      </c:layout>
      <c:lineChart>
        <c:grouping val="standard"/>
        <c:varyColors val="0"/>
        <c:ser>
          <c:idx val="0"/>
          <c:order val="0"/>
          <c:tx>
            <c:v>цена за енергиен недостиг</c:v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'Prices (VI)'!$H$2:$H$745</c:f>
              <c:numCache>
                <c:formatCode>General</c:formatCode>
                <c:ptCount val="744"/>
                <c:pt idx="0">
                  <c:v>151.74163999999999</c:v>
                </c:pt>
                <c:pt idx="1">
                  <c:v>210.60865000000001</c:v>
                </c:pt>
                <c:pt idx="2">
                  <c:v>158.08816999999999</c:v>
                </c:pt>
                <c:pt idx="3">
                  <c:v>141.53197</c:v>
                </c:pt>
                <c:pt idx="4">
                  <c:v>142.08098000000001</c:v>
                </c:pt>
                <c:pt idx="5">
                  <c:v>158.73997</c:v>
                </c:pt>
                <c:pt idx="6">
                  <c:v>146.71111999999999</c:v>
                </c:pt>
                <c:pt idx="7">
                  <c:v>147.22988000000001</c:v>
                </c:pt>
                <c:pt idx="8">
                  <c:v>161.15040999999999</c:v>
                </c:pt>
                <c:pt idx="9">
                  <c:v>145.01866999999999</c:v>
                </c:pt>
                <c:pt idx="10">
                  <c:v>154.20558</c:v>
                </c:pt>
                <c:pt idx="11">
                  <c:v>159.53623999999999</c:v>
                </c:pt>
                <c:pt idx="12">
                  <c:v>167.63784999999999</c:v>
                </c:pt>
                <c:pt idx="13">
                  <c:v>164.43380999999999</c:v>
                </c:pt>
                <c:pt idx="14">
                  <c:v>154.09866</c:v>
                </c:pt>
                <c:pt idx="15">
                  <c:v>152.55798999999999</c:v>
                </c:pt>
                <c:pt idx="16">
                  <c:v>152.38167000000001</c:v>
                </c:pt>
                <c:pt idx="17">
                  <c:v>149.00102000000001</c:v>
                </c:pt>
                <c:pt idx="18">
                  <c:v>152.92637999999999</c:v>
                </c:pt>
                <c:pt idx="19">
                  <c:v>160.27794</c:v>
                </c:pt>
                <c:pt idx="20">
                  <c:v>151.21216999999999</c:v>
                </c:pt>
                <c:pt idx="21">
                  <c:v>158.85758999999999</c:v>
                </c:pt>
                <c:pt idx="22">
                  <c:v>141.30472</c:v>
                </c:pt>
                <c:pt idx="23">
                  <c:v>150.24341999999999</c:v>
                </c:pt>
                <c:pt idx="24">
                  <c:v>141.72406000000001</c:v>
                </c:pt>
                <c:pt idx="25">
                  <c:v>146.73591999999999</c:v>
                </c:pt>
                <c:pt idx="26">
                  <c:v>148.93214</c:v>
                </c:pt>
                <c:pt idx="27">
                  <c:v>143.18808999999999</c:v>
                </c:pt>
                <c:pt idx="28">
                  <c:v>141.23976999999999</c:v>
                </c:pt>
                <c:pt idx="29">
                  <c:v>141</c:v>
                </c:pt>
                <c:pt idx="30">
                  <c:v>168.19584</c:v>
                </c:pt>
                <c:pt idx="31">
                  <c:v>141.31173000000001</c:v>
                </c:pt>
                <c:pt idx="32">
                  <c:v>141</c:v>
                </c:pt>
                <c:pt idx="33">
                  <c:v>142.25782000000001</c:v>
                </c:pt>
                <c:pt idx="34">
                  <c:v>143.82446999999999</c:v>
                </c:pt>
                <c:pt idx="35">
                  <c:v>142.00099</c:v>
                </c:pt>
                <c:pt idx="36">
                  <c:v>142.97810999999999</c:v>
                </c:pt>
                <c:pt idx="37">
                  <c:v>143.09661</c:v>
                </c:pt>
                <c:pt idx="38">
                  <c:v>146.50398000000001</c:v>
                </c:pt>
                <c:pt idx="39">
                  <c:v>145.45795000000001</c:v>
                </c:pt>
                <c:pt idx="40">
                  <c:v>142.73353</c:v>
                </c:pt>
                <c:pt idx="41">
                  <c:v>143.36215999999999</c:v>
                </c:pt>
                <c:pt idx="42">
                  <c:v>142.47501</c:v>
                </c:pt>
                <c:pt idx="43">
                  <c:v>142.70968999999999</c:v>
                </c:pt>
                <c:pt idx="44">
                  <c:v>146.22192000000001</c:v>
                </c:pt>
                <c:pt idx="45">
                  <c:v>146.59181000000001</c:v>
                </c:pt>
                <c:pt idx="46">
                  <c:v>145.34444999999999</c:v>
                </c:pt>
                <c:pt idx="47">
                  <c:v>196.50009</c:v>
                </c:pt>
                <c:pt idx="48">
                  <c:v>159.43393</c:v>
                </c:pt>
                <c:pt idx="49">
                  <c:v>191.79271</c:v>
                </c:pt>
                <c:pt idx="50">
                  <c:v>147.16665</c:v>
                </c:pt>
                <c:pt idx="51">
                  <c:v>146.13448</c:v>
                </c:pt>
                <c:pt idx="52">
                  <c:v>144.79322999999999</c:v>
                </c:pt>
                <c:pt idx="53">
                  <c:v>146.29106999999999</c:v>
                </c:pt>
                <c:pt idx="54">
                  <c:v>153.10024000000001</c:v>
                </c:pt>
                <c:pt idx="55">
                  <c:v>143.45621</c:v>
                </c:pt>
                <c:pt idx="56">
                  <c:v>144.36500000000001</c:v>
                </c:pt>
                <c:pt idx="57">
                  <c:v>145.95352</c:v>
                </c:pt>
                <c:pt idx="58">
                  <c:v>142.68758</c:v>
                </c:pt>
                <c:pt idx="59">
                  <c:v>143.59951000000001</c:v>
                </c:pt>
                <c:pt idx="60">
                  <c:v>144.88163</c:v>
                </c:pt>
                <c:pt idx="61">
                  <c:v>144.45305999999999</c:v>
                </c:pt>
                <c:pt idx="62">
                  <c:v>142.94053</c:v>
                </c:pt>
                <c:pt idx="63">
                  <c:v>142.59881999999999</c:v>
                </c:pt>
                <c:pt idx="64">
                  <c:v>156.36296999999999</c:v>
                </c:pt>
                <c:pt idx="65">
                  <c:v>144.29586</c:v>
                </c:pt>
                <c:pt idx="66">
                  <c:v>144.95746</c:v>
                </c:pt>
                <c:pt idx="67">
                  <c:v>146.5812</c:v>
                </c:pt>
                <c:pt idx="68">
                  <c:v>141.76122000000001</c:v>
                </c:pt>
                <c:pt idx="69">
                  <c:v>141.63871</c:v>
                </c:pt>
                <c:pt idx="70">
                  <c:v>141.81322</c:v>
                </c:pt>
                <c:pt idx="71">
                  <c:v>177.68708000000001</c:v>
                </c:pt>
                <c:pt idx="72">
                  <c:v>157.16578000000001</c:v>
                </c:pt>
                <c:pt idx="73">
                  <c:v>155.48636999999999</c:v>
                </c:pt>
                <c:pt idx="74">
                  <c:v>151.93052</c:v>
                </c:pt>
                <c:pt idx="75">
                  <c:v>164.64861999999999</c:v>
                </c:pt>
                <c:pt idx="76">
                  <c:v>144.56146000000001</c:v>
                </c:pt>
                <c:pt idx="77">
                  <c:v>141</c:v>
                </c:pt>
                <c:pt idx="78">
                  <c:v>141.02654999999999</c:v>
                </c:pt>
                <c:pt idx="79">
                  <c:v>150.28278</c:v>
                </c:pt>
                <c:pt idx="80">
                  <c:v>162.54524000000001</c:v>
                </c:pt>
                <c:pt idx="81">
                  <c:v>154.53360000000001</c:v>
                </c:pt>
                <c:pt idx="82">
                  <c:v>149.99986999999999</c:v>
                </c:pt>
                <c:pt idx="83">
                  <c:v>156.96733</c:v>
                </c:pt>
                <c:pt idx="84">
                  <c:v>155.70954</c:v>
                </c:pt>
                <c:pt idx="85">
                  <c:v>150.59114</c:v>
                </c:pt>
                <c:pt idx="86">
                  <c:v>146.53458000000001</c:v>
                </c:pt>
                <c:pt idx="87">
                  <c:v>146.36591000000001</c:v>
                </c:pt>
                <c:pt idx="88">
                  <c:v>142.94691</c:v>
                </c:pt>
                <c:pt idx="89">
                  <c:v>143.87724</c:v>
                </c:pt>
                <c:pt idx="90">
                  <c:v>144.40617</c:v>
                </c:pt>
                <c:pt idx="91">
                  <c:v>145.67035000000001</c:v>
                </c:pt>
                <c:pt idx="92">
                  <c:v>169.68672000000001</c:v>
                </c:pt>
                <c:pt idx="93">
                  <c:v>175.53888000000001</c:v>
                </c:pt>
                <c:pt idx="94">
                  <c:v>173.83089000000001</c:v>
                </c:pt>
                <c:pt idx="95">
                  <c:v>172.60810000000001</c:v>
                </c:pt>
                <c:pt idx="96">
                  <c:v>188.00294</c:v>
                </c:pt>
                <c:pt idx="97">
                  <c:v>160.10812999999999</c:v>
                </c:pt>
                <c:pt idx="98">
                  <c:v>166.15708000000001</c:v>
                </c:pt>
                <c:pt idx="99">
                  <c:v>155.09848</c:v>
                </c:pt>
                <c:pt idx="100">
                  <c:v>155.77137999999999</c:v>
                </c:pt>
                <c:pt idx="101">
                  <c:v>161.56702999999999</c:v>
                </c:pt>
                <c:pt idx="102">
                  <c:v>152.73862</c:v>
                </c:pt>
                <c:pt idx="103">
                  <c:v>150.99033</c:v>
                </c:pt>
                <c:pt idx="104">
                  <c:v>155.08517000000001</c:v>
                </c:pt>
                <c:pt idx="105">
                  <c:v>158.90396999999999</c:v>
                </c:pt>
                <c:pt idx="106">
                  <c:v>156.21061</c:v>
                </c:pt>
                <c:pt idx="107">
                  <c:v>161.77579</c:v>
                </c:pt>
                <c:pt idx="108">
                  <c:v>159.05395999999999</c:v>
                </c:pt>
                <c:pt idx="109">
                  <c:v>152.32132999999999</c:v>
                </c:pt>
                <c:pt idx="110">
                  <c:v>145.45473000000001</c:v>
                </c:pt>
                <c:pt idx="111">
                  <c:v>144.62306000000001</c:v>
                </c:pt>
                <c:pt idx="112">
                  <c:v>143.03057000000001</c:v>
                </c:pt>
                <c:pt idx="113">
                  <c:v>145.33353</c:v>
                </c:pt>
                <c:pt idx="114">
                  <c:v>165.15724</c:v>
                </c:pt>
                <c:pt idx="115">
                  <c:v>176.38345000000001</c:v>
                </c:pt>
                <c:pt idx="116">
                  <c:v>424.91840000000002</c:v>
                </c:pt>
                <c:pt idx="117">
                  <c:v>225.17661000000001</c:v>
                </c:pt>
                <c:pt idx="118">
                  <c:v>181.02882</c:v>
                </c:pt>
                <c:pt idx="119">
                  <c:v>471.27510999999998</c:v>
                </c:pt>
                <c:pt idx="120">
                  <c:v>463.48</c:v>
                </c:pt>
                <c:pt idx="121">
                  <c:v>463.48</c:v>
                </c:pt>
                <c:pt idx="122">
                  <c:v>519.37575000000004</c:v>
                </c:pt>
                <c:pt idx="123">
                  <c:v>535.55924000000005</c:v>
                </c:pt>
                <c:pt idx="124">
                  <c:v>202</c:v>
                </c:pt>
                <c:pt idx="125">
                  <c:v>202</c:v>
                </c:pt>
                <c:pt idx="126">
                  <c:v>202</c:v>
                </c:pt>
                <c:pt idx="127">
                  <c:v>399.87722000000002</c:v>
                </c:pt>
                <c:pt idx="128">
                  <c:v>164.33573999999999</c:v>
                </c:pt>
                <c:pt idx="129">
                  <c:v>164.01094000000001</c:v>
                </c:pt>
                <c:pt idx="130">
                  <c:v>207.65291999999999</c:v>
                </c:pt>
                <c:pt idx="131">
                  <c:v>174.51021</c:v>
                </c:pt>
                <c:pt idx="132">
                  <c:v>168.59739999999999</c:v>
                </c:pt>
                <c:pt idx="133">
                  <c:v>174.47190000000001</c:v>
                </c:pt>
                <c:pt idx="134">
                  <c:v>175.24008000000001</c:v>
                </c:pt>
                <c:pt idx="135">
                  <c:v>170.38031000000001</c:v>
                </c:pt>
                <c:pt idx="136">
                  <c:v>182.3708</c:v>
                </c:pt>
                <c:pt idx="137">
                  <c:v>152.79163</c:v>
                </c:pt>
                <c:pt idx="138">
                  <c:v>271.79710999999998</c:v>
                </c:pt>
                <c:pt idx="139">
                  <c:v>287.05108000000001</c:v>
                </c:pt>
                <c:pt idx="140">
                  <c:v>355.04964999999999</c:v>
                </c:pt>
                <c:pt idx="141">
                  <c:v>254.38209000000001</c:v>
                </c:pt>
                <c:pt idx="142">
                  <c:v>242.09953999999999</c:v>
                </c:pt>
                <c:pt idx="143">
                  <c:v>265.60878000000002</c:v>
                </c:pt>
                <c:pt idx="144">
                  <c:v>182.57937000000001</c:v>
                </c:pt>
                <c:pt idx="145">
                  <c:v>181.72317000000001</c:v>
                </c:pt>
                <c:pt idx="146">
                  <c:v>152.43808000000001</c:v>
                </c:pt>
                <c:pt idx="147">
                  <c:v>161.98112</c:v>
                </c:pt>
                <c:pt idx="148">
                  <c:v>165.10838000000001</c:v>
                </c:pt>
                <c:pt idx="149">
                  <c:v>141.06453999999999</c:v>
                </c:pt>
                <c:pt idx="150">
                  <c:v>141.52257</c:v>
                </c:pt>
                <c:pt idx="151">
                  <c:v>158.01570000000001</c:v>
                </c:pt>
                <c:pt idx="152">
                  <c:v>185.62358</c:v>
                </c:pt>
                <c:pt idx="153">
                  <c:v>157.66304</c:v>
                </c:pt>
                <c:pt idx="154">
                  <c:v>150.74884</c:v>
                </c:pt>
                <c:pt idx="155">
                  <c:v>150.68906000000001</c:v>
                </c:pt>
                <c:pt idx="156">
                  <c:v>149.596</c:v>
                </c:pt>
                <c:pt idx="157">
                  <c:v>144.00926999999999</c:v>
                </c:pt>
                <c:pt idx="158">
                  <c:v>141</c:v>
                </c:pt>
                <c:pt idx="159">
                  <c:v>143.43467000000001</c:v>
                </c:pt>
                <c:pt idx="160">
                  <c:v>152.15736999999999</c:v>
                </c:pt>
                <c:pt idx="161">
                  <c:v>141</c:v>
                </c:pt>
                <c:pt idx="162">
                  <c:v>141.74242000000001</c:v>
                </c:pt>
                <c:pt idx="163">
                  <c:v>141.22754</c:v>
                </c:pt>
                <c:pt idx="164">
                  <c:v>142.36985999999999</c:v>
                </c:pt>
                <c:pt idx="165">
                  <c:v>141.79528999999999</c:v>
                </c:pt>
                <c:pt idx="166">
                  <c:v>143.66401999999999</c:v>
                </c:pt>
                <c:pt idx="167">
                  <c:v>152.77805000000001</c:v>
                </c:pt>
                <c:pt idx="168">
                  <c:v>168.66612000000001</c:v>
                </c:pt>
                <c:pt idx="169">
                  <c:v>163.17697999999999</c:v>
                </c:pt>
                <c:pt idx="170">
                  <c:v>159.96064999999999</c:v>
                </c:pt>
                <c:pt idx="171">
                  <c:v>160.38048000000001</c:v>
                </c:pt>
                <c:pt idx="172">
                  <c:v>171.04874000000001</c:v>
                </c:pt>
                <c:pt idx="173">
                  <c:v>164.26141000000001</c:v>
                </c:pt>
                <c:pt idx="174">
                  <c:v>171.98099999999999</c:v>
                </c:pt>
                <c:pt idx="175">
                  <c:v>149.35068000000001</c:v>
                </c:pt>
                <c:pt idx="176">
                  <c:v>145.96418</c:v>
                </c:pt>
                <c:pt idx="177">
                  <c:v>144.68418</c:v>
                </c:pt>
                <c:pt idx="178">
                  <c:v>146.44989000000001</c:v>
                </c:pt>
                <c:pt idx="179">
                  <c:v>147.03587999999999</c:v>
                </c:pt>
                <c:pt idx="180">
                  <c:v>152.21426</c:v>
                </c:pt>
                <c:pt idx="181">
                  <c:v>143.30020999999999</c:v>
                </c:pt>
                <c:pt idx="182">
                  <c:v>145.31137000000001</c:v>
                </c:pt>
                <c:pt idx="183">
                  <c:v>143.98627999999999</c:v>
                </c:pt>
                <c:pt idx="184">
                  <c:v>143.77839</c:v>
                </c:pt>
                <c:pt idx="185">
                  <c:v>147.98281</c:v>
                </c:pt>
                <c:pt idx="186">
                  <c:v>146.21908999999999</c:v>
                </c:pt>
                <c:pt idx="187">
                  <c:v>147.51376999999999</c:v>
                </c:pt>
                <c:pt idx="188">
                  <c:v>143.48815999999999</c:v>
                </c:pt>
                <c:pt idx="189">
                  <c:v>261.43482</c:v>
                </c:pt>
                <c:pt idx="190">
                  <c:v>165.49716000000001</c:v>
                </c:pt>
                <c:pt idx="191">
                  <c:v>147.14966999999999</c:v>
                </c:pt>
                <c:pt idx="192">
                  <c:v>145.96986999999999</c:v>
                </c:pt>
                <c:pt idx="193">
                  <c:v>146.44588999999999</c:v>
                </c:pt>
                <c:pt idx="194">
                  <c:v>177.13811999999999</c:v>
                </c:pt>
                <c:pt idx="195">
                  <c:v>165.73544999999999</c:v>
                </c:pt>
                <c:pt idx="196">
                  <c:v>337.45942000000002</c:v>
                </c:pt>
                <c:pt idx="197">
                  <c:v>388.94607999999999</c:v>
                </c:pt>
                <c:pt idx="198">
                  <c:v>350.06826999999998</c:v>
                </c:pt>
                <c:pt idx="199">
                  <c:v>148.62052</c:v>
                </c:pt>
                <c:pt idx="200">
                  <c:v>142.03559999999999</c:v>
                </c:pt>
                <c:pt idx="201">
                  <c:v>151.33600000000001</c:v>
                </c:pt>
                <c:pt idx="202">
                  <c:v>141</c:v>
                </c:pt>
                <c:pt idx="203">
                  <c:v>162.80633</c:v>
                </c:pt>
                <c:pt idx="204">
                  <c:v>172.96782999999999</c:v>
                </c:pt>
                <c:pt idx="205">
                  <c:v>229.07658000000001</c:v>
                </c:pt>
                <c:pt idx="206">
                  <c:v>164.66335000000001</c:v>
                </c:pt>
                <c:pt idx="207">
                  <c:v>141</c:v>
                </c:pt>
                <c:pt idx="208">
                  <c:v>141</c:v>
                </c:pt>
                <c:pt idx="209">
                  <c:v>141</c:v>
                </c:pt>
                <c:pt idx="210">
                  <c:v>141</c:v>
                </c:pt>
                <c:pt idx="211">
                  <c:v>141</c:v>
                </c:pt>
                <c:pt idx="212">
                  <c:v>141</c:v>
                </c:pt>
                <c:pt idx="213">
                  <c:v>141</c:v>
                </c:pt>
                <c:pt idx="214">
                  <c:v>150.00805</c:v>
                </c:pt>
                <c:pt idx="215">
                  <c:v>164.62655000000001</c:v>
                </c:pt>
                <c:pt idx="216">
                  <c:v>343.43509999999998</c:v>
                </c:pt>
                <c:pt idx="217">
                  <c:v>164.05793</c:v>
                </c:pt>
                <c:pt idx="218">
                  <c:v>147.98871</c:v>
                </c:pt>
                <c:pt idx="219">
                  <c:v>154.89196000000001</c:v>
                </c:pt>
                <c:pt idx="220">
                  <c:v>386.14771000000002</c:v>
                </c:pt>
                <c:pt idx="221">
                  <c:v>156.16</c:v>
                </c:pt>
                <c:pt idx="222">
                  <c:v>156.16</c:v>
                </c:pt>
                <c:pt idx="223">
                  <c:v>145.80193</c:v>
                </c:pt>
                <c:pt idx="224">
                  <c:v>145.45595</c:v>
                </c:pt>
                <c:pt idx="225">
                  <c:v>143.15368000000001</c:v>
                </c:pt>
                <c:pt idx="226">
                  <c:v>143.6344</c:v>
                </c:pt>
                <c:pt idx="227">
                  <c:v>141.14211</c:v>
                </c:pt>
                <c:pt idx="228">
                  <c:v>141.57202000000001</c:v>
                </c:pt>
                <c:pt idx="229">
                  <c:v>142.36085</c:v>
                </c:pt>
                <c:pt idx="230">
                  <c:v>143.37147999999999</c:v>
                </c:pt>
                <c:pt idx="231">
                  <c:v>143.50747000000001</c:v>
                </c:pt>
                <c:pt idx="232">
                  <c:v>143.1369</c:v>
                </c:pt>
                <c:pt idx="233">
                  <c:v>143.69879</c:v>
                </c:pt>
                <c:pt idx="234">
                  <c:v>165.14751000000001</c:v>
                </c:pt>
                <c:pt idx="235">
                  <c:v>324.43876</c:v>
                </c:pt>
                <c:pt idx="236">
                  <c:v>147.96276</c:v>
                </c:pt>
                <c:pt idx="237">
                  <c:v>156.53486000000001</c:v>
                </c:pt>
                <c:pt idx="238">
                  <c:v>151.38816</c:v>
                </c:pt>
                <c:pt idx="239">
                  <c:v>150.88449</c:v>
                </c:pt>
                <c:pt idx="240">
                  <c:v>248.74319</c:v>
                </c:pt>
                <c:pt idx="241">
                  <c:v>166.44274999999999</c:v>
                </c:pt>
                <c:pt idx="242">
                  <c:v>162.40694999999999</c:v>
                </c:pt>
                <c:pt idx="243">
                  <c:v>161.78609</c:v>
                </c:pt>
                <c:pt idx="244">
                  <c:v>149.01723000000001</c:v>
                </c:pt>
                <c:pt idx="245">
                  <c:v>150.61358000000001</c:v>
                </c:pt>
                <c:pt idx="246">
                  <c:v>151.40389999999999</c:v>
                </c:pt>
                <c:pt idx="247">
                  <c:v>149.43241</c:v>
                </c:pt>
                <c:pt idx="248">
                  <c:v>145.84532999999999</c:v>
                </c:pt>
                <c:pt idx="249">
                  <c:v>149.16372000000001</c:v>
                </c:pt>
                <c:pt idx="250">
                  <c:v>147.70688000000001</c:v>
                </c:pt>
                <c:pt idx="251">
                  <c:v>163.14901</c:v>
                </c:pt>
                <c:pt idx="252">
                  <c:v>147.81215</c:v>
                </c:pt>
                <c:pt idx="253">
                  <c:v>145.75987000000001</c:v>
                </c:pt>
                <c:pt idx="254">
                  <c:v>146.36510999999999</c:v>
                </c:pt>
                <c:pt idx="255">
                  <c:v>144.52932000000001</c:v>
                </c:pt>
                <c:pt idx="256">
                  <c:v>145.29458</c:v>
                </c:pt>
                <c:pt idx="257">
                  <c:v>144.91154</c:v>
                </c:pt>
                <c:pt idx="258">
                  <c:v>144.55547000000001</c:v>
                </c:pt>
                <c:pt idx="259">
                  <c:v>147.9752</c:v>
                </c:pt>
                <c:pt idx="260">
                  <c:v>162.27753000000001</c:v>
                </c:pt>
                <c:pt idx="261">
                  <c:v>171.13521</c:v>
                </c:pt>
                <c:pt idx="262">
                  <c:v>147.86415</c:v>
                </c:pt>
                <c:pt idx="263">
                  <c:v>160.0701</c:v>
                </c:pt>
                <c:pt idx="264">
                  <c:v>154.96977000000001</c:v>
                </c:pt>
                <c:pt idx="265">
                  <c:v>249.52332000000001</c:v>
                </c:pt>
                <c:pt idx="266">
                  <c:v>232.86965000000001</c:v>
                </c:pt>
                <c:pt idx="267">
                  <c:v>180.30949000000001</c:v>
                </c:pt>
                <c:pt idx="268">
                  <c:v>162.24907999999999</c:v>
                </c:pt>
                <c:pt idx="269">
                  <c:v>160.50067999999999</c:v>
                </c:pt>
                <c:pt idx="270">
                  <c:v>159.49449000000001</c:v>
                </c:pt>
                <c:pt idx="271">
                  <c:v>155.55609999999999</c:v>
                </c:pt>
                <c:pt idx="272">
                  <c:v>152.26324</c:v>
                </c:pt>
                <c:pt idx="273">
                  <c:v>148.53251</c:v>
                </c:pt>
                <c:pt idx="274">
                  <c:v>148.84862000000001</c:v>
                </c:pt>
                <c:pt idx="275">
                  <c:v>147.82830999999999</c:v>
                </c:pt>
                <c:pt idx="276">
                  <c:v>150.72129000000001</c:v>
                </c:pt>
                <c:pt idx="277">
                  <c:v>144.63499999999999</c:v>
                </c:pt>
                <c:pt idx="278">
                  <c:v>144.24933999999999</c:v>
                </c:pt>
                <c:pt idx="279">
                  <c:v>147.32980000000001</c:v>
                </c:pt>
                <c:pt idx="280">
                  <c:v>147.41919999999999</c:v>
                </c:pt>
                <c:pt idx="281">
                  <c:v>149.59326999999999</c:v>
                </c:pt>
                <c:pt idx="282">
                  <c:v>116.98349</c:v>
                </c:pt>
                <c:pt idx="283">
                  <c:v>328.53179999999998</c:v>
                </c:pt>
                <c:pt idx="284">
                  <c:v>208.9</c:v>
                </c:pt>
                <c:pt idx="285">
                  <c:v>208.9</c:v>
                </c:pt>
                <c:pt idx="286">
                  <c:v>357.35001</c:v>
                </c:pt>
                <c:pt idx="287">
                  <c:v>286.33672000000001</c:v>
                </c:pt>
                <c:pt idx="288">
                  <c:v>171.03813</c:v>
                </c:pt>
                <c:pt idx="289">
                  <c:v>146.59605999999999</c:v>
                </c:pt>
                <c:pt idx="290">
                  <c:v>159.06197</c:v>
                </c:pt>
                <c:pt idx="291">
                  <c:v>148.14257000000001</c:v>
                </c:pt>
                <c:pt idx="292">
                  <c:v>153.00516999999999</c:v>
                </c:pt>
                <c:pt idx="293">
                  <c:v>146.27233000000001</c:v>
                </c:pt>
                <c:pt idx="294">
                  <c:v>145.63874999999999</c:v>
                </c:pt>
                <c:pt idx="295">
                  <c:v>155.01748000000001</c:v>
                </c:pt>
                <c:pt idx="296">
                  <c:v>149.91221999999999</c:v>
                </c:pt>
                <c:pt idx="297">
                  <c:v>158.83788000000001</c:v>
                </c:pt>
                <c:pt idx="298">
                  <c:v>160.41687999999999</c:v>
                </c:pt>
                <c:pt idx="299">
                  <c:v>170.47599</c:v>
                </c:pt>
                <c:pt idx="300">
                  <c:v>172.51804000000001</c:v>
                </c:pt>
                <c:pt idx="301">
                  <c:v>162.86371</c:v>
                </c:pt>
                <c:pt idx="302">
                  <c:v>151.41752</c:v>
                </c:pt>
                <c:pt idx="303">
                  <c:v>152.09551999999999</c:v>
                </c:pt>
                <c:pt idx="304">
                  <c:v>145.16579999999999</c:v>
                </c:pt>
                <c:pt idx="305">
                  <c:v>148.00271000000001</c:v>
                </c:pt>
                <c:pt idx="306">
                  <c:v>156.90015</c:v>
                </c:pt>
                <c:pt idx="307">
                  <c:v>163.43716000000001</c:v>
                </c:pt>
                <c:pt idx="308">
                  <c:v>170.12786</c:v>
                </c:pt>
                <c:pt idx="309">
                  <c:v>227.60172</c:v>
                </c:pt>
                <c:pt idx="310">
                  <c:v>174.81685999999999</c:v>
                </c:pt>
                <c:pt idx="311">
                  <c:v>167.04510999999999</c:v>
                </c:pt>
                <c:pt idx="312">
                  <c:v>154.85534000000001</c:v>
                </c:pt>
                <c:pt idx="313">
                  <c:v>152.86598000000001</c:v>
                </c:pt>
                <c:pt idx="314">
                  <c:v>150.48777000000001</c:v>
                </c:pt>
                <c:pt idx="315">
                  <c:v>145.53029000000001</c:v>
                </c:pt>
                <c:pt idx="316">
                  <c:v>142.55742000000001</c:v>
                </c:pt>
                <c:pt idx="317">
                  <c:v>146.74153000000001</c:v>
                </c:pt>
                <c:pt idx="318">
                  <c:v>171.18084999999999</c:v>
                </c:pt>
                <c:pt idx="319">
                  <c:v>145.57928000000001</c:v>
                </c:pt>
                <c:pt idx="320">
                  <c:v>146.35289</c:v>
                </c:pt>
                <c:pt idx="321">
                  <c:v>150.41338999999999</c:v>
                </c:pt>
                <c:pt idx="322">
                  <c:v>144.94313</c:v>
                </c:pt>
                <c:pt idx="323">
                  <c:v>148.48043999999999</c:v>
                </c:pt>
                <c:pt idx="324">
                  <c:v>145.43913000000001</c:v>
                </c:pt>
                <c:pt idx="325">
                  <c:v>155.63505000000001</c:v>
                </c:pt>
                <c:pt idx="326">
                  <c:v>179.42471</c:v>
                </c:pt>
                <c:pt idx="327">
                  <c:v>160.11919</c:v>
                </c:pt>
                <c:pt idx="328">
                  <c:v>158.28834000000001</c:v>
                </c:pt>
                <c:pt idx="329">
                  <c:v>147.65197000000001</c:v>
                </c:pt>
                <c:pt idx="330">
                  <c:v>147.11415</c:v>
                </c:pt>
                <c:pt idx="331">
                  <c:v>144.51454000000001</c:v>
                </c:pt>
                <c:pt idx="332">
                  <c:v>144.62418</c:v>
                </c:pt>
                <c:pt idx="333">
                  <c:v>149.27833999999999</c:v>
                </c:pt>
                <c:pt idx="334">
                  <c:v>150.78174000000001</c:v>
                </c:pt>
                <c:pt idx="335">
                  <c:v>155.30559</c:v>
                </c:pt>
                <c:pt idx="336">
                  <c:v>171.98694</c:v>
                </c:pt>
                <c:pt idx="337">
                  <c:v>159.85650999999999</c:v>
                </c:pt>
                <c:pt idx="338">
                  <c:v>158.65451999999999</c:v>
                </c:pt>
                <c:pt idx="339">
                  <c:v>154.72816</c:v>
                </c:pt>
                <c:pt idx="340">
                  <c:v>156.89075</c:v>
                </c:pt>
                <c:pt idx="341">
                  <c:v>157.03531000000001</c:v>
                </c:pt>
                <c:pt idx="342">
                  <c:v>150.5514</c:v>
                </c:pt>
                <c:pt idx="343">
                  <c:v>146.21034</c:v>
                </c:pt>
                <c:pt idx="344">
                  <c:v>143.51143999999999</c:v>
                </c:pt>
                <c:pt idx="345">
                  <c:v>148.14830000000001</c:v>
                </c:pt>
                <c:pt idx="346">
                  <c:v>155.54077000000001</c:v>
                </c:pt>
                <c:pt idx="347">
                  <c:v>176.72823</c:v>
                </c:pt>
                <c:pt idx="348">
                  <c:v>179.63398000000001</c:v>
                </c:pt>
                <c:pt idx="349">
                  <c:v>179.46581</c:v>
                </c:pt>
                <c:pt idx="350">
                  <c:v>184.17648</c:v>
                </c:pt>
                <c:pt idx="351">
                  <c:v>175.46404000000001</c:v>
                </c:pt>
                <c:pt idx="352">
                  <c:v>155.41718</c:v>
                </c:pt>
                <c:pt idx="353">
                  <c:v>154.28622999999999</c:v>
                </c:pt>
                <c:pt idx="354">
                  <c:v>290.39537000000001</c:v>
                </c:pt>
                <c:pt idx="355">
                  <c:v>148.21852999999999</c:v>
                </c:pt>
                <c:pt idx="356">
                  <c:v>146.20764</c:v>
                </c:pt>
                <c:pt idx="357">
                  <c:v>144.59316999999999</c:v>
                </c:pt>
                <c:pt idx="358">
                  <c:v>147.65620999999999</c:v>
                </c:pt>
                <c:pt idx="359">
                  <c:v>150.00828999999999</c:v>
                </c:pt>
                <c:pt idx="360">
                  <c:v>180.46073000000001</c:v>
                </c:pt>
                <c:pt idx="361">
                  <c:v>159.44204999999999</c:v>
                </c:pt>
                <c:pt idx="362">
                  <c:v>145.17013</c:v>
                </c:pt>
                <c:pt idx="363">
                  <c:v>151.51537999999999</c:v>
                </c:pt>
                <c:pt idx="364">
                  <c:v>152.55024</c:v>
                </c:pt>
                <c:pt idx="365">
                  <c:v>150.31124</c:v>
                </c:pt>
                <c:pt idx="366">
                  <c:v>147.00944000000001</c:v>
                </c:pt>
                <c:pt idx="367">
                  <c:v>160.27945</c:v>
                </c:pt>
                <c:pt idx="368">
                  <c:v>166.73982000000001</c:v>
                </c:pt>
                <c:pt idx="369">
                  <c:v>167.99355</c:v>
                </c:pt>
                <c:pt idx="370">
                  <c:v>180.81781000000001</c:v>
                </c:pt>
                <c:pt idx="371">
                  <c:v>185.03704999999999</c:v>
                </c:pt>
                <c:pt idx="372">
                  <c:v>141.23729</c:v>
                </c:pt>
                <c:pt idx="373">
                  <c:v>142.23251999999999</c:v>
                </c:pt>
                <c:pt idx="374">
                  <c:v>143.41025999999999</c:v>
                </c:pt>
                <c:pt idx="375">
                  <c:v>143.6859</c:v>
                </c:pt>
                <c:pt idx="376">
                  <c:v>149.27117999999999</c:v>
                </c:pt>
                <c:pt idx="377">
                  <c:v>143.02457999999999</c:v>
                </c:pt>
                <c:pt idx="378">
                  <c:v>148.65266</c:v>
                </c:pt>
                <c:pt idx="379">
                  <c:v>194.48990000000001</c:v>
                </c:pt>
                <c:pt idx="380">
                  <c:v>178.101</c:v>
                </c:pt>
                <c:pt idx="381">
                  <c:v>184.62728000000001</c:v>
                </c:pt>
                <c:pt idx="382">
                  <c:v>190.46668</c:v>
                </c:pt>
                <c:pt idx="383">
                  <c:v>188.17283</c:v>
                </c:pt>
                <c:pt idx="384">
                  <c:v>156.14704</c:v>
                </c:pt>
                <c:pt idx="385">
                  <c:v>149.49549999999999</c:v>
                </c:pt>
                <c:pt idx="386">
                  <c:v>151.84717000000001</c:v>
                </c:pt>
                <c:pt idx="387">
                  <c:v>153.78728000000001</c:v>
                </c:pt>
                <c:pt idx="388">
                  <c:v>168.09583000000001</c:v>
                </c:pt>
                <c:pt idx="389">
                  <c:v>165.94012000000001</c:v>
                </c:pt>
                <c:pt idx="390">
                  <c:v>163.87908999999999</c:v>
                </c:pt>
                <c:pt idx="391">
                  <c:v>165.39179999999999</c:v>
                </c:pt>
                <c:pt idx="392">
                  <c:v>174.68609000000001</c:v>
                </c:pt>
                <c:pt idx="393">
                  <c:v>174.27763999999999</c:v>
                </c:pt>
                <c:pt idx="394">
                  <c:v>167.58180999999999</c:v>
                </c:pt>
                <c:pt idx="395">
                  <c:v>166.07649000000001</c:v>
                </c:pt>
                <c:pt idx="396">
                  <c:v>157.47225</c:v>
                </c:pt>
                <c:pt idx="397">
                  <c:v>158.37775999999999</c:v>
                </c:pt>
                <c:pt idx="398">
                  <c:v>159.73303999999999</c:v>
                </c:pt>
                <c:pt idx="399">
                  <c:v>150.89266000000001</c:v>
                </c:pt>
                <c:pt idx="400">
                  <c:v>144.71870999999999</c:v>
                </c:pt>
                <c:pt idx="401">
                  <c:v>145.65010000000001</c:v>
                </c:pt>
                <c:pt idx="402">
                  <c:v>154.65522999999999</c:v>
                </c:pt>
                <c:pt idx="403">
                  <c:v>151.02081999999999</c:v>
                </c:pt>
                <c:pt idx="404">
                  <c:v>151.42168000000001</c:v>
                </c:pt>
                <c:pt idx="405">
                  <c:v>147.56917000000001</c:v>
                </c:pt>
                <c:pt idx="406">
                  <c:v>143.81895</c:v>
                </c:pt>
                <c:pt idx="407">
                  <c:v>147.25727000000001</c:v>
                </c:pt>
                <c:pt idx="408">
                  <c:v>141.65585999999999</c:v>
                </c:pt>
                <c:pt idx="409">
                  <c:v>143.13040000000001</c:v>
                </c:pt>
                <c:pt idx="410">
                  <c:v>159.06912</c:v>
                </c:pt>
                <c:pt idx="411">
                  <c:v>163.53019</c:v>
                </c:pt>
                <c:pt idx="412">
                  <c:v>160.58035000000001</c:v>
                </c:pt>
                <c:pt idx="413">
                  <c:v>173.15808999999999</c:v>
                </c:pt>
                <c:pt idx="414">
                  <c:v>164.37709000000001</c:v>
                </c:pt>
                <c:pt idx="415">
                  <c:v>160.56442999999999</c:v>
                </c:pt>
                <c:pt idx="416">
                  <c:v>166.56903</c:v>
                </c:pt>
                <c:pt idx="417">
                  <c:v>172.24056999999999</c:v>
                </c:pt>
                <c:pt idx="418">
                  <c:v>163.14696000000001</c:v>
                </c:pt>
                <c:pt idx="419">
                  <c:v>159.66256999999999</c:v>
                </c:pt>
                <c:pt idx="420">
                  <c:v>155.39940999999999</c:v>
                </c:pt>
                <c:pt idx="421">
                  <c:v>154.21405999999999</c:v>
                </c:pt>
                <c:pt idx="422">
                  <c:v>169.71030999999999</c:v>
                </c:pt>
                <c:pt idx="423">
                  <c:v>160.9119</c:v>
                </c:pt>
                <c:pt idx="424">
                  <c:v>165.48184000000001</c:v>
                </c:pt>
                <c:pt idx="425">
                  <c:v>152.48084</c:v>
                </c:pt>
                <c:pt idx="426">
                  <c:v>161.56408999999999</c:v>
                </c:pt>
                <c:pt idx="427">
                  <c:v>153.92325</c:v>
                </c:pt>
                <c:pt idx="428">
                  <c:v>145.73562000000001</c:v>
                </c:pt>
                <c:pt idx="429">
                  <c:v>142.37380999999999</c:v>
                </c:pt>
                <c:pt idx="430">
                  <c:v>142.26993999999999</c:v>
                </c:pt>
                <c:pt idx="431">
                  <c:v>169.00908999999999</c:v>
                </c:pt>
                <c:pt idx="432">
                  <c:v>176.67902000000001</c:v>
                </c:pt>
                <c:pt idx="433">
                  <c:v>301.84339999999997</c:v>
                </c:pt>
                <c:pt idx="434">
                  <c:v>152.13242</c:v>
                </c:pt>
                <c:pt idx="435">
                  <c:v>178.37483</c:v>
                </c:pt>
                <c:pt idx="436">
                  <c:v>202</c:v>
                </c:pt>
                <c:pt idx="437">
                  <c:v>202</c:v>
                </c:pt>
                <c:pt idx="438">
                  <c:v>202</c:v>
                </c:pt>
                <c:pt idx="439">
                  <c:v>148.16031000000001</c:v>
                </c:pt>
                <c:pt idx="440">
                  <c:v>155.02112</c:v>
                </c:pt>
                <c:pt idx="441">
                  <c:v>155.24874</c:v>
                </c:pt>
                <c:pt idx="442">
                  <c:v>169.84408999999999</c:v>
                </c:pt>
                <c:pt idx="443">
                  <c:v>170.57684</c:v>
                </c:pt>
                <c:pt idx="444">
                  <c:v>159.14084</c:v>
                </c:pt>
                <c:pt idx="445">
                  <c:v>162.78700000000001</c:v>
                </c:pt>
                <c:pt idx="446">
                  <c:v>162.89857000000001</c:v>
                </c:pt>
                <c:pt idx="447">
                  <c:v>159.40289000000001</c:v>
                </c:pt>
                <c:pt idx="448">
                  <c:v>157.35097999999999</c:v>
                </c:pt>
                <c:pt idx="449">
                  <c:v>150.74285</c:v>
                </c:pt>
                <c:pt idx="450">
                  <c:v>154.91359</c:v>
                </c:pt>
                <c:pt idx="451">
                  <c:v>157.16431</c:v>
                </c:pt>
                <c:pt idx="452">
                  <c:v>167.5532</c:v>
                </c:pt>
                <c:pt idx="453">
                  <c:v>158.30386999999999</c:v>
                </c:pt>
                <c:pt idx="454">
                  <c:v>157.08747</c:v>
                </c:pt>
                <c:pt idx="455">
                  <c:v>160.48759999999999</c:v>
                </c:pt>
                <c:pt idx="456">
                  <c:v>293.72564999999997</c:v>
                </c:pt>
                <c:pt idx="457">
                  <c:v>202.72569999999999</c:v>
                </c:pt>
                <c:pt idx="458">
                  <c:v>156.17232000000001</c:v>
                </c:pt>
                <c:pt idx="459">
                  <c:v>158.70813000000001</c:v>
                </c:pt>
                <c:pt idx="460">
                  <c:v>152.84754000000001</c:v>
                </c:pt>
                <c:pt idx="461">
                  <c:v>159.20660000000001</c:v>
                </c:pt>
                <c:pt idx="462">
                  <c:v>157.22917000000001</c:v>
                </c:pt>
                <c:pt idx="463">
                  <c:v>155.00488000000001</c:v>
                </c:pt>
                <c:pt idx="464">
                  <c:v>150.5027</c:v>
                </c:pt>
                <c:pt idx="465">
                  <c:v>152.59959000000001</c:v>
                </c:pt>
                <c:pt idx="466">
                  <c:v>188.95561000000001</c:v>
                </c:pt>
                <c:pt idx="467">
                  <c:v>200.35899000000001</c:v>
                </c:pt>
                <c:pt idx="468">
                  <c:v>297.83771999999999</c:v>
                </c:pt>
                <c:pt idx="469">
                  <c:v>173.45148</c:v>
                </c:pt>
                <c:pt idx="470">
                  <c:v>148.65872999999999</c:v>
                </c:pt>
                <c:pt idx="471">
                  <c:v>152.50318999999999</c:v>
                </c:pt>
                <c:pt idx="472">
                  <c:v>143.6628</c:v>
                </c:pt>
                <c:pt idx="473">
                  <c:v>142.67892000000001</c:v>
                </c:pt>
                <c:pt idx="474">
                  <c:v>143.37723</c:v>
                </c:pt>
                <c:pt idx="475">
                  <c:v>143.92572000000001</c:v>
                </c:pt>
                <c:pt idx="476">
                  <c:v>162.30006</c:v>
                </c:pt>
                <c:pt idx="477">
                  <c:v>163.20599000000001</c:v>
                </c:pt>
                <c:pt idx="478">
                  <c:v>159.85515000000001</c:v>
                </c:pt>
                <c:pt idx="479">
                  <c:v>161.77081000000001</c:v>
                </c:pt>
                <c:pt idx="480">
                  <c:v>166.16161</c:v>
                </c:pt>
                <c:pt idx="481">
                  <c:v>171.57075</c:v>
                </c:pt>
                <c:pt idx="482">
                  <c:v>441.24671000000001</c:v>
                </c:pt>
                <c:pt idx="483">
                  <c:v>167.52</c:v>
                </c:pt>
                <c:pt idx="484">
                  <c:v>167.52</c:v>
                </c:pt>
                <c:pt idx="485">
                  <c:v>372.10912999999999</c:v>
                </c:pt>
                <c:pt idx="486">
                  <c:v>421.14877000000001</c:v>
                </c:pt>
                <c:pt idx="487">
                  <c:v>268.32051999999999</c:v>
                </c:pt>
                <c:pt idx="488">
                  <c:v>163.42092</c:v>
                </c:pt>
                <c:pt idx="489">
                  <c:v>162.86749</c:v>
                </c:pt>
                <c:pt idx="490">
                  <c:v>159.93182999999999</c:v>
                </c:pt>
                <c:pt idx="491">
                  <c:v>161.62974</c:v>
                </c:pt>
                <c:pt idx="492">
                  <c:v>161.38640000000001</c:v>
                </c:pt>
                <c:pt idx="493">
                  <c:v>160.14416</c:v>
                </c:pt>
                <c:pt idx="494">
                  <c:v>164.99552</c:v>
                </c:pt>
                <c:pt idx="495">
                  <c:v>167.41842</c:v>
                </c:pt>
                <c:pt idx="496">
                  <c:v>162.43852000000001</c:v>
                </c:pt>
                <c:pt idx="497">
                  <c:v>163.38261</c:v>
                </c:pt>
                <c:pt idx="498">
                  <c:v>161.71482</c:v>
                </c:pt>
                <c:pt idx="499">
                  <c:v>165.21508</c:v>
                </c:pt>
                <c:pt idx="500">
                  <c:v>155.31744</c:v>
                </c:pt>
                <c:pt idx="501">
                  <c:v>150.62318999999999</c:v>
                </c:pt>
                <c:pt idx="502">
                  <c:v>149.5488</c:v>
                </c:pt>
                <c:pt idx="503">
                  <c:v>173.64087000000001</c:v>
                </c:pt>
                <c:pt idx="504">
                  <c:v>188.28245999999999</c:v>
                </c:pt>
                <c:pt idx="505">
                  <c:v>165.36369999999999</c:v>
                </c:pt>
                <c:pt idx="506">
                  <c:v>169.80196000000001</c:v>
                </c:pt>
                <c:pt idx="507">
                  <c:v>432.80193000000003</c:v>
                </c:pt>
                <c:pt idx="508">
                  <c:v>237.64134999999999</c:v>
                </c:pt>
                <c:pt idx="509">
                  <c:v>165.97029000000001</c:v>
                </c:pt>
                <c:pt idx="510">
                  <c:v>152.63128</c:v>
                </c:pt>
                <c:pt idx="511">
                  <c:v>152.35274000000001</c:v>
                </c:pt>
                <c:pt idx="512">
                  <c:v>147.24244999999999</c:v>
                </c:pt>
                <c:pt idx="513">
                  <c:v>144.35892000000001</c:v>
                </c:pt>
                <c:pt idx="514">
                  <c:v>144.71798999999999</c:v>
                </c:pt>
                <c:pt idx="515">
                  <c:v>157.17749000000001</c:v>
                </c:pt>
                <c:pt idx="516">
                  <c:v>166.16624999999999</c:v>
                </c:pt>
                <c:pt idx="517">
                  <c:v>171.02861999999999</c:v>
                </c:pt>
                <c:pt idx="518">
                  <c:v>159.25502</c:v>
                </c:pt>
                <c:pt idx="519">
                  <c:v>143.24754999999999</c:v>
                </c:pt>
                <c:pt idx="520">
                  <c:v>143.84880999999999</c:v>
                </c:pt>
                <c:pt idx="521">
                  <c:v>156.67838</c:v>
                </c:pt>
                <c:pt idx="522">
                  <c:v>160.19927000000001</c:v>
                </c:pt>
                <c:pt idx="523">
                  <c:v>148.63920999999999</c:v>
                </c:pt>
                <c:pt idx="524">
                  <c:v>149.33534</c:v>
                </c:pt>
                <c:pt idx="525">
                  <c:v>148.13972000000001</c:v>
                </c:pt>
                <c:pt idx="526">
                  <c:v>151.11582999999999</c:v>
                </c:pt>
                <c:pt idx="527">
                  <c:v>306.02516000000003</c:v>
                </c:pt>
                <c:pt idx="528">
                  <c:v>157.28743</c:v>
                </c:pt>
                <c:pt idx="529">
                  <c:v>155.27042</c:v>
                </c:pt>
                <c:pt idx="530">
                  <c:v>183.53460000000001</c:v>
                </c:pt>
                <c:pt idx="531">
                  <c:v>180.70213000000001</c:v>
                </c:pt>
                <c:pt idx="532">
                  <c:v>179.23441</c:v>
                </c:pt>
                <c:pt idx="533">
                  <c:v>183.27992</c:v>
                </c:pt>
                <c:pt idx="534">
                  <c:v>183.96600000000001</c:v>
                </c:pt>
                <c:pt idx="535">
                  <c:v>177.09979999999999</c:v>
                </c:pt>
                <c:pt idx="536">
                  <c:v>155.21369999999999</c:v>
                </c:pt>
                <c:pt idx="537">
                  <c:v>159.67997</c:v>
                </c:pt>
                <c:pt idx="538">
                  <c:v>143.80705</c:v>
                </c:pt>
                <c:pt idx="539">
                  <c:v>141.21063000000001</c:v>
                </c:pt>
                <c:pt idx="540">
                  <c:v>141.07389000000001</c:v>
                </c:pt>
                <c:pt idx="541">
                  <c:v>141</c:v>
                </c:pt>
                <c:pt idx="542">
                  <c:v>141.7364</c:v>
                </c:pt>
                <c:pt idx="543">
                  <c:v>155.07248000000001</c:v>
                </c:pt>
                <c:pt idx="544">
                  <c:v>320.1583</c:v>
                </c:pt>
                <c:pt idx="545">
                  <c:v>298.50299000000001</c:v>
                </c:pt>
                <c:pt idx="546">
                  <c:v>471.09947</c:v>
                </c:pt>
                <c:pt idx="547">
                  <c:v>300.78656000000001</c:v>
                </c:pt>
                <c:pt idx="548">
                  <c:v>202</c:v>
                </c:pt>
                <c:pt idx="549">
                  <c:v>202</c:v>
                </c:pt>
                <c:pt idx="550">
                  <c:v>202</c:v>
                </c:pt>
                <c:pt idx="551">
                  <c:v>202</c:v>
                </c:pt>
                <c:pt idx="552">
                  <c:v>257.74516999999997</c:v>
                </c:pt>
                <c:pt idx="553">
                  <c:v>151.4333</c:v>
                </c:pt>
                <c:pt idx="554">
                  <c:v>148.30036999999999</c:v>
                </c:pt>
                <c:pt idx="555">
                  <c:v>146.43156999999999</c:v>
                </c:pt>
                <c:pt idx="556">
                  <c:v>146.97470000000001</c:v>
                </c:pt>
                <c:pt idx="557">
                  <c:v>148.66954999999999</c:v>
                </c:pt>
                <c:pt idx="558">
                  <c:v>158.40771000000001</c:v>
                </c:pt>
                <c:pt idx="559">
                  <c:v>163.23776000000001</c:v>
                </c:pt>
                <c:pt idx="560">
                  <c:v>147.25995</c:v>
                </c:pt>
                <c:pt idx="561">
                  <c:v>147.45994999999999</c:v>
                </c:pt>
                <c:pt idx="562">
                  <c:v>143.41113000000001</c:v>
                </c:pt>
                <c:pt idx="563">
                  <c:v>151.43905000000001</c:v>
                </c:pt>
                <c:pt idx="564">
                  <c:v>146.93553</c:v>
                </c:pt>
                <c:pt idx="565">
                  <c:v>141</c:v>
                </c:pt>
                <c:pt idx="566">
                  <c:v>141.02356</c:v>
                </c:pt>
                <c:pt idx="567">
                  <c:v>141.14080999999999</c:v>
                </c:pt>
                <c:pt idx="568">
                  <c:v>141</c:v>
                </c:pt>
                <c:pt idx="569">
                  <c:v>141.27857</c:v>
                </c:pt>
                <c:pt idx="570">
                  <c:v>141.45393999999999</c:v>
                </c:pt>
                <c:pt idx="571">
                  <c:v>141.96839</c:v>
                </c:pt>
                <c:pt idx="572">
                  <c:v>156.03057999999999</c:v>
                </c:pt>
                <c:pt idx="573">
                  <c:v>156.93190999999999</c:v>
                </c:pt>
                <c:pt idx="574">
                  <c:v>165.51643000000001</c:v>
                </c:pt>
                <c:pt idx="575">
                  <c:v>177.13731000000001</c:v>
                </c:pt>
                <c:pt idx="576">
                  <c:v>147.26289</c:v>
                </c:pt>
                <c:pt idx="577">
                  <c:v>152.36885000000001</c:v>
                </c:pt>
                <c:pt idx="578">
                  <c:v>160.25295</c:v>
                </c:pt>
                <c:pt idx="579">
                  <c:v>163.11446000000001</c:v>
                </c:pt>
                <c:pt idx="580">
                  <c:v>149.92957999999999</c:v>
                </c:pt>
                <c:pt idx="581">
                  <c:v>152.56576000000001</c:v>
                </c:pt>
                <c:pt idx="582">
                  <c:v>186.61981</c:v>
                </c:pt>
                <c:pt idx="583">
                  <c:v>168.96301</c:v>
                </c:pt>
                <c:pt idx="584">
                  <c:v>177.16101</c:v>
                </c:pt>
                <c:pt idx="585">
                  <c:v>168.93114</c:v>
                </c:pt>
                <c:pt idx="586">
                  <c:v>161.81978000000001</c:v>
                </c:pt>
                <c:pt idx="587">
                  <c:v>156.99397999999999</c:v>
                </c:pt>
                <c:pt idx="588">
                  <c:v>150.61268000000001</c:v>
                </c:pt>
                <c:pt idx="589">
                  <c:v>154.04968</c:v>
                </c:pt>
                <c:pt idx="590">
                  <c:v>141</c:v>
                </c:pt>
                <c:pt idx="591">
                  <c:v>197.23392000000001</c:v>
                </c:pt>
                <c:pt idx="592">
                  <c:v>145.62942000000001</c:v>
                </c:pt>
                <c:pt idx="593">
                  <c:v>145.97006999999999</c:v>
                </c:pt>
                <c:pt idx="594">
                  <c:v>143.70119</c:v>
                </c:pt>
                <c:pt idx="595">
                  <c:v>143.75498999999999</c:v>
                </c:pt>
                <c:pt idx="596">
                  <c:v>161.76665</c:v>
                </c:pt>
                <c:pt idx="597">
                  <c:v>198.14333999999999</c:v>
                </c:pt>
                <c:pt idx="598">
                  <c:v>194.57910999999999</c:v>
                </c:pt>
                <c:pt idx="599">
                  <c:v>175.32648</c:v>
                </c:pt>
                <c:pt idx="600">
                  <c:v>178.43664000000001</c:v>
                </c:pt>
                <c:pt idx="601">
                  <c:v>190.86308</c:v>
                </c:pt>
                <c:pt idx="602">
                  <c:v>314.90557000000001</c:v>
                </c:pt>
                <c:pt idx="603">
                  <c:v>192.18547000000001</c:v>
                </c:pt>
                <c:pt idx="604">
                  <c:v>339.84742999999997</c:v>
                </c:pt>
                <c:pt idx="605">
                  <c:v>167.48392999999999</c:v>
                </c:pt>
                <c:pt idx="606">
                  <c:v>141.46675999999999</c:v>
                </c:pt>
                <c:pt idx="607">
                  <c:v>162.04154</c:v>
                </c:pt>
                <c:pt idx="608">
                  <c:v>163.20155</c:v>
                </c:pt>
                <c:pt idx="609">
                  <c:v>175.39293000000001</c:v>
                </c:pt>
                <c:pt idx="610">
                  <c:v>167.99814000000001</c:v>
                </c:pt>
                <c:pt idx="611">
                  <c:v>158.79302000000001</c:v>
                </c:pt>
                <c:pt idx="612">
                  <c:v>152.65114</c:v>
                </c:pt>
                <c:pt idx="613">
                  <c:v>186.94704999999999</c:v>
                </c:pt>
                <c:pt idx="614">
                  <c:v>162.6327</c:v>
                </c:pt>
                <c:pt idx="615">
                  <c:v>150.84289000000001</c:v>
                </c:pt>
                <c:pt idx="616">
                  <c:v>144.93602000000001</c:v>
                </c:pt>
                <c:pt idx="617">
                  <c:v>143.95014</c:v>
                </c:pt>
                <c:pt idx="618">
                  <c:v>143.00620000000001</c:v>
                </c:pt>
                <c:pt idx="619">
                  <c:v>163.41928999999999</c:v>
                </c:pt>
                <c:pt idx="620">
                  <c:v>183.41720000000001</c:v>
                </c:pt>
                <c:pt idx="621">
                  <c:v>179.01664</c:v>
                </c:pt>
                <c:pt idx="622">
                  <c:v>170.52019999999999</c:v>
                </c:pt>
                <c:pt idx="623">
                  <c:v>161.44779</c:v>
                </c:pt>
                <c:pt idx="624">
                  <c:v>156.21005</c:v>
                </c:pt>
                <c:pt idx="625">
                  <c:v>309.48234000000002</c:v>
                </c:pt>
                <c:pt idx="626">
                  <c:v>153.73541</c:v>
                </c:pt>
                <c:pt idx="627">
                  <c:v>156.10843</c:v>
                </c:pt>
                <c:pt idx="628">
                  <c:v>148.77574999999999</c:v>
                </c:pt>
                <c:pt idx="629">
                  <c:v>150.63726</c:v>
                </c:pt>
                <c:pt idx="630">
                  <c:v>150.27144000000001</c:v>
                </c:pt>
                <c:pt idx="631">
                  <c:v>158.61652000000001</c:v>
                </c:pt>
                <c:pt idx="632">
                  <c:v>154.84559999999999</c:v>
                </c:pt>
                <c:pt idx="633">
                  <c:v>142.77993000000001</c:v>
                </c:pt>
                <c:pt idx="634">
                  <c:v>147.28545</c:v>
                </c:pt>
                <c:pt idx="635">
                  <c:v>150.72167999999999</c:v>
                </c:pt>
                <c:pt idx="636">
                  <c:v>149.42752999999999</c:v>
                </c:pt>
                <c:pt idx="637">
                  <c:v>156.41077000000001</c:v>
                </c:pt>
                <c:pt idx="638">
                  <c:v>167.97192000000001</c:v>
                </c:pt>
                <c:pt idx="639">
                  <c:v>151.13912999999999</c:v>
                </c:pt>
                <c:pt idx="640">
                  <c:v>146.83425</c:v>
                </c:pt>
                <c:pt idx="641">
                  <c:v>152.69316000000001</c:v>
                </c:pt>
                <c:pt idx="642">
                  <c:v>170.18778</c:v>
                </c:pt>
                <c:pt idx="643">
                  <c:v>174.82315</c:v>
                </c:pt>
                <c:pt idx="644">
                  <c:v>185.82207</c:v>
                </c:pt>
                <c:pt idx="645">
                  <c:v>184.30515</c:v>
                </c:pt>
                <c:pt idx="646">
                  <c:v>166.72370000000001</c:v>
                </c:pt>
                <c:pt idx="647">
                  <c:v>156.27063000000001</c:v>
                </c:pt>
                <c:pt idx="648">
                  <c:v>142.98567</c:v>
                </c:pt>
                <c:pt idx="649">
                  <c:v>141</c:v>
                </c:pt>
                <c:pt idx="650">
                  <c:v>141.72426999999999</c:v>
                </c:pt>
                <c:pt idx="651">
                  <c:v>149.50245000000001</c:v>
                </c:pt>
                <c:pt idx="652">
                  <c:v>141.88866999999999</c:v>
                </c:pt>
                <c:pt idx="653">
                  <c:v>141.54739000000001</c:v>
                </c:pt>
                <c:pt idx="654">
                  <c:v>148.5924</c:v>
                </c:pt>
                <c:pt idx="655">
                  <c:v>145.42407</c:v>
                </c:pt>
                <c:pt idx="656">
                  <c:v>164.2552</c:v>
                </c:pt>
                <c:pt idx="657">
                  <c:v>162.69234</c:v>
                </c:pt>
                <c:pt idx="658">
                  <c:v>163.90933999999999</c:v>
                </c:pt>
                <c:pt idx="659">
                  <c:v>162.0702</c:v>
                </c:pt>
                <c:pt idx="660">
                  <c:v>154.66891000000001</c:v>
                </c:pt>
                <c:pt idx="661">
                  <c:v>144.00784999999999</c:v>
                </c:pt>
                <c:pt idx="662">
                  <c:v>147.91336999999999</c:v>
                </c:pt>
                <c:pt idx="663">
                  <c:v>145.97422</c:v>
                </c:pt>
                <c:pt idx="664">
                  <c:v>147.14915999999999</c:v>
                </c:pt>
                <c:pt idx="665">
                  <c:v>141.61708999999999</c:v>
                </c:pt>
                <c:pt idx="666">
                  <c:v>157.28880000000001</c:v>
                </c:pt>
                <c:pt idx="667">
                  <c:v>163.04973000000001</c:v>
                </c:pt>
                <c:pt idx="668">
                  <c:v>176.08018000000001</c:v>
                </c:pt>
                <c:pt idx="669">
                  <c:v>170.04038</c:v>
                </c:pt>
                <c:pt idx="670">
                  <c:v>142.91175000000001</c:v>
                </c:pt>
                <c:pt idx="671">
                  <c:v>225.55422999999999</c:v>
                </c:pt>
                <c:pt idx="672">
                  <c:v>184.24270000000001</c:v>
                </c:pt>
                <c:pt idx="673">
                  <c:v>141.22044</c:v>
                </c:pt>
                <c:pt idx="674">
                  <c:v>141</c:v>
                </c:pt>
                <c:pt idx="675">
                  <c:v>159.29589000000001</c:v>
                </c:pt>
                <c:pt idx="676">
                  <c:v>152.54173</c:v>
                </c:pt>
                <c:pt idx="677">
                  <c:v>160.99789999999999</c:v>
                </c:pt>
                <c:pt idx="678">
                  <c:v>149.29974999999999</c:v>
                </c:pt>
                <c:pt idx="679">
                  <c:v>151.90243000000001</c:v>
                </c:pt>
                <c:pt idx="680">
                  <c:v>158.82536999999999</c:v>
                </c:pt>
                <c:pt idx="681">
                  <c:v>164.70817</c:v>
                </c:pt>
                <c:pt idx="682">
                  <c:v>175.00529</c:v>
                </c:pt>
                <c:pt idx="683">
                  <c:v>166.41986</c:v>
                </c:pt>
                <c:pt idx="684">
                  <c:v>165.28106</c:v>
                </c:pt>
                <c:pt idx="685">
                  <c:v>164.51602</c:v>
                </c:pt>
                <c:pt idx="686">
                  <c:v>156.19098</c:v>
                </c:pt>
                <c:pt idx="687">
                  <c:v>149.16363999999999</c:v>
                </c:pt>
                <c:pt idx="688">
                  <c:v>168.51858999999999</c:v>
                </c:pt>
                <c:pt idx="689">
                  <c:v>150.38552999999999</c:v>
                </c:pt>
                <c:pt idx="690">
                  <c:v>149.47728000000001</c:v>
                </c:pt>
                <c:pt idx="691">
                  <c:v>143.12592000000001</c:v>
                </c:pt>
                <c:pt idx="692">
                  <c:v>176.16200000000001</c:v>
                </c:pt>
                <c:pt idx="693">
                  <c:v>157.94394</c:v>
                </c:pt>
                <c:pt idx="694">
                  <c:v>152.83663000000001</c:v>
                </c:pt>
                <c:pt idx="695">
                  <c:v>155.77909</c:v>
                </c:pt>
                <c:pt idx="696">
                  <c:v>166.65817999999999</c:v>
                </c:pt>
                <c:pt idx="697">
                  <c:v>148.13927000000001</c:v>
                </c:pt>
                <c:pt idx="698">
                  <c:v>144.34291999999999</c:v>
                </c:pt>
                <c:pt idx="699">
                  <c:v>142.26595</c:v>
                </c:pt>
                <c:pt idx="700">
                  <c:v>398.97696999999999</c:v>
                </c:pt>
                <c:pt idx="701">
                  <c:v>176.06264999999999</c:v>
                </c:pt>
                <c:pt idx="702">
                  <c:v>144.30761999999999</c:v>
                </c:pt>
                <c:pt idx="703">
                  <c:v>147.26546999999999</c:v>
                </c:pt>
                <c:pt idx="704">
                  <c:v>168.25702000000001</c:v>
                </c:pt>
                <c:pt idx="705">
                  <c:v>167.9177</c:v>
                </c:pt>
                <c:pt idx="706">
                  <c:v>152.60577000000001</c:v>
                </c:pt>
                <c:pt idx="707">
                  <c:v>160.38427999999999</c:v>
                </c:pt>
                <c:pt idx="708">
                  <c:v>167.90015</c:v>
                </c:pt>
                <c:pt idx="709">
                  <c:v>175.61153999999999</c:v>
                </c:pt>
                <c:pt idx="710">
                  <c:v>173.67352</c:v>
                </c:pt>
                <c:pt idx="711">
                  <c:v>158.72499999999999</c:v>
                </c:pt>
                <c:pt idx="712">
                  <c:v>148.84417999999999</c:v>
                </c:pt>
                <c:pt idx="713">
                  <c:v>164.90907000000001</c:v>
                </c:pt>
                <c:pt idx="714">
                  <c:v>166.58188999999999</c:v>
                </c:pt>
                <c:pt idx="715">
                  <c:v>151.96063000000001</c:v>
                </c:pt>
                <c:pt idx="716">
                  <c:v>171.02126999999999</c:v>
                </c:pt>
                <c:pt idx="717">
                  <c:v>154.70589000000001</c:v>
                </c:pt>
                <c:pt idx="718">
                  <c:v>144.69919999999999</c:v>
                </c:pt>
                <c:pt idx="719">
                  <c:v>144.70703</c:v>
                </c:pt>
                <c:pt idx="720">
                  <c:v>145.73808</c:v>
                </c:pt>
                <c:pt idx="721">
                  <c:v>218.00595000000001</c:v>
                </c:pt>
                <c:pt idx="722">
                  <c:v>177.33212</c:v>
                </c:pt>
                <c:pt idx="723">
                  <c:v>181.97066000000001</c:v>
                </c:pt>
                <c:pt idx="724">
                  <c:v>178.43402</c:v>
                </c:pt>
                <c:pt idx="725">
                  <c:v>147.93149</c:v>
                </c:pt>
                <c:pt idx="726">
                  <c:v>161.55117999999999</c:v>
                </c:pt>
                <c:pt idx="727">
                  <c:v>157.93302</c:v>
                </c:pt>
                <c:pt idx="728">
                  <c:v>147.99991</c:v>
                </c:pt>
                <c:pt idx="729">
                  <c:v>160.66559000000001</c:v>
                </c:pt>
                <c:pt idx="730">
                  <c:v>309.60248000000001</c:v>
                </c:pt>
                <c:pt idx="731">
                  <c:v>340.59251999999998</c:v>
                </c:pt>
                <c:pt idx="732">
                  <c:v>166.65804</c:v>
                </c:pt>
                <c:pt idx="733">
                  <c:v>165.05960999999999</c:v>
                </c:pt>
                <c:pt idx="734">
                  <c:v>189.83156</c:v>
                </c:pt>
                <c:pt idx="735">
                  <c:v>145.83815999999999</c:v>
                </c:pt>
                <c:pt idx="736">
                  <c:v>146.75879</c:v>
                </c:pt>
                <c:pt idx="737">
                  <c:v>144.04940999999999</c:v>
                </c:pt>
                <c:pt idx="738">
                  <c:v>150.84918999999999</c:v>
                </c:pt>
                <c:pt idx="739">
                  <c:v>161.74029999999999</c:v>
                </c:pt>
                <c:pt idx="740">
                  <c:v>184.57334</c:v>
                </c:pt>
                <c:pt idx="741">
                  <c:v>164.07415</c:v>
                </c:pt>
                <c:pt idx="742">
                  <c:v>157.63561999999999</c:v>
                </c:pt>
                <c:pt idx="743">
                  <c:v>158.31984</c:v>
                </c:pt>
              </c:numCache>
            </c:numRef>
          </c:val>
          <c:smooth val="1"/>
        </c:ser>
        <c:ser>
          <c:idx val="1"/>
          <c:order val="1"/>
          <c:tx>
            <c:v>цена за енергиен излишък</c:v>
          </c:tx>
          <c:spPr>
            <a:ln w="50800"/>
          </c:spPr>
          <c:marker>
            <c:symbol val="none"/>
          </c:marker>
          <c:val>
            <c:numRef>
              <c:f>'Prices (VI)'!$I$2:$I$745</c:f>
              <c:numCache>
                <c:formatCode>General</c:formatCode>
                <c:ptCount val="744"/>
                <c:pt idx="0">
                  <c:v>10.75206</c:v>
                </c:pt>
                <c:pt idx="1">
                  <c:v>9.2863500000000005</c:v>
                </c:pt>
                <c:pt idx="2">
                  <c:v>10.562799999999999</c:v>
                </c:pt>
                <c:pt idx="3">
                  <c:v>12.566509999999999</c:v>
                </c:pt>
                <c:pt idx="4">
                  <c:v>12.93957</c:v>
                </c:pt>
                <c:pt idx="5">
                  <c:v>12.227679999999999</c:v>
                </c:pt>
                <c:pt idx="6">
                  <c:v>6.3962399999999997</c:v>
                </c:pt>
                <c:pt idx="7">
                  <c:v>10.36092</c:v>
                </c:pt>
                <c:pt idx="8">
                  <c:v>10.323919999999999</c:v>
                </c:pt>
                <c:pt idx="9">
                  <c:v>20.149789999999999</c:v>
                </c:pt>
                <c:pt idx="10">
                  <c:v>25.675550000000001</c:v>
                </c:pt>
                <c:pt idx="11">
                  <c:v>27.143339999999998</c:v>
                </c:pt>
                <c:pt idx="12">
                  <c:v>30</c:v>
                </c:pt>
                <c:pt idx="13">
                  <c:v>27.55254</c:v>
                </c:pt>
                <c:pt idx="14">
                  <c:v>26.819369999999999</c:v>
                </c:pt>
                <c:pt idx="15">
                  <c:v>21.376809999999999</c:v>
                </c:pt>
                <c:pt idx="16">
                  <c:v>20.922550000000001</c:v>
                </c:pt>
                <c:pt idx="17">
                  <c:v>19.167480000000001</c:v>
                </c:pt>
                <c:pt idx="18">
                  <c:v>22.467469999999999</c:v>
                </c:pt>
                <c:pt idx="19">
                  <c:v>25.334810000000001</c:v>
                </c:pt>
                <c:pt idx="20">
                  <c:v>24.36609</c:v>
                </c:pt>
                <c:pt idx="21">
                  <c:v>23.85211</c:v>
                </c:pt>
                <c:pt idx="22">
                  <c:v>14.67928</c:v>
                </c:pt>
                <c:pt idx="23">
                  <c:v>10.90882</c:v>
                </c:pt>
                <c:pt idx="24">
                  <c:v>3.9866700000000002</c:v>
                </c:pt>
                <c:pt idx="25">
                  <c:v>4.0333199999999998</c:v>
                </c:pt>
                <c:pt idx="26">
                  <c:v>3.7179500000000001</c:v>
                </c:pt>
                <c:pt idx="27">
                  <c:v>10.836930000000001</c:v>
                </c:pt>
                <c:pt idx="28">
                  <c:v>5.2287600000000003</c:v>
                </c:pt>
                <c:pt idx="29">
                  <c:v>10.394170000000001</c:v>
                </c:pt>
                <c:pt idx="30">
                  <c:v>0.68689</c:v>
                </c:pt>
                <c:pt idx="31">
                  <c:v>1.8630599999999999</c:v>
                </c:pt>
                <c:pt idx="32">
                  <c:v>3.4930599999999998</c:v>
                </c:pt>
                <c:pt idx="33">
                  <c:v>7.7167199999999996</c:v>
                </c:pt>
                <c:pt idx="34">
                  <c:v>10.935750000000001</c:v>
                </c:pt>
                <c:pt idx="35">
                  <c:v>11.7798</c:v>
                </c:pt>
                <c:pt idx="36">
                  <c:v>9.5998300000000008</c:v>
                </c:pt>
                <c:pt idx="37">
                  <c:v>9.6514699999999998</c:v>
                </c:pt>
                <c:pt idx="38">
                  <c:v>11.14363</c:v>
                </c:pt>
                <c:pt idx="39">
                  <c:v>10.621549999999999</c:v>
                </c:pt>
                <c:pt idx="40">
                  <c:v>7.6010999999999997</c:v>
                </c:pt>
                <c:pt idx="41">
                  <c:v>6.4834800000000001</c:v>
                </c:pt>
                <c:pt idx="42">
                  <c:v>9.1091499999999996</c:v>
                </c:pt>
                <c:pt idx="43">
                  <c:v>8.5781899999999993</c:v>
                </c:pt>
                <c:pt idx="44">
                  <c:v>4.3051399999999997</c:v>
                </c:pt>
                <c:pt idx="45">
                  <c:v>4.0421500000000004</c:v>
                </c:pt>
                <c:pt idx="46">
                  <c:v>3.76376</c:v>
                </c:pt>
                <c:pt idx="47">
                  <c:v>1.1810400000000001</c:v>
                </c:pt>
                <c:pt idx="48">
                  <c:v>4.3558599999999998</c:v>
                </c:pt>
                <c:pt idx="49">
                  <c:v>3.19272</c:v>
                </c:pt>
                <c:pt idx="50">
                  <c:v>1.61761</c:v>
                </c:pt>
                <c:pt idx="51">
                  <c:v>1.3479699999999999</c:v>
                </c:pt>
                <c:pt idx="52">
                  <c:v>1.32273</c:v>
                </c:pt>
                <c:pt idx="53">
                  <c:v>1.3062199999999999</c:v>
                </c:pt>
                <c:pt idx="54">
                  <c:v>5.4799999999999996E-3</c:v>
                </c:pt>
                <c:pt idx="55">
                  <c:v>2.7331500000000002</c:v>
                </c:pt>
                <c:pt idx="56">
                  <c:v>3.6297999999999999</c:v>
                </c:pt>
                <c:pt idx="57">
                  <c:v>4.34551</c:v>
                </c:pt>
                <c:pt idx="58">
                  <c:v>4.1997900000000001</c:v>
                </c:pt>
                <c:pt idx="59">
                  <c:v>2.96889</c:v>
                </c:pt>
                <c:pt idx="60">
                  <c:v>1.31769</c:v>
                </c:pt>
                <c:pt idx="61">
                  <c:v>1.8047899999999999</c:v>
                </c:pt>
                <c:pt idx="62">
                  <c:v>1.48197</c:v>
                </c:pt>
                <c:pt idx="63">
                  <c:v>3.2100499999999998</c:v>
                </c:pt>
                <c:pt idx="64">
                  <c:v>1.57226</c:v>
                </c:pt>
                <c:pt idx="65">
                  <c:v>2.1608700000000001</c:v>
                </c:pt>
                <c:pt idx="66">
                  <c:v>13.996259999999999</c:v>
                </c:pt>
                <c:pt idx="67">
                  <c:v>6.5767100000000003</c:v>
                </c:pt>
                <c:pt idx="68">
                  <c:v>10.49802</c:v>
                </c:pt>
                <c:pt idx="69">
                  <c:v>13.003080000000001</c:v>
                </c:pt>
                <c:pt idx="70">
                  <c:v>8.3864300000000007</c:v>
                </c:pt>
                <c:pt idx="71">
                  <c:v>19.529340000000001</c:v>
                </c:pt>
                <c:pt idx="72">
                  <c:v>19.631239999999998</c:v>
                </c:pt>
                <c:pt idx="73">
                  <c:v>17.843440000000001</c:v>
                </c:pt>
                <c:pt idx="74">
                  <c:v>26.756029999999999</c:v>
                </c:pt>
                <c:pt idx="75">
                  <c:v>28.482600000000001</c:v>
                </c:pt>
                <c:pt idx="76">
                  <c:v>13.510820000000001</c:v>
                </c:pt>
                <c:pt idx="77">
                  <c:v>19.531279999999999</c:v>
                </c:pt>
                <c:pt idx="78">
                  <c:v>16.755870000000002</c:v>
                </c:pt>
                <c:pt idx="79">
                  <c:v>23.939109999999999</c:v>
                </c:pt>
                <c:pt idx="80">
                  <c:v>27.68234</c:v>
                </c:pt>
                <c:pt idx="81">
                  <c:v>24.921199999999999</c:v>
                </c:pt>
                <c:pt idx="82">
                  <c:v>21.071020000000001</c:v>
                </c:pt>
                <c:pt idx="83">
                  <c:v>28.819040000000001</c:v>
                </c:pt>
                <c:pt idx="84">
                  <c:v>28.053139999999999</c:v>
                </c:pt>
                <c:pt idx="85">
                  <c:v>26.74287</c:v>
                </c:pt>
                <c:pt idx="86">
                  <c:v>21.391500000000001</c:v>
                </c:pt>
                <c:pt idx="87">
                  <c:v>17.093029999999999</c:v>
                </c:pt>
                <c:pt idx="88">
                  <c:v>20.496200000000002</c:v>
                </c:pt>
                <c:pt idx="89">
                  <c:v>22.553599999999999</c:v>
                </c:pt>
                <c:pt idx="90">
                  <c:v>20.039940000000001</c:v>
                </c:pt>
                <c:pt idx="91">
                  <c:v>13.779680000000001</c:v>
                </c:pt>
                <c:pt idx="92">
                  <c:v>22.320250000000001</c:v>
                </c:pt>
                <c:pt idx="93">
                  <c:v>28.872900000000001</c:v>
                </c:pt>
                <c:pt idx="94">
                  <c:v>28.645820000000001</c:v>
                </c:pt>
                <c:pt idx="95">
                  <c:v>23.796559999999999</c:v>
                </c:pt>
                <c:pt idx="96">
                  <c:v>3.75095</c:v>
                </c:pt>
                <c:pt idx="97">
                  <c:v>14.771229999999999</c:v>
                </c:pt>
                <c:pt idx="98">
                  <c:v>9.8041300000000007</c:v>
                </c:pt>
                <c:pt idx="99">
                  <c:v>17.778749999999999</c:v>
                </c:pt>
                <c:pt idx="100">
                  <c:v>23.70139</c:v>
                </c:pt>
                <c:pt idx="101">
                  <c:v>15.70416</c:v>
                </c:pt>
                <c:pt idx="102">
                  <c:v>12.20992</c:v>
                </c:pt>
                <c:pt idx="103">
                  <c:v>14.80584</c:v>
                </c:pt>
                <c:pt idx="104">
                  <c:v>22.6874</c:v>
                </c:pt>
                <c:pt idx="105">
                  <c:v>29.52636</c:v>
                </c:pt>
                <c:pt idx="106">
                  <c:v>27.114439999999998</c:v>
                </c:pt>
                <c:pt idx="107">
                  <c:v>28.89554</c:v>
                </c:pt>
                <c:pt idx="108">
                  <c:v>27.968129999999999</c:v>
                </c:pt>
                <c:pt idx="109">
                  <c:v>25.012229999999999</c:v>
                </c:pt>
                <c:pt idx="110">
                  <c:v>25.546849999999999</c:v>
                </c:pt>
                <c:pt idx="111">
                  <c:v>22.282859999999999</c:v>
                </c:pt>
                <c:pt idx="112">
                  <c:v>22.31636</c:v>
                </c:pt>
                <c:pt idx="113">
                  <c:v>22.553129999999999</c:v>
                </c:pt>
                <c:pt idx="114">
                  <c:v>15.798299999999999</c:v>
                </c:pt>
                <c:pt idx="115">
                  <c:v>5.2641299999999998</c:v>
                </c:pt>
                <c:pt idx="116">
                  <c:v>0</c:v>
                </c:pt>
                <c:pt idx="117">
                  <c:v>0</c:v>
                </c:pt>
                <c:pt idx="118">
                  <c:v>16.517489999999999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4.2399999999999998E-3</c:v>
                </c:pt>
                <c:pt idx="127">
                  <c:v>1.234E-2</c:v>
                </c:pt>
                <c:pt idx="128">
                  <c:v>6.1700699999999999</c:v>
                </c:pt>
                <c:pt idx="129">
                  <c:v>6.2147399999999999</c:v>
                </c:pt>
                <c:pt idx="130">
                  <c:v>0</c:v>
                </c:pt>
                <c:pt idx="131">
                  <c:v>12.93548</c:v>
                </c:pt>
                <c:pt idx="132">
                  <c:v>16.094159999999999</c:v>
                </c:pt>
                <c:pt idx="133">
                  <c:v>28.81682</c:v>
                </c:pt>
                <c:pt idx="134">
                  <c:v>30</c:v>
                </c:pt>
                <c:pt idx="135">
                  <c:v>29.781939999999999</c:v>
                </c:pt>
                <c:pt idx="136">
                  <c:v>5.3341200000000004</c:v>
                </c:pt>
                <c:pt idx="137">
                  <c:v>23.16629</c:v>
                </c:pt>
                <c:pt idx="138">
                  <c:v>0</c:v>
                </c:pt>
                <c:pt idx="139">
                  <c:v>7.9699999999999997E-3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3.8010000000000002E-2</c:v>
                </c:pt>
                <c:pt idx="144">
                  <c:v>22.77516</c:v>
                </c:pt>
                <c:pt idx="145">
                  <c:v>13.16189</c:v>
                </c:pt>
                <c:pt idx="146">
                  <c:v>7.7126900000000003</c:v>
                </c:pt>
                <c:pt idx="147">
                  <c:v>9.8718500000000002</c:v>
                </c:pt>
                <c:pt idx="148">
                  <c:v>5.9175399999999998</c:v>
                </c:pt>
                <c:pt idx="149">
                  <c:v>4.0979299999999999</c:v>
                </c:pt>
                <c:pt idx="150">
                  <c:v>4.3058800000000002</c:v>
                </c:pt>
                <c:pt idx="151">
                  <c:v>1.22824</c:v>
                </c:pt>
                <c:pt idx="152">
                  <c:v>0.97972999999999999</c:v>
                </c:pt>
                <c:pt idx="153">
                  <c:v>30</c:v>
                </c:pt>
                <c:pt idx="154">
                  <c:v>29.402550000000002</c:v>
                </c:pt>
                <c:pt idx="155">
                  <c:v>22.943930000000002</c:v>
                </c:pt>
                <c:pt idx="156">
                  <c:v>16.68694</c:v>
                </c:pt>
                <c:pt idx="157">
                  <c:v>19.110900000000001</c:v>
                </c:pt>
                <c:pt idx="158">
                  <c:v>18.723299999999998</c:v>
                </c:pt>
                <c:pt idx="159">
                  <c:v>13.82687</c:v>
                </c:pt>
                <c:pt idx="160">
                  <c:v>7.4649799999999997</c:v>
                </c:pt>
                <c:pt idx="161">
                  <c:v>11.758660000000001</c:v>
                </c:pt>
                <c:pt idx="162">
                  <c:v>6.6139200000000002</c:v>
                </c:pt>
                <c:pt idx="163">
                  <c:v>6.5998599999999996</c:v>
                </c:pt>
                <c:pt idx="164">
                  <c:v>7.306</c:v>
                </c:pt>
                <c:pt idx="165">
                  <c:v>10.32882</c:v>
                </c:pt>
                <c:pt idx="166">
                  <c:v>6.9999200000000004</c:v>
                </c:pt>
                <c:pt idx="167">
                  <c:v>6.3967099999999997</c:v>
                </c:pt>
                <c:pt idx="168">
                  <c:v>11.89209</c:v>
                </c:pt>
                <c:pt idx="169">
                  <c:v>8.8025900000000004</c:v>
                </c:pt>
                <c:pt idx="170">
                  <c:v>13.584070000000001</c:v>
                </c:pt>
                <c:pt idx="171">
                  <c:v>4.7928100000000002</c:v>
                </c:pt>
                <c:pt idx="172">
                  <c:v>12.23827</c:v>
                </c:pt>
                <c:pt idx="173">
                  <c:v>4.8990299999999998</c:v>
                </c:pt>
                <c:pt idx="174">
                  <c:v>13.74141</c:v>
                </c:pt>
                <c:pt idx="175">
                  <c:v>13.73976</c:v>
                </c:pt>
                <c:pt idx="176">
                  <c:v>12.391220000000001</c:v>
                </c:pt>
                <c:pt idx="177">
                  <c:v>13.75206</c:v>
                </c:pt>
                <c:pt idx="178">
                  <c:v>25.44313</c:v>
                </c:pt>
                <c:pt idx="179">
                  <c:v>22.664069999999999</c:v>
                </c:pt>
                <c:pt idx="180">
                  <c:v>17.270579999999999</c:v>
                </c:pt>
                <c:pt idx="181">
                  <c:v>21.40888</c:v>
                </c:pt>
                <c:pt idx="182">
                  <c:v>14.304600000000001</c:v>
                </c:pt>
                <c:pt idx="183">
                  <c:v>21.45365</c:v>
                </c:pt>
                <c:pt idx="184">
                  <c:v>8.9159199999999998</c:v>
                </c:pt>
                <c:pt idx="185">
                  <c:v>3.33975</c:v>
                </c:pt>
                <c:pt idx="186">
                  <c:v>3.73767</c:v>
                </c:pt>
                <c:pt idx="187">
                  <c:v>4.4696300000000004</c:v>
                </c:pt>
                <c:pt idx="188">
                  <c:v>11.47724</c:v>
                </c:pt>
                <c:pt idx="189">
                  <c:v>1.07552</c:v>
                </c:pt>
                <c:pt idx="190">
                  <c:v>3.30416</c:v>
                </c:pt>
                <c:pt idx="191">
                  <c:v>3.7931900000000001</c:v>
                </c:pt>
                <c:pt idx="192">
                  <c:v>8.2815799999999999</c:v>
                </c:pt>
                <c:pt idx="193">
                  <c:v>15.663119999999999</c:v>
                </c:pt>
                <c:pt idx="194">
                  <c:v>20.439789999999999</c:v>
                </c:pt>
                <c:pt idx="195">
                  <c:v>5.44658</c:v>
                </c:pt>
                <c:pt idx="196">
                  <c:v>1.17E-3</c:v>
                </c:pt>
                <c:pt idx="197">
                  <c:v>3.0000000000000001E-5</c:v>
                </c:pt>
                <c:pt idx="198">
                  <c:v>1.8E-3</c:v>
                </c:pt>
                <c:pt idx="199">
                  <c:v>3.5401199999999999</c:v>
                </c:pt>
                <c:pt idx="200">
                  <c:v>14.485469999999999</c:v>
                </c:pt>
                <c:pt idx="201">
                  <c:v>5.3115600000000001</c:v>
                </c:pt>
                <c:pt idx="202">
                  <c:v>5.38286</c:v>
                </c:pt>
                <c:pt idx="203">
                  <c:v>3.5106199999999999</c:v>
                </c:pt>
                <c:pt idx="204">
                  <c:v>0.94957999999999998</c:v>
                </c:pt>
                <c:pt idx="205">
                  <c:v>8.1890000000000004E-2</c:v>
                </c:pt>
                <c:pt idx="206">
                  <c:v>9.1085700000000003</c:v>
                </c:pt>
                <c:pt idx="207">
                  <c:v>5.9694799999999999</c:v>
                </c:pt>
                <c:pt idx="208">
                  <c:v>6.6008199999999997</c:v>
                </c:pt>
                <c:pt idx="209">
                  <c:v>1.94739</c:v>
                </c:pt>
                <c:pt idx="210">
                  <c:v>5.6850500000000004</c:v>
                </c:pt>
                <c:pt idx="211">
                  <c:v>4.6928599999999996</c:v>
                </c:pt>
                <c:pt idx="212">
                  <c:v>5.7664099999999996</c:v>
                </c:pt>
                <c:pt idx="213">
                  <c:v>9.0780700000000003</c:v>
                </c:pt>
                <c:pt idx="214">
                  <c:v>6.5265700000000004</c:v>
                </c:pt>
                <c:pt idx="215">
                  <c:v>5.4646800000000004</c:v>
                </c:pt>
                <c:pt idx="216">
                  <c:v>8.2332900000000002</c:v>
                </c:pt>
                <c:pt idx="217">
                  <c:v>6.3334400000000004</c:v>
                </c:pt>
                <c:pt idx="218">
                  <c:v>5.04514</c:v>
                </c:pt>
                <c:pt idx="219">
                  <c:v>3.94055</c:v>
                </c:pt>
                <c:pt idx="220">
                  <c:v>5.8E-4</c:v>
                </c:pt>
                <c:pt idx="221">
                  <c:v>0</c:v>
                </c:pt>
                <c:pt idx="222">
                  <c:v>1.869</c:v>
                </c:pt>
                <c:pt idx="223">
                  <c:v>6.0660699999999999</c:v>
                </c:pt>
                <c:pt idx="224">
                  <c:v>22.376519999999999</c:v>
                </c:pt>
                <c:pt idx="225">
                  <c:v>18.773499999999999</c:v>
                </c:pt>
                <c:pt idx="226">
                  <c:v>19.841840000000001</c:v>
                </c:pt>
                <c:pt idx="227">
                  <c:v>17.144310000000001</c:v>
                </c:pt>
                <c:pt idx="228">
                  <c:v>9.6999399999999998</c:v>
                </c:pt>
                <c:pt idx="229">
                  <c:v>12.76558</c:v>
                </c:pt>
                <c:pt idx="230">
                  <c:v>13.639099999999999</c:v>
                </c:pt>
                <c:pt idx="231">
                  <c:v>12.79548</c:v>
                </c:pt>
                <c:pt idx="232">
                  <c:v>17.798190000000002</c:v>
                </c:pt>
                <c:pt idx="233">
                  <c:v>13.047129999999999</c:v>
                </c:pt>
                <c:pt idx="234">
                  <c:v>2.07992</c:v>
                </c:pt>
                <c:pt idx="235">
                  <c:v>9.2660000000000006E-2</c:v>
                </c:pt>
                <c:pt idx="236">
                  <c:v>18.810510000000001</c:v>
                </c:pt>
                <c:pt idx="237">
                  <c:v>19.978570000000001</c:v>
                </c:pt>
                <c:pt idx="238">
                  <c:v>14.740159999999999</c:v>
                </c:pt>
                <c:pt idx="239">
                  <c:v>16.328479999999999</c:v>
                </c:pt>
                <c:pt idx="240">
                  <c:v>15.67207</c:v>
                </c:pt>
                <c:pt idx="241">
                  <c:v>7.5981399999999999</c:v>
                </c:pt>
                <c:pt idx="242">
                  <c:v>3.98163</c:v>
                </c:pt>
                <c:pt idx="243">
                  <c:v>3.2583700000000002</c:v>
                </c:pt>
                <c:pt idx="244">
                  <c:v>10.95331</c:v>
                </c:pt>
                <c:pt idx="245">
                  <c:v>8.2011699999999994</c:v>
                </c:pt>
                <c:pt idx="246">
                  <c:v>16.548749999999998</c:v>
                </c:pt>
                <c:pt idx="247">
                  <c:v>9.7274200000000004</c:v>
                </c:pt>
                <c:pt idx="248">
                  <c:v>16.564640000000001</c:v>
                </c:pt>
                <c:pt idx="249">
                  <c:v>21.98115</c:v>
                </c:pt>
                <c:pt idx="250">
                  <c:v>17.225570000000001</c:v>
                </c:pt>
                <c:pt idx="251">
                  <c:v>17.88409</c:v>
                </c:pt>
                <c:pt idx="252">
                  <c:v>20.5563</c:v>
                </c:pt>
                <c:pt idx="253">
                  <c:v>15.320589999999999</c:v>
                </c:pt>
                <c:pt idx="254">
                  <c:v>18.776769999999999</c:v>
                </c:pt>
                <c:pt idx="255">
                  <c:v>16.38026</c:v>
                </c:pt>
                <c:pt idx="256">
                  <c:v>10.88772</c:v>
                </c:pt>
                <c:pt idx="257">
                  <c:v>10.35187</c:v>
                </c:pt>
                <c:pt idx="258">
                  <c:v>13.919449999999999</c:v>
                </c:pt>
                <c:pt idx="259">
                  <c:v>16.78839</c:v>
                </c:pt>
                <c:pt idx="260">
                  <c:v>17.551860000000001</c:v>
                </c:pt>
                <c:pt idx="261">
                  <c:v>16.581769999999999</c:v>
                </c:pt>
                <c:pt idx="262">
                  <c:v>14.9549</c:v>
                </c:pt>
                <c:pt idx="263">
                  <c:v>12.34197</c:v>
                </c:pt>
                <c:pt idx="264">
                  <c:v>9.6685700000000008</c:v>
                </c:pt>
                <c:pt idx="265">
                  <c:v>1.74766</c:v>
                </c:pt>
                <c:pt idx="266">
                  <c:v>2.3867099999999999</c:v>
                </c:pt>
                <c:pt idx="267">
                  <c:v>0.23161000000000001</c:v>
                </c:pt>
                <c:pt idx="268">
                  <c:v>4.3092800000000002</c:v>
                </c:pt>
                <c:pt idx="269">
                  <c:v>10.45224</c:v>
                </c:pt>
                <c:pt idx="270">
                  <c:v>6.7364800000000002</c:v>
                </c:pt>
                <c:pt idx="271">
                  <c:v>27.905110000000001</c:v>
                </c:pt>
                <c:pt idx="272">
                  <c:v>29.19575</c:v>
                </c:pt>
                <c:pt idx="273">
                  <c:v>25.13477</c:v>
                </c:pt>
                <c:pt idx="274">
                  <c:v>17.38214</c:v>
                </c:pt>
                <c:pt idx="275">
                  <c:v>26.481739999999999</c:v>
                </c:pt>
                <c:pt idx="276">
                  <c:v>30</c:v>
                </c:pt>
                <c:pt idx="277">
                  <c:v>25.65795</c:v>
                </c:pt>
                <c:pt idx="278">
                  <c:v>17.3215</c:v>
                </c:pt>
                <c:pt idx="279">
                  <c:v>19.36543</c:v>
                </c:pt>
                <c:pt idx="280">
                  <c:v>17.2163</c:v>
                </c:pt>
                <c:pt idx="281">
                  <c:v>12.86632</c:v>
                </c:pt>
                <c:pt idx="282">
                  <c:v>4.3929999999999997E-2</c:v>
                </c:pt>
                <c:pt idx="283">
                  <c:v>2.946E-2</c:v>
                </c:pt>
                <c:pt idx="284">
                  <c:v>2.9790000000000001E-2</c:v>
                </c:pt>
                <c:pt idx="285">
                  <c:v>2.232E-2</c:v>
                </c:pt>
                <c:pt idx="286">
                  <c:v>2.0330000000000001E-2</c:v>
                </c:pt>
                <c:pt idx="287">
                  <c:v>4.1570600000000004</c:v>
                </c:pt>
                <c:pt idx="288">
                  <c:v>21.601099999999999</c:v>
                </c:pt>
                <c:pt idx="289">
                  <c:v>28.9392</c:v>
                </c:pt>
                <c:pt idx="290">
                  <c:v>28.587949999999999</c:v>
                </c:pt>
                <c:pt idx="291">
                  <c:v>28.463550000000001</c:v>
                </c:pt>
                <c:pt idx="292">
                  <c:v>28.951820000000001</c:v>
                </c:pt>
                <c:pt idx="293">
                  <c:v>28.42671</c:v>
                </c:pt>
                <c:pt idx="294">
                  <c:v>28.90719</c:v>
                </c:pt>
                <c:pt idx="295">
                  <c:v>29.421250000000001</c:v>
                </c:pt>
                <c:pt idx="296">
                  <c:v>29.15052</c:v>
                </c:pt>
                <c:pt idx="297">
                  <c:v>21.623370000000001</c:v>
                </c:pt>
                <c:pt idx="298">
                  <c:v>23.090150000000001</c:v>
                </c:pt>
                <c:pt idx="299">
                  <c:v>2.5950000000000001E-2</c:v>
                </c:pt>
                <c:pt idx="300">
                  <c:v>5.1496399999999998</c:v>
                </c:pt>
                <c:pt idx="301">
                  <c:v>9.5879600000000007</c:v>
                </c:pt>
                <c:pt idx="302">
                  <c:v>8.6447699999999994</c:v>
                </c:pt>
                <c:pt idx="303">
                  <c:v>9.7137700000000002</c:v>
                </c:pt>
                <c:pt idx="304">
                  <c:v>9.0736500000000007</c:v>
                </c:pt>
                <c:pt idx="305">
                  <c:v>9.2122700000000002</c:v>
                </c:pt>
                <c:pt idx="306">
                  <c:v>10.678330000000001</c:v>
                </c:pt>
                <c:pt idx="307">
                  <c:v>9.2242899999999999</c:v>
                </c:pt>
                <c:pt idx="308">
                  <c:v>5.2598500000000001</c:v>
                </c:pt>
                <c:pt idx="309">
                  <c:v>0.52395999999999998</c:v>
                </c:pt>
                <c:pt idx="310">
                  <c:v>2.4000499999999998</c:v>
                </c:pt>
                <c:pt idx="311">
                  <c:v>4.5107799999999996</c:v>
                </c:pt>
                <c:pt idx="312">
                  <c:v>28.06419</c:v>
                </c:pt>
                <c:pt idx="313">
                  <c:v>27.24295</c:v>
                </c:pt>
                <c:pt idx="314">
                  <c:v>30</c:v>
                </c:pt>
                <c:pt idx="315">
                  <c:v>27.522590000000001</c:v>
                </c:pt>
                <c:pt idx="316">
                  <c:v>28.121040000000001</c:v>
                </c:pt>
                <c:pt idx="317">
                  <c:v>29.19004</c:v>
                </c:pt>
                <c:pt idx="318">
                  <c:v>6.9948399999999999</c:v>
                </c:pt>
                <c:pt idx="319">
                  <c:v>23.188479999999998</c:v>
                </c:pt>
                <c:pt idx="320">
                  <c:v>29.226559999999999</c:v>
                </c:pt>
                <c:pt idx="321">
                  <c:v>30</c:v>
                </c:pt>
                <c:pt idx="322">
                  <c:v>27.47428</c:v>
                </c:pt>
                <c:pt idx="323">
                  <c:v>17.829529999999998</c:v>
                </c:pt>
                <c:pt idx="324">
                  <c:v>21.19698</c:v>
                </c:pt>
                <c:pt idx="325">
                  <c:v>23.139769999999999</c:v>
                </c:pt>
                <c:pt idx="326">
                  <c:v>0.14124</c:v>
                </c:pt>
                <c:pt idx="327">
                  <c:v>0.79590000000000005</c:v>
                </c:pt>
                <c:pt idx="328">
                  <c:v>1.51345</c:v>
                </c:pt>
                <c:pt idx="329">
                  <c:v>2.8259699999999999</c:v>
                </c:pt>
                <c:pt idx="330">
                  <c:v>6.3014999999999999</c:v>
                </c:pt>
                <c:pt idx="331">
                  <c:v>13.52928</c:v>
                </c:pt>
                <c:pt idx="332">
                  <c:v>23.830110000000001</c:v>
                </c:pt>
                <c:pt idx="333">
                  <c:v>28.47681</c:v>
                </c:pt>
                <c:pt idx="334">
                  <c:v>26.344740000000002</c:v>
                </c:pt>
                <c:pt idx="335">
                  <c:v>21.213909999999998</c:v>
                </c:pt>
                <c:pt idx="336">
                  <c:v>13.19759</c:v>
                </c:pt>
                <c:pt idx="337">
                  <c:v>13.36153</c:v>
                </c:pt>
                <c:pt idx="338">
                  <c:v>8.9597700000000007</c:v>
                </c:pt>
                <c:pt idx="339">
                  <c:v>15.51023</c:v>
                </c:pt>
                <c:pt idx="340">
                  <c:v>9.6959099999999996</c:v>
                </c:pt>
                <c:pt idx="341">
                  <c:v>6.6692099999999996</c:v>
                </c:pt>
                <c:pt idx="342">
                  <c:v>9.9688999999999997</c:v>
                </c:pt>
                <c:pt idx="343">
                  <c:v>17.201460000000001</c:v>
                </c:pt>
                <c:pt idx="344">
                  <c:v>9.8813899999999997</c:v>
                </c:pt>
                <c:pt idx="345">
                  <c:v>6.2915000000000001</c:v>
                </c:pt>
                <c:pt idx="346">
                  <c:v>4.2919299999999998</c:v>
                </c:pt>
                <c:pt idx="347">
                  <c:v>4.0905899999999997</c:v>
                </c:pt>
                <c:pt idx="348">
                  <c:v>0.68011999999999995</c:v>
                </c:pt>
                <c:pt idx="349">
                  <c:v>2.0750600000000001</c:v>
                </c:pt>
                <c:pt idx="350">
                  <c:v>0.91195999999999999</c:v>
                </c:pt>
                <c:pt idx="351">
                  <c:v>0.34186</c:v>
                </c:pt>
                <c:pt idx="352">
                  <c:v>3.3033700000000001</c:v>
                </c:pt>
                <c:pt idx="353">
                  <c:v>1.7363200000000001</c:v>
                </c:pt>
                <c:pt idx="354">
                  <c:v>0.14069000000000001</c:v>
                </c:pt>
                <c:pt idx="355">
                  <c:v>6.2536100000000001</c:v>
                </c:pt>
                <c:pt idx="356">
                  <c:v>5.9516999999999998</c:v>
                </c:pt>
                <c:pt idx="357">
                  <c:v>12.567589999999999</c:v>
                </c:pt>
                <c:pt idx="358">
                  <c:v>10.12092</c:v>
                </c:pt>
                <c:pt idx="359">
                  <c:v>24.24859</c:v>
                </c:pt>
                <c:pt idx="360">
                  <c:v>3.8984399999999999</c:v>
                </c:pt>
                <c:pt idx="361">
                  <c:v>17.48273</c:v>
                </c:pt>
                <c:pt idx="362">
                  <c:v>24.481850000000001</c:v>
                </c:pt>
                <c:pt idx="363">
                  <c:v>29.577059999999999</c:v>
                </c:pt>
                <c:pt idx="364">
                  <c:v>29.916180000000001</c:v>
                </c:pt>
                <c:pt idx="365">
                  <c:v>29.57647</c:v>
                </c:pt>
                <c:pt idx="366">
                  <c:v>27.421849999999999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27.75488</c:v>
                </c:pt>
                <c:pt idx="371">
                  <c:v>13.47034</c:v>
                </c:pt>
                <c:pt idx="372">
                  <c:v>22.56916</c:v>
                </c:pt>
                <c:pt idx="373">
                  <c:v>27.480830000000001</c:v>
                </c:pt>
                <c:pt idx="374">
                  <c:v>16.555910000000001</c:v>
                </c:pt>
                <c:pt idx="375">
                  <c:v>10.91597</c:v>
                </c:pt>
                <c:pt idx="376">
                  <c:v>30</c:v>
                </c:pt>
                <c:pt idx="377">
                  <c:v>18.813269999999999</c:v>
                </c:pt>
                <c:pt idx="378">
                  <c:v>5.7489299999999997</c:v>
                </c:pt>
                <c:pt idx="379">
                  <c:v>6.6238599999999996</c:v>
                </c:pt>
                <c:pt idx="380">
                  <c:v>27.172989999999999</c:v>
                </c:pt>
                <c:pt idx="381">
                  <c:v>26.328220000000002</c:v>
                </c:pt>
                <c:pt idx="382">
                  <c:v>13.44145</c:v>
                </c:pt>
                <c:pt idx="383">
                  <c:v>21.84254</c:v>
                </c:pt>
                <c:pt idx="384">
                  <c:v>19.26436</c:v>
                </c:pt>
                <c:pt idx="385">
                  <c:v>16.75517</c:v>
                </c:pt>
                <c:pt idx="386">
                  <c:v>18.48997</c:v>
                </c:pt>
                <c:pt idx="387">
                  <c:v>19.921810000000001</c:v>
                </c:pt>
                <c:pt idx="388">
                  <c:v>23.865020000000001</c:v>
                </c:pt>
                <c:pt idx="389">
                  <c:v>23.816490000000002</c:v>
                </c:pt>
                <c:pt idx="390">
                  <c:v>29.151160000000001</c:v>
                </c:pt>
                <c:pt idx="391">
                  <c:v>29.360859999999999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26.787089999999999</c:v>
                </c:pt>
                <c:pt idx="397">
                  <c:v>29.24025</c:v>
                </c:pt>
                <c:pt idx="398">
                  <c:v>28.158439999999999</c:v>
                </c:pt>
                <c:pt idx="399">
                  <c:v>27.471959999999999</c:v>
                </c:pt>
                <c:pt idx="400">
                  <c:v>20.80818</c:v>
                </c:pt>
                <c:pt idx="401">
                  <c:v>17.539010000000001</c:v>
                </c:pt>
                <c:pt idx="402">
                  <c:v>22.49166</c:v>
                </c:pt>
                <c:pt idx="403">
                  <c:v>23.41142</c:v>
                </c:pt>
                <c:pt idx="404">
                  <c:v>27.396339999999999</c:v>
                </c:pt>
                <c:pt idx="405">
                  <c:v>22.684619999999999</c:v>
                </c:pt>
                <c:pt idx="406">
                  <c:v>12.67958</c:v>
                </c:pt>
                <c:pt idx="407">
                  <c:v>12.460100000000001</c:v>
                </c:pt>
                <c:pt idx="408">
                  <c:v>10.24719</c:v>
                </c:pt>
                <c:pt idx="409">
                  <c:v>5.7344099999999996</c:v>
                </c:pt>
                <c:pt idx="410">
                  <c:v>18.098199999999999</c:v>
                </c:pt>
                <c:pt idx="411">
                  <c:v>29.267659999999999</c:v>
                </c:pt>
                <c:pt idx="412">
                  <c:v>29.932849999999998</c:v>
                </c:pt>
                <c:pt idx="413">
                  <c:v>29.786460000000002</c:v>
                </c:pt>
                <c:pt idx="414">
                  <c:v>28.297329999999999</c:v>
                </c:pt>
                <c:pt idx="415">
                  <c:v>27.32255</c:v>
                </c:pt>
                <c:pt idx="416">
                  <c:v>24.105619999999998</c:v>
                </c:pt>
                <c:pt idx="417">
                  <c:v>24.963850000000001</c:v>
                </c:pt>
                <c:pt idx="418">
                  <c:v>29.826139999999999</c:v>
                </c:pt>
                <c:pt idx="419">
                  <c:v>27.318280000000001</c:v>
                </c:pt>
                <c:pt idx="420">
                  <c:v>27.28885</c:v>
                </c:pt>
                <c:pt idx="421">
                  <c:v>27.976289999999999</c:v>
                </c:pt>
                <c:pt idx="422">
                  <c:v>28.578939999999999</c:v>
                </c:pt>
                <c:pt idx="423">
                  <c:v>28.751370000000001</c:v>
                </c:pt>
                <c:pt idx="424">
                  <c:v>25.51606</c:v>
                </c:pt>
                <c:pt idx="425">
                  <c:v>21.803989999999999</c:v>
                </c:pt>
                <c:pt idx="426">
                  <c:v>22.853950000000001</c:v>
                </c:pt>
                <c:pt idx="427">
                  <c:v>20.62153</c:v>
                </c:pt>
                <c:pt idx="428">
                  <c:v>23.269020000000001</c:v>
                </c:pt>
                <c:pt idx="429">
                  <c:v>12.43346</c:v>
                </c:pt>
                <c:pt idx="430">
                  <c:v>8.4354499999999994</c:v>
                </c:pt>
                <c:pt idx="431">
                  <c:v>3.48082</c:v>
                </c:pt>
                <c:pt idx="432">
                  <c:v>4.5597200000000004</c:v>
                </c:pt>
                <c:pt idx="433">
                  <c:v>7.2677199999999997</c:v>
                </c:pt>
                <c:pt idx="434">
                  <c:v>10.04452</c:v>
                </c:pt>
                <c:pt idx="435">
                  <c:v>15.29401</c:v>
                </c:pt>
                <c:pt idx="436">
                  <c:v>9.2458500000000008</c:v>
                </c:pt>
                <c:pt idx="437">
                  <c:v>11.868320000000001</c:v>
                </c:pt>
                <c:pt idx="438">
                  <c:v>1.078E-2</c:v>
                </c:pt>
                <c:pt idx="439">
                  <c:v>5.9142700000000001</c:v>
                </c:pt>
                <c:pt idx="440">
                  <c:v>12.79457</c:v>
                </c:pt>
                <c:pt idx="441">
                  <c:v>18.617819999999998</c:v>
                </c:pt>
                <c:pt idx="442">
                  <c:v>29.937080000000002</c:v>
                </c:pt>
                <c:pt idx="443">
                  <c:v>29.93704</c:v>
                </c:pt>
                <c:pt idx="444">
                  <c:v>28.269670000000001</c:v>
                </c:pt>
                <c:pt idx="445">
                  <c:v>29.732679999999998</c:v>
                </c:pt>
                <c:pt idx="446">
                  <c:v>28.063890000000001</c:v>
                </c:pt>
                <c:pt idx="447">
                  <c:v>27.759450000000001</c:v>
                </c:pt>
                <c:pt idx="448">
                  <c:v>26.982189999999999</c:v>
                </c:pt>
                <c:pt idx="449">
                  <c:v>26.244610000000002</c:v>
                </c:pt>
                <c:pt idx="450">
                  <c:v>28.019860000000001</c:v>
                </c:pt>
                <c:pt idx="451">
                  <c:v>29.6799</c:v>
                </c:pt>
                <c:pt idx="452">
                  <c:v>28.410160000000001</c:v>
                </c:pt>
                <c:pt idx="453">
                  <c:v>29.81249</c:v>
                </c:pt>
                <c:pt idx="454">
                  <c:v>29.972570000000001</c:v>
                </c:pt>
                <c:pt idx="455">
                  <c:v>27.884550000000001</c:v>
                </c:pt>
                <c:pt idx="456">
                  <c:v>15.27586</c:v>
                </c:pt>
                <c:pt idx="457">
                  <c:v>12.67427</c:v>
                </c:pt>
                <c:pt idx="458">
                  <c:v>9.0744600000000002</c:v>
                </c:pt>
                <c:pt idx="459">
                  <c:v>15.11415</c:v>
                </c:pt>
                <c:pt idx="460">
                  <c:v>14.13348</c:v>
                </c:pt>
                <c:pt idx="461">
                  <c:v>14.303190000000001</c:v>
                </c:pt>
                <c:pt idx="462">
                  <c:v>10.986090000000001</c:v>
                </c:pt>
                <c:pt idx="463">
                  <c:v>18.136800000000001</c:v>
                </c:pt>
                <c:pt idx="464">
                  <c:v>17.082350000000002</c:v>
                </c:pt>
                <c:pt idx="465">
                  <c:v>14.143660000000001</c:v>
                </c:pt>
                <c:pt idx="466">
                  <c:v>16.453379999999999</c:v>
                </c:pt>
                <c:pt idx="467">
                  <c:v>8.6152599999999993</c:v>
                </c:pt>
                <c:pt idx="468">
                  <c:v>7.1634200000000003</c:v>
                </c:pt>
                <c:pt idx="469">
                  <c:v>0.86236999999999997</c:v>
                </c:pt>
                <c:pt idx="470">
                  <c:v>11.60342</c:v>
                </c:pt>
                <c:pt idx="471">
                  <c:v>22.49972</c:v>
                </c:pt>
                <c:pt idx="472">
                  <c:v>9.9502500000000005</c:v>
                </c:pt>
                <c:pt idx="473">
                  <c:v>9.6922800000000002</c:v>
                </c:pt>
                <c:pt idx="474">
                  <c:v>8.7354199999999995</c:v>
                </c:pt>
                <c:pt idx="475">
                  <c:v>11.415990000000001</c:v>
                </c:pt>
                <c:pt idx="476">
                  <c:v>20.942070000000001</c:v>
                </c:pt>
                <c:pt idx="477">
                  <c:v>20.518879999999999</c:v>
                </c:pt>
                <c:pt idx="478">
                  <c:v>13.985429999999999</c:v>
                </c:pt>
                <c:pt idx="479">
                  <c:v>13.126099999999999</c:v>
                </c:pt>
                <c:pt idx="480">
                  <c:v>14.279809999999999</c:v>
                </c:pt>
                <c:pt idx="481">
                  <c:v>14.04217</c:v>
                </c:pt>
                <c:pt idx="482">
                  <c:v>2.09274</c:v>
                </c:pt>
                <c:pt idx="483">
                  <c:v>1.96201</c:v>
                </c:pt>
                <c:pt idx="484">
                  <c:v>2.6921499999999998</c:v>
                </c:pt>
                <c:pt idx="485">
                  <c:v>4.4799999999999996E-3</c:v>
                </c:pt>
                <c:pt idx="486">
                  <c:v>3.6600000000000001E-3</c:v>
                </c:pt>
                <c:pt idx="487">
                  <c:v>5.7000000000000002E-3</c:v>
                </c:pt>
                <c:pt idx="488">
                  <c:v>8.2318599999999993</c:v>
                </c:pt>
                <c:pt idx="489">
                  <c:v>30</c:v>
                </c:pt>
                <c:pt idx="490">
                  <c:v>30</c:v>
                </c:pt>
                <c:pt idx="491">
                  <c:v>30</c:v>
                </c:pt>
                <c:pt idx="492">
                  <c:v>30</c:v>
                </c:pt>
                <c:pt idx="493">
                  <c:v>30</c:v>
                </c:pt>
                <c:pt idx="494">
                  <c:v>30</c:v>
                </c:pt>
                <c:pt idx="495">
                  <c:v>30</c:v>
                </c:pt>
                <c:pt idx="496">
                  <c:v>30</c:v>
                </c:pt>
                <c:pt idx="497">
                  <c:v>27.017900000000001</c:v>
                </c:pt>
                <c:pt idx="498">
                  <c:v>19.932569999999998</c:v>
                </c:pt>
                <c:pt idx="499">
                  <c:v>12.8428</c:v>
                </c:pt>
                <c:pt idx="500">
                  <c:v>23.571539999999999</c:v>
                </c:pt>
                <c:pt idx="501">
                  <c:v>22.62067</c:v>
                </c:pt>
                <c:pt idx="502">
                  <c:v>12.64472</c:v>
                </c:pt>
                <c:pt idx="503">
                  <c:v>16.077750000000002</c:v>
                </c:pt>
                <c:pt idx="504">
                  <c:v>8.3599200000000007</c:v>
                </c:pt>
                <c:pt idx="505">
                  <c:v>13.615180000000001</c:v>
                </c:pt>
                <c:pt idx="506">
                  <c:v>2.1701000000000001</c:v>
                </c:pt>
                <c:pt idx="507">
                  <c:v>6.3000000000000003E-4</c:v>
                </c:pt>
                <c:pt idx="508">
                  <c:v>1.24E-3</c:v>
                </c:pt>
                <c:pt idx="509">
                  <c:v>1.5E-3</c:v>
                </c:pt>
                <c:pt idx="510">
                  <c:v>3.9137499999999998</c:v>
                </c:pt>
                <c:pt idx="511">
                  <c:v>4.5675800000000004</c:v>
                </c:pt>
                <c:pt idx="512">
                  <c:v>9.0368399999999998</c:v>
                </c:pt>
                <c:pt idx="513">
                  <c:v>18.729379999999999</c:v>
                </c:pt>
                <c:pt idx="514">
                  <c:v>20.534459999999999</c:v>
                </c:pt>
                <c:pt idx="515">
                  <c:v>29.52899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26.73122</c:v>
                </c:pt>
                <c:pt idx="520">
                  <c:v>20.81747</c:v>
                </c:pt>
                <c:pt idx="521">
                  <c:v>22.911770000000001</c:v>
                </c:pt>
                <c:pt idx="522">
                  <c:v>22.883510000000001</c:v>
                </c:pt>
                <c:pt idx="523">
                  <c:v>18.331340000000001</c:v>
                </c:pt>
                <c:pt idx="524">
                  <c:v>23.46536</c:v>
                </c:pt>
                <c:pt idx="525">
                  <c:v>15.15888</c:v>
                </c:pt>
                <c:pt idx="526">
                  <c:v>9.7754300000000001</c:v>
                </c:pt>
                <c:pt idx="527">
                  <c:v>2.5785900000000002</c:v>
                </c:pt>
                <c:pt idx="528">
                  <c:v>7.4893900000000002</c:v>
                </c:pt>
                <c:pt idx="529">
                  <c:v>9.3626799999999992</c:v>
                </c:pt>
                <c:pt idx="530">
                  <c:v>7.5477800000000004</c:v>
                </c:pt>
                <c:pt idx="531">
                  <c:v>3.1229499999999999</c:v>
                </c:pt>
                <c:pt idx="532">
                  <c:v>1.0000000000000001E-5</c:v>
                </c:pt>
                <c:pt idx="533">
                  <c:v>2.8232499999999998</c:v>
                </c:pt>
                <c:pt idx="534">
                  <c:v>17.796749999999999</c:v>
                </c:pt>
                <c:pt idx="535">
                  <c:v>11.1174</c:v>
                </c:pt>
                <c:pt idx="536">
                  <c:v>3.5084900000000001</c:v>
                </c:pt>
                <c:pt idx="537">
                  <c:v>6.3319999999999999</c:v>
                </c:pt>
                <c:pt idx="538">
                  <c:v>7.0740800000000004</c:v>
                </c:pt>
                <c:pt idx="539">
                  <c:v>11.4307</c:v>
                </c:pt>
                <c:pt idx="540">
                  <c:v>4.7610999999999999</c:v>
                </c:pt>
                <c:pt idx="541">
                  <c:v>5.6661099999999998</c:v>
                </c:pt>
                <c:pt idx="542">
                  <c:v>4.2967700000000004</c:v>
                </c:pt>
                <c:pt idx="543">
                  <c:v>4.4179199999999996</c:v>
                </c:pt>
                <c:pt idx="544">
                  <c:v>0.29204999999999998</c:v>
                </c:pt>
                <c:pt idx="545">
                  <c:v>2.027E-2</c:v>
                </c:pt>
                <c:pt idx="546">
                  <c:v>2.9159999999999998E-2</c:v>
                </c:pt>
                <c:pt idx="547">
                  <c:v>1.6719999999999999E-2</c:v>
                </c:pt>
                <c:pt idx="548">
                  <c:v>3.4819999999999997E-2</c:v>
                </c:pt>
                <c:pt idx="549">
                  <c:v>3.168E-2</c:v>
                </c:pt>
                <c:pt idx="550">
                  <c:v>2.2620000000000001E-2</c:v>
                </c:pt>
                <c:pt idx="551">
                  <c:v>1.8270000000000002E-2</c:v>
                </c:pt>
                <c:pt idx="552">
                  <c:v>15.44318</c:v>
                </c:pt>
                <c:pt idx="553">
                  <c:v>7.0137</c:v>
                </c:pt>
                <c:pt idx="554">
                  <c:v>18.484220000000001</c:v>
                </c:pt>
                <c:pt idx="555">
                  <c:v>22.808070000000001</c:v>
                </c:pt>
                <c:pt idx="556">
                  <c:v>17.248989999999999</c:v>
                </c:pt>
                <c:pt idx="557">
                  <c:v>8.73935</c:v>
                </c:pt>
                <c:pt idx="558">
                  <c:v>24.15147</c:v>
                </c:pt>
                <c:pt idx="559">
                  <c:v>21.39592</c:v>
                </c:pt>
                <c:pt idx="560">
                  <c:v>14.77882</c:v>
                </c:pt>
                <c:pt idx="561">
                  <c:v>11.258459999999999</c:v>
                </c:pt>
                <c:pt idx="562">
                  <c:v>14.61312</c:v>
                </c:pt>
                <c:pt idx="563">
                  <c:v>18.089320000000001</c:v>
                </c:pt>
                <c:pt idx="564">
                  <c:v>8.2728000000000002</c:v>
                </c:pt>
                <c:pt idx="565">
                  <c:v>10.60125</c:v>
                </c:pt>
                <c:pt idx="566">
                  <c:v>7.9969099999999997</c:v>
                </c:pt>
                <c:pt idx="567">
                  <c:v>7.0352899999999998</c:v>
                </c:pt>
                <c:pt idx="568">
                  <c:v>7.8205400000000003</c:v>
                </c:pt>
                <c:pt idx="569">
                  <c:v>10.342140000000001</c:v>
                </c:pt>
                <c:pt idx="570">
                  <c:v>8.9867299999999997</c:v>
                </c:pt>
                <c:pt idx="571">
                  <c:v>8.5605899999999995</c:v>
                </c:pt>
                <c:pt idx="572">
                  <c:v>18.54851</c:v>
                </c:pt>
                <c:pt idx="573">
                  <c:v>29.102810000000002</c:v>
                </c:pt>
                <c:pt idx="574">
                  <c:v>21.5611</c:v>
                </c:pt>
                <c:pt idx="575">
                  <c:v>0</c:v>
                </c:pt>
                <c:pt idx="576">
                  <c:v>26.68825</c:v>
                </c:pt>
                <c:pt idx="577">
                  <c:v>30</c:v>
                </c:pt>
                <c:pt idx="578">
                  <c:v>30</c:v>
                </c:pt>
                <c:pt idx="579">
                  <c:v>30</c:v>
                </c:pt>
                <c:pt idx="580">
                  <c:v>30</c:v>
                </c:pt>
                <c:pt idx="581">
                  <c:v>30</c:v>
                </c:pt>
                <c:pt idx="582">
                  <c:v>0.58391999999999999</c:v>
                </c:pt>
                <c:pt idx="583">
                  <c:v>30</c:v>
                </c:pt>
                <c:pt idx="584">
                  <c:v>30</c:v>
                </c:pt>
                <c:pt idx="585">
                  <c:v>30</c:v>
                </c:pt>
                <c:pt idx="586">
                  <c:v>26.628080000000001</c:v>
                </c:pt>
                <c:pt idx="587">
                  <c:v>30</c:v>
                </c:pt>
                <c:pt idx="588">
                  <c:v>24.605170000000001</c:v>
                </c:pt>
                <c:pt idx="589">
                  <c:v>18.062760000000001</c:v>
                </c:pt>
                <c:pt idx="590">
                  <c:v>5.6741599999999996</c:v>
                </c:pt>
                <c:pt idx="591">
                  <c:v>7.3039999999999994E-2</c:v>
                </c:pt>
                <c:pt idx="592">
                  <c:v>14.68586</c:v>
                </c:pt>
                <c:pt idx="593">
                  <c:v>9.3438999999999997</c:v>
                </c:pt>
                <c:pt idx="594">
                  <c:v>15.90118</c:v>
                </c:pt>
                <c:pt idx="595">
                  <c:v>27.078759999999999</c:v>
                </c:pt>
                <c:pt idx="596">
                  <c:v>28.775649999999999</c:v>
                </c:pt>
                <c:pt idx="597">
                  <c:v>0.46066000000000001</c:v>
                </c:pt>
                <c:pt idx="598">
                  <c:v>24.48319</c:v>
                </c:pt>
                <c:pt idx="599">
                  <c:v>25.269950000000001</c:v>
                </c:pt>
                <c:pt idx="600">
                  <c:v>26.660209999999999</c:v>
                </c:pt>
                <c:pt idx="601">
                  <c:v>28.23873</c:v>
                </c:pt>
                <c:pt idx="602">
                  <c:v>0</c:v>
                </c:pt>
                <c:pt idx="603">
                  <c:v>10.095129999999999</c:v>
                </c:pt>
                <c:pt idx="604">
                  <c:v>0</c:v>
                </c:pt>
                <c:pt idx="605">
                  <c:v>17.304490000000001</c:v>
                </c:pt>
                <c:pt idx="606">
                  <c:v>22.942679999999999</c:v>
                </c:pt>
                <c:pt idx="607">
                  <c:v>30</c:v>
                </c:pt>
                <c:pt idx="608">
                  <c:v>30</c:v>
                </c:pt>
                <c:pt idx="609">
                  <c:v>28.817779999999999</c:v>
                </c:pt>
                <c:pt idx="610">
                  <c:v>28.13513</c:v>
                </c:pt>
                <c:pt idx="611">
                  <c:v>28.48423</c:v>
                </c:pt>
                <c:pt idx="612">
                  <c:v>13.177160000000001</c:v>
                </c:pt>
                <c:pt idx="613">
                  <c:v>3.54081</c:v>
                </c:pt>
                <c:pt idx="614">
                  <c:v>7.9589699999999999</c:v>
                </c:pt>
                <c:pt idx="615">
                  <c:v>10.63448</c:v>
                </c:pt>
                <c:pt idx="616">
                  <c:v>5.36585</c:v>
                </c:pt>
                <c:pt idx="617">
                  <c:v>8.6690400000000007</c:v>
                </c:pt>
                <c:pt idx="618">
                  <c:v>12.67905</c:v>
                </c:pt>
                <c:pt idx="619">
                  <c:v>22.931550000000001</c:v>
                </c:pt>
                <c:pt idx="620">
                  <c:v>30</c:v>
                </c:pt>
                <c:pt idx="621">
                  <c:v>30</c:v>
                </c:pt>
                <c:pt idx="622">
                  <c:v>29.94135</c:v>
                </c:pt>
                <c:pt idx="623">
                  <c:v>30</c:v>
                </c:pt>
                <c:pt idx="624">
                  <c:v>19.429349999999999</c:v>
                </c:pt>
                <c:pt idx="625">
                  <c:v>0.11910999999999999</c:v>
                </c:pt>
                <c:pt idx="626">
                  <c:v>15.949680000000001</c:v>
                </c:pt>
                <c:pt idx="627">
                  <c:v>19.452100000000002</c:v>
                </c:pt>
                <c:pt idx="628">
                  <c:v>14.244020000000001</c:v>
                </c:pt>
                <c:pt idx="629">
                  <c:v>28.822520000000001</c:v>
                </c:pt>
                <c:pt idx="630">
                  <c:v>26.870360000000002</c:v>
                </c:pt>
                <c:pt idx="631">
                  <c:v>24.89385</c:v>
                </c:pt>
                <c:pt idx="632">
                  <c:v>29.765360000000001</c:v>
                </c:pt>
                <c:pt idx="633">
                  <c:v>23.678070000000002</c:v>
                </c:pt>
                <c:pt idx="634">
                  <c:v>16.179729999999999</c:v>
                </c:pt>
                <c:pt idx="635">
                  <c:v>10.98376</c:v>
                </c:pt>
                <c:pt idx="636">
                  <c:v>19.961649999999999</c:v>
                </c:pt>
                <c:pt idx="637">
                  <c:v>9.89574</c:v>
                </c:pt>
                <c:pt idx="638">
                  <c:v>10.61402</c:v>
                </c:pt>
                <c:pt idx="639">
                  <c:v>13.25381</c:v>
                </c:pt>
                <c:pt idx="640">
                  <c:v>30</c:v>
                </c:pt>
                <c:pt idx="641">
                  <c:v>29.92529</c:v>
                </c:pt>
                <c:pt idx="642">
                  <c:v>29.941610000000001</c:v>
                </c:pt>
                <c:pt idx="643">
                  <c:v>29.967020000000002</c:v>
                </c:pt>
                <c:pt idx="644">
                  <c:v>29.76688</c:v>
                </c:pt>
                <c:pt idx="645">
                  <c:v>22.649049999999999</c:v>
                </c:pt>
                <c:pt idx="646">
                  <c:v>29.899629999999998</c:v>
                </c:pt>
                <c:pt idx="647">
                  <c:v>28.665949999999999</c:v>
                </c:pt>
                <c:pt idx="648">
                  <c:v>23.431290000000001</c:v>
                </c:pt>
                <c:pt idx="649">
                  <c:v>9.0806100000000001</c:v>
                </c:pt>
                <c:pt idx="650">
                  <c:v>2.4807999999999999</c:v>
                </c:pt>
                <c:pt idx="651">
                  <c:v>24.17408</c:v>
                </c:pt>
                <c:pt idx="652">
                  <c:v>13.547140000000001</c:v>
                </c:pt>
                <c:pt idx="653">
                  <c:v>14.408239999999999</c:v>
                </c:pt>
                <c:pt idx="654">
                  <c:v>23.726240000000001</c:v>
                </c:pt>
                <c:pt idx="655">
                  <c:v>11.017860000000001</c:v>
                </c:pt>
                <c:pt idx="656">
                  <c:v>30</c:v>
                </c:pt>
                <c:pt idx="657">
                  <c:v>29.926100000000002</c:v>
                </c:pt>
                <c:pt idx="658">
                  <c:v>30</c:v>
                </c:pt>
                <c:pt idx="659">
                  <c:v>29.98115</c:v>
                </c:pt>
                <c:pt idx="660">
                  <c:v>30</c:v>
                </c:pt>
                <c:pt idx="661">
                  <c:v>26.77075</c:v>
                </c:pt>
                <c:pt idx="662">
                  <c:v>17.55264</c:v>
                </c:pt>
                <c:pt idx="663">
                  <c:v>23.983599999999999</c:v>
                </c:pt>
                <c:pt idx="664">
                  <c:v>23.230879999999999</c:v>
                </c:pt>
                <c:pt idx="665">
                  <c:v>27.441279999999999</c:v>
                </c:pt>
                <c:pt idx="666">
                  <c:v>29.304510000000001</c:v>
                </c:pt>
                <c:pt idx="667">
                  <c:v>30</c:v>
                </c:pt>
                <c:pt idx="668">
                  <c:v>28.865770000000001</c:v>
                </c:pt>
                <c:pt idx="669">
                  <c:v>17.483969999999999</c:v>
                </c:pt>
                <c:pt idx="670">
                  <c:v>12.483840000000001</c:v>
                </c:pt>
                <c:pt idx="671">
                  <c:v>2.9299999999999999E-3</c:v>
                </c:pt>
                <c:pt idx="672">
                  <c:v>2.9327000000000001</c:v>
                </c:pt>
                <c:pt idx="673">
                  <c:v>13.26689</c:v>
                </c:pt>
                <c:pt idx="674">
                  <c:v>18.90343</c:v>
                </c:pt>
                <c:pt idx="675">
                  <c:v>28.674230000000001</c:v>
                </c:pt>
                <c:pt idx="676">
                  <c:v>29.058820000000001</c:v>
                </c:pt>
                <c:pt idx="677">
                  <c:v>27.86655</c:v>
                </c:pt>
                <c:pt idx="678">
                  <c:v>27.406289999999998</c:v>
                </c:pt>
                <c:pt idx="679">
                  <c:v>28.911809999999999</c:v>
                </c:pt>
                <c:pt idx="680">
                  <c:v>29.42774</c:v>
                </c:pt>
                <c:pt idx="681">
                  <c:v>30</c:v>
                </c:pt>
                <c:pt idx="682">
                  <c:v>30</c:v>
                </c:pt>
                <c:pt idx="683">
                  <c:v>29.967420000000001</c:v>
                </c:pt>
                <c:pt idx="684">
                  <c:v>30</c:v>
                </c:pt>
                <c:pt idx="685">
                  <c:v>30</c:v>
                </c:pt>
                <c:pt idx="686">
                  <c:v>29.99023</c:v>
                </c:pt>
                <c:pt idx="687">
                  <c:v>30</c:v>
                </c:pt>
                <c:pt idx="688">
                  <c:v>30</c:v>
                </c:pt>
                <c:pt idx="689">
                  <c:v>29.358070000000001</c:v>
                </c:pt>
                <c:pt idx="690">
                  <c:v>25.009640000000001</c:v>
                </c:pt>
                <c:pt idx="691">
                  <c:v>14.465070000000001</c:v>
                </c:pt>
                <c:pt idx="692">
                  <c:v>29.708690000000001</c:v>
                </c:pt>
                <c:pt idx="693">
                  <c:v>27.409839999999999</c:v>
                </c:pt>
                <c:pt idx="694">
                  <c:v>17.817740000000001</c:v>
                </c:pt>
                <c:pt idx="695">
                  <c:v>21.99126</c:v>
                </c:pt>
                <c:pt idx="696">
                  <c:v>8.8864900000000002</c:v>
                </c:pt>
                <c:pt idx="697">
                  <c:v>5.4862900000000003</c:v>
                </c:pt>
                <c:pt idx="698">
                  <c:v>12.897449999999999</c:v>
                </c:pt>
                <c:pt idx="699">
                  <c:v>15.869899999999999</c:v>
                </c:pt>
                <c:pt idx="700">
                  <c:v>4.5599999999999998E-3</c:v>
                </c:pt>
                <c:pt idx="701">
                  <c:v>5.0849999999999999E-2</c:v>
                </c:pt>
                <c:pt idx="702">
                  <c:v>15.55073</c:v>
                </c:pt>
                <c:pt idx="703">
                  <c:v>20.983450000000001</c:v>
                </c:pt>
                <c:pt idx="704">
                  <c:v>23.238289999999999</c:v>
                </c:pt>
                <c:pt idx="705">
                  <c:v>28.763339999999999</c:v>
                </c:pt>
                <c:pt idx="706">
                  <c:v>27.948619999999998</c:v>
                </c:pt>
                <c:pt idx="707">
                  <c:v>29.610050000000001</c:v>
                </c:pt>
                <c:pt idx="708">
                  <c:v>27.885159999999999</c:v>
                </c:pt>
                <c:pt idx="709">
                  <c:v>27.777329999999999</c:v>
                </c:pt>
                <c:pt idx="710">
                  <c:v>28.07647</c:v>
                </c:pt>
                <c:pt idx="711">
                  <c:v>27.795760000000001</c:v>
                </c:pt>
                <c:pt idx="712">
                  <c:v>24.676580000000001</c:v>
                </c:pt>
                <c:pt idx="713">
                  <c:v>22.35887</c:v>
                </c:pt>
                <c:pt idx="714">
                  <c:v>9.5869999999999997E-2</c:v>
                </c:pt>
                <c:pt idx="715">
                  <c:v>24.30875</c:v>
                </c:pt>
                <c:pt idx="716">
                  <c:v>27.911639999999998</c:v>
                </c:pt>
                <c:pt idx="717">
                  <c:v>29.24821</c:v>
                </c:pt>
                <c:pt idx="718">
                  <c:v>15.53407</c:v>
                </c:pt>
                <c:pt idx="719">
                  <c:v>11.613099999999999</c:v>
                </c:pt>
                <c:pt idx="720">
                  <c:v>9.9702400000000004</c:v>
                </c:pt>
                <c:pt idx="721">
                  <c:v>2.7940999999999998</c:v>
                </c:pt>
                <c:pt idx="722">
                  <c:v>4.1933999999999996</c:v>
                </c:pt>
                <c:pt idx="723">
                  <c:v>13.433299999999999</c:v>
                </c:pt>
                <c:pt idx="724">
                  <c:v>12.35824</c:v>
                </c:pt>
                <c:pt idx="725">
                  <c:v>8.0747900000000001</c:v>
                </c:pt>
                <c:pt idx="726">
                  <c:v>24.436789999999998</c:v>
                </c:pt>
                <c:pt idx="727">
                  <c:v>13.675039999999999</c:v>
                </c:pt>
                <c:pt idx="728">
                  <c:v>11.794549999999999</c:v>
                </c:pt>
                <c:pt idx="729">
                  <c:v>8.3002599999999997</c:v>
                </c:pt>
                <c:pt idx="730">
                  <c:v>1.6767399999999999</c:v>
                </c:pt>
                <c:pt idx="731">
                  <c:v>4.1456</c:v>
                </c:pt>
                <c:pt idx="732">
                  <c:v>5.3349900000000003</c:v>
                </c:pt>
                <c:pt idx="733">
                  <c:v>18.695209999999999</c:v>
                </c:pt>
                <c:pt idx="734">
                  <c:v>6.0720599999999996</c:v>
                </c:pt>
                <c:pt idx="735">
                  <c:v>11.8857</c:v>
                </c:pt>
                <c:pt idx="736">
                  <c:v>14.20299</c:v>
                </c:pt>
                <c:pt idx="737">
                  <c:v>17.342780000000001</c:v>
                </c:pt>
                <c:pt idx="738">
                  <c:v>24.972280000000001</c:v>
                </c:pt>
                <c:pt idx="739">
                  <c:v>30</c:v>
                </c:pt>
                <c:pt idx="740">
                  <c:v>29.964559999999999</c:v>
                </c:pt>
                <c:pt idx="741">
                  <c:v>29.953420000000001</c:v>
                </c:pt>
                <c:pt idx="742">
                  <c:v>28.62857</c:v>
                </c:pt>
                <c:pt idx="743">
                  <c:v>29.426259999999999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92768"/>
        <c:axId val="42994688"/>
      </c:lineChart>
      <c:catAx>
        <c:axId val="4299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bg-BG"/>
                  <a:t>Период на сетълмент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  <c:crossAx val="42994688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42994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BGN/MWh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  <c:crossAx val="42992768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1.039865299856386E-2"/>
          <c:y val="0.93392879325198863"/>
          <c:w val="0.96906314069231914"/>
          <c:h val="4.9610172774204764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bg-BG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70971128608924E-2"/>
          <c:y val="1.4077996476979448E-2"/>
          <c:w val="0.91829025451966728"/>
          <c:h val="0.93877665601110671"/>
        </c:manualLayout>
      </c:layout>
      <c:bar3DChart>
        <c:barDir val="col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c:spPr>
          <c:invertIfNegative val="0"/>
          <c:val>
            <c:numRef>
              <c:f>Monthly_Schedules_2006!$C$15:$N$15</c:f>
              <c:numCache>
                <c:formatCode>General</c:formatCode>
                <c:ptCount val="12"/>
                <c:pt idx="0">
                  <c:v>566409</c:v>
                </c:pt>
                <c:pt idx="1">
                  <c:v>367184</c:v>
                </c:pt>
                <c:pt idx="2">
                  <c:v>197988</c:v>
                </c:pt>
                <c:pt idx="3">
                  <c:v>125328</c:v>
                </c:pt>
                <c:pt idx="4">
                  <c:v>91027</c:v>
                </c:pt>
                <c:pt idx="5">
                  <c:v>140195</c:v>
                </c:pt>
                <c:pt idx="6">
                  <c:v>469835</c:v>
                </c:pt>
                <c:pt idx="7">
                  <c:v>993087</c:v>
                </c:pt>
                <c:pt idx="8">
                  <c:v>867394</c:v>
                </c:pt>
                <c:pt idx="9">
                  <c:v>763611</c:v>
                </c:pt>
                <c:pt idx="10">
                  <c:v>889200</c:v>
                </c:pt>
                <c:pt idx="11">
                  <c:v>727714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Monthly_Schedules_2006!$C$16:$N$16</c:f>
              <c:numCache>
                <c:formatCode>General</c:formatCode>
                <c:ptCount val="12"/>
                <c:pt idx="0">
                  <c:v>779122</c:v>
                </c:pt>
                <c:pt idx="1">
                  <c:v>579253</c:v>
                </c:pt>
                <c:pt idx="2">
                  <c:v>446786</c:v>
                </c:pt>
                <c:pt idx="3">
                  <c:v>628834</c:v>
                </c:pt>
                <c:pt idx="4">
                  <c:v>625717</c:v>
                </c:pt>
                <c:pt idx="5">
                  <c:v>817918</c:v>
                </c:pt>
                <c:pt idx="6">
                  <c:v>1013856</c:v>
                </c:pt>
                <c:pt idx="7">
                  <c:v>819374</c:v>
                </c:pt>
                <c:pt idx="8">
                  <c:v>736114</c:v>
                </c:pt>
                <c:pt idx="9">
                  <c:v>928106</c:v>
                </c:pt>
                <c:pt idx="10">
                  <c:v>1009465</c:v>
                </c:pt>
                <c:pt idx="11">
                  <c:v>1117447</c:v>
                </c:pt>
              </c:numCache>
            </c:numRef>
          </c:val>
        </c:ser>
        <c:ser>
          <c:idx val="2"/>
          <c:order val="2"/>
          <c:tx>
            <c:v>2015</c:v>
          </c:tx>
          <c:spPr>
            <a:solidFill>
              <a:srgbClr val="660066"/>
            </a:solidFill>
          </c:spPr>
          <c:invertIfNegative val="0"/>
          <c:val>
            <c:numRef>
              <c:f>Monthly_Schedules_2006!$C$17:$N$17</c:f>
              <c:numCache>
                <c:formatCode>General</c:formatCode>
                <c:ptCount val="12"/>
                <c:pt idx="0">
                  <c:v>985421</c:v>
                </c:pt>
                <c:pt idx="1">
                  <c:v>771210</c:v>
                </c:pt>
                <c:pt idx="2">
                  <c:v>870955</c:v>
                </c:pt>
                <c:pt idx="3">
                  <c:v>899303</c:v>
                </c:pt>
                <c:pt idx="4">
                  <c:v>651121</c:v>
                </c:pt>
                <c:pt idx="5">
                  <c:v>1137562</c:v>
                </c:pt>
                <c:pt idx="6">
                  <c:v>1255166</c:v>
                </c:pt>
                <c:pt idx="7">
                  <c:v>1173708</c:v>
                </c:pt>
                <c:pt idx="8">
                  <c:v>773508</c:v>
                </c:pt>
                <c:pt idx="9">
                  <c:v>512857</c:v>
                </c:pt>
                <c:pt idx="10">
                  <c:v>672244</c:v>
                </c:pt>
                <c:pt idx="11">
                  <c:v>859219</c:v>
                </c:pt>
              </c:numCache>
            </c:numRef>
          </c:val>
        </c:ser>
        <c:ser>
          <c:idx val="3"/>
          <c:order val="3"/>
          <c:tx>
            <c:v>2016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Monthly_Schedules_2006!$C$18:$N$18</c:f>
              <c:numCache>
                <c:formatCode>General</c:formatCode>
                <c:ptCount val="12"/>
                <c:pt idx="0">
                  <c:v>543122</c:v>
                </c:pt>
                <c:pt idx="1">
                  <c:v>403255</c:v>
                </c:pt>
                <c:pt idx="2">
                  <c:v>286925</c:v>
                </c:pt>
                <c:pt idx="3">
                  <c:v>254655</c:v>
                </c:pt>
                <c:pt idx="4">
                  <c:v>419996</c:v>
                </c:pt>
                <c:pt idx="5">
                  <c:v>783024</c:v>
                </c:pt>
                <c:pt idx="6">
                  <c:v>754767</c:v>
                </c:pt>
                <c:pt idx="7">
                  <c:v>791358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77472"/>
        <c:axId val="43179392"/>
        <c:axId val="0"/>
      </c:bar3DChart>
      <c:catAx>
        <c:axId val="4317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MWh</a:t>
                </a:r>
              </a:p>
            </c:rich>
          </c:tx>
          <c:layout>
            <c:manualLayout>
              <c:xMode val="edge"/>
              <c:yMode val="edge"/>
              <c:x val="3.204632637585951E-2"/>
              <c:y val="2.6386348662381032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4317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93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/>
                  <a:t>Месец</a:t>
                </a:r>
              </a:p>
            </c:rich>
          </c:tx>
          <c:layout>
            <c:manualLayout>
              <c:xMode val="edge"/>
              <c:yMode val="edge"/>
              <c:x val="0.50113290520091769"/>
              <c:y val="0.965932751640232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43177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979070488799538"/>
          <c:y val="2.9728040192351611E-2"/>
          <c:w val="0.31593694335451911"/>
          <c:h val="0.14332885948254412"/>
        </c:manualLayout>
      </c:layout>
      <c:overlay val="0"/>
      <c:spPr>
        <a:solidFill>
          <a:srgbClr val="FFFFFF"/>
        </a:solidFill>
        <a:ln w="31750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48840769903763"/>
          <c:y val="2.8252405949256341E-2"/>
          <c:w val="0.8435115923009624"/>
          <c:h val="0.87891586468358118"/>
        </c:manualLayout>
      </c:layout>
      <c:bar3DChart>
        <c:barDir val="col"/>
        <c:grouping val="clustered"/>
        <c:varyColors val="0"/>
        <c:ser>
          <c:idx val="0"/>
          <c:order val="0"/>
          <c:tx>
            <c:v>Консумация мрежа</c:v>
          </c:tx>
          <c:spPr>
            <a:solidFill>
              <a:srgbClr val="FFC000"/>
            </a:solidFill>
          </c:spPr>
          <c:invertIfNegative val="0"/>
          <c:cat>
            <c:strRef>
              <c:f>Sheet2!$B$34:$B$36</c:f>
              <c:strCache>
                <c:ptCount val="3"/>
                <c:pt idx="0">
                  <c:v>EVN</c:v>
                </c:pt>
                <c:pt idx="1">
                  <c:v>CEZ</c:v>
                </c:pt>
                <c:pt idx="2">
                  <c:v>Energo-pro</c:v>
                </c:pt>
              </c:strCache>
            </c:strRef>
          </c:cat>
          <c:val>
            <c:numRef>
              <c:f>Sheet2!$C$34:$C$36</c:f>
              <c:numCache>
                <c:formatCode>General</c:formatCode>
                <c:ptCount val="3"/>
                <c:pt idx="0">
                  <c:v>699425541.76999998</c:v>
                </c:pt>
                <c:pt idx="1">
                  <c:v>646893255.00000012</c:v>
                </c:pt>
                <c:pt idx="2">
                  <c:v>419876590.49999994</c:v>
                </c:pt>
              </c:numCache>
            </c:numRef>
          </c:val>
        </c:ser>
        <c:ser>
          <c:idx val="1"/>
          <c:order val="1"/>
          <c:tx>
            <c:v>свободен пазар</c:v>
          </c:tx>
          <c:invertIfNegative val="0"/>
          <c:cat>
            <c:strRef>
              <c:f>Sheet2!$B$34:$B$36</c:f>
              <c:strCache>
                <c:ptCount val="3"/>
                <c:pt idx="0">
                  <c:v>EVN</c:v>
                </c:pt>
                <c:pt idx="1">
                  <c:v>CEZ</c:v>
                </c:pt>
                <c:pt idx="2">
                  <c:v>Energo-pro</c:v>
                </c:pt>
              </c:strCache>
            </c:strRef>
          </c:cat>
          <c:val>
            <c:numRef>
              <c:f>Sheet2!$D$34:$D$36</c:f>
              <c:numCache>
                <c:formatCode>General</c:formatCode>
                <c:ptCount val="3"/>
                <c:pt idx="0">
                  <c:v>320542462.9600001</c:v>
                </c:pt>
                <c:pt idx="1">
                  <c:v>263935857.75000012</c:v>
                </c:pt>
                <c:pt idx="2">
                  <c:v>182670783.13999996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260800"/>
        <c:axId val="89262336"/>
        <c:axId val="0"/>
      </c:bar3DChart>
      <c:catAx>
        <c:axId val="8926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89262336"/>
        <c:crosses val="autoZero"/>
        <c:auto val="1"/>
        <c:lblAlgn val="ctr"/>
        <c:lblOffset val="100"/>
        <c:noMultiLvlLbl val="0"/>
      </c:catAx>
      <c:valAx>
        <c:axId val="8926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26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86635824902131"/>
          <c:y val="0"/>
          <c:w val="0.30317520296735778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24T12:41:28.405" idx="1">
    <p:pos x="3132" y="1392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296869" cy="34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t" anchorCtr="0" compatLnSpc="1">
            <a:prstTxWarp prst="textNoShape">
              <a:avLst/>
            </a:prstTxWarp>
          </a:bodyPr>
          <a:lstStyle>
            <a:lvl1pPr defTabSz="92434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32" y="0"/>
            <a:ext cx="4296868" cy="34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t" anchorCtr="0" compatLnSpc="1">
            <a:prstTxWarp prst="textNoShape">
              <a:avLst/>
            </a:prstTxWarp>
          </a:bodyPr>
          <a:lstStyle>
            <a:lvl1pPr algn="r" defTabSz="92434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78581"/>
            <a:ext cx="4296869" cy="34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b" anchorCtr="0" compatLnSpc="1">
            <a:prstTxWarp prst="textNoShape">
              <a:avLst/>
            </a:prstTxWarp>
          </a:bodyPr>
          <a:lstStyle>
            <a:lvl1pPr defTabSz="92434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32" y="6478581"/>
            <a:ext cx="4296868" cy="34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b" anchorCtr="0" compatLnSpc="1">
            <a:prstTxWarp prst="textNoShape">
              <a:avLst/>
            </a:prstTxWarp>
          </a:bodyPr>
          <a:lstStyle>
            <a:lvl1pPr algn="r" defTabSz="924341">
              <a:defRPr sz="1200"/>
            </a:lvl1pPr>
          </a:lstStyle>
          <a:p>
            <a:pPr>
              <a:defRPr/>
            </a:pPr>
            <a:fld id="{7D5F7617-5617-40AB-B9B5-335FBF3A53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11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296869" cy="34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t" anchorCtr="0" compatLnSpc="1">
            <a:prstTxWarp prst="textNoShape">
              <a:avLst/>
            </a:prstTxWarp>
          </a:bodyPr>
          <a:lstStyle>
            <a:lvl1pPr defTabSz="92434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32" y="0"/>
            <a:ext cx="4296868" cy="34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t" anchorCtr="0" compatLnSpc="1">
            <a:prstTxWarp prst="textNoShape">
              <a:avLst/>
            </a:prstTxWarp>
          </a:bodyPr>
          <a:lstStyle>
            <a:lvl1pPr algn="r" defTabSz="92434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5963" y="511175"/>
            <a:ext cx="3408362" cy="2557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650" y="3238746"/>
            <a:ext cx="7273404" cy="306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78581"/>
            <a:ext cx="4296869" cy="34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b" anchorCtr="0" compatLnSpc="1">
            <a:prstTxWarp prst="textNoShape">
              <a:avLst/>
            </a:prstTxWarp>
          </a:bodyPr>
          <a:lstStyle>
            <a:lvl1pPr defTabSz="92434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32" y="6478581"/>
            <a:ext cx="4296868" cy="34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7" rIns="92512" bIns="46257" numCol="1" anchor="b" anchorCtr="0" compatLnSpc="1">
            <a:prstTxWarp prst="textNoShape">
              <a:avLst/>
            </a:prstTxWarp>
          </a:bodyPr>
          <a:lstStyle>
            <a:lvl1pPr algn="r" defTabSz="924341">
              <a:defRPr sz="1200"/>
            </a:lvl1pPr>
          </a:lstStyle>
          <a:p>
            <a:pPr>
              <a:defRPr/>
            </a:pPr>
            <a:fld id="{13D8431C-EC3E-4BF1-B4F0-282A97FD4B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54375" y="509588"/>
            <a:ext cx="3409950" cy="2559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F0151-0BA8-49E3-A60F-CDE2AC503208}" type="slidenum">
              <a:rPr lang="bg-B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bg-B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8431C-EC3E-4BF1-B4F0-282A97FD4B4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87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8431C-EC3E-4BF1-B4F0-282A97FD4B4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87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8431C-EC3E-4BF1-B4F0-282A97FD4B4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877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8431C-EC3E-4BF1-B4F0-282A97FD4B4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7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0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4" tIns="44287" rIns="88574" bIns="44287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25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ts val="1205"/>
              </a:lnSpc>
              <a:spcBef>
                <a:spcPts val="602"/>
              </a:spcBef>
              <a:spcAft>
                <a:spcPts val="602"/>
              </a:spcAft>
            </a:pPr>
            <a:endParaRPr lang="bg-BG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10EBE367-C42E-402F-8D81-49A8B21ED3BE}" type="slidenum">
              <a:rPr lang="bg-BG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28</a:t>
            </a:fld>
            <a:endParaRPr lang="bg-BG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DD4D4C4A-1B1C-44A3-9D83-A210E1A2AA86}" type="slidenum">
              <a:rPr lang="bg-BG" sz="1200" b="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bg-BG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5618073" y="6477487"/>
            <a:ext cx="4298261" cy="3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 anchor="b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DD4D4C4A-1B1C-44A3-9D83-A210E1A2AA86}" type="slidenum">
              <a:rPr lang="bg-BG" sz="1200" b="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4</a:t>
            </a:fld>
            <a:endParaRPr lang="bg-BG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8431C-EC3E-4BF1-B4F0-282A97FD4B4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4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8431C-EC3E-4BF1-B4F0-282A97FD4B4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4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spcBef>
                <a:spcPts val="602"/>
              </a:spcBef>
              <a:spcAft>
                <a:spcPts val="602"/>
              </a:spcAft>
            </a:pPr>
            <a:endParaRPr lang="bg-BG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spcBef>
                <a:spcPts val="602"/>
              </a:spcBef>
              <a:spcAft>
                <a:spcPts val="602"/>
              </a:spcAft>
            </a:pPr>
            <a:endParaRPr lang="bg-BG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spcBef>
                <a:spcPts val="602"/>
              </a:spcBef>
              <a:spcAft>
                <a:spcPts val="602"/>
              </a:spcAft>
            </a:pPr>
            <a:endParaRPr lang="bg-BG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1BD4-800D-4B4F-A950-A786D191BA46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225A-62F2-45D2-8A80-F2FF2A4B5EA7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1EF9-A499-4CAF-9493-9D043490FBE8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B2F6F-76B0-41C2-8DA8-EA383CB83B16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FC34-0B2A-4702-8114-B261568E7C8F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22F3-42A6-4E33-B946-91F71EA61B47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1BD4-800D-4B4F-A950-A786D191BA46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225A-62F2-45D2-8A80-F2FF2A4B5EA7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0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01F5-2561-4BDC-BFA8-5F4FB62A915B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FE29-5227-4641-B93A-12F8864B90F2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1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E494-95A0-4D08-A582-B47F9F7F4564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C254-5AE9-437B-A505-18EA266DFEF3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0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55CD-6009-40EC-AC41-29E018E03FBC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B52B-DCD3-482A-8F6C-CFB43333C80F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2213-FE19-487A-96FC-0DBA019CCF88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204D-6DF3-4A08-91C5-E76FA802E865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4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5481-B491-449A-B921-DEDF23711F55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C168-34E5-4A8E-9BCE-BF0084013516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1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720B-9FF6-4F4F-846E-7A21072AE68E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C8E4-4ED9-4E22-8A4E-304AAA326EFC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0C36-7D06-46B0-9C9A-C3F52E4FDF6C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AFC4-1B8C-4A9D-A6B9-8DCB3C537278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3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01F5-2561-4BDC-BFA8-5F4FB62A915B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FE29-5227-4641-B93A-12F8864B90F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4F1-E45D-4142-96A0-F985924FC952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8B3A-6AB7-44D0-AD27-B88FBC627DFB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83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1EF9-A499-4CAF-9493-9D043490FBE8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B2F6F-76B0-41C2-8DA8-EA383CB83B16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0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FC34-0B2A-4702-8114-B261568E7C8F}" type="datetimeFigureOut">
              <a:rPr lang="bg-BG">
                <a:solidFill>
                  <a:srgbClr val="000000"/>
                </a:solidFill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22F3-42A6-4E33-B946-91F71EA61B47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6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E494-95A0-4D08-A582-B47F9F7F4564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C254-5AE9-437B-A505-18EA266DFEF3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55CD-6009-40EC-AC41-29E018E03FBC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B52B-DCD3-482A-8F6C-CFB43333C80F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2213-FE19-487A-96FC-0DBA019CCF88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204D-6DF3-4A08-91C5-E76FA802E865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5481-B491-449A-B921-DEDF23711F55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C168-34E5-4A8E-9BCE-BF0084013516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720B-9FF6-4F4F-846E-7A21072AE68E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C8E4-4ED9-4E22-8A4E-304AAA326EFC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0C36-7D06-46B0-9C9A-C3F52E4FDF6C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AFC4-1B8C-4A9D-A6B9-8DCB3C537278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4F1-E45D-4142-96A0-F985924FC952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8B3A-6AB7-44D0-AD27-B88FBC627DFB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1C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1206636-2C3F-4240-9A0D-BC193E57F3D3}" type="datetimeFigureOut">
              <a:rPr lang="bg-BG"/>
              <a:pPr>
                <a:defRPr/>
              </a:pPr>
              <a:t>17.9.2016</a:t>
            </a:fld>
            <a:endParaRPr lang="bg-BG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FA7404-2DC3-4365-BD93-68A8966CF949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1C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1206636-2C3F-4240-9A0D-BC193E57F3D3}" type="datetimeFigureOut">
              <a:rPr lang="bg-BG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17.9.2016</a:t>
            </a:fld>
            <a:endParaRPr lang="bg-B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bg-B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FA7404-2DC3-4365-BD93-68A8966CF949}" type="slidenum">
              <a:rPr lang="bg-BG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bg-BG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3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transmission3-b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15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-27012" y="5157291"/>
            <a:ext cx="6399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b="1" dirty="0" smtClean="0">
                <a:solidFill>
                  <a:srgbClr val="292929"/>
                </a:solidFill>
                <a:latin typeface="Tahoma" pitchFamily="34" charset="0"/>
                <a:cs typeface="Tahoma" pitchFamily="34" charset="0"/>
              </a:rPr>
              <a:t>Шеста Регионална Енергийна Конференция</a:t>
            </a:r>
          </a:p>
          <a:p>
            <a:pPr algn="ctr" eaLnBrk="1" hangingPunct="1"/>
            <a:r>
              <a:rPr lang="bg-BG" b="1" dirty="0" smtClean="0">
                <a:solidFill>
                  <a:srgbClr val="292929"/>
                </a:solidFill>
                <a:latin typeface="Tahoma" pitchFamily="34" charset="0"/>
                <a:cs typeface="Tahoma" pitchFamily="34" charset="0"/>
              </a:rPr>
              <a:t>19-20 септември 2016</a:t>
            </a:r>
            <a:endParaRPr lang="en-US" b="1" dirty="0" smtClean="0">
              <a:solidFill>
                <a:srgbClr val="29292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5" descr="D:\DCUMS\Материали - Лили\Diploma - Magistar\snimki\111es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1" y="1041365"/>
            <a:ext cx="2237849" cy="10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133623" y="2564904"/>
            <a:ext cx="8928894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Конкурентен пазар в България и планове </a:t>
            </a:r>
          </a:p>
          <a:p>
            <a:pPr algn="ctr"/>
            <a:r>
              <a:rPr lang="bg-BG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интегрирането му с пазарите в </a:t>
            </a:r>
          </a:p>
          <a:p>
            <a:pPr algn="ctr"/>
            <a:r>
              <a:rPr lang="bg-BG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Юго-източна Европа и </a:t>
            </a:r>
          </a:p>
          <a:p>
            <a:pPr algn="ctr"/>
            <a:r>
              <a:rPr lang="bg-BG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общия пан-европейски пазар</a:t>
            </a:r>
          </a:p>
          <a:p>
            <a:pPr algn="ctr"/>
            <a:endParaRPr lang="en-GB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159891" y="275269"/>
            <a:ext cx="8713788" cy="5092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Ние гарантираме светлината за Вас</a:t>
            </a:r>
            <a:endParaRPr lang="en-GB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804B434-F057-4377-B9E5-228643242608}" type="slidenum">
              <a:rPr lang="bg-BG" sz="1200" smtClean="0"/>
              <a:pPr/>
              <a:t>10</a:t>
            </a:fld>
            <a:endParaRPr lang="bg-BG" sz="1200" dirty="0" smtClean="0"/>
          </a:p>
        </p:txBody>
      </p:sp>
      <p:sp>
        <p:nvSpPr>
          <p:cNvPr id="24645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2630" y="155278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319039" y="155278"/>
            <a:ext cx="7584831" cy="539750"/>
            <a:chOff x="847674" y="179343"/>
            <a:chExt cx="8217550" cy="540000"/>
          </a:xfrm>
        </p:grpSpPr>
        <p:pic>
          <p:nvPicPr>
            <p:cNvPr id="17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59270"/>
              </p:ext>
            </p:extLst>
          </p:nvPr>
        </p:nvGraphicFramePr>
        <p:xfrm>
          <a:off x="0" y="908720"/>
          <a:ext cx="8964488" cy="568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51268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442392" cy="304049"/>
          </a:xfr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D5C8E4-4ED9-4E22-8A4E-304AAA326EFC}" type="slidenum">
              <a:rPr lang="bg-BG" sz="1200"/>
              <a:pPr/>
              <a:t>11</a:t>
            </a:fld>
            <a:endParaRPr lang="bg-BG" sz="120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45333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9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12630" y="155278"/>
            <a:ext cx="7991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58" y="612210"/>
            <a:ext cx="8958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Активирани източници на балансираща енергия,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MWh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2015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2016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668171"/>
              </p:ext>
            </p:extLst>
          </p:nvPr>
        </p:nvGraphicFramePr>
        <p:xfrm>
          <a:off x="78058" y="1556792"/>
          <a:ext cx="8948417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275328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442392" cy="304049"/>
          </a:xfr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D5C8E4-4ED9-4E22-8A4E-304AAA326EFC}" type="slidenum">
              <a:rPr lang="bg-BG" sz="1200"/>
              <a:pPr/>
              <a:t>12</a:t>
            </a:fld>
            <a:endParaRPr lang="bg-BG" sz="120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45333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2630" y="155278"/>
            <a:ext cx="7991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1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Char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28899"/>
              </p:ext>
            </p:extLst>
          </p:nvPr>
        </p:nvGraphicFramePr>
        <p:xfrm>
          <a:off x="-79375" y="908720"/>
          <a:ext cx="9302750" cy="587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358269" y="866478"/>
            <a:ext cx="1800167" cy="3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 EUR = 1.955 BGN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2420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442392" cy="304049"/>
          </a:xfr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D5C8E4-4ED9-4E22-8A4E-304AAA326EFC}" type="slidenum">
              <a:rPr lang="bg-BG" sz="1200"/>
              <a:pPr/>
              <a:t>13</a:t>
            </a:fld>
            <a:endParaRPr lang="bg-BG" sz="120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45333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9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12630" y="155278"/>
            <a:ext cx="7991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173252"/>
              </p:ext>
            </p:extLst>
          </p:nvPr>
        </p:nvGraphicFramePr>
        <p:xfrm>
          <a:off x="78058" y="695028"/>
          <a:ext cx="887640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213986"/>
              </p:ext>
            </p:extLst>
          </p:nvPr>
        </p:nvGraphicFramePr>
        <p:xfrm>
          <a:off x="88079" y="3933056"/>
          <a:ext cx="887640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1257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442392" cy="304049"/>
          </a:xfr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D5C8E4-4ED9-4E22-8A4E-304AAA326EFC}" type="slidenum">
              <a:rPr lang="bg-BG" sz="1200">
                <a:solidFill>
                  <a:srgbClr val="000000"/>
                </a:solidFill>
              </a:rPr>
              <a:pPr/>
              <a:t>14</a:t>
            </a:fld>
            <a:endParaRPr lang="bg-BG" sz="1200" dirty="0">
              <a:solidFill>
                <a:srgbClr val="000000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45333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9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12630" y="155278"/>
            <a:ext cx="7991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557" y="586186"/>
            <a:ext cx="7991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Износ на електрическа енергия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32129"/>
              </p:ext>
            </p:extLst>
          </p:nvPr>
        </p:nvGraphicFramePr>
        <p:xfrm>
          <a:off x="88079" y="1047851"/>
          <a:ext cx="9055921" cy="540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6"/>
          <p:cNvSpPr txBox="1"/>
          <p:nvPr/>
        </p:nvSpPr>
        <p:spPr>
          <a:xfrm>
            <a:off x="5987158" y="1047851"/>
            <a:ext cx="2736349" cy="1200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2013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-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6,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TWh;</a:t>
            </a:r>
          </a:p>
          <a:p>
            <a:pPr algn="ctr">
              <a:defRPr/>
            </a:pP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2014 - 9,5 TWh; </a:t>
            </a:r>
          </a:p>
          <a:p>
            <a:pPr algn="ctr">
              <a:defRPr/>
            </a:pP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2015 - 10,5 TWh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64448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1BEE0C6-CBE8-4527-B0BA-9028E1EC200E}" type="slidenum">
              <a:rPr lang="bg-BG" sz="1200" smtClean="0">
                <a:solidFill>
                  <a:srgbClr val="000000"/>
                </a:solidFill>
              </a:rPr>
              <a:pPr/>
              <a:t>15</a:t>
            </a:fld>
            <a:endParaRPr lang="bg-BG" sz="1200" dirty="0" smtClean="0">
              <a:solidFill>
                <a:srgbClr val="000000"/>
              </a:solidFill>
            </a:endParaRPr>
          </a:p>
        </p:txBody>
      </p:sp>
      <p:sp>
        <p:nvSpPr>
          <p:cNvPr id="18437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2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12630" y="155278"/>
            <a:ext cx="7991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3705547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40,80%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9352" y="4003427"/>
            <a:ext cx="1501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43,50%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106" y="695028"/>
            <a:ext cx="8551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Продажби по свободно-договорени цени в мрежите на ЕРД към м. септември 2016</a:t>
            </a:r>
            <a:endParaRPr lang="bg-BG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8379" y="3501008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45,82%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233943" y="3039343"/>
            <a:ext cx="2016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0,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53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%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ДПИ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4120850" y="1549956"/>
            <a:ext cx="2016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32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%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ДПИ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843255" y="1319124"/>
            <a:ext cx="2016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0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70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%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ДПИ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197484"/>
              </p:ext>
            </p:extLst>
          </p:nvPr>
        </p:nvGraphicFramePr>
        <p:xfrm>
          <a:off x="-143307" y="1402914"/>
          <a:ext cx="9144405" cy="545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38579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23850" y="2774950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/>
            <a:r>
              <a:rPr lang="bg-BG" sz="1800" b="1" dirty="0"/>
              <a:t>	</a:t>
            </a:r>
            <a:endParaRPr lang="bg-BG" sz="1500" dirty="0"/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79388" y="3141663"/>
            <a:ext cx="871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lvl="1" algn="just">
              <a:tabLst>
                <a:tab pos="0" algn="l"/>
              </a:tabLst>
            </a:pPr>
            <a:endParaRPr lang="en-US" dirty="0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590737" y="690264"/>
            <a:ext cx="83344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/>
              <a:t>ЕСО и ЕРД в ролята на мрежови оператори изпълняват в срок задълженията си относно обмена на данни за смяна на доставчика на електрическа енергия и данни за измерени количества в условията на бързо разрастване на пазара към голям брой крайни клиенти и клиенти със СТП. </a:t>
            </a:r>
          </a:p>
          <a:p>
            <a:pPr algn="ctr">
              <a:buFont typeface="Wingdings" pitchFamily="2" charset="2"/>
              <a:buNone/>
            </a:pPr>
            <a:endParaRPr lang="en-US" sz="2800" b="1" dirty="0" smtClean="0"/>
          </a:p>
        </p:txBody>
      </p:sp>
      <p:sp>
        <p:nvSpPr>
          <p:cNvPr id="225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94793C6-17FD-44C6-ADC6-E01EE4B509F6}" type="slidenum">
              <a:rPr lang="bg-BG" sz="1200" smtClean="0"/>
              <a:pPr/>
              <a:t>16</a:t>
            </a:fld>
            <a:endParaRPr lang="bg-BG" sz="1200" dirty="0" smtClean="0"/>
          </a:p>
        </p:txBody>
      </p:sp>
      <p:sp>
        <p:nvSpPr>
          <p:cNvPr id="22536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5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8058" y="15622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8058" y="3749457"/>
            <a:ext cx="9003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sz="2800" b="1" i="1" dirty="0" smtClean="0">
                <a:solidFill>
                  <a:srgbClr val="D60000"/>
                </a:solidFill>
              </a:rPr>
              <a:t>Независимо от огромния обем данни, които се отчитат, валидират, агрегират и обменят между мрежовите оператори, месечният сетълмент и фактуриране се извършват в месеца, следващ отчетния, и в рамките на сроковете, съгласно ЗС и Закона за ДДС</a:t>
            </a:r>
            <a:endParaRPr lang="en-US" sz="2800" b="1" i="1" dirty="0" smtClean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00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17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енергия 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" y="1402914"/>
            <a:ext cx="8951640" cy="538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9" y="695028"/>
            <a:ext cx="8487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bg-BG" b="1" dirty="0"/>
              <a:t>Ежедневно ЕСО регистрира 1500 търговски графика </a:t>
            </a:r>
            <a:r>
              <a:rPr lang="en-US" b="1" dirty="0"/>
              <a:t>(TPS) </a:t>
            </a:r>
            <a:r>
              <a:rPr lang="bg-BG" b="1" dirty="0"/>
              <a:t>и </a:t>
            </a:r>
            <a:endParaRPr lang="en-US" b="1" dirty="0" smtClean="0"/>
          </a:p>
          <a:p>
            <a:pPr>
              <a:buFont typeface="Wingdings" pitchFamily="2" charset="2"/>
              <a:buNone/>
            </a:pPr>
            <a:r>
              <a:rPr lang="bg-BG" b="1" dirty="0" smtClean="0"/>
              <a:t>150 </a:t>
            </a:r>
            <a:r>
              <a:rPr lang="bg-BG" b="1" dirty="0"/>
              <a:t>производствени графика </a:t>
            </a:r>
            <a:r>
              <a:rPr lang="en-US" b="1" dirty="0"/>
              <a:t>(PPS)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6728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18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енергия 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95028"/>
            <a:ext cx="896545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bg-BG" b="1" dirty="0" smtClean="0"/>
              <a:t> </a:t>
            </a:r>
            <a:endParaRPr lang="bg-BG" sz="2200" b="1" dirty="0" smtClean="0"/>
          </a:p>
          <a:p>
            <a:pPr>
              <a:buFont typeface="Wingdings" pitchFamily="2" charset="2"/>
              <a:buNone/>
            </a:pPr>
            <a:r>
              <a:rPr lang="bg-BG" sz="2400" b="1" dirty="0" smtClean="0"/>
              <a:t>Предоставена е възможност на координатор на балансираща група да прехвърли отговорността за балансиране на всички свои членове на друг координатор</a:t>
            </a:r>
            <a:endParaRPr lang="en-US" sz="2400" b="1" dirty="0" smtClean="0"/>
          </a:p>
          <a:p>
            <a:pPr>
              <a:buFont typeface="Wingdings" pitchFamily="2" charset="2"/>
              <a:buNone/>
            </a:pPr>
            <a:r>
              <a:rPr lang="bg-BG" sz="2400" b="1" dirty="0" smtClean="0"/>
              <a:t> </a:t>
            </a:r>
            <a:endParaRPr lang="bg-BG" sz="2400" b="1" dirty="0"/>
          </a:p>
          <a:p>
            <a:pPr>
              <a:buFont typeface="Wingdings" pitchFamily="2" charset="2"/>
              <a:buNone/>
            </a:pPr>
            <a:r>
              <a:rPr lang="bg-BG" sz="2400" b="1" dirty="0" smtClean="0"/>
              <a:t>Отрицателните и положителни небаланси са в нормални граници – в диапазона 3 - 4%</a:t>
            </a:r>
          </a:p>
          <a:p>
            <a:pPr>
              <a:buFont typeface="Wingdings" pitchFamily="2" charset="2"/>
              <a:buNone/>
            </a:pPr>
            <a:endParaRPr lang="bg-BG" sz="2400" b="1" dirty="0" smtClean="0"/>
          </a:p>
          <a:p>
            <a:pPr>
              <a:buFont typeface="Wingdings" pitchFamily="2" charset="2"/>
              <a:buNone/>
            </a:pPr>
            <a:r>
              <a:rPr lang="bg-BG" sz="2400" b="1" dirty="0" smtClean="0"/>
              <a:t>В много редки случаи са налице оспорвания на резултатите от месечния сетълмент на ЕСО</a:t>
            </a:r>
          </a:p>
          <a:p>
            <a:pPr>
              <a:buFont typeface="Wingdings" pitchFamily="2" charset="2"/>
              <a:buNone/>
            </a:pPr>
            <a:endParaRPr lang="bg-BG" sz="2400" b="1" dirty="0"/>
          </a:p>
          <a:p>
            <a:pPr>
              <a:buFont typeface="Wingdings" pitchFamily="2" charset="2"/>
              <a:buNone/>
            </a:pPr>
            <a:r>
              <a:rPr lang="bg-BG" sz="2400" b="1" dirty="0" smtClean="0"/>
              <a:t>Стартиране на борсовия пазар от м. януари 2016 г. </a:t>
            </a:r>
          </a:p>
          <a:p>
            <a:pPr>
              <a:buFont typeface="Wingdings" pitchFamily="2" charset="2"/>
              <a:buNone/>
            </a:pPr>
            <a:endParaRPr lang="bg-BG" sz="2400" b="1" i="1" dirty="0"/>
          </a:p>
          <a:p>
            <a:pPr>
              <a:buFont typeface="Wingdings" pitchFamily="2" charset="2"/>
              <a:buNone/>
            </a:pPr>
            <a:r>
              <a:rPr lang="bg-BG" sz="2400" b="1" dirty="0" smtClean="0"/>
              <a:t>ЕСО е със статут на наблюдател в проект </a:t>
            </a:r>
            <a:r>
              <a:rPr lang="en-US" sz="2400" b="1" dirty="0" smtClean="0"/>
              <a:t>MRC</a:t>
            </a:r>
            <a:r>
              <a:rPr lang="bg-BG" sz="2400" b="1" dirty="0" smtClean="0"/>
              <a:t> </a:t>
            </a:r>
            <a:r>
              <a:rPr lang="en-US" sz="2400" b="1" dirty="0" smtClean="0"/>
              <a:t>(Multi regional coupling ) </a:t>
            </a:r>
            <a:r>
              <a:rPr lang="bg-BG" sz="2400" b="1" dirty="0" smtClean="0"/>
              <a:t>от м. април 2016</a:t>
            </a:r>
            <a:endParaRPr lang="en-US" sz="2400" b="1" dirty="0" smtClean="0"/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8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/>
              <a:t>19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енергия 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88079" y="1266925"/>
            <a:ext cx="8722546" cy="54125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1300" y="80526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Обединени региони в Европа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1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1" y="6500815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3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2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60" y="731830"/>
            <a:ext cx="86768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Създаване на ЕСО чрез отделяне от НЕК, 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м. януари 2007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Лиценз за управление на ЕЕС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Дейността по развитие и поддръжка на електропреносната мрежа се извършва от ЕСО на база договор с НЕК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91349" y="179388"/>
            <a:ext cx="7811471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36753" y="2970958"/>
            <a:ext cx="8023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Прехвърляне на активите на преносната мрежа в ЕСО, 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м. февруари 2014 г.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Лиценз за пренос на електрическа енергия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80" y="4563411"/>
            <a:ext cx="80238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КЕВР прие окончателно решение за сертифицирането на ЕСО, съгласно изискванията на чл.3, т.2 от Регламент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(E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С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) 714/2009 </a:t>
            </a:r>
            <a:endParaRPr lang="bg-BG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Решение на КЕВР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C-5/30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юли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2015</a:t>
            </a:r>
            <a:endParaRPr lang="bg-BG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 bwMode="auto">
          <a:xfrm>
            <a:off x="826836" y="38093"/>
            <a:ext cx="823779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 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години  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Електроенергиен системен оператор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12060" y="715964"/>
            <a:ext cx="477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91349" y="2868325"/>
            <a:ext cx="499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39332" y="4875726"/>
            <a:ext cx="477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1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/>
              <a:t>20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енергия 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8058" y="632223"/>
            <a:ext cx="8858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Развитие на обединените пазари след влизане в сила на Регламент С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ACM</a:t>
            </a:r>
            <a:endParaRPr lang="bg-BG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26926"/>
              </p:ext>
            </p:extLst>
          </p:nvPr>
        </p:nvGraphicFramePr>
        <p:xfrm>
          <a:off x="0" y="1340110"/>
          <a:ext cx="9072594" cy="5160704"/>
        </p:xfrm>
        <a:graphic>
          <a:graphicData uri="http://schemas.openxmlformats.org/drawingml/2006/table">
            <a:tbl>
              <a:tblPr firstRow="1" firstCol="1" bandRow="1"/>
              <a:tblGrid>
                <a:gridCol w="1531330"/>
                <a:gridCol w="7541264"/>
              </a:tblGrid>
              <a:tr h="47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период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достижения</a:t>
                      </a:r>
                      <a:r>
                        <a:rPr lang="en-GB" sz="1800" b="1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bg-BG" sz="1800" b="1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оперативни споразумения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2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Q3 2015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Оценка на влиянието на Регламент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CACM Regulation </a:t>
                      </a:r>
                      <a:r>
                        <a:rPr lang="bg-BG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в създадената работна група по проект 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MRC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Q4 2015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Въведена версия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EUPHEMIA V9.3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Q1 2016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Въвеждане на </a:t>
                      </a:r>
                      <a:r>
                        <a:rPr lang="en-US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“s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hadow auctions” 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на границата между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Франция и Испания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Февруари 2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016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Границата между Полша и Литва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(</a:t>
                      </a:r>
                      <a:r>
                        <a:rPr lang="en-GB" sz="18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LitPol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) 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става част от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MRC (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Февруари 2016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Въвеждане на връзката между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Bidding Zones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(зони за офериране: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Norway3-Norway5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M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арт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2016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Интегриране на пазарна зона България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(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Януари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2016) 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и пазарна зона Хърватия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Февруари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2016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) 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в алгоритъм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Euphemia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(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изолирани зони без разпределяне на трансграничен капацитет</a:t>
                      </a:r>
                      <a:r>
                        <a:rPr lang="en-US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Q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2 2016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Въведена версия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EUPHEMI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A V9.4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Пазарно обединение на границата между Австрия и Словения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</a:t>
                      </a:r>
                      <a:r>
                        <a:rPr lang="bg-BG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успешен старт юли 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22</a:t>
                      </a:r>
                      <a:r>
                        <a:rPr lang="en-GB" sz="1800" baseline="300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nd</a:t>
                      </a:r>
                      <a:r>
                        <a:rPr lang="en-GB" sz="18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2016 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5638" y="2484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/>
              <a:t>21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енергия 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8058" y="632223"/>
            <a:ext cx="885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Разширение на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MRC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към Регион „Юго-източна Европа“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5638" y="2484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51908"/>
              </p:ext>
            </p:extLst>
          </p:nvPr>
        </p:nvGraphicFramePr>
        <p:xfrm>
          <a:off x="254845" y="1111822"/>
          <a:ext cx="8817748" cy="5586138"/>
        </p:xfrm>
        <a:graphic>
          <a:graphicData uri="http://schemas.openxmlformats.org/drawingml/2006/table">
            <a:tbl>
              <a:tblPr firstRow="1" firstCol="1" bandRow="1"/>
              <a:tblGrid>
                <a:gridCol w="1009105"/>
                <a:gridCol w="2603758"/>
                <a:gridCol w="4159085"/>
                <a:gridCol w="1045800"/>
              </a:tblGrid>
              <a:tr h="3757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CNTC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“</a:t>
                      </a: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Западни Балкани</a:t>
                      </a: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6” </a:t>
                      </a:r>
                      <a:b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частично пазарно обединение с </a:t>
                      </a: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MRC </a:t>
                      </a: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чрез съседни граници, част от </a:t>
                      </a: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MRC</a:t>
                      </a: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към 2020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EMS (Serbia) – HOPS (Croatia);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EMS (Serbia) – </a:t>
                      </a:r>
                      <a:r>
                        <a:rPr lang="en-GB" sz="24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Mavir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(Hungary);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EMS (Serbia) – NOS </a:t>
                      </a:r>
                      <a:r>
                        <a:rPr lang="en-GB" sz="24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BiH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(Bosnia and Herzegovina);</a:t>
                      </a:r>
                      <a:b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EMS (Serbia) – </a:t>
                      </a:r>
                      <a:r>
                        <a:rPr lang="en-GB" sz="24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Transelectrica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(Romania);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HOPS (Croatia) – NOS </a:t>
                      </a:r>
                      <a:r>
                        <a:rPr lang="en-GB" sz="24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BiH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(Bosnia and Herzegovina);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July </a:t>
                      </a:r>
                      <a:b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2020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6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CNTC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Присъединяване на Гърция, България, и Румъния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към </a:t>
                      </a: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MRC 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ESO (Bulgaria) – IPTO (Greece);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ESO (Bulgaria) – </a:t>
                      </a:r>
                      <a:r>
                        <a:rPr lang="en-GB" sz="24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Transelectrica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(Romania)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July </a:t>
                      </a:r>
                      <a:b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2020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9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/>
              <a:t>22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енергия 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8058" y="632223"/>
            <a:ext cx="885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Разширение на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MRC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към Регион „Юго-източна Европа“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5638" y="2484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82352"/>
              </p:ext>
            </p:extLst>
          </p:nvPr>
        </p:nvGraphicFramePr>
        <p:xfrm>
          <a:off x="88079" y="1196753"/>
          <a:ext cx="8984515" cy="5482676"/>
        </p:xfrm>
        <a:graphic>
          <a:graphicData uri="http://schemas.openxmlformats.org/drawingml/2006/table">
            <a:tbl>
              <a:tblPr firstRow="1" firstCol="1" bandRow="1"/>
              <a:tblGrid>
                <a:gridCol w="1028190"/>
                <a:gridCol w="2296817"/>
                <a:gridCol w="4593929"/>
                <a:gridCol w="1065579"/>
              </a:tblGrid>
              <a:tr h="548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CNTC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“</a:t>
                      </a: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Западни Балкани</a:t>
                      </a: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6”</a:t>
                      </a:r>
                      <a:b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пълно пазарно обединение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CGES (Montenegro) – NOS </a:t>
                      </a:r>
                      <a:r>
                        <a:rPr lang="en-GB" sz="24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BiH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(Bosnia and Herzegovina);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CGES (Montenegro) – OST (Albania);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EMS (Serbia) – ESO (Bulgaria);</a:t>
                      </a:r>
                      <a:br>
                        <a:rPr lang="de-DE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de-DE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EMS (Serbia) – KOSTT ((Kosovo)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EMS (Serbia) – MEPSO (FYROM);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IPTO (Greece) – OST (Albania);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IPTO (Greece) – MEPSO (FYROM);</a:t>
                      </a:r>
                      <a:b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KOSTT (Kosovo) – MEPSO (FYROM);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Terna</a:t>
                      </a: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 (Italy) – CGES (Montenegro</a:t>
                      </a:r>
                      <a:r>
                        <a:rPr lang="en-GB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)</a:t>
                      </a:r>
                      <a:endParaRPr lang="bg-BG" sz="2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libri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SO (Bulgaria) – MEPSO (FYROM)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July </a:t>
                      </a:r>
                      <a:b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</a:br>
                      <a:r>
                        <a:rPr lang="en-GB" sz="24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2022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7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/>
              <a:t>23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06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енергия 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8058" y="632223"/>
            <a:ext cx="8858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Разширение на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MRC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към Регион „Юго-източна Европа“</a:t>
            </a:r>
            <a:endParaRPr lang="en-US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bg-BG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Предизвикателства</a:t>
            </a: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70" y="2417288"/>
            <a:ext cx="88583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Уеднаквяване на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GCT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между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MRC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и 4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MC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Обединение на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MRC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и 4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MC – 2018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Разширение на обединения регион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(MRC + 4MC)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към Регион „Югоизточна Европа“ – частично 2020, пълно 2022</a:t>
            </a:r>
          </a:p>
          <a:p>
            <a:pPr algn="ctr">
              <a:defRPr/>
            </a:pPr>
            <a:endParaRPr lang="en-US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US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US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3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16"/>
          <p:cNvSpPr>
            <a:spLocks noChangeArrowheads="1"/>
          </p:cNvSpPr>
          <p:nvPr/>
        </p:nvSpPr>
        <p:spPr bwMode="auto">
          <a:xfrm>
            <a:off x="333375" y="3319207"/>
            <a:ext cx="8477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  <a:spcAft>
                <a:spcPct val="3000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Осигуряване </a:t>
            </a:r>
            <a:r>
              <a:rPr lang="ru-RU" b="1" dirty="0">
                <a:solidFill>
                  <a:srgbClr val="000000"/>
                </a:solidFill>
              </a:rPr>
              <a:t>на прозрачност в работата на Системния </a:t>
            </a:r>
            <a:r>
              <a:rPr lang="ru-RU" b="1" dirty="0" smtClean="0">
                <a:solidFill>
                  <a:srgbClr val="000000"/>
                </a:solidFill>
              </a:rPr>
              <a:t>оператор</a:t>
            </a:r>
            <a:endParaRPr lang="bg-BG" b="1" dirty="0">
              <a:solidFill>
                <a:srgbClr val="000000"/>
              </a:solidFill>
            </a:endParaRPr>
          </a:p>
        </p:txBody>
      </p:sp>
      <p:sp>
        <p:nvSpPr>
          <p:cNvPr id="30727" name="Rectangle 17"/>
          <p:cNvSpPr>
            <a:spLocks noChangeArrowheads="1"/>
          </p:cNvSpPr>
          <p:nvPr/>
        </p:nvSpPr>
        <p:spPr bwMode="auto">
          <a:xfrm>
            <a:off x="654702" y="3708286"/>
            <a:ext cx="8135938" cy="28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През </a:t>
            </a:r>
            <a:r>
              <a:rPr lang="ru-RU" sz="1600" dirty="0">
                <a:solidFill>
                  <a:srgbClr val="000000"/>
                </a:solidFill>
              </a:rPr>
              <a:t>2015 г.  ЦДУ започна със собствени сили изпращане на информация към новата платформа за прозрачност на ENTSO-E (EMFIP).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</a:rPr>
              <a:t>В края на годината стартира проект за разработка на софтуер за автоматично изпращане на 20 типа </a:t>
            </a:r>
            <a:r>
              <a:rPr lang="ru-RU" sz="1600" dirty="0" smtClean="0">
                <a:solidFill>
                  <a:srgbClr val="000000"/>
                </a:solidFill>
              </a:rPr>
              <a:t>данни</a:t>
            </a:r>
          </a:p>
          <a:p>
            <a:pPr marL="742950" lvl="1" indent="-28575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1600" dirty="0"/>
              <a:t>Предстои реализацията на проект за платформа за прозрачност на Системния оператор, чрез която ще се реализира автоматично извличане и предаване на пълния обем </a:t>
            </a:r>
            <a:r>
              <a:rPr lang="bg-BG" sz="1600" dirty="0" smtClean="0"/>
              <a:t>информация  (над 70 типа данни)</a:t>
            </a:r>
            <a:endParaRPr lang="bg-BG" sz="1600" dirty="0">
              <a:solidFill>
                <a:srgbClr val="000000"/>
              </a:solidFill>
            </a:endParaRPr>
          </a:p>
        </p:txBody>
      </p:sp>
      <p:grpSp>
        <p:nvGrpSpPr>
          <p:cNvPr id="30731" name="Group 21"/>
          <p:cNvGrpSpPr>
            <a:grpSpLocks/>
          </p:cNvGrpSpPr>
          <p:nvPr/>
        </p:nvGrpSpPr>
        <p:grpSpPr bwMode="auto">
          <a:xfrm>
            <a:off x="61913" y="0"/>
            <a:ext cx="9082087" cy="503238"/>
            <a:chOff x="62520" y="2"/>
            <a:chExt cx="9081479" cy="503265"/>
          </a:xfrm>
        </p:grpSpPr>
        <p:pic>
          <p:nvPicPr>
            <p:cNvPr id="30735" name="Picture 4" descr="ECO logo_long_BG_Color_1line_EAD"/>
            <p:cNvPicPr>
              <a:picLocks noChangeAspect="1" noChangeArrowheads="1"/>
            </p:cNvPicPr>
            <p:nvPr/>
          </p:nvPicPr>
          <p:blipFill>
            <a:blip r:embed="rId3" cstate="print"/>
            <a:srcRect l="1514" b="30031"/>
            <a:stretch>
              <a:fillRect/>
            </a:stretch>
          </p:blipFill>
          <p:spPr bwMode="auto">
            <a:xfrm>
              <a:off x="62521" y="2"/>
              <a:ext cx="7029759" cy="50326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36" name="Line 3"/>
            <p:cNvSpPr>
              <a:spLocks noChangeShapeType="1"/>
            </p:cNvSpPr>
            <p:nvPr/>
          </p:nvSpPr>
          <p:spPr bwMode="auto">
            <a:xfrm>
              <a:off x="62520" y="481434"/>
              <a:ext cx="9081479" cy="0"/>
            </a:xfrm>
            <a:prstGeom prst="line">
              <a:avLst/>
            </a:prstGeom>
            <a:noFill/>
            <a:ln w="412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3E8E6C0-1BA9-409A-9930-5B0DD0351166}" type="slidenum">
              <a:rPr lang="bg-BG" sz="1200" smtClean="0">
                <a:solidFill>
                  <a:srgbClr val="000000"/>
                </a:solidFill>
              </a:rPr>
              <a:pPr/>
              <a:t>24</a:t>
            </a:fld>
            <a:endParaRPr lang="bg-BG" sz="1200" dirty="0" smtClean="0">
              <a:solidFill>
                <a:srgbClr val="000000"/>
              </a:solidFill>
            </a:endParaRPr>
          </a:p>
        </p:txBody>
      </p:sp>
      <p:sp>
        <p:nvSpPr>
          <p:cNvPr id="30733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72579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0"/>
                    </a:gs>
                    <a:gs pos="100000">
                      <a:srgbClr val="00008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 pitchFamily="34" charset="0"/>
              </a:rPr>
              <a:t>Информационни технологии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34986" y="1340768"/>
            <a:ext cx="6915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  <a:spcAft>
                <a:spcPct val="30000"/>
              </a:spcAft>
            </a:pPr>
            <a:r>
              <a:rPr lang="bg-BG" b="1" dirty="0">
                <a:solidFill>
                  <a:srgbClr val="000000"/>
                </a:solidFill>
              </a:rPr>
              <a:t>Развитие на системите за пазара на електроенергия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56468" y="1756663"/>
            <a:ext cx="80645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spcBef>
                <a:spcPct val="50000"/>
              </a:spcBef>
            </a:pPr>
            <a:r>
              <a:rPr lang="bg-BG" sz="1400" dirty="0"/>
              <a:t>През 2015 г. беше осигурена денонощната работа системата за администриране на пазара на електроенергия и системата за организиране на търгове с преносни способности. Това даде възможност системата да поеме повишеното натоварване при въвеждане на почасов пазар по всички сделки с електрическа енергия и еднакви условия за балансиране на стандартните, специални и комбинирани балансиращи </a:t>
            </a:r>
            <a:r>
              <a:rPr lang="bg-BG" sz="1400" dirty="0" smtClean="0"/>
              <a:t>групи</a:t>
            </a:r>
            <a:endParaRPr lang="en-US" sz="17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079" y="44624"/>
            <a:ext cx="8786691" cy="6539772"/>
            <a:chOff x="217079" y="44624"/>
            <a:chExt cx="8786691" cy="6539772"/>
          </a:xfrm>
        </p:grpSpPr>
        <p:pic>
          <p:nvPicPr>
            <p:cNvPr id="14" name="Picture 13"/>
            <p:cNvPicPr/>
            <p:nvPr/>
          </p:nvPicPr>
          <p:blipFill rotWithShape="1">
            <a:blip r:embed="rId4"/>
            <a:srcRect l="23213" t="6191" r="2655" b="6017"/>
            <a:stretch/>
          </p:blipFill>
          <p:spPr bwMode="auto">
            <a:xfrm>
              <a:off x="217079" y="642358"/>
              <a:ext cx="8507084" cy="54509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/>
            <p:nvPr/>
          </p:nvPicPr>
          <p:blipFill rotWithShape="1">
            <a:blip r:embed="rId5"/>
            <a:srcRect l="23232" t="34956" r="23974" b="3715"/>
            <a:stretch/>
          </p:blipFill>
          <p:spPr bwMode="auto">
            <a:xfrm>
              <a:off x="3579962" y="2840396"/>
              <a:ext cx="5423808" cy="374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Rectangular Callout 15"/>
            <p:cNvSpPr/>
            <p:nvPr/>
          </p:nvSpPr>
          <p:spPr bwMode="auto">
            <a:xfrm>
              <a:off x="596162" y="44624"/>
              <a:ext cx="8342200" cy="364774"/>
            </a:xfrm>
            <a:prstGeom prst="wedgeRectCallout">
              <a:avLst>
                <a:gd name="adj1" fmla="val -20742"/>
                <a:gd name="adj2" fmla="val 148148"/>
              </a:avLst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800" i="1" dirty="0"/>
                <a:t>Екран </a:t>
              </a:r>
              <a:r>
                <a:rPr lang="ru-RU" sz="1800" i="1" dirty="0" smtClean="0"/>
                <a:t>от Централизирана платформа за прозрачност на </a:t>
              </a:r>
              <a:r>
                <a:rPr lang="ru-RU" sz="1800" i="1" dirty="0"/>
                <a:t>ENTSO-E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1067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25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03" y="194320"/>
            <a:ext cx="8445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Централизирана платформа за прозрачност на 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ENTSO-E</a:t>
            </a:r>
            <a:endParaRPr lang="bg-BG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87992" y="594430"/>
            <a:ext cx="89560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/>
              <a:t>Към м. </a:t>
            </a:r>
            <a:r>
              <a:rPr lang="bg-BG" sz="2400" dirty="0" smtClean="0"/>
              <a:t>септември </a:t>
            </a:r>
            <a:r>
              <a:rPr lang="bg-BG" sz="2400" dirty="0"/>
              <a:t>2016 г., ЕСО предоставя на </a:t>
            </a:r>
            <a:r>
              <a:rPr lang="bg-BG" sz="2400" dirty="0" smtClean="0"/>
              <a:t>централизираната платформа за прозрачност Е</a:t>
            </a:r>
            <a:r>
              <a:rPr lang="en-US" sz="2400" dirty="0" smtClean="0"/>
              <a:t>MFIP</a:t>
            </a:r>
            <a:r>
              <a:rPr lang="bg-BG" sz="2400" dirty="0" smtClean="0"/>
              <a:t> </a:t>
            </a:r>
            <a:r>
              <a:rPr lang="bg-BG" sz="2400" dirty="0"/>
              <a:t>следните данни</a:t>
            </a:r>
            <a:r>
              <a:rPr lang="bg-BG" sz="2400" dirty="0" smtClean="0"/>
              <a:t>:</a:t>
            </a:r>
            <a:endParaRPr lang="en-US" sz="2400" dirty="0" smtClean="0"/>
          </a:p>
          <a:p>
            <a:endParaRPr lang="bg-BG" sz="2400" dirty="0" smtClean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 smtClean="0"/>
              <a:t>Товар </a:t>
            </a:r>
            <a:r>
              <a:rPr lang="bg-BG" sz="2400" dirty="0"/>
              <a:t>на ЕЕС</a:t>
            </a:r>
            <a:r>
              <a:rPr lang="en-US" sz="2400" dirty="0"/>
              <a:t>;</a:t>
            </a:r>
            <a:endParaRPr lang="bg-BG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Разпределени преносни способности по граници</a:t>
            </a:r>
            <a:r>
              <a:rPr lang="en-US" sz="2400" dirty="0"/>
              <a:t>;</a:t>
            </a:r>
            <a:endParaRPr lang="bg-BG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Физически обмени</a:t>
            </a:r>
            <a:r>
              <a:rPr lang="en-US" sz="2400" dirty="0"/>
              <a:t>;</a:t>
            </a:r>
            <a:endParaRPr lang="bg-BG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Агрегирано производство, по типове</a:t>
            </a:r>
            <a:r>
              <a:rPr lang="en-US" sz="2400" dirty="0"/>
              <a:t>;</a:t>
            </a:r>
            <a:endParaRPr lang="bg-BG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Агрегирано производство от вятърни и соларни централи</a:t>
            </a:r>
            <a:r>
              <a:rPr lang="en-US" sz="2400" dirty="0"/>
              <a:t>;</a:t>
            </a:r>
            <a:endParaRPr lang="bg-BG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Агрегирани данни за водните запаси</a:t>
            </a:r>
            <a:r>
              <a:rPr lang="en-US" sz="2400" dirty="0"/>
              <a:t>;</a:t>
            </a:r>
            <a:endParaRPr lang="bg-BG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Инсталирани производствени мощности</a:t>
            </a:r>
            <a:r>
              <a:rPr lang="en-US" sz="2400" dirty="0"/>
              <a:t>;</a:t>
            </a:r>
            <a:endParaRPr lang="bg-BG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Методика за определяне на цените на балансиращата енергия;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Планови обмени по граници;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Прогноза за товара „ден напред“;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Прогноза за генерацията „ден напред“;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bg-BG" sz="2400" dirty="0"/>
              <a:t>Прогноза за генерацията от вятър и солар „ден напред“.</a:t>
            </a:r>
          </a:p>
        </p:txBody>
      </p:sp>
    </p:spTree>
    <p:extLst>
      <p:ext uri="{BB962C8B-B14F-4D97-AF65-F5344CB8AC3E}">
        <p14:creationId xmlns:p14="http://schemas.microsoft.com/office/powerpoint/2010/main" val="35819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26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8572" y="822118"/>
            <a:ext cx="9055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g-BG" sz="2400" dirty="0" smtClean="0"/>
              <a:t>Разработване на собствена платформа за прозрачност на ЕСО, в която да се събират данни от различни системи и да се експортират към европейските платформи</a:t>
            </a:r>
          </a:p>
          <a:p>
            <a:pPr marL="342900" indent="-342900">
              <a:buFont typeface="Wingdings" pitchFamily="2" charset="2"/>
              <a:buChar char="Ø"/>
            </a:pPr>
            <a:endParaRPr lang="bg-BG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bg-BG" sz="2400" dirty="0" smtClean="0"/>
              <a:t>Въвеждане на пазар в рамките на деня, което изисква модернизация и разширение на системата за администриране на пазара в ЕСО и нова платформа в БНЕБ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bg-BG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bg-BG" sz="2400" dirty="0" smtClean="0"/>
              <a:t>След проведена процедура, е избран нов разработчик на системата в ЕСО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bg-BG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bg-BG" sz="2400" dirty="0" smtClean="0"/>
              <a:t>Съгласно сключения договор, системата трябва да бъде въведена в експлоатация, след успешни тестове, до м. юни 2017 г.</a:t>
            </a:r>
            <a:endParaRPr lang="en-US" sz="2400" dirty="0"/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37558" y="116632"/>
            <a:ext cx="8805268" cy="539750"/>
            <a:chOff x="847674" y="179343"/>
            <a:chExt cx="8369459" cy="540000"/>
          </a:xfrm>
        </p:grpSpPr>
        <p:pic>
          <p:nvPicPr>
            <p:cNvPr id="12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rot="10800000" flipH="1">
              <a:off x="1009109" y="70459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3561" y="149731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bg-B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Приоритетни задачи през 2016 г и 2017 г.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179388" y="3141663"/>
            <a:ext cx="871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lvl="1" algn="just">
              <a:tabLst>
                <a:tab pos="0" algn="l"/>
              </a:tabLst>
            </a:pPr>
            <a:endParaRPr lang="en-US" dirty="0"/>
          </a:p>
        </p:txBody>
      </p:sp>
      <p:sp>
        <p:nvSpPr>
          <p:cNvPr id="327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F0FA45F-107F-4785-BC97-7E2A58326317}" type="slidenum">
              <a:rPr lang="bg-BG" sz="1200" smtClean="0"/>
              <a:pPr/>
              <a:t>27</a:t>
            </a:fld>
            <a:endParaRPr lang="bg-BG" sz="1200" dirty="0" smtClean="0"/>
          </a:p>
        </p:txBody>
      </p:sp>
      <p:sp>
        <p:nvSpPr>
          <p:cNvPr id="32775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93561" y="149731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bg-B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Приоритетни задачи през 2016 г. и 2017 г.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8058" y="836712"/>
            <a:ext cx="8800309" cy="58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2000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000000"/>
                </a:solidFill>
              </a:rPr>
              <a:t>Задълбочаване на двустранното и многостранно сътрудничество с операторите в региона</a:t>
            </a:r>
            <a:endParaRPr lang="bg-BG" sz="2400" b="1" dirty="0">
              <a:solidFill>
                <a:srgbClr val="000000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g-BG" sz="2400" b="1" dirty="0" smtClean="0">
                <a:solidFill>
                  <a:srgbClr val="000000"/>
                </a:solidFill>
              </a:rPr>
              <a:t>Организиране на регион „Югоизточна Европа“ </a:t>
            </a:r>
            <a:r>
              <a:rPr lang="bg-BG" sz="2400" dirty="0" smtClean="0"/>
              <a:t>През 2016 </a:t>
            </a:r>
            <a:r>
              <a:rPr lang="bg-BG" sz="2400" dirty="0"/>
              <a:t>г. се очаква решение на </a:t>
            </a:r>
            <a:r>
              <a:rPr lang="en-US" sz="2400" dirty="0" smtClean="0"/>
              <a:t>ACER </a:t>
            </a:r>
            <a:r>
              <a:rPr lang="bg-BG" sz="2400" dirty="0" smtClean="0"/>
              <a:t>относно </a:t>
            </a:r>
            <a:r>
              <a:rPr lang="bg-BG" sz="2400" dirty="0"/>
              <a:t>предложението на системните оператори за формиране на регионите за координирано изчисляване на преносните </a:t>
            </a:r>
            <a:r>
              <a:rPr lang="bg-BG" sz="2400" dirty="0" smtClean="0"/>
              <a:t>способности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g-BG" sz="2400" b="1" dirty="0" smtClean="0">
                <a:solidFill>
                  <a:srgbClr val="000000"/>
                </a:solidFill>
              </a:rPr>
              <a:t>Дейности по регламент </a:t>
            </a:r>
            <a:r>
              <a:rPr lang="en-US" sz="2400" b="1" dirty="0" smtClean="0">
                <a:solidFill>
                  <a:srgbClr val="000000"/>
                </a:solidFill>
              </a:rPr>
              <a:t>CACM</a:t>
            </a:r>
            <a:r>
              <a:rPr lang="bg-BG" sz="2400" b="1" dirty="0" smtClean="0">
                <a:solidFill>
                  <a:srgbClr val="000000"/>
                </a:solidFill>
              </a:rPr>
              <a:t>- </a:t>
            </a:r>
            <a:r>
              <a:rPr lang="bg-BG" sz="2400" dirty="0" smtClean="0">
                <a:solidFill>
                  <a:srgbClr val="000000"/>
                </a:solidFill>
              </a:rPr>
              <a:t>разработване на план график за прилагане на </a:t>
            </a:r>
            <a:r>
              <a:rPr lang="bg-BG" sz="2400" dirty="0">
                <a:solidFill>
                  <a:srgbClr val="000000"/>
                </a:solidFill>
              </a:rPr>
              <a:t>регламент </a:t>
            </a:r>
            <a:r>
              <a:rPr lang="en-US" sz="2400" dirty="0">
                <a:solidFill>
                  <a:srgbClr val="000000"/>
                </a:solidFill>
              </a:rPr>
              <a:t>CACM </a:t>
            </a:r>
            <a:r>
              <a:rPr lang="bg-BG" sz="2400" dirty="0" smtClean="0">
                <a:solidFill>
                  <a:srgbClr val="000000"/>
                </a:solidFill>
              </a:rPr>
              <a:t>в регион „Югоизточна Европа“ и реализиране на пазарно обединение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g-BG" sz="2400" b="1" dirty="0" smtClean="0">
                <a:solidFill>
                  <a:srgbClr val="000000"/>
                </a:solidFill>
              </a:rPr>
              <a:t>Организиране на регионален център за сигурност  в Солун</a:t>
            </a:r>
            <a:r>
              <a:rPr lang="bg-BG" sz="2400" dirty="0" smtClean="0">
                <a:solidFill>
                  <a:srgbClr val="000000"/>
                </a:solidFill>
              </a:rPr>
              <a:t> съгласно подписаното многостранно споразумение в рамките на </a:t>
            </a:r>
            <a:r>
              <a:rPr lang="en-US" sz="2400" dirty="0" smtClean="0">
                <a:solidFill>
                  <a:srgbClr val="000000"/>
                </a:solidFill>
              </a:rPr>
              <a:t>ENSTO-E</a:t>
            </a:r>
            <a:r>
              <a:rPr lang="bg-BG" sz="2400" dirty="0" smtClean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ct val="50000"/>
              </a:spcBef>
            </a:pPr>
            <a:endParaRPr lang="bg-BG" sz="2400" dirty="0">
              <a:solidFill>
                <a:srgbClr val="000000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8058" y="155278"/>
            <a:ext cx="8645449" cy="539750"/>
            <a:chOff x="847674" y="179343"/>
            <a:chExt cx="8217550" cy="540000"/>
          </a:xfrm>
        </p:grpSpPr>
        <p:pic>
          <p:nvPicPr>
            <p:cNvPr id="11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dirty="0">
              <a:solidFill>
                <a:prstClr val="white"/>
              </a:solidFill>
            </a:endParaRPr>
          </a:p>
        </p:txBody>
      </p:sp>
      <p:sp>
        <p:nvSpPr>
          <p:cNvPr id="33799" name="Rectangle 6"/>
          <p:cNvSpPr txBox="1">
            <a:spLocks noGrp="1" noChangeArrowheads="1"/>
          </p:cNvSpPr>
          <p:nvPr/>
        </p:nvSpPr>
        <p:spPr bwMode="auto">
          <a:xfrm>
            <a:off x="8310563" y="745013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354C2D21-8B96-477C-92B7-DCC2DE33DAEB}" type="slidenum">
              <a:rPr lang="en-US" sz="140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28</a:t>
            </a:fld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2828" y="656382"/>
            <a:ext cx="907065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000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dirty="0">
                <a:solidFill>
                  <a:srgbClr val="000000"/>
                </a:solidFill>
              </a:rPr>
              <a:t>Задълбочаване на двустранното и многостранно сътрудничество с операторите в </a:t>
            </a:r>
            <a:r>
              <a:rPr lang="bg-BG" b="1" dirty="0" smtClean="0">
                <a:solidFill>
                  <a:srgbClr val="000000"/>
                </a:solidFill>
              </a:rPr>
              <a:t>региона</a:t>
            </a:r>
            <a:endParaRPr lang="bg-BG" b="1" dirty="0">
              <a:solidFill>
                <a:srgbClr val="000000"/>
              </a:solidFill>
            </a:endParaRPr>
          </a:p>
          <a:p>
            <a:endParaRPr lang="bg-BG" b="1" dirty="0"/>
          </a:p>
          <a:p>
            <a:pPr marL="1257300" lvl="2" indent="-342900">
              <a:buFont typeface="Wingdings" pitchFamily="2" charset="2"/>
              <a:buChar char="§"/>
            </a:pPr>
            <a:r>
              <a:rPr lang="bg-BG" sz="2200" dirty="0" smtClean="0"/>
              <a:t>ЕСО и БНЕБ имат готовност да стартират подготовка за реализиране на пазарно обединение  съгласно изискванията на Регламент </a:t>
            </a:r>
            <a:r>
              <a:rPr lang="en-US" sz="2200" dirty="0" smtClean="0"/>
              <a:t>CACM; </a:t>
            </a:r>
            <a:endParaRPr lang="bg-BG" sz="2200" dirty="0" smtClean="0"/>
          </a:p>
          <a:p>
            <a:pPr marL="1257300" lvl="2" indent="-342900">
              <a:buFont typeface="Wingdings" pitchFamily="2" charset="2"/>
              <a:buChar char="§"/>
            </a:pPr>
            <a:r>
              <a:rPr lang="bg-BG" sz="2200" dirty="0" smtClean="0"/>
              <a:t>Решение на ЕСО за прилагане на </a:t>
            </a:r>
            <a:r>
              <a:rPr lang="en-US" sz="2200" dirty="0" smtClean="0"/>
              <a:t>HAR </a:t>
            </a:r>
            <a:r>
              <a:rPr lang="bg-BG" sz="2200" dirty="0" smtClean="0"/>
              <a:t>и присъединяване към общо- европейска платформа през 2018 г. за експлицитно разпределение на преносните способности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bg-BG" sz="2200" dirty="0" smtClean="0"/>
              <a:t>Подготовка по прилагане на изискванията на Кодекса за балансиране</a:t>
            </a:r>
            <a:endParaRPr lang="en-US" sz="2200" dirty="0" smtClean="0"/>
          </a:p>
          <a:p>
            <a:pPr marL="72000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</a:rPr>
              <a:t>Подготовка по изпращане </a:t>
            </a:r>
            <a:r>
              <a:rPr lang="bg-BG" sz="2200" dirty="0">
                <a:solidFill>
                  <a:srgbClr val="000000"/>
                </a:solidFill>
              </a:rPr>
              <a:t>на </a:t>
            </a:r>
            <a:r>
              <a:rPr lang="bg-BG" sz="2200" dirty="0" smtClean="0">
                <a:solidFill>
                  <a:srgbClr val="000000"/>
                </a:solidFill>
              </a:rPr>
              <a:t>цялата изискуема информация </a:t>
            </a:r>
            <a:r>
              <a:rPr lang="bg-BG" sz="2200" dirty="0">
                <a:solidFill>
                  <a:srgbClr val="000000"/>
                </a:solidFill>
              </a:rPr>
              <a:t>към Платформата за прозрачност на </a:t>
            </a:r>
            <a:r>
              <a:rPr lang="en-US" sz="2200" dirty="0" smtClean="0">
                <a:solidFill>
                  <a:srgbClr val="000000"/>
                </a:solidFill>
              </a:rPr>
              <a:t>ENTSO-E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37558" y="116632"/>
            <a:ext cx="8805268" cy="539750"/>
            <a:chOff x="847674" y="179343"/>
            <a:chExt cx="8369459" cy="540000"/>
          </a:xfrm>
        </p:grpSpPr>
        <p:pic>
          <p:nvPicPr>
            <p:cNvPr id="12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rot="10800000" flipH="1">
              <a:off x="1009109" y="70459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3561" y="149731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bg-B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Приоритетни задачи през 2016 г и 2017 г.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0" y="3203575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3200" i="1" dirty="0">
                <a:solidFill>
                  <a:srgbClr val="002060"/>
                </a:solidFill>
              </a:rPr>
              <a:t>БЛАГОДАРЯ ЗА ВНИМАНИЕТО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C9541FB-C534-4EC9-8A91-907F4B843092}" type="slidenum">
              <a:rPr lang="bg-BG" sz="1200" smtClean="0"/>
              <a:pPr/>
              <a:t>29</a:t>
            </a:fld>
            <a:endParaRPr lang="bg-BG" sz="1200" dirty="0" smtClean="0"/>
          </a:p>
        </p:txBody>
      </p:sp>
      <p:sp>
        <p:nvSpPr>
          <p:cNvPr id="33797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393880" y="106363"/>
            <a:ext cx="7572320" cy="693737"/>
          </a:xfrm>
        </p:spPr>
        <p:txBody>
          <a:bodyPr/>
          <a:lstStyle/>
          <a:p>
            <a:pPr algn="l" eaLnBrk="1" hangingPunct="1"/>
            <a:r>
              <a:rPr lang="bg-BG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12 години 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електроенергиен пазар. Какво направихме и какво не успяхме……</a:t>
            </a:r>
          </a:p>
        </p:txBody>
      </p:sp>
      <p:sp>
        <p:nvSpPr>
          <p:cNvPr id="8196" name="Subtitle 4"/>
          <p:cNvSpPr txBox="1">
            <a:spLocks/>
          </p:cNvSpPr>
          <p:nvPr/>
        </p:nvSpPr>
        <p:spPr bwMode="auto">
          <a:xfrm rot="-5400000">
            <a:off x="-884237" y="1231900"/>
            <a:ext cx="26082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b="0" dirty="0">
                <a:solidFill>
                  <a:srgbClr val="FFFFFF"/>
                </a:solidFill>
                <a:cs typeface="Tahoma" pitchFamily="34" charset="0"/>
              </a:rPr>
              <a:t>ESOPEX – </a:t>
            </a:r>
            <a:r>
              <a:rPr lang="bg-BG" sz="1800" b="0" dirty="0">
                <a:solidFill>
                  <a:srgbClr val="FFFFFF"/>
                </a:solidFill>
                <a:cs typeface="Tahoma" pitchFamily="34" charset="0"/>
              </a:rPr>
              <a:t>БОРСОВ ПАЗАР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b="0" dirty="0">
              <a:solidFill>
                <a:prstClr val="white"/>
              </a:solidFill>
            </a:endParaRPr>
          </a:p>
        </p:txBody>
      </p:sp>
      <p:sp>
        <p:nvSpPr>
          <p:cNvPr id="8199" name="Rectangle 6"/>
          <p:cNvSpPr txBox="1">
            <a:spLocks noGrp="1" noChangeArrowheads="1"/>
          </p:cNvSpPr>
          <p:nvPr/>
        </p:nvSpPr>
        <p:spPr bwMode="auto">
          <a:xfrm>
            <a:off x="8358188" y="651668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698FC1F5-0159-4F1B-A84F-5F8C85C9BE4B}" type="slidenum">
              <a:rPr lang="en-US" sz="1400" b="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3</a:t>
            </a:fld>
            <a:endParaRPr lang="en-US" sz="1400" b="0" dirty="0">
              <a:solidFill>
                <a:srgbClr val="000000"/>
              </a:solidFill>
              <a:cs typeface="Tahoma" pitchFamily="34" charset="0"/>
            </a:endParaRPr>
          </a:p>
        </p:txBody>
      </p:sp>
      <p:grpSp>
        <p:nvGrpSpPr>
          <p:cNvPr id="8200" name="Group 66"/>
          <p:cNvGrpSpPr>
            <a:grpSpLocks/>
          </p:cNvGrpSpPr>
          <p:nvPr/>
        </p:nvGrpSpPr>
        <p:grpSpPr bwMode="auto">
          <a:xfrm>
            <a:off x="598488" y="179388"/>
            <a:ext cx="8367712" cy="657324"/>
            <a:chOff x="847674" y="179343"/>
            <a:chExt cx="8217550" cy="540000"/>
          </a:xfrm>
        </p:grpSpPr>
        <p:pic>
          <p:nvPicPr>
            <p:cNvPr id="8209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Straight Connector 52"/>
            <p:cNvCxnSpPr/>
            <p:nvPr/>
          </p:nvCxnSpPr>
          <p:spPr>
            <a:xfrm rot="10800000" flipH="1">
              <a:off x="857028" y="714220"/>
              <a:ext cx="8208196" cy="204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rot="5400000">
            <a:off x="-3329781" y="3417094"/>
            <a:ext cx="6840538" cy="0"/>
          </a:xfrm>
          <a:prstGeom prst="line">
            <a:avLst/>
          </a:prstGeom>
          <a:ln w="50800" cap="flat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 Box 46"/>
          <p:cNvSpPr txBox="1">
            <a:spLocks noChangeArrowheads="1"/>
          </p:cNvSpPr>
          <p:nvPr/>
        </p:nvSpPr>
        <p:spPr bwMode="auto">
          <a:xfrm>
            <a:off x="119063" y="1044576"/>
            <a:ext cx="894556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Премахване през 2007 г. на нормативно установените прагове за либерализиране на пазара за индустриални потребители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; </a:t>
            </a:r>
            <a:endParaRPr lang="bg-BG" sz="1800" b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Преминаване от седмичен към дневен процес на известяване на графици в работни дни, от м. август 2009 г.</a:t>
            </a:r>
            <a:r>
              <a:rPr lang="ru-RU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;</a:t>
            </a:r>
            <a:endParaRPr lang="bg-BG" sz="1800" b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Усъвършенстване на системата за администриране на пазара чрез въвеждане на 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web</a:t>
            </a:r>
            <a:r>
              <a:rPr lang="ru-RU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-</a:t>
            </a: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базиран интерфейс, през 2010 г.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;</a:t>
            </a:r>
            <a:endParaRPr lang="bg-BG" sz="1800" b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Въвеждане в реална експлоатация на 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web</a:t>
            </a:r>
            <a:r>
              <a:rPr lang="ru-RU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-базирана </a:t>
            </a: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платформа за обработване на офертите за трансграничен капацитет, през 2010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; </a:t>
            </a:r>
            <a:endParaRPr lang="bg-BG" sz="1800" b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Подобряване на механизмите за междусистемна търговия чрез въвеждане на двустранни координирани търгове на границите с Румъния, Гърция и Сърбия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;</a:t>
            </a:r>
            <a:endParaRPr lang="bg-BG" sz="1800" b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Преминаване към ежедневен процес на известяване на графици, включително в празнични и неработни дни, от м. юни 2012 г.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;</a:t>
            </a:r>
            <a:endParaRPr lang="bg-BG" sz="1800" b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Въвеждане на нова организация на пазара чрез балансиращи групи и възможност за прехвърляне на отговорността за балансиране на координатор, от м. септември 2012 г.</a:t>
            </a:r>
            <a:r>
              <a:rPr lang="en-US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;</a:t>
            </a:r>
            <a:endParaRPr lang="bg-BG" sz="1800" b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Промяна на критерия за групата на „защитените потребители“ и въвеждане на ролята „доставчик от последна инстанция</a:t>
            </a:r>
            <a:r>
              <a:rPr lang="bg-BG" sz="1800" b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“</a:t>
            </a:r>
            <a:endParaRPr lang="bg-BG" sz="1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charset="0"/>
              <a:buChar char="•"/>
            </a:pPr>
            <a:endParaRPr lang="bg-BG" sz="1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2"/>
          <p:cNvSpPr/>
          <p:nvPr/>
        </p:nvSpPr>
        <p:spPr>
          <a:xfrm rot="1217344">
            <a:off x="5158391" y="2217748"/>
            <a:ext cx="3682442" cy="5965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g-B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История……….</a:t>
            </a:r>
            <a:endParaRPr lang="en-GB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393880" y="106363"/>
            <a:ext cx="7572320" cy="693737"/>
          </a:xfrm>
        </p:spPr>
        <p:txBody>
          <a:bodyPr/>
          <a:lstStyle/>
          <a:p>
            <a:pPr algn="l" eaLnBrk="1" hangingPunct="1"/>
            <a:r>
              <a:rPr lang="bg-BG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12 години 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електроенергиен пазар. Какво направихме и какво не успяхме……</a:t>
            </a:r>
          </a:p>
        </p:txBody>
      </p:sp>
      <p:sp>
        <p:nvSpPr>
          <p:cNvPr id="8196" name="Subtitle 4"/>
          <p:cNvSpPr txBox="1">
            <a:spLocks/>
          </p:cNvSpPr>
          <p:nvPr/>
        </p:nvSpPr>
        <p:spPr bwMode="auto">
          <a:xfrm rot="-5400000">
            <a:off x="-884237" y="1231900"/>
            <a:ext cx="26082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b="0" dirty="0">
                <a:solidFill>
                  <a:srgbClr val="FFFFFF"/>
                </a:solidFill>
                <a:cs typeface="Tahoma" pitchFamily="34" charset="0"/>
              </a:rPr>
              <a:t>ESOPEX – </a:t>
            </a:r>
            <a:r>
              <a:rPr lang="bg-BG" sz="1800" b="0" dirty="0">
                <a:solidFill>
                  <a:srgbClr val="FFFFFF"/>
                </a:solidFill>
                <a:cs typeface="Tahoma" pitchFamily="34" charset="0"/>
              </a:rPr>
              <a:t>БОРСОВ ПАЗАР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10800000" flipH="1">
            <a:off x="857250" y="6500813"/>
            <a:ext cx="8207375" cy="1587"/>
          </a:xfrm>
          <a:prstGeom prst="line">
            <a:avLst/>
          </a:prstGeom>
          <a:ln>
            <a:solidFill>
              <a:srgbClr val="008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858312" y="6572272"/>
            <a:ext cx="214282" cy="214314"/>
          </a:xfrm>
          <a:prstGeom prst="triangle">
            <a:avLst/>
          </a:prstGeom>
          <a:solidFill>
            <a:srgbClr val="0088D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800" b="0" dirty="0">
              <a:solidFill>
                <a:prstClr val="white"/>
              </a:solidFill>
            </a:endParaRPr>
          </a:p>
        </p:txBody>
      </p:sp>
      <p:sp>
        <p:nvSpPr>
          <p:cNvPr id="8199" name="Rectangle 6"/>
          <p:cNvSpPr txBox="1">
            <a:spLocks noGrp="1" noChangeArrowheads="1"/>
          </p:cNvSpPr>
          <p:nvPr/>
        </p:nvSpPr>
        <p:spPr bwMode="auto">
          <a:xfrm>
            <a:off x="8358188" y="6516688"/>
            <a:ext cx="50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698FC1F5-0159-4F1B-A84F-5F8C85C9BE4B}" type="slidenum">
              <a:rPr lang="en-US" sz="1400" b="0">
                <a:solidFill>
                  <a:srgbClr val="000000"/>
                </a:solidFill>
                <a:cs typeface="Tahoma" pitchFamily="34" charset="0"/>
              </a:rPr>
              <a:pPr algn="r" eaLnBrk="1" hangingPunct="1"/>
              <a:t>4</a:t>
            </a:fld>
            <a:endParaRPr lang="en-US" sz="1400" b="0" dirty="0">
              <a:solidFill>
                <a:srgbClr val="000000"/>
              </a:solidFill>
              <a:cs typeface="Tahoma" pitchFamily="34" charset="0"/>
            </a:endParaRPr>
          </a:p>
        </p:txBody>
      </p:sp>
      <p:grpSp>
        <p:nvGrpSpPr>
          <p:cNvPr id="8200" name="Group 66"/>
          <p:cNvGrpSpPr>
            <a:grpSpLocks/>
          </p:cNvGrpSpPr>
          <p:nvPr/>
        </p:nvGrpSpPr>
        <p:grpSpPr bwMode="auto">
          <a:xfrm>
            <a:off x="598488" y="179388"/>
            <a:ext cx="8367712" cy="657324"/>
            <a:chOff x="847674" y="179343"/>
            <a:chExt cx="8217550" cy="540000"/>
          </a:xfrm>
        </p:grpSpPr>
        <p:pic>
          <p:nvPicPr>
            <p:cNvPr id="8209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Straight Connector 52"/>
            <p:cNvCxnSpPr/>
            <p:nvPr/>
          </p:nvCxnSpPr>
          <p:spPr>
            <a:xfrm rot="10800000" flipH="1">
              <a:off x="857028" y="714220"/>
              <a:ext cx="8208196" cy="204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rot="5400000">
            <a:off x="-3329781" y="3417094"/>
            <a:ext cx="6840538" cy="0"/>
          </a:xfrm>
          <a:prstGeom prst="line">
            <a:avLst/>
          </a:prstGeom>
          <a:ln w="50800" cap="flat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 Box 46"/>
          <p:cNvSpPr txBox="1">
            <a:spLocks noChangeArrowheads="1"/>
          </p:cNvSpPr>
          <p:nvPr/>
        </p:nvSpPr>
        <p:spPr bwMode="auto">
          <a:xfrm>
            <a:off x="90489" y="1036638"/>
            <a:ext cx="894556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bg-BG" sz="1800" dirty="0" smtClean="0">
                <a:ea typeface="Tahoma" pitchFamily="34" charset="0"/>
                <a:cs typeface="Tahoma" pitchFamily="34" charset="0"/>
              </a:rPr>
              <a:t>Въвеждане </a:t>
            </a:r>
            <a:r>
              <a:rPr lang="bg-BG" sz="1800" dirty="0">
                <a:ea typeface="Tahoma" pitchFamily="34" charset="0"/>
                <a:cs typeface="Tahoma" pitchFamily="34" charset="0"/>
              </a:rPr>
              <a:t>на  диспечиране на производителите с регулируеми мощности по график и стартиране на балансиращия пазар от 01 юни 2014 г. с изискване за балансиране на всички сделки с електрическа енергия</a:t>
            </a:r>
            <a:r>
              <a:rPr lang="en-US" sz="1800" dirty="0">
                <a:ea typeface="Tahoma" pitchFamily="34" charset="0"/>
                <a:cs typeface="Tahoma" pitchFamily="34" charset="0"/>
              </a:rPr>
              <a:t>;</a:t>
            </a:r>
            <a:endParaRPr lang="bg-BG" sz="1800" dirty="0"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dirty="0">
                <a:ea typeface="Tahoma" pitchFamily="34" charset="0"/>
                <a:cs typeface="Tahoma" pitchFamily="34" charset="0"/>
              </a:rPr>
              <a:t>Въвеждане на нова информационна система за администриране на пазара </a:t>
            </a:r>
            <a:r>
              <a:rPr lang="en-US" sz="1800" dirty="0">
                <a:ea typeface="Tahoma" pitchFamily="34" charset="0"/>
                <a:cs typeface="Tahoma" pitchFamily="34" charset="0"/>
              </a:rPr>
              <a:t>MMS,</a:t>
            </a:r>
            <a:r>
              <a:rPr lang="bg-BG" sz="1800" dirty="0">
                <a:ea typeface="Tahoma" pitchFamily="34" charset="0"/>
                <a:cs typeface="Tahoma" pitchFamily="34" charset="0"/>
              </a:rPr>
              <a:t> съгласно новия модел и организация на пазара. </a:t>
            </a:r>
            <a:endParaRPr lang="bg-BG" sz="1800" dirty="0" smtClean="0"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bg-BG" sz="1800" dirty="0" smtClean="0">
                <a:ea typeface="Tahoma" pitchFamily="34" charset="0"/>
                <a:cs typeface="Tahoma" pitchFamily="34" charset="0"/>
              </a:rPr>
              <a:t>Стартиране на борсовия пазар, м. януари 2016 г.</a:t>
            </a:r>
          </a:p>
          <a:p>
            <a:pPr algn="l">
              <a:buFont typeface="Arial" charset="0"/>
              <a:buChar char="•"/>
            </a:pPr>
            <a:r>
              <a:rPr lang="bg-BG" sz="1800" dirty="0" smtClean="0">
                <a:ea typeface="Tahoma" pitchFamily="34" charset="0"/>
                <a:cs typeface="Tahoma" pitchFamily="34" charset="0"/>
              </a:rPr>
              <a:t>Извършване на необходимата организация и промени в състава на балансиращите групи за прилагане на нормативната уредба касаеща участието на производителите от възобновяеми източници в пазара след достигане на нетното специфично производство, април 2016</a:t>
            </a:r>
          </a:p>
          <a:p>
            <a:pPr algn="l">
              <a:buFont typeface="Arial" charset="0"/>
              <a:buChar char="•"/>
            </a:pPr>
            <a:r>
              <a:rPr lang="bg-BG" sz="1800" dirty="0" smtClean="0">
                <a:ea typeface="Tahoma" pitchFamily="34" charset="0"/>
                <a:cs typeface="Tahoma" pitchFamily="34" charset="0"/>
              </a:rPr>
              <a:t>Стартиране на регистрацията на обекти със стандартизирани товарови профили, април 2016</a:t>
            </a:r>
          </a:p>
          <a:p>
            <a:pPr algn="l">
              <a:buFont typeface="Arial" charset="0"/>
              <a:buChar char="•"/>
            </a:pPr>
            <a:endParaRPr lang="bg-BG" sz="1800" dirty="0" smtClean="0"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endParaRPr lang="bg-BG" sz="1800" dirty="0"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endParaRPr lang="bg-BG" sz="1800" dirty="0" smtClean="0">
              <a:ea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endParaRPr lang="bg-BG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charset="0"/>
              <a:buChar char="•"/>
            </a:pPr>
            <a:endParaRPr lang="bg-BG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charset="0"/>
              <a:buChar char="•"/>
            </a:pPr>
            <a:endParaRPr lang="bg-BG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charset="0"/>
              <a:buChar char="•"/>
            </a:pPr>
            <a:endParaRPr lang="bg-BG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2"/>
          <p:cNvSpPr/>
          <p:nvPr/>
        </p:nvSpPr>
        <p:spPr>
          <a:xfrm rot="1217344">
            <a:off x="4686558" y="5261828"/>
            <a:ext cx="3682442" cy="5965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g-B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История……….</a:t>
            </a:r>
            <a:endParaRPr lang="en-GB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2F8F3-8148-434D-B126-BDEAF7E41A34}" type="slidenum">
              <a:rPr lang="bg-BG" altLang="bg-BG" smtClean="0"/>
              <a:pPr>
                <a:defRPr/>
              </a:pPr>
              <a:t>5</a:t>
            </a:fld>
            <a:endParaRPr lang="bg-BG" altLang="bg-BG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56381"/>
            <a:ext cx="9127334" cy="539750"/>
            <a:chOff x="847674" y="179343"/>
            <a:chExt cx="8217550" cy="540000"/>
          </a:xfrm>
        </p:grpSpPr>
        <p:pic>
          <p:nvPicPr>
            <p:cNvPr id="5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2"/>
          <p:cNvSpPr txBox="1">
            <a:spLocks/>
          </p:cNvSpPr>
          <p:nvPr/>
        </p:nvSpPr>
        <p:spPr>
          <a:xfrm>
            <a:off x="1132929" y="176213"/>
            <a:ext cx="7826021" cy="53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77762"/>
              </p:ext>
            </p:extLst>
          </p:nvPr>
        </p:nvGraphicFramePr>
        <p:xfrm>
          <a:off x="179513" y="962874"/>
          <a:ext cx="8779438" cy="5648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5"/>
                <a:gridCol w="1656184"/>
                <a:gridCol w="1800200"/>
                <a:gridCol w="1296144"/>
                <a:gridCol w="1722655"/>
              </a:tblGrid>
              <a:tr h="537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</a:rPr>
                        <a:t>производители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</a:rPr>
                        <a:t>потребители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</a:rPr>
                        <a:t>търговци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регистрирани 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14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регистрирани 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33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12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регистрирани 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62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24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регистрирани 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8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72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35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регистрирани 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8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79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регистрирани 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9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85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62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регистрирани 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9289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74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45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 реални сделки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107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 реални сделки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8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1666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42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 реални сделки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10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4867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67</a:t>
                      </a:r>
                      <a:endParaRPr lang="en-GB" sz="20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 реални сделки</a:t>
                      </a:r>
                      <a:endParaRPr lang="en-GB" sz="1600" dirty="0"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2015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b="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11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b="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13105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b="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69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с реални сделки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3407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ЮЛИ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 2016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800" b="1" dirty="0" smtClean="0">
                          <a:solidFill>
                            <a:srgbClr val="FF0000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 24 721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  <a:tr h="5423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1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септември 2016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800" b="1" dirty="0" smtClean="0">
                          <a:solidFill>
                            <a:srgbClr val="FF0000"/>
                          </a:solidFill>
                          <a:effectLst/>
                          <a:latin typeface="Hebar"/>
                          <a:ea typeface="Times New Roman"/>
                          <a:cs typeface="Times New Roman"/>
                        </a:rPr>
                        <a:t>29 310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Hebar"/>
                        <a:ea typeface="Times New Roman"/>
                        <a:cs typeface="Times New Roman"/>
                      </a:endParaRPr>
                    </a:p>
                  </a:txBody>
                  <a:tcPr marL="41031" marR="41031" marT="0" marB="0" anchor="b"/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 bwMode="auto">
          <a:xfrm>
            <a:off x="706595" y="102394"/>
            <a:ext cx="825235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Потребители сменили доставчика на електрическа енергия</a:t>
            </a:r>
          </a:p>
        </p:txBody>
      </p:sp>
    </p:spTree>
    <p:extLst>
      <p:ext uri="{BB962C8B-B14F-4D97-AF65-F5344CB8AC3E}">
        <p14:creationId xmlns:p14="http://schemas.microsoft.com/office/powerpoint/2010/main" val="22065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2F8F3-8148-434D-B126-BDEAF7E41A34}" type="slidenum">
              <a:rPr lang="bg-BG" altLang="bg-BG" smtClean="0"/>
              <a:pPr>
                <a:defRPr/>
              </a:pPr>
              <a:t>6</a:t>
            </a:fld>
            <a:endParaRPr lang="bg-BG" altLang="bg-BG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56381"/>
            <a:ext cx="9127334" cy="539750"/>
            <a:chOff x="847674" y="179343"/>
            <a:chExt cx="8217550" cy="540000"/>
          </a:xfrm>
        </p:grpSpPr>
        <p:pic>
          <p:nvPicPr>
            <p:cNvPr id="5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2"/>
          <p:cNvSpPr txBox="1">
            <a:spLocks/>
          </p:cNvSpPr>
          <p:nvPr/>
        </p:nvSpPr>
        <p:spPr>
          <a:xfrm>
            <a:off x="1132929" y="176213"/>
            <a:ext cx="7826021" cy="53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706595" y="102394"/>
            <a:ext cx="825235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Потребители сменили доставчика на електрическа енергия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875785"/>
              </p:ext>
            </p:extLst>
          </p:nvPr>
        </p:nvGraphicFramePr>
        <p:xfrm>
          <a:off x="179512" y="908720"/>
          <a:ext cx="877943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68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2F8F3-8148-434D-B126-BDEAF7E41A34}" type="slidenum">
              <a:rPr lang="bg-BG" altLang="bg-BG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bg-BG" altLang="bg-BG" dirty="0">
              <a:solidFill>
                <a:srgbClr val="00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145585"/>
            <a:ext cx="7584831" cy="539750"/>
            <a:chOff x="847674" y="179343"/>
            <a:chExt cx="8217550" cy="540000"/>
          </a:xfrm>
        </p:grpSpPr>
        <p:pic>
          <p:nvPicPr>
            <p:cNvPr id="5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2"/>
          <p:cNvSpPr txBox="1">
            <a:spLocks/>
          </p:cNvSpPr>
          <p:nvPr/>
        </p:nvSpPr>
        <p:spPr>
          <a:xfrm>
            <a:off x="1132929" y="176213"/>
            <a:ext cx="7826021" cy="53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35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706595" y="102394"/>
            <a:ext cx="825235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Потребители сменили доставчика на електрическа енергия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94880"/>
              </p:ext>
            </p:extLst>
          </p:nvPr>
        </p:nvGraphicFramePr>
        <p:xfrm>
          <a:off x="35496" y="796131"/>
          <a:ext cx="9108504" cy="5657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8414"/>
                <a:gridCol w="674437"/>
                <a:gridCol w="1164937"/>
                <a:gridCol w="751077"/>
                <a:gridCol w="1164937"/>
                <a:gridCol w="689765"/>
                <a:gridCol w="1164937"/>
              </a:tblGrid>
              <a:tr h="437079">
                <a:tc>
                  <a:txBody>
                    <a:bodyPr/>
                    <a:lstStyle/>
                    <a:p>
                      <a:pPr algn="r" fontAlgn="ctr"/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ЧЕЗ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Енерго-ПРО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ЕВН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818038">
                <a:tc>
                  <a:txBody>
                    <a:bodyPr/>
                    <a:lstStyle/>
                    <a:p>
                      <a:pPr algn="r" fontAlgn="ctr"/>
                      <a:r>
                        <a:rPr lang="bg-BG" sz="2400" b="1" u="none" strike="noStrike" dirty="0">
                          <a:effectLst/>
                        </a:rPr>
                        <a:t>Месец / Вид СТП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Бит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Стопански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Бит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Стопански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Бит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</a:rPr>
                        <a:t>Стопански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3707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</a:rPr>
                        <a:t>1.4.2016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108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-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-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-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-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7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</a:rPr>
                        <a:t>1.5.2016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1637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1646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583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7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</a:rPr>
                        <a:t>1.6.2016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24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617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601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9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580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7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</a:rPr>
                        <a:t>1.7.2016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17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788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1469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9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629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33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</a:rPr>
                        <a:t>1.8.2016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16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625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8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851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19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u="none" strike="noStrike" dirty="0">
                          <a:effectLst/>
                        </a:rPr>
                        <a:t>675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1.9.2016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516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effectLst/>
                        </a:rPr>
                        <a:t>Общ брой СТП по тип потребител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82</a:t>
                      </a:r>
                      <a:endParaRPr lang="bg-BG" sz="2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4250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26</a:t>
                      </a:r>
                      <a:endParaRPr lang="bg-BG" sz="2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5150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70</a:t>
                      </a:r>
                      <a:endParaRPr lang="bg-BG" sz="2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 smtClean="0"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effectLst/>
                        </a:rPr>
                        <a:t>983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Общ брой СТП по ЕРП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4440</a:t>
                      </a:r>
                      <a:endParaRPr lang="bg-BG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5176</a:t>
                      </a:r>
                      <a:endParaRPr lang="bg-BG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3053</a:t>
                      </a:r>
                      <a:endParaRPr lang="bg-BG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58933">
                <a:tc>
                  <a:txBody>
                    <a:bodyPr/>
                    <a:lstStyle/>
                    <a:p>
                      <a:pPr algn="l" fontAlgn="b"/>
                      <a:r>
                        <a:rPr lang="bg-BG" sz="2400" b="1" u="none" strike="noStrike" dirty="0">
                          <a:effectLst/>
                        </a:rPr>
                        <a:t>Общ брой СТП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 smtClean="0">
                          <a:effectLst/>
                        </a:rPr>
                        <a:t>1</a:t>
                      </a:r>
                      <a:r>
                        <a:rPr lang="en-US" sz="2400" b="1" u="none" strike="noStrike" dirty="0" smtClean="0">
                          <a:effectLst/>
                        </a:rPr>
                        <a:t>2</a:t>
                      </a:r>
                      <a:r>
                        <a:rPr lang="bg-BG" sz="2400" b="1" u="none" strike="noStrike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669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804B434-F057-4377-B9E5-228643242608}" type="slidenum">
              <a:rPr lang="bg-BG" sz="1200" smtClean="0"/>
              <a:pPr/>
              <a:t>8</a:t>
            </a:fld>
            <a:endParaRPr lang="bg-BG" sz="1200" dirty="0" smtClean="0"/>
          </a:p>
        </p:txBody>
      </p:sp>
      <p:sp>
        <p:nvSpPr>
          <p:cNvPr id="24645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2630" y="155278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433" y="1101144"/>
            <a:ext cx="3934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Регистър на КБГ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5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6" y="1529232"/>
            <a:ext cx="4083050" cy="50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55610" y="4293096"/>
            <a:ext cx="4176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6  търговски участници  са на самостоятелно балансиране </a:t>
            </a:r>
            <a:endParaRPr lang="en-US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(2 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потребители и 4 производители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bg-BG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5075" y="386110"/>
            <a:ext cx="420699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bg-BG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Съгласно регистъра на координаторите на балансиращи групи, ЕСО е регистрирал към м. септември 2016 г. </a:t>
            </a:r>
          </a:p>
          <a:p>
            <a:pPr algn="ctr">
              <a:defRPr/>
            </a:pPr>
            <a:endParaRPr lang="bg-BG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48</a:t>
            </a: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стандартни БГ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14 специални БГ</a:t>
            </a: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13 </a:t>
            </a: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комбинирани БГ</a:t>
            </a:r>
          </a:p>
          <a:p>
            <a:pPr algn="ctr">
              <a:defRPr/>
            </a:pP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319039" y="155278"/>
            <a:ext cx="7584831" cy="539750"/>
            <a:chOff x="847674" y="179343"/>
            <a:chExt cx="8217550" cy="540000"/>
          </a:xfrm>
        </p:grpSpPr>
        <p:pic>
          <p:nvPicPr>
            <p:cNvPr id="17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2483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913" y="6540500"/>
            <a:ext cx="369887" cy="317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804B434-F057-4377-B9E5-228643242608}" type="slidenum">
              <a:rPr lang="bg-BG" sz="1200" smtClean="0"/>
              <a:pPr/>
              <a:t>9</a:t>
            </a:fld>
            <a:endParaRPr lang="bg-BG" sz="1200" dirty="0" smtClean="0"/>
          </a:p>
        </p:txBody>
      </p:sp>
      <p:sp>
        <p:nvSpPr>
          <p:cNvPr id="24645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Пазар на електрическа енергия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659" y="768707"/>
            <a:ext cx="3934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Регистър на ДБЕ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7142" y="472804"/>
            <a:ext cx="4037345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bg-BG" sz="2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Съгласно регистъра на доставчиците на балансираща енергия 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ДБЕ</a:t>
            </a:r>
            <a:r>
              <a:rPr lang="en-US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)</a:t>
            </a:r>
            <a:r>
              <a:rPr lang="bg-BG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, ЕСО е регистрирал към м. септември 2016 г. </a:t>
            </a:r>
          </a:p>
          <a:p>
            <a:pPr algn="ctr">
              <a:defRPr/>
            </a:pPr>
            <a:endParaRPr lang="bg-BG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 ДБЕ от първично и вторично регулиране</a:t>
            </a:r>
          </a:p>
          <a:p>
            <a:pPr algn="ctr">
              <a:defRPr/>
            </a:pP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общо 20 обекта 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обектите на ВЕЦ и ПАВЕЦ на НЕК 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bg-BG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bg-BG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 ДБЕ от третично регулиране 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общо 4 обекта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bg-BG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bg-BG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15 ДБЕ от студен резерв 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bg-BG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общо 28 обекта</a:t>
            </a: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bg-BG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9" y="1331976"/>
            <a:ext cx="4216258" cy="523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27831" y="188640"/>
            <a:ext cx="7584831" cy="539750"/>
            <a:chOff x="847674" y="179343"/>
            <a:chExt cx="8217550" cy="540000"/>
          </a:xfrm>
        </p:grpSpPr>
        <p:pic>
          <p:nvPicPr>
            <p:cNvPr id="14" name="Picture 3" descr="D:\My Documents\ESO_Documents\Forms\Logo\ESO Logo 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74" y="179343"/>
              <a:ext cx="636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rot="10800000" flipH="1">
              <a:off x="857200" y="714578"/>
              <a:ext cx="8208024" cy="1589"/>
            </a:xfrm>
            <a:prstGeom prst="line">
              <a:avLst/>
            </a:prstGeom>
            <a:ln w="38100">
              <a:solidFill>
                <a:srgbClr val="008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35776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20807</TotalTime>
  <Words>2086</Words>
  <Application>Microsoft Office PowerPoint</Application>
  <PresentationFormat>On-screen Show (4:3)</PresentationFormat>
  <Paragraphs>491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Presentation1</vt:lpstr>
      <vt:lpstr>PowerPoint Presentation</vt:lpstr>
      <vt:lpstr>PowerPoint Presentation</vt:lpstr>
      <vt:lpstr>12 години електроенергиен пазар. Какво направихме и какво не успяхме……</vt:lpstr>
      <vt:lpstr>12 години електроенергиен пазар. Какво направихме и какво не успяхме……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Radi</dc:creator>
  <cp:lastModifiedBy>V. Popovska</cp:lastModifiedBy>
  <cp:revision>518</cp:revision>
  <cp:lastPrinted>2016-09-13T15:46:14Z</cp:lastPrinted>
  <dcterms:created xsi:type="dcterms:W3CDTF">2004-04-20T08:16:16Z</dcterms:created>
  <dcterms:modified xsi:type="dcterms:W3CDTF">2016-09-17T11:05:18Z</dcterms:modified>
</cp:coreProperties>
</file>