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1" r:id="rId4"/>
    <p:sldId id="260" r:id="rId5"/>
    <p:sldId id="258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CC00"/>
    <a:srgbClr val="5EEC3C"/>
    <a:srgbClr val="FFCC66"/>
    <a:srgbClr val="007033"/>
    <a:srgbClr val="990099"/>
    <a:srgbClr val="CC0099"/>
    <a:srgbClr val="FE9202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2E370-9BE7-427F-B73F-359EA0922C50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D1955-3794-46D5-A564-B46431CF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3640685"/>
            <a:ext cx="8551479" cy="61082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251505"/>
            <a:ext cx="8551479" cy="458116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FF29BA06-5941-41B9-8B58-A738297418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244327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33880"/>
            <a:ext cx="6104234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044700"/>
            <a:ext cx="6104234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1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2636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2636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27A9BA-A19D-4972-96D6-A17B84ACD75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492" y="3633430"/>
            <a:ext cx="8551479" cy="61082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itchFamily="34" charset="-128"/>
              </a:rPr>
              <a:t>Cyber security through the user eyes. Good practices.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870" y="4862325"/>
            <a:ext cx="6334721" cy="281174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/>
              <a:t>Center for National Security and Defense Research, Bulgarian Academy of Sciences</a:t>
            </a:r>
            <a:endParaRPr lang="bg-BG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53B864-ACF8-4A49-99C9-3799AC2BECAE}"/>
              </a:ext>
            </a:extLst>
          </p:cNvPr>
          <p:cNvSpPr txBox="1"/>
          <p:nvPr/>
        </p:nvSpPr>
        <p:spPr>
          <a:xfrm>
            <a:off x="281492" y="4712613"/>
            <a:ext cx="960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Atanas Radev</a:t>
            </a:r>
          </a:p>
          <a:p>
            <a:r>
              <a:rPr lang="en-US" sz="1100" dirty="0"/>
              <a:t>Expert</a:t>
            </a:r>
            <a:endParaRPr lang="bg-BG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D5831-2DDF-4606-B836-2DF53FF2C18C}"/>
              </a:ext>
            </a:extLst>
          </p:cNvPr>
          <p:cNvSpPr txBox="1"/>
          <p:nvPr/>
        </p:nvSpPr>
        <p:spPr>
          <a:xfrm>
            <a:off x="8059766" y="4712612"/>
            <a:ext cx="8322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</a:t>
            </a:r>
            <a:r>
              <a:rPr lang="bg-BG" sz="1100" dirty="0"/>
              <a:t>5</a:t>
            </a:r>
            <a:r>
              <a:rPr lang="en-US" sz="1100" dirty="0"/>
              <a:t>.0</a:t>
            </a:r>
            <a:r>
              <a:rPr lang="bg-BG" sz="1100" dirty="0"/>
              <a:t>6</a:t>
            </a:r>
            <a:r>
              <a:rPr lang="en-US" sz="1100" dirty="0"/>
              <a:t>.2018</a:t>
            </a:r>
            <a:br>
              <a:rPr lang="en-US" sz="1100" dirty="0"/>
            </a:br>
            <a:r>
              <a:rPr lang="en-US" sz="1100" dirty="0"/>
              <a:t>Sofia</a:t>
            </a:r>
            <a:endParaRPr lang="bg-BG" sz="11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501C29A-D2F4-41EC-A6F4-1AE8BDAE645C}"/>
              </a:ext>
            </a:extLst>
          </p:cNvPr>
          <p:cNvSpPr txBox="1">
            <a:spLocks/>
          </p:cNvSpPr>
          <p:nvPr/>
        </p:nvSpPr>
        <p:spPr>
          <a:xfrm>
            <a:off x="296260" y="4236301"/>
            <a:ext cx="8551479" cy="320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International Conference “Energy Security of South Europe and the National Security”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6945" y="301417"/>
            <a:ext cx="6104234" cy="572644"/>
          </a:xfrm>
        </p:spPr>
        <p:txBody>
          <a:bodyPr>
            <a:normAutofit fontScale="90000"/>
          </a:bodyPr>
          <a:lstStyle/>
          <a:p>
            <a:r>
              <a:rPr lang="en-US" dirty="0"/>
              <a:t>Good 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security framework</a:t>
            </a:r>
          </a:p>
          <a:p>
            <a:r>
              <a:rPr lang="en-US" dirty="0"/>
              <a:t>Stop data loss</a:t>
            </a:r>
          </a:p>
          <a:p>
            <a:r>
              <a:rPr lang="en-US" dirty="0"/>
              <a:t>Detection of Internal threats</a:t>
            </a:r>
          </a:p>
          <a:p>
            <a:r>
              <a:rPr lang="en-US" dirty="0"/>
              <a:t>Always back up your data</a:t>
            </a:r>
          </a:p>
          <a:p>
            <a:r>
              <a:rPr lang="en-US" dirty="0"/>
              <a:t>Beware of Social </a:t>
            </a:r>
            <a:r>
              <a:rPr lang="en-US" dirty="0" err="1"/>
              <a:t>engineerng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6945" y="301417"/>
            <a:ext cx="6104234" cy="572644"/>
          </a:xfrm>
        </p:spPr>
        <p:txBody>
          <a:bodyPr>
            <a:normAutofit fontScale="90000"/>
          </a:bodyPr>
          <a:lstStyle/>
          <a:p>
            <a:r>
              <a:rPr lang="en-US" dirty="0"/>
              <a:t>Good practices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User training and education</a:t>
            </a:r>
          </a:p>
          <a:p>
            <a:r>
              <a:rPr lang="en-US" dirty="0"/>
              <a:t>Make a good and clear policy for new employees and third parties</a:t>
            </a:r>
          </a:p>
          <a:p>
            <a:r>
              <a:rPr lang="en-US" dirty="0"/>
              <a:t>Regularly update your system</a:t>
            </a:r>
          </a:p>
          <a:p>
            <a:r>
              <a:rPr lang="en-US" dirty="0"/>
              <a:t>Create a list of incidents and how to deal with them</a:t>
            </a:r>
          </a:p>
          <a:p>
            <a:r>
              <a:rPr lang="en-US" dirty="0"/>
              <a:t>Maintenance of certificates and security standards.</a:t>
            </a:r>
          </a:p>
        </p:txBody>
      </p:sp>
    </p:spTree>
    <p:extLst>
      <p:ext uri="{BB962C8B-B14F-4D97-AF65-F5344CB8AC3E}">
        <p14:creationId xmlns:p14="http://schemas.microsoft.com/office/powerpoint/2010/main" val="414467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765E019-0B89-4F53-A874-E373926CB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and black hat&#10;&#10;Description generated with high confidence">
            <a:extLst>
              <a:ext uri="{FF2B5EF4-FFF2-40B4-BE49-F238E27FC236}">
                <a16:creationId xmlns:a16="http://schemas.microsoft.com/office/drawing/2014/main" id="{72F5C606-DB2D-49FF-9460-DE0B90505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878998"/>
            <a:ext cx="4915159" cy="339145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A3BB9-AC31-4E95-99A7-65AABE87A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</p:txBody>
      </p:sp>
      <p:cxnSp>
        <p:nvCxnSpPr>
          <p:cNvPr id="33" name="Straight Connector 2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111</Words>
  <Application>Microsoft Office PowerPoint</Application>
  <PresentationFormat>On-screen Show (16:9)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Calibri</vt:lpstr>
      <vt:lpstr>Office Theme</vt:lpstr>
      <vt:lpstr>Cyber security through the user eyes. Good practices.</vt:lpstr>
      <vt:lpstr>Good practices</vt:lpstr>
      <vt:lpstr>Good practices</vt:lpstr>
      <vt:lpstr>PowerPoint Presentation</vt:lpstr>
      <vt:lpstr>Thank you for your attention!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Atanas Radev</cp:lastModifiedBy>
  <cp:revision>129</cp:revision>
  <dcterms:created xsi:type="dcterms:W3CDTF">2013-08-21T19:17:07Z</dcterms:created>
  <dcterms:modified xsi:type="dcterms:W3CDTF">2018-06-13T19:32:39Z</dcterms:modified>
</cp:coreProperties>
</file>