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9" r:id="rId2"/>
    <p:sldId id="256" r:id="rId3"/>
    <p:sldId id="266" r:id="rId4"/>
    <p:sldId id="262" r:id="rId5"/>
    <p:sldId id="271" r:id="rId6"/>
    <p:sldId id="272" r:id="rId7"/>
    <p:sldId id="257" r:id="rId8"/>
    <p:sldId id="260" r:id="rId9"/>
    <p:sldId id="258" r:id="rId10"/>
    <p:sldId id="261" r:id="rId11"/>
    <p:sldId id="273" r:id="rId12"/>
    <p:sldId id="276" r:id="rId13"/>
    <p:sldId id="275" r:id="rId14"/>
    <p:sldId id="268" r:id="rId15"/>
    <p:sldId id="263" r:id="rId16"/>
    <p:sldId id="274" r:id="rId17"/>
    <p:sldId id="264" r:id="rId18"/>
    <p:sldId id="267" r:id="rId19"/>
    <p:sldId id="265" r:id="rId20"/>
    <p:sldId id="270" r:id="rId21"/>
    <p:sldId id="284" r:id="rId22"/>
    <p:sldId id="277" r:id="rId23"/>
    <p:sldId id="269" r:id="rId24"/>
    <p:sldId id="283" r:id="rId25"/>
    <p:sldId id="285" r:id="rId26"/>
    <p:sldId id="278" r:id="rId27"/>
    <p:sldId id="286" r:id="rId28"/>
  </p:sldIdLst>
  <p:sldSz cx="9504363" cy="5346700"/>
  <p:notesSz cx="6858000" cy="9144000"/>
  <p:embeddedFontLst>
    <p:embeddedFont>
      <p:font typeface="Malgun Gothic" panose="020B0503020000020004" pitchFamily="34" charset="-127"/>
      <p:regular r:id="rId29"/>
      <p:bold r:id="rId30"/>
    </p:embeddedFont>
    <p:embeddedFont>
      <p:font typeface="DotumChe" panose="020B0604020202020204" charset="-127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Opinion Pro ExCn Lt" panose="02010000030000000004" pitchFamily="50" charset="0"/>
      <p:regular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Levenim MT" panose="020B0604020202020204" charset="0"/>
      <p:regular r:id="rId39"/>
      <p:bold r:id="rId40"/>
    </p:embeddedFont>
    <p:embeddedFont>
      <p:font typeface="MagistralC" panose="04000500000000000000" pitchFamily="82" charset="0"/>
      <p:regular r:id="rId41"/>
      <p:bold r:id="rId42"/>
    </p:embeddedFont>
    <p:embeddedFont>
      <p:font typeface="Untitled1" panose="02000503000000000000" pitchFamily="2" charset="0"/>
      <p:regular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>
      <p:cViewPr>
        <p:scale>
          <a:sx n="66" d="100"/>
          <a:sy n="66" d="100"/>
        </p:scale>
        <p:origin x="2160" y="14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8046" y="875027"/>
            <a:ext cx="7128272" cy="1861444"/>
          </a:xfrm>
        </p:spPr>
        <p:txBody>
          <a:bodyPr anchor="b"/>
          <a:lstStyle>
            <a:lvl1pPr algn="ctr">
              <a:defRPr sz="467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8046" y="2808256"/>
            <a:ext cx="7128272" cy="1290881"/>
          </a:xfrm>
        </p:spPr>
        <p:txBody>
          <a:bodyPr/>
          <a:lstStyle>
            <a:lvl1pPr marL="0" indent="0" algn="ctr">
              <a:buNone/>
              <a:defRPr sz="1871"/>
            </a:lvl1pPr>
            <a:lvl2pPr marL="356433" indent="0" algn="ctr">
              <a:buNone/>
              <a:defRPr sz="1559"/>
            </a:lvl2pPr>
            <a:lvl3pPr marL="712866" indent="0" algn="ctr">
              <a:buNone/>
              <a:defRPr sz="1403"/>
            </a:lvl3pPr>
            <a:lvl4pPr marL="1069299" indent="0" algn="ctr">
              <a:buNone/>
              <a:defRPr sz="1247"/>
            </a:lvl4pPr>
            <a:lvl5pPr marL="1425732" indent="0" algn="ctr">
              <a:buNone/>
              <a:defRPr sz="1247"/>
            </a:lvl5pPr>
            <a:lvl6pPr marL="1782166" indent="0" algn="ctr">
              <a:buNone/>
              <a:defRPr sz="1247"/>
            </a:lvl6pPr>
            <a:lvl7pPr marL="2138599" indent="0" algn="ctr">
              <a:buNone/>
              <a:defRPr sz="1247"/>
            </a:lvl7pPr>
            <a:lvl8pPr marL="2495032" indent="0" algn="ctr">
              <a:buNone/>
              <a:defRPr sz="1247"/>
            </a:lvl8pPr>
            <a:lvl9pPr marL="2851465" indent="0" algn="ctr">
              <a:buNone/>
              <a:defRPr sz="124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3F1B-422A-4586-A324-94DBA888D6F3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96CD-97A0-44FF-B12B-8F6C7837E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427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3F1B-422A-4586-A324-94DBA888D6F3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96CD-97A0-44FF-B12B-8F6C7837E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77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60" y="284662"/>
            <a:ext cx="2049378" cy="45310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3425" y="284662"/>
            <a:ext cx="6029330" cy="453108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3F1B-422A-4586-A324-94DBA888D6F3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96CD-97A0-44FF-B12B-8F6C7837E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973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3F1B-422A-4586-A324-94DBA888D6F3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96CD-97A0-44FF-B12B-8F6C7837E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620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475" y="1332963"/>
            <a:ext cx="8197513" cy="2224078"/>
          </a:xfrm>
        </p:spPr>
        <p:txBody>
          <a:bodyPr anchor="b"/>
          <a:lstStyle>
            <a:lvl1pPr>
              <a:defRPr sz="467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475" y="3578082"/>
            <a:ext cx="8197513" cy="1169590"/>
          </a:xfrm>
        </p:spPr>
        <p:txBody>
          <a:bodyPr/>
          <a:lstStyle>
            <a:lvl1pPr marL="0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1pPr>
            <a:lvl2pPr marL="356433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2pPr>
            <a:lvl3pPr marL="71286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3pPr>
            <a:lvl4pPr marL="1069299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4pPr>
            <a:lvl5pPr marL="1425732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5pPr>
            <a:lvl6pPr marL="1782166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6pPr>
            <a:lvl7pPr marL="2138599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7pPr>
            <a:lvl8pPr marL="2495032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8pPr>
            <a:lvl9pPr marL="2851465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3F1B-422A-4586-A324-94DBA888D6F3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96CD-97A0-44FF-B12B-8F6C7837E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55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3425" y="1423311"/>
            <a:ext cx="4039354" cy="33924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1584" y="1423311"/>
            <a:ext cx="4039354" cy="33924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3F1B-422A-4586-A324-94DBA888D6F3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96CD-97A0-44FF-B12B-8F6C7837E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55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63" y="284663"/>
            <a:ext cx="8197513" cy="10334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4663" y="1310685"/>
            <a:ext cx="4020791" cy="642346"/>
          </a:xfrm>
        </p:spPr>
        <p:txBody>
          <a:bodyPr anchor="b"/>
          <a:lstStyle>
            <a:lvl1pPr marL="0" indent="0">
              <a:buNone/>
              <a:defRPr sz="1871" b="1"/>
            </a:lvl1pPr>
            <a:lvl2pPr marL="356433" indent="0">
              <a:buNone/>
              <a:defRPr sz="1559" b="1"/>
            </a:lvl2pPr>
            <a:lvl3pPr marL="712866" indent="0">
              <a:buNone/>
              <a:defRPr sz="1403" b="1"/>
            </a:lvl3pPr>
            <a:lvl4pPr marL="1069299" indent="0">
              <a:buNone/>
              <a:defRPr sz="1247" b="1"/>
            </a:lvl4pPr>
            <a:lvl5pPr marL="1425732" indent="0">
              <a:buNone/>
              <a:defRPr sz="1247" b="1"/>
            </a:lvl5pPr>
            <a:lvl6pPr marL="1782166" indent="0">
              <a:buNone/>
              <a:defRPr sz="1247" b="1"/>
            </a:lvl6pPr>
            <a:lvl7pPr marL="2138599" indent="0">
              <a:buNone/>
              <a:defRPr sz="1247" b="1"/>
            </a:lvl7pPr>
            <a:lvl8pPr marL="2495032" indent="0">
              <a:buNone/>
              <a:defRPr sz="1247" b="1"/>
            </a:lvl8pPr>
            <a:lvl9pPr marL="2851465" indent="0">
              <a:buNone/>
              <a:defRPr sz="1247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4663" y="1953031"/>
            <a:ext cx="4020791" cy="28726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11584" y="1310685"/>
            <a:ext cx="4040592" cy="642346"/>
          </a:xfrm>
        </p:spPr>
        <p:txBody>
          <a:bodyPr anchor="b"/>
          <a:lstStyle>
            <a:lvl1pPr marL="0" indent="0">
              <a:buNone/>
              <a:defRPr sz="1871" b="1"/>
            </a:lvl1pPr>
            <a:lvl2pPr marL="356433" indent="0">
              <a:buNone/>
              <a:defRPr sz="1559" b="1"/>
            </a:lvl2pPr>
            <a:lvl3pPr marL="712866" indent="0">
              <a:buNone/>
              <a:defRPr sz="1403" b="1"/>
            </a:lvl3pPr>
            <a:lvl4pPr marL="1069299" indent="0">
              <a:buNone/>
              <a:defRPr sz="1247" b="1"/>
            </a:lvl4pPr>
            <a:lvl5pPr marL="1425732" indent="0">
              <a:buNone/>
              <a:defRPr sz="1247" b="1"/>
            </a:lvl5pPr>
            <a:lvl6pPr marL="1782166" indent="0">
              <a:buNone/>
              <a:defRPr sz="1247" b="1"/>
            </a:lvl6pPr>
            <a:lvl7pPr marL="2138599" indent="0">
              <a:buNone/>
              <a:defRPr sz="1247" b="1"/>
            </a:lvl7pPr>
            <a:lvl8pPr marL="2495032" indent="0">
              <a:buNone/>
              <a:defRPr sz="1247" b="1"/>
            </a:lvl8pPr>
            <a:lvl9pPr marL="2851465" indent="0">
              <a:buNone/>
              <a:defRPr sz="1247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11584" y="1953031"/>
            <a:ext cx="4040592" cy="28726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3F1B-422A-4586-A324-94DBA888D6F3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96CD-97A0-44FF-B12B-8F6C7837E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89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3F1B-422A-4586-A324-94DBA888D6F3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96CD-97A0-44FF-B12B-8F6C7837E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022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3F1B-422A-4586-A324-94DBA888D6F3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96CD-97A0-44FF-B12B-8F6C7837E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373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63" y="356447"/>
            <a:ext cx="3065404" cy="1247563"/>
          </a:xfrm>
        </p:spPr>
        <p:txBody>
          <a:bodyPr anchor="b"/>
          <a:lstStyle>
            <a:lvl1pPr>
              <a:defRPr sz="249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0592" y="769826"/>
            <a:ext cx="4811584" cy="3799622"/>
          </a:xfrm>
        </p:spPr>
        <p:txBody>
          <a:bodyPr/>
          <a:lstStyle>
            <a:lvl1pPr>
              <a:defRPr sz="2495"/>
            </a:lvl1pPr>
            <a:lvl2pPr>
              <a:defRPr sz="2183"/>
            </a:lvl2pPr>
            <a:lvl3pPr>
              <a:defRPr sz="1871"/>
            </a:lvl3pPr>
            <a:lvl4pPr>
              <a:defRPr sz="1559"/>
            </a:lvl4pPr>
            <a:lvl5pPr>
              <a:defRPr sz="1559"/>
            </a:lvl5pPr>
            <a:lvl6pPr>
              <a:defRPr sz="1559"/>
            </a:lvl6pPr>
            <a:lvl7pPr>
              <a:defRPr sz="1559"/>
            </a:lvl7pPr>
            <a:lvl8pPr>
              <a:defRPr sz="1559"/>
            </a:lvl8pPr>
            <a:lvl9pPr>
              <a:defRPr sz="155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4663" y="1604010"/>
            <a:ext cx="3065404" cy="2971627"/>
          </a:xfrm>
        </p:spPr>
        <p:txBody>
          <a:bodyPr/>
          <a:lstStyle>
            <a:lvl1pPr marL="0" indent="0">
              <a:buNone/>
              <a:defRPr sz="1247"/>
            </a:lvl1pPr>
            <a:lvl2pPr marL="356433" indent="0">
              <a:buNone/>
              <a:defRPr sz="1091"/>
            </a:lvl2pPr>
            <a:lvl3pPr marL="712866" indent="0">
              <a:buNone/>
              <a:defRPr sz="936"/>
            </a:lvl3pPr>
            <a:lvl4pPr marL="1069299" indent="0">
              <a:buNone/>
              <a:defRPr sz="780"/>
            </a:lvl4pPr>
            <a:lvl5pPr marL="1425732" indent="0">
              <a:buNone/>
              <a:defRPr sz="780"/>
            </a:lvl5pPr>
            <a:lvl6pPr marL="1782166" indent="0">
              <a:buNone/>
              <a:defRPr sz="780"/>
            </a:lvl6pPr>
            <a:lvl7pPr marL="2138599" indent="0">
              <a:buNone/>
              <a:defRPr sz="780"/>
            </a:lvl7pPr>
            <a:lvl8pPr marL="2495032" indent="0">
              <a:buNone/>
              <a:defRPr sz="780"/>
            </a:lvl8pPr>
            <a:lvl9pPr marL="2851465" indent="0">
              <a:buNone/>
              <a:defRPr sz="78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3F1B-422A-4586-A324-94DBA888D6F3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96CD-97A0-44FF-B12B-8F6C7837E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90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663" y="356447"/>
            <a:ext cx="3065404" cy="1247563"/>
          </a:xfrm>
        </p:spPr>
        <p:txBody>
          <a:bodyPr anchor="b"/>
          <a:lstStyle>
            <a:lvl1pPr>
              <a:defRPr sz="249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40592" y="769826"/>
            <a:ext cx="4811584" cy="3799622"/>
          </a:xfrm>
        </p:spPr>
        <p:txBody>
          <a:bodyPr anchor="t"/>
          <a:lstStyle>
            <a:lvl1pPr marL="0" indent="0">
              <a:buNone/>
              <a:defRPr sz="2495"/>
            </a:lvl1pPr>
            <a:lvl2pPr marL="356433" indent="0">
              <a:buNone/>
              <a:defRPr sz="2183"/>
            </a:lvl2pPr>
            <a:lvl3pPr marL="712866" indent="0">
              <a:buNone/>
              <a:defRPr sz="1871"/>
            </a:lvl3pPr>
            <a:lvl4pPr marL="1069299" indent="0">
              <a:buNone/>
              <a:defRPr sz="1559"/>
            </a:lvl4pPr>
            <a:lvl5pPr marL="1425732" indent="0">
              <a:buNone/>
              <a:defRPr sz="1559"/>
            </a:lvl5pPr>
            <a:lvl6pPr marL="1782166" indent="0">
              <a:buNone/>
              <a:defRPr sz="1559"/>
            </a:lvl6pPr>
            <a:lvl7pPr marL="2138599" indent="0">
              <a:buNone/>
              <a:defRPr sz="1559"/>
            </a:lvl7pPr>
            <a:lvl8pPr marL="2495032" indent="0">
              <a:buNone/>
              <a:defRPr sz="1559"/>
            </a:lvl8pPr>
            <a:lvl9pPr marL="2851465" indent="0">
              <a:buNone/>
              <a:defRPr sz="155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4663" y="1604010"/>
            <a:ext cx="3065404" cy="2971627"/>
          </a:xfrm>
        </p:spPr>
        <p:txBody>
          <a:bodyPr/>
          <a:lstStyle>
            <a:lvl1pPr marL="0" indent="0">
              <a:buNone/>
              <a:defRPr sz="1247"/>
            </a:lvl1pPr>
            <a:lvl2pPr marL="356433" indent="0">
              <a:buNone/>
              <a:defRPr sz="1091"/>
            </a:lvl2pPr>
            <a:lvl3pPr marL="712866" indent="0">
              <a:buNone/>
              <a:defRPr sz="936"/>
            </a:lvl3pPr>
            <a:lvl4pPr marL="1069299" indent="0">
              <a:buNone/>
              <a:defRPr sz="780"/>
            </a:lvl4pPr>
            <a:lvl5pPr marL="1425732" indent="0">
              <a:buNone/>
              <a:defRPr sz="780"/>
            </a:lvl5pPr>
            <a:lvl6pPr marL="1782166" indent="0">
              <a:buNone/>
              <a:defRPr sz="780"/>
            </a:lvl6pPr>
            <a:lvl7pPr marL="2138599" indent="0">
              <a:buNone/>
              <a:defRPr sz="780"/>
            </a:lvl7pPr>
            <a:lvl8pPr marL="2495032" indent="0">
              <a:buNone/>
              <a:defRPr sz="780"/>
            </a:lvl8pPr>
            <a:lvl9pPr marL="2851465" indent="0">
              <a:buNone/>
              <a:defRPr sz="78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3F1B-422A-4586-A324-94DBA888D6F3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96CD-97A0-44FF-B12B-8F6C7837E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17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3425" y="284663"/>
            <a:ext cx="8197513" cy="1033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3425" y="1423311"/>
            <a:ext cx="8197513" cy="3392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3425" y="4955599"/>
            <a:ext cx="2138482" cy="284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43F1B-422A-4586-A324-94DBA888D6F3}" type="datetimeFigureOut">
              <a:rPr lang="ru-RU" smtClean="0"/>
              <a:t>11.05.2023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8320" y="4955599"/>
            <a:ext cx="3207723" cy="284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12456" y="4955599"/>
            <a:ext cx="2138482" cy="284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F96CD-97A0-44FF-B12B-8F6C7837E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150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12866" rtl="0" eaLnBrk="1" latinLnBrk="0" hangingPunct="1">
        <a:lnSpc>
          <a:spcPct val="90000"/>
        </a:lnSpc>
        <a:spcBef>
          <a:spcPct val="0"/>
        </a:spcBef>
        <a:buNone/>
        <a:defRPr sz="34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217" indent="-178217" algn="l" defTabSz="712866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183" kern="1200">
          <a:solidFill>
            <a:schemeClr val="tx1"/>
          </a:solidFill>
          <a:latin typeface="+mn-lt"/>
          <a:ea typeface="+mn-ea"/>
          <a:cs typeface="+mn-cs"/>
        </a:defRPr>
      </a:lvl1pPr>
      <a:lvl2pPr marL="534650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2pPr>
      <a:lvl3pPr marL="891083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559" kern="1200">
          <a:solidFill>
            <a:schemeClr val="tx1"/>
          </a:solidFill>
          <a:latin typeface="+mn-lt"/>
          <a:ea typeface="+mn-ea"/>
          <a:cs typeface="+mn-cs"/>
        </a:defRPr>
      </a:lvl3pPr>
      <a:lvl4pPr marL="1247516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4pPr>
      <a:lvl5pPr marL="1603949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5pPr>
      <a:lvl6pPr marL="1960382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6pPr>
      <a:lvl7pPr marL="2316815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7pPr>
      <a:lvl8pPr marL="2673248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8pPr>
      <a:lvl9pPr marL="3029682" indent="-178217" algn="l" defTabSz="712866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1pPr>
      <a:lvl2pPr marL="356433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2pPr>
      <a:lvl3pPr marL="712866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3pPr>
      <a:lvl4pPr marL="1069299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4pPr>
      <a:lvl5pPr marL="1425732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5pPr>
      <a:lvl6pPr marL="1782166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6pPr>
      <a:lvl7pPr marL="2138599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7pPr>
      <a:lvl8pPr marL="2495032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8pPr>
      <a:lvl9pPr marL="2851465" algn="l" defTabSz="712866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18" Type="http://schemas.openxmlformats.org/officeDocument/2006/relationships/image" Target="../media/image49.png"/><Relationship Id="rId26" Type="http://schemas.openxmlformats.org/officeDocument/2006/relationships/image" Target="../media/image57.jpeg"/><Relationship Id="rId3" Type="http://schemas.openxmlformats.org/officeDocument/2006/relationships/image" Target="../media/image36.jpeg"/><Relationship Id="rId21" Type="http://schemas.openxmlformats.org/officeDocument/2006/relationships/image" Target="../media/image52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17" Type="http://schemas.openxmlformats.org/officeDocument/2006/relationships/image" Target="../media/image48.jpeg"/><Relationship Id="rId25" Type="http://schemas.openxmlformats.org/officeDocument/2006/relationships/image" Target="../media/image56.jpeg"/><Relationship Id="rId2" Type="http://schemas.openxmlformats.org/officeDocument/2006/relationships/image" Target="../media/image35.jpeg"/><Relationship Id="rId16" Type="http://schemas.openxmlformats.org/officeDocument/2006/relationships/image" Target="../media/image47.jpeg"/><Relationship Id="rId20" Type="http://schemas.openxmlformats.org/officeDocument/2006/relationships/image" Target="../media/image51.jpeg"/><Relationship Id="rId29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24" Type="http://schemas.openxmlformats.org/officeDocument/2006/relationships/image" Target="../media/image55.png"/><Relationship Id="rId5" Type="http://schemas.openxmlformats.org/officeDocument/2006/relationships/image" Target="../media/image1.jpeg"/><Relationship Id="rId15" Type="http://schemas.openxmlformats.org/officeDocument/2006/relationships/image" Target="../media/image46.jpeg"/><Relationship Id="rId23" Type="http://schemas.openxmlformats.org/officeDocument/2006/relationships/image" Target="../media/image54.jpeg"/><Relationship Id="rId28" Type="http://schemas.openxmlformats.org/officeDocument/2006/relationships/image" Target="../media/image59.jpeg"/><Relationship Id="rId10" Type="http://schemas.openxmlformats.org/officeDocument/2006/relationships/image" Target="../media/image41.jpeg"/><Relationship Id="rId19" Type="http://schemas.openxmlformats.org/officeDocument/2006/relationships/image" Target="../media/image50.jpeg"/><Relationship Id="rId4" Type="http://schemas.openxmlformats.org/officeDocument/2006/relationships/image" Target="../media/image33.pn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Relationship Id="rId22" Type="http://schemas.openxmlformats.org/officeDocument/2006/relationships/image" Target="../media/image53.jpeg"/><Relationship Id="rId27" Type="http://schemas.openxmlformats.org/officeDocument/2006/relationships/image" Target="../media/image58.jpeg"/><Relationship Id="rId30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4.jpeg"/><Relationship Id="rId3" Type="http://schemas.openxmlformats.org/officeDocument/2006/relationships/image" Target="../media/image1.jpe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image" Target="../media/image65.jpe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2.jpeg"/><Relationship Id="rId5" Type="http://schemas.openxmlformats.org/officeDocument/2006/relationships/image" Target="../media/image67.jpeg"/><Relationship Id="rId15" Type="http://schemas.openxmlformats.org/officeDocument/2006/relationships/image" Target="../media/image76.jpeg"/><Relationship Id="rId10" Type="http://schemas.openxmlformats.org/officeDocument/2006/relationships/image" Target="../media/image46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jpeg"/><Relationship Id="rId5" Type="http://schemas.openxmlformats.org/officeDocument/2006/relationships/image" Target="../media/image82.pn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jpe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jpeg"/><Relationship Id="rId15" Type="http://schemas.openxmlformats.org/officeDocument/2006/relationships/image" Target="../media/image4.png"/><Relationship Id="rId10" Type="http://schemas.openxmlformats.org/officeDocument/2006/relationships/image" Target="../media/image97.png"/><Relationship Id="rId4" Type="http://schemas.openxmlformats.org/officeDocument/2006/relationships/image" Target="../media/image91.jpe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106.jpeg"/><Relationship Id="rId3" Type="http://schemas.openxmlformats.org/officeDocument/2006/relationships/image" Target="../media/image1.jpeg"/><Relationship Id="rId7" Type="http://schemas.openxmlformats.org/officeDocument/2006/relationships/image" Target="../media/image58.jpeg"/><Relationship Id="rId12" Type="http://schemas.openxmlformats.org/officeDocument/2006/relationships/image" Target="../media/image105.jpeg"/><Relationship Id="rId2" Type="http://schemas.openxmlformats.org/officeDocument/2006/relationships/image" Target="../media/image102.jpe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104.png"/><Relationship Id="rId5" Type="http://schemas.openxmlformats.org/officeDocument/2006/relationships/image" Target="../media/image56.jpeg"/><Relationship Id="rId15" Type="http://schemas.openxmlformats.org/officeDocument/2006/relationships/image" Target="../media/image108.png"/><Relationship Id="rId10" Type="http://schemas.openxmlformats.org/officeDocument/2006/relationships/image" Target="../media/image103.jpeg"/><Relationship Id="rId4" Type="http://schemas.openxmlformats.org/officeDocument/2006/relationships/image" Target="../media/image53.jpeg"/><Relationship Id="rId9" Type="http://schemas.openxmlformats.org/officeDocument/2006/relationships/image" Target="../media/image50.jpeg"/><Relationship Id="rId14" Type="http://schemas.openxmlformats.org/officeDocument/2006/relationships/image" Target="../media/image10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2.png"/><Relationship Id="rId3" Type="http://schemas.openxmlformats.org/officeDocument/2006/relationships/image" Target="../media/image115.jpeg"/><Relationship Id="rId7" Type="http://schemas.openxmlformats.org/officeDocument/2006/relationships/image" Target="../media/image103.jpeg"/><Relationship Id="rId12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121.jpeg"/><Relationship Id="rId5" Type="http://schemas.openxmlformats.org/officeDocument/2006/relationships/image" Target="../media/image117.png"/><Relationship Id="rId10" Type="http://schemas.openxmlformats.org/officeDocument/2006/relationships/image" Target="../media/image120.jpeg"/><Relationship Id="rId4" Type="http://schemas.openxmlformats.org/officeDocument/2006/relationships/image" Target="../media/image116.png"/><Relationship Id="rId9" Type="http://schemas.openxmlformats.org/officeDocument/2006/relationships/image" Target="../media/image119.png"/><Relationship Id="rId1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9.png"/><Relationship Id="rId4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4.png"/><Relationship Id="rId2" Type="http://schemas.openxmlformats.org/officeDocument/2006/relationships/image" Target="../media/image1.jpe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5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4.png"/><Relationship Id="rId2" Type="http://schemas.openxmlformats.org/officeDocument/2006/relationships/image" Target="../media/image24.jpeg"/><Relationship Id="rId16" Type="http://schemas.openxmlformats.org/officeDocument/2006/relationships/image" Target="../media/image9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-internet-information-data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30000"/>
          </a:blip>
          <a:srcRect l="13366" t="-49" r="70372" b="382"/>
          <a:stretch>
            <a:fillRect/>
          </a:stretch>
        </p:blipFill>
        <p:spPr>
          <a:xfrm>
            <a:off x="1" y="0"/>
            <a:ext cx="1940866" cy="53552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32115" y="549523"/>
            <a:ext cx="8383145" cy="31783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sp>
        <p:nvSpPr>
          <p:cNvPr id="4" name="Rectangle 3"/>
          <p:cNvSpPr/>
          <p:nvPr/>
        </p:nvSpPr>
        <p:spPr>
          <a:xfrm>
            <a:off x="2747355" y="190067"/>
            <a:ext cx="6140710" cy="4911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sp>
        <p:nvSpPr>
          <p:cNvPr id="5" name="Rectangle 4"/>
          <p:cNvSpPr/>
          <p:nvPr/>
        </p:nvSpPr>
        <p:spPr>
          <a:xfrm>
            <a:off x="1032115" y="549523"/>
            <a:ext cx="8383145" cy="3178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lum bright="16000" contrast="3000"/>
          </a:blip>
          <a:srcRect/>
          <a:stretch>
            <a:fillRect/>
          </a:stretch>
        </p:blipFill>
        <p:spPr bwMode="auto">
          <a:xfrm>
            <a:off x="2965577" y="306236"/>
            <a:ext cx="5931677" cy="5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276675" y="175475"/>
            <a:ext cx="1611563" cy="256640"/>
          </a:xfrm>
          <a:prstGeom prst="rect">
            <a:avLst/>
          </a:prstGeom>
          <a:noFill/>
          <a:ln>
            <a:noFill/>
          </a:ln>
        </p:spPr>
        <p:txBody>
          <a:bodyPr wrap="square" lIns="71277" tIns="35639" rIns="71277" bIns="35639" rtlCol="0" anchor="ctr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T</a:t>
            </a:r>
            <a:r>
              <a:rPr lang="en-US" altLang="ko-KR" sz="9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&amp;</a:t>
            </a:r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D </a:t>
            </a:r>
            <a:r>
              <a:rPr lang="ru-RU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Инженеринг</a:t>
            </a:r>
            <a:endParaRPr lang="ko-KR" altLang="en-US" sz="1200" b="1" dirty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1671" y="207322"/>
            <a:ext cx="1649712" cy="22587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ln w="12700">
                <a:solidFill>
                  <a:schemeClr val="bg2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3055522" y="3890449"/>
            <a:ext cx="5804699" cy="52097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3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74"/>
              </a:lnSpc>
            </a:pPr>
            <a:r>
              <a:rPr lang="ru-RU" sz="30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</a:rPr>
              <a:t>Интелигентно управление на геотермални системи</a:t>
            </a:r>
            <a:endParaRPr lang="en-US" sz="3000" spc="78" dirty="0">
              <a:solidFill>
                <a:schemeClr val="tx2">
                  <a:lumMod val="75000"/>
                </a:schemeClr>
              </a:solidFill>
              <a:latin typeface="MagistralC" pitchFamily="82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3084069" y="4640106"/>
            <a:ext cx="6078731" cy="523519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ctr"/>
          <a:lstStyle/>
          <a:p>
            <a:pPr>
              <a:lnSpc>
                <a:spcPts val="1559"/>
              </a:lnSpc>
              <a:defRPr/>
            </a:pPr>
            <a:r>
              <a:rPr lang="ru-RU" sz="1700" spc="5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agistralC" pitchFamily="82" charset="0"/>
                <a:cs typeface="Arial" pitchFamily="34" charset="0"/>
              </a:rPr>
              <a:t>с Умни Мрежи и Изкуствен Интелект</a:t>
            </a:r>
            <a:endParaRPr lang="en-US" sz="1700" spc="55" dirty="0">
              <a:solidFill>
                <a:schemeClr val="tx1">
                  <a:lumMod val="75000"/>
                  <a:lumOff val="25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14550" y="636201"/>
            <a:ext cx="7737145" cy="2913414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cxnSp>
        <p:nvCxnSpPr>
          <p:cNvPr id="12" name="Straight Connector 11"/>
          <p:cNvCxnSpPr/>
          <p:nvPr/>
        </p:nvCxnSpPr>
        <p:spPr>
          <a:xfrm>
            <a:off x="3128471" y="4641313"/>
            <a:ext cx="4999365" cy="1101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-503" t="24555" r="503" b="6625"/>
          <a:stretch/>
        </p:blipFill>
        <p:spPr>
          <a:xfrm>
            <a:off x="1805254" y="754081"/>
            <a:ext cx="7092000" cy="25769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185" y="4861302"/>
            <a:ext cx="1304183" cy="485398"/>
          </a:xfrm>
          <a:prstGeom prst="roundRect">
            <a:avLst>
              <a:gd name="adj" fmla="val 33963"/>
            </a:avLst>
          </a:prstGeom>
        </p:spPr>
      </p:pic>
    </p:spTree>
    <p:extLst>
      <p:ext uri="{BB962C8B-B14F-4D97-AF65-F5344CB8AC3E}">
        <p14:creationId xmlns:p14="http://schemas.microsoft.com/office/powerpoint/2010/main" val="3214507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394635" y="845757"/>
            <a:ext cx="786530" cy="644062"/>
            <a:chOff x="9166902" y="265724"/>
            <a:chExt cx="1445977" cy="1130840"/>
          </a:xfrm>
        </p:grpSpPr>
        <p:pic>
          <p:nvPicPr>
            <p:cNvPr id="6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6948" y="265724"/>
              <a:ext cx="585931" cy="654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 t="2440" r="3423"/>
            <a:stretch>
              <a:fillRect/>
            </a:stretch>
          </p:blipFill>
          <p:spPr bwMode="auto">
            <a:xfrm>
              <a:off x="9166902" y="456977"/>
              <a:ext cx="897361" cy="939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22781">
            <a:off x="6717887" y="2822435"/>
            <a:ext cx="605646" cy="461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cloud-internet-information-data.jpg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30000"/>
          </a:blip>
          <a:srcRect l="13366" t="-49" r="70372" b="382"/>
          <a:stretch>
            <a:fillRect/>
          </a:stretch>
        </p:blipFill>
        <p:spPr>
          <a:xfrm>
            <a:off x="1" y="0"/>
            <a:ext cx="1940866" cy="53552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4354" y="1373464"/>
            <a:ext cx="1467301" cy="3980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577085" y="799975"/>
            <a:ext cx="725299" cy="65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ounded Rectangle 11"/>
          <p:cNvSpPr/>
          <p:nvPr/>
        </p:nvSpPr>
        <p:spPr>
          <a:xfrm>
            <a:off x="6287141" y="1783063"/>
            <a:ext cx="227712" cy="256200"/>
          </a:xfrm>
          <a:prstGeom prst="roundRect">
            <a:avLst>
              <a:gd name="adj" fmla="val 39666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 sz="1100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287141" y="2523195"/>
            <a:ext cx="227712" cy="256200"/>
          </a:xfrm>
          <a:prstGeom prst="roundRect">
            <a:avLst>
              <a:gd name="adj" fmla="val 39666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 sz="1100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87141" y="3263327"/>
            <a:ext cx="227712" cy="256200"/>
          </a:xfrm>
          <a:prstGeom prst="roundRect">
            <a:avLst>
              <a:gd name="adj" fmla="val 39666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 sz="1100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87141" y="3633393"/>
            <a:ext cx="227712" cy="256200"/>
          </a:xfrm>
          <a:prstGeom prst="roundRect">
            <a:avLst>
              <a:gd name="adj" fmla="val 39666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 sz="1100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302633" y="1438394"/>
            <a:ext cx="1262883" cy="137375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27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r>
              <a:rPr lang="en-US" sz="750" b="1" dirty="0" smtClean="0">
                <a:solidFill>
                  <a:schemeClr val="tx1"/>
                </a:solidFill>
                <a:latin typeface="MagistralC" pitchFamily="82" charset="0"/>
              </a:rPr>
              <a:t>GRID-ONE Data Center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pic>
        <p:nvPicPr>
          <p:cNvPr id="17" name="Picture 16" descr="Untitled-1.jpg"/>
          <p:cNvPicPr>
            <a:picLocks noChangeAspect="1"/>
          </p:cNvPicPr>
          <p:nvPr/>
        </p:nvPicPr>
        <p:blipFill>
          <a:blip r:embed="rId7" cstate="print"/>
          <a:srcRect r="28118"/>
          <a:stretch>
            <a:fillRect/>
          </a:stretch>
        </p:blipFill>
        <p:spPr>
          <a:xfrm>
            <a:off x="5134026" y="3989587"/>
            <a:ext cx="878381" cy="947648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 flipH="1">
            <a:off x="3329781" y="2702542"/>
            <a:ext cx="227712" cy="256200"/>
          </a:xfrm>
          <a:prstGeom prst="roundRect">
            <a:avLst>
              <a:gd name="adj" fmla="val 39666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 sz="1100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 flipH="1">
            <a:off x="3329781" y="3442674"/>
            <a:ext cx="227712" cy="256200"/>
          </a:xfrm>
          <a:prstGeom prst="roundRect">
            <a:avLst>
              <a:gd name="adj" fmla="val 39666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 sz="1100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 flipH="1">
            <a:off x="3329781" y="3636151"/>
            <a:ext cx="227712" cy="256200"/>
          </a:xfrm>
          <a:prstGeom prst="roundRect">
            <a:avLst>
              <a:gd name="adj" fmla="val 39666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 sz="1100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94337" y="4842514"/>
            <a:ext cx="1431267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90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r>
              <a:rPr lang="ru-RU" sz="750" b="1" dirty="0" smtClean="0">
                <a:solidFill>
                  <a:schemeClr val="tx1"/>
                </a:solidFill>
                <a:latin typeface="MagistralC" pitchFamily="82" charset="0"/>
              </a:rPr>
              <a:t>Контрол на осветлението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pic>
        <p:nvPicPr>
          <p:cNvPr id="22" name="Picture 21" descr="2.jpg"/>
          <p:cNvPicPr/>
          <p:nvPr/>
        </p:nvPicPr>
        <p:blipFill>
          <a:blip r:embed="rId8" cstate="print"/>
          <a:srcRect b="11430"/>
          <a:stretch>
            <a:fillRect/>
          </a:stretch>
        </p:blipFill>
        <p:spPr>
          <a:xfrm>
            <a:off x="2478746" y="4022289"/>
            <a:ext cx="424880" cy="83192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276675" y="175475"/>
            <a:ext cx="1611563" cy="256640"/>
          </a:xfrm>
          <a:prstGeom prst="rect">
            <a:avLst/>
          </a:prstGeom>
          <a:noFill/>
          <a:ln>
            <a:noFill/>
          </a:ln>
        </p:spPr>
        <p:txBody>
          <a:bodyPr wrap="square" lIns="71277" tIns="35639" rIns="71277" bIns="35639" rtlCol="0" anchor="ctr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T</a:t>
            </a:r>
            <a:r>
              <a:rPr lang="en-US" altLang="ko-KR" sz="9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&amp;</a:t>
            </a:r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D </a:t>
            </a:r>
            <a:r>
              <a:rPr lang="ru-RU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Инженеринг</a:t>
            </a:r>
            <a:endParaRPr lang="ko-KR" altLang="en-US" sz="1200" b="1" dirty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1671" y="207322"/>
            <a:ext cx="1649712" cy="22587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ln w="12700">
                <a:solidFill>
                  <a:schemeClr val="bg2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8334" y="1116779"/>
            <a:ext cx="1779878" cy="1314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pic>
        <p:nvPicPr>
          <p:cNvPr id="26" name="Picture 25" descr="Grid-One-PV.jpg"/>
          <p:cNvPicPr>
            <a:picLocks noChangeAspect="1"/>
          </p:cNvPicPr>
          <p:nvPr/>
        </p:nvPicPr>
        <p:blipFill>
          <a:blip r:embed="rId9" cstate="print">
            <a:lum bright="20000" contrast="40000"/>
          </a:blip>
          <a:stretch>
            <a:fillRect/>
          </a:stretch>
        </p:blipFill>
        <p:spPr>
          <a:xfrm>
            <a:off x="382178" y="1198286"/>
            <a:ext cx="1663158" cy="11439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2299409" y="1577250"/>
            <a:ext cx="1015422" cy="418223"/>
          </a:xfrm>
          <a:prstGeom prst="rect">
            <a:avLst/>
          </a:prstGeom>
          <a:noFill/>
        </p:spPr>
        <p:txBody>
          <a:bodyPr wrap="square" lIns="71277" tIns="35639" rIns="71277" bIns="35639" rtlCol="0" anchor="ctr">
            <a:spAutoFit/>
          </a:bodyPr>
          <a:lstStyle/>
          <a:p>
            <a:pPr>
              <a:lnSpc>
                <a:spcPts val="857"/>
              </a:lnSpc>
            </a:pPr>
            <a:r>
              <a: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rPr>
              <a:t>Дистанционен достъп за</a:t>
            </a:r>
            <a:endParaRPr lang="en-US" altLang="ko-KR" sz="900" dirty="0" smtClean="0">
              <a:latin typeface="Opinion Pro ExCn Lt" pitchFamily="50" charset="0"/>
              <a:ea typeface="DotumChe" pitchFamily="49" charset="-127"/>
              <a:cs typeface="Levenim MT" pitchFamily="2" charset="-79"/>
            </a:endParaRPr>
          </a:p>
          <a:p>
            <a:pPr>
              <a:lnSpc>
                <a:spcPts val="857"/>
              </a:lnSpc>
            </a:pPr>
            <a:r>
              <a: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rPr>
              <a:t>мониторинг и управление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68727" y="2346745"/>
            <a:ext cx="1936420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822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r>
              <a:rPr lang="en-US" sz="750" b="1" dirty="0" smtClean="0">
                <a:solidFill>
                  <a:schemeClr val="tx1"/>
                </a:solidFill>
                <a:latin typeface="MagistralC" pitchFamily="82" charset="0"/>
              </a:rPr>
              <a:t>GRID-ONE </a:t>
            </a:r>
            <a:r>
              <a:rPr lang="ru-RU" sz="750" b="1" dirty="0" smtClean="0">
                <a:solidFill>
                  <a:schemeClr val="tx1"/>
                </a:solidFill>
                <a:latin typeface="MagistralC" pitchFamily="82" charset="0"/>
              </a:rPr>
              <a:t>Диспечерска Система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pic>
        <p:nvPicPr>
          <p:cNvPr id="29" name="Picture 28" descr="#_tablet_0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1299635">
            <a:off x="2372340" y="794296"/>
            <a:ext cx="953322" cy="6676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917007" y="4877014"/>
            <a:ext cx="1111139" cy="302806"/>
          </a:xfrm>
          <a:prstGeom prst="rect">
            <a:avLst/>
          </a:prstGeom>
          <a:noFill/>
        </p:spPr>
        <p:txBody>
          <a:bodyPr wrap="square" lIns="71277" tIns="35639" rIns="71277" bIns="35639" rtlCol="0" anchor="ctr">
            <a:spAutoFit/>
          </a:bodyPr>
          <a:lstStyle/>
          <a:p>
            <a:pPr>
              <a:lnSpc>
                <a:spcPts val="857"/>
              </a:lnSpc>
            </a:pPr>
            <a:r>
              <a: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rPr>
              <a:t>Датчик за температура </a:t>
            </a:r>
          </a:p>
          <a:p>
            <a:pPr>
              <a:lnSpc>
                <a:spcPts val="857"/>
              </a:lnSpc>
            </a:pPr>
            <a:r>
              <a: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rPr>
              <a:t>и влажност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917012" y="3598447"/>
            <a:ext cx="1136759" cy="187390"/>
          </a:xfrm>
          <a:prstGeom prst="rect">
            <a:avLst/>
          </a:prstGeom>
          <a:noFill/>
        </p:spPr>
        <p:txBody>
          <a:bodyPr wrap="square" lIns="71277" tIns="35639" rIns="71277" bIns="35639" rtlCol="0" anchor="ctr">
            <a:spAutoFit/>
          </a:bodyPr>
          <a:lstStyle/>
          <a:p>
            <a:pPr>
              <a:lnSpc>
                <a:spcPts val="857"/>
              </a:lnSpc>
            </a:pPr>
            <a:r>
              <a: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rPr>
              <a:t>Датчик за присъствие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311188" y="4846506"/>
            <a:ext cx="813858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822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28062" rIns="71277" bIns="28062" rtlCol="0" anchor="ctr"/>
          <a:lstStyle/>
          <a:p>
            <a:r>
              <a:rPr lang="ru-RU" sz="750" b="1" dirty="0" smtClean="0">
                <a:solidFill>
                  <a:schemeClr val="tx1"/>
                </a:solidFill>
                <a:latin typeface="MagistralC" pitchFamily="82" charset="0"/>
              </a:rPr>
              <a:t>Електромери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 rot="16200000" flipH="1">
            <a:off x="3745278" y="3810448"/>
            <a:ext cx="227733" cy="256176"/>
          </a:xfrm>
          <a:prstGeom prst="roundRect">
            <a:avLst>
              <a:gd name="adj" fmla="val 39666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 sz="1100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 rot="16200000" flipH="1">
            <a:off x="4485342" y="3810448"/>
            <a:ext cx="227733" cy="256176"/>
          </a:xfrm>
          <a:prstGeom prst="roundRect">
            <a:avLst>
              <a:gd name="adj" fmla="val 39666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 sz="1100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 rot="16200000" flipH="1">
            <a:off x="4855373" y="3810448"/>
            <a:ext cx="227733" cy="256176"/>
          </a:xfrm>
          <a:prstGeom prst="roundRect">
            <a:avLst>
              <a:gd name="adj" fmla="val 39666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 sz="1100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 rot="16200000" flipH="1">
            <a:off x="5225405" y="3810448"/>
            <a:ext cx="227733" cy="256176"/>
          </a:xfrm>
          <a:prstGeom prst="roundRect">
            <a:avLst>
              <a:gd name="adj" fmla="val 39666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 sz="1100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 rot="16200000" flipH="1">
            <a:off x="5595437" y="3810448"/>
            <a:ext cx="227733" cy="256176"/>
          </a:xfrm>
          <a:prstGeom prst="roundRect">
            <a:avLst>
              <a:gd name="adj" fmla="val 39666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 sz="1100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 rot="16200000" flipH="1">
            <a:off x="5965468" y="3810448"/>
            <a:ext cx="227733" cy="256176"/>
          </a:xfrm>
          <a:prstGeom prst="roundRect">
            <a:avLst>
              <a:gd name="adj" fmla="val 39666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 sz="1100" dirty="0">
              <a:solidFill>
                <a:schemeClr val="tx1"/>
              </a:solidFill>
              <a:latin typeface="MagistralC" pitchFamily="82" charset="0"/>
            </a:endParaRPr>
          </a:p>
        </p:txBody>
      </p:sp>
      <p:grpSp>
        <p:nvGrpSpPr>
          <p:cNvPr id="39" name="Group 189"/>
          <p:cNvGrpSpPr/>
          <p:nvPr/>
        </p:nvGrpSpPr>
        <p:grpSpPr>
          <a:xfrm rot="16200000" flipH="1">
            <a:off x="4300494" y="3393043"/>
            <a:ext cx="556664" cy="607905"/>
            <a:chOff x="4034023" y="3025553"/>
            <a:chExt cx="960487" cy="658822"/>
          </a:xfrm>
        </p:grpSpPr>
        <p:cxnSp>
          <p:nvCxnSpPr>
            <p:cNvPr id="40" name="Straight Connector 39"/>
            <p:cNvCxnSpPr/>
            <p:nvPr/>
          </p:nvCxnSpPr>
          <p:spPr>
            <a:xfrm rot="10800000" flipV="1">
              <a:off x="4289615" y="3025553"/>
              <a:ext cx="511182" cy="65723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4034023" y="3682787"/>
              <a:ext cx="255592" cy="158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0800000" flipH="1">
              <a:off x="4800801" y="3025553"/>
              <a:ext cx="193709" cy="1588"/>
            </a:xfrm>
            <a:prstGeom prst="line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201"/>
          <p:cNvGrpSpPr/>
          <p:nvPr/>
        </p:nvGrpSpPr>
        <p:grpSpPr>
          <a:xfrm rot="16200000" flipH="1">
            <a:off x="5007351" y="3390625"/>
            <a:ext cx="556661" cy="612744"/>
            <a:chOff x="4034023" y="4266995"/>
            <a:chExt cx="960478" cy="658821"/>
          </a:xfrm>
        </p:grpSpPr>
        <p:cxnSp>
          <p:nvCxnSpPr>
            <p:cNvPr id="44" name="Straight Connector 43"/>
            <p:cNvCxnSpPr>
              <a:stCxn id="37" idx="1"/>
            </p:cNvCxnSpPr>
            <p:nvPr/>
          </p:nvCxnSpPr>
          <p:spPr>
            <a:xfrm rot="10800000">
              <a:off x="4289615" y="4266995"/>
              <a:ext cx="511182" cy="65723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4034023" y="4266995"/>
              <a:ext cx="255592" cy="158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7" idx="1"/>
              <a:endCxn id="37" idx="3"/>
            </p:cNvCxnSpPr>
            <p:nvPr/>
          </p:nvCxnSpPr>
          <p:spPr>
            <a:xfrm rot="10800000" flipH="1">
              <a:off x="4800793" y="4924228"/>
              <a:ext cx="193708" cy="1588"/>
            </a:xfrm>
            <a:prstGeom prst="line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8109291" y="3008958"/>
            <a:ext cx="941652" cy="683915"/>
            <a:chOff x="10402431" y="3344698"/>
            <a:chExt cx="1348955" cy="980407"/>
          </a:xfrm>
        </p:grpSpPr>
        <p:pic>
          <p:nvPicPr>
            <p:cNvPr id="48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0402431" y="3344698"/>
              <a:ext cx="1348955" cy="980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9" name="Group 48"/>
            <p:cNvGrpSpPr/>
            <p:nvPr/>
          </p:nvGrpSpPr>
          <p:grpSpPr>
            <a:xfrm>
              <a:off x="10492929" y="3757190"/>
              <a:ext cx="525137" cy="506994"/>
              <a:chOff x="9624837" y="3730777"/>
              <a:chExt cx="725065" cy="677612"/>
            </a:xfrm>
          </p:grpSpPr>
          <p:pic>
            <p:nvPicPr>
              <p:cNvPr id="50" name="Picture 6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t="4090"/>
              <a:stretch>
                <a:fillRect/>
              </a:stretch>
            </p:blipFill>
            <p:spPr bwMode="auto">
              <a:xfrm>
                <a:off x="10025902" y="3730777"/>
                <a:ext cx="324000" cy="484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1" name="Picture 6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9838175" y="3761072"/>
                <a:ext cx="360000" cy="5649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2" name="Picture 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9624837" y="3806850"/>
                <a:ext cx="383310" cy="6015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8207465" y="2165257"/>
            <a:ext cx="583758" cy="556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Rounded Rectangle 53"/>
          <p:cNvSpPr/>
          <p:nvPr/>
        </p:nvSpPr>
        <p:spPr>
          <a:xfrm>
            <a:off x="6459849" y="3280912"/>
            <a:ext cx="1234819" cy="137375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27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r>
              <a:rPr lang="ru-RU" sz="750" b="1" dirty="0" smtClean="0">
                <a:solidFill>
                  <a:schemeClr val="tx1"/>
                </a:solidFill>
                <a:latin typeface="MagistralC" pitchFamily="82" charset="0"/>
              </a:rPr>
              <a:t>Сториджи  на енергия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pic>
        <p:nvPicPr>
          <p:cNvPr id="55" name="Picture 1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702551" y="866876"/>
            <a:ext cx="394171" cy="57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" name="Rounded Rectangle 55"/>
          <p:cNvSpPr/>
          <p:nvPr/>
        </p:nvSpPr>
        <p:spPr>
          <a:xfrm>
            <a:off x="7982149" y="3629124"/>
            <a:ext cx="1319011" cy="137375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27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r>
              <a:rPr lang="en-US" sz="750" b="1" dirty="0" smtClean="0">
                <a:solidFill>
                  <a:schemeClr val="tx1"/>
                </a:solidFill>
                <a:latin typeface="MagistralC" pitchFamily="82" charset="0"/>
              </a:rPr>
              <a:t>PV </a:t>
            </a:r>
            <a:r>
              <a:rPr lang="ru-RU" sz="750" b="1" dirty="0" smtClean="0">
                <a:solidFill>
                  <a:schemeClr val="tx1"/>
                </a:solidFill>
                <a:latin typeface="MagistralC" pitchFamily="82" charset="0"/>
              </a:rPr>
              <a:t>парк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7977325" y="2653048"/>
            <a:ext cx="1319011" cy="137375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27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r>
              <a:rPr lang="ru-RU" sz="750" b="1" dirty="0" smtClean="0">
                <a:solidFill>
                  <a:schemeClr val="tx1"/>
                </a:solidFill>
                <a:latin typeface="MagistralC" pitchFamily="82" charset="0"/>
              </a:rPr>
              <a:t>Системи за топла вода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8586551" y="1439372"/>
            <a:ext cx="729666" cy="137375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27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r>
              <a:rPr lang="ru-RU" sz="750" b="1" dirty="0" smtClean="0">
                <a:solidFill>
                  <a:schemeClr val="tx1"/>
                </a:solidFill>
                <a:latin typeface="MagistralC" pitchFamily="82" charset="0"/>
              </a:rPr>
              <a:t>Хидрофори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pic>
        <p:nvPicPr>
          <p:cNvPr id="59" name="Picture 58" descr="#_tablet_04_1.jpg"/>
          <p:cNvPicPr>
            <a:picLocks noChangeAspect="1"/>
          </p:cNvPicPr>
          <p:nvPr/>
        </p:nvPicPr>
        <p:blipFill>
          <a:blip r:embed="rId17" cstate="print">
            <a:lum bright="20000" contrast="40000"/>
          </a:blip>
          <a:srcRect r="12726"/>
          <a:stretch>
            <a:fillRect/>
          </a:stretch>
        </p:blipFill>
        <p:spPr>
          <a:xfrm rot="21287618">
            <a:off x="2442747" y="2585252"/>
            <a:ext cx="553606" cy="898805"/>
          </a:xfrm>
          <a:prstGeom prst="rect">
            <a:avLst/>
          </a:prstGeom>
        </p:spPr>
      </p:pic>
      <p:sp>
        <p:nvSpPr>
          <p:cNvPr id="60" name="Rounded Rectangle 59"/>
          <p:cNvSpPr/>
          <p:nvPr/>
        </p:nvSpPr>
        <p:spPr>
          <a:xfrm>
            <a:off x="2253715" y="3466848"/>
            <a:ext cx="1094498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822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28062" rIns="71277" bIns="28062" rtlCol="0" anchor="ctr"/>
          <a:lstStyle/>
          <a:p>
            <a:r>
              <a:rPr lang="ru-RU" sz="750" b="1" dirty="0" smtClean="0">
                <a:solidFill>
                  <a:schemeClr val="tx1"/>
                </a:solidFill>
                <a:latin typeface="MagistralC" pitchFamily="82" charset="0"/>
              </a:rPr>
              <a:t>Контролен  панел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flipH="1">
            <a:off x="6828502" y="4486912"/>
            <a:ext cx="718804" cy="43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2" name="Straight Connector 61"/>
          <p:cNvCxnSpPr/>
          <p:nvPr/>
        </p:nvCxnSpPr>
        <p:spPr>
          <a:xfrm flipV="1">
            <a:off x="1492292" y="5136216"/>
            <a:ext cx="7745682" cy="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4156703" y="1896689"/>
            <a:ext cx="1800964" cy="1571738"/>
            <a:chOff x="5130796" y="1927139"/>
            <a:chExt cx="2758826" cy="2370673"/>
          </a:xfrm>
        </p:grpSpPr>
        <p:sp>
          <p:nvSpPr>
            <p:cNvPr id="64" name="Oval 63"/>
            <p:cNvSpPr/>
            <p:nvPr/>
          </p:nvSpPr>
          <p:spPr>
            <a:xfrm>
              <a:off x="5130796" y="1927145"/>
              <a:ext cx="2387600" cy="237066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75000"/>
                </a:schemeClr>
              </a:solidFill>
            </a:ln>
            <a:effectLst>
              <a:outerShdw blurRad="139700" dir="3480000" algn="ctr" rotWithShape="0">
                <a:schemeClr val="tx1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65" name="Picture 64" descr="st_WPC_Octacube.jpg"/>
            <p:cNvPicPr>
              <a:picLocks noChangeAspect="1"/>
            </p:cNvPicPr>
            <p:nvPr/>
          </p:nvPicPr>
          <p:blipFill>
            <a:blip r:embed="rId19" cstate="print"/>
            <a:srcRect l="34041" t="15242" r="33333" b="7874"/>
            <a:stretch>
              <a:fillRect/>
            </a:stretch>
          </p:blipFill>
          <p:spPr>
            <a:xfrm flipH="1">
              <a:off x="5612252" y="2286000"/>
              <a:ext cx="1188000" cy="1838531"/>
            </a:xfrm>
            <a:prstGeom prst="rect">
              <a:avLst/>
            </a:prstGeom>
          </p:spPr>
        </p:pic>
        <p:sp>
          <p:nvSpPr>
            <p:cNvPr id="66" name="Oval 65"/>
            <p:cNvSpPr/>
            <p:nvPr/>
          </p:nvSpPr>
          <p:spPr>
            <a:xfrm>
              <a:off x="5132956" y="1927139"/>
              <a:ext cx="2387600" cy="2370667"/>
            </a:xfrm>
            <a:prstGeom prst="ellipse">
              <a:avLst/>
            </a:prstGeom>
            <a:noFill/>
            <a:ln w="76200">
              <a:solidFill>
                <a:srgbClr val="C19F3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7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6432014" y="2958727"/>
              <a:ext cx="1457608" cy="377124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>
                <a:lnSpc>
                  <a:spcPts val="1100"/>
                </a:lnSpc>
              </a:pPr>
              <a:r>
                <a:rPr lang="en-US" sz="1100" b="1" spc="78" dirty="0" smtClean="0">
                  <a:solidFill>
                    <a:srgbClr val="70693C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rPr>
                <a:t>SMART</a:t>
              </a:r>
              <a:endParaRPr lang="ru-RU" sz="1100" b="1" spc="78" dirty="0" smtClean="0">
                <a:solidFill>
                  <a:srgbClr val="70693C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MagistralC" pitchFamily="82" charset="0"/>
                <a:cs typeface="Arial" pitchFamily="34" charset="0"/>
              </a:endParaRPr>
            </a:p>
            <a:p>
              <a:pPr>
                <a:lnSpc>
                  <a:spcPts val="1100"/>
                </a:lnSpc>
              </a:pPr>
              <a:r>
                <a:rPr lang="en-US" sz="1100" b="1" spc="78" dirty="0" smtClean="0">
                  <a:solidFill>
                    <a:srgbClr val="70693C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rPr>
                <a:t>HUB</a:t>
              </a:r>
              <a:endParaRPr lang="ru-RU" sz="1100" b="1" spc="78" dirty="0" smtClean="0">
                <a:solidFill>
                  <a:srgbClr val="70693C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MagistralC" pitchFamily="82" charset="0"/>
                <a:cs typeface="Arial" pitchFamily="34" charset="0"/>
              </a:endParaRPr>
            </a:p>
            <a:p>
              <a:pPr algn="r">
                <a:lnSpc>
                  <a:spcPts val="2806"/>
                </a:lnSpc>
              </a:pPr>
              <a:endParaRPr lang="ru-RU" sz="1100" b="1" spc="78" dirty="0" smtClean="0">
                <a:solidFill>
                  <a:srgbClr val="70693C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MagistralC" pitchFamily="82" charset="0"/>
                <a:cs typeface="Arial" pitchFamily="34" charset="0"/>
              </a:endParaRPr>
            </a:p>
          </p:txBody>
        </p:sp>
      </p:grpSp>
      <p:sp>
        <p:nvSpPr>
          <p:cNvPr id="68" name="Rounded Rectangle 67"/>
          <p:cNvSpPr/>
          <p:nvPr/>
        </p:nvSpPr>
        <p:spPr>
          <a:xfrm>
            <a:off x="2286863" y="1438393"/>
            <a:ext cx="869986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27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r>
              <a:rPr lang="ru-RU" sz="750" b="1" dirty="0" smtClean="0">
                <a:solidFill>
                  <a:schemeClr val="tx1"/>
                </a:solidFill>
                <a:latin typeface="MagistralC" pitchFamily="82" charset="0"/>
              </a:rPr>
              <a:t>Управление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2275853" y="3607022"/>
            <a:ext cx="1015422" cy="418223"/>
          </a:xfrm>
          <a:prstGeom prst="rect">
            <a:avLst/>
          </a:prstGeom>
          <a:noFill/>
        </p:spPr>
        <p:txBody>
          <a:bodyPr wrap="square" lIns="71277" tIns="35639" rIns="71277" bIns="35639" rtlCol="0" anchor="ctr">
            <a:spAutoFit/>
          </a:bodyPr>
          <a:lstStyle/>
          <a:p>
            <a:pPr>
              <a:lnSpc>
                <a:spcPts val="857"/>
              </a:lnSpc>
            </a:pPr>
            <a:r>
              <a: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rPr>
              <a:t>Управление на обектите </a:t>
            </a:r>
          </a:p>
          <a:p>
            <a:pPr>
              <a:lnSpc>
                <a:spcPts val="857"/>
              </a:lnSpc>
            </a:pPr>
            <a:r>
              <a: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rPr>
              <a:t>и климата в помещенията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6914214" y="3980261"/>
            <a:ext cx="1015422" cy="187390"/>
          </a:xfrm>
          <a:prstGeom prst="rect">
            <a:avLst/>
          </a:prstGeom>
          <a:noFill/>
        </p:spPr>
        <p:txBody>
          <a:bodyPr wrap="square" lIns="71277" tIns="35639" rIns="71277" bIns="35639" rtlCol="0" anchor="ctr">
            <a:spAutoFit/>
          </a:bodyPr>
          <a:lstStyle/>
          <a:p>
            <a:pPr>
              <a:lnSpc>
                <a:spcPts val="857"/>
              </a:lnSpc>
            </a:pPr>
            <a:r>
              <a: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rPr>
              <a:t>Климатици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3448319" y="1310292"/>
            <a:ext cx="982242" cy="1238"/>
          </a:xfrm>
          <a:prstGeom prst="straightConnector1">
            <a:avLst/>
          </a:prstGeom>
          <a:ln w="9525">
            <a:solidFill>
              <a:srgbClr val="54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rot="5400000" flipH="1" flipV="1">
            <a:off x="4750252" y="1866734"/>
            <a:ext cx="364867" cy="1238"/>
          </a:xfrm>
          <a:prstGeom prst="straightConnector1">
            <a:avLst/>
          </a:prstGeom>
          <a:ln w="9525">
            <a:solidFill>
              <a:srgbClr val="54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BFACFBBE-D8CF-46F1-8C78-AC42130F9C37}"/>
              </a:ext>
            </a:extLst>
          </p:cNvPr>
          <p:cNvSpPr txBox="1"/>
          <p:nvPr/>
        </p:nvSpPr>
        <p:spPr>
          <a:xfrm>
            <a:off x="4181384" y="5147413"/>
            <a:ext cx="5127788" cy="287418"/>
          </a:xfrm>
          <a:prstGeom prst="rect">
            <a:avLst/>
          </a:prstGeom>
          <a:noFill/>
        </p:spPr>
        <p:txBody>
          <a:bodyPr wrap="square" lIns="71277" tIns="35639" rIns="71277" bIns="35639" rtlCol="0">
            <a:spAutoFit/>
          </a:bodyPr>
          <a:lstStyle/>
          <a:p>
            <a:pPr algn="r"/>
            <a:r>
              <a:rPr lang="ru-RU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2021  ©</a:t>
            </a:r>
            <a:r>
              <a:rPr lang="en-US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 T&amp;D Engineering</a:t>
            </a:r>
          </a:p>
          <a:p>
            <a:pPr algn="r"/>
            <a:endParaRPr lang="ko-KR" altLang="en-US" sz="700" dirty="0">
              <a:solidFill>
                <a:schemeClr val="accent1">
                  <a:lumMod val="50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pic>
        <p:nvPicPr>
          <p:cNvPr id="74" name="Picture 3"/>
          <p:cNvPicPr>
            <a:picLocks noChangeAspect="1" noChangeArrowheads="1"/>
          </p:cNvPicPr>
          <p:nvPr/>
        </p:nvPicPr>
        <p:blipFill>
          <a:blip r:embed="rId20" cstate="print"/>
          <a:stretch>
            <a:fillRect/>
          </a:stretch>
        </p:blipFill>
        <p:spPr bwMode="auto">
          <a:xfrm>
            <a:off x="3844943" y="3978919"/>
            <a:ext cx="691293" cy="96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" name="Rounded Rectangle 74"/>
          <p:cNvSpPr/>
          <p:nvPr/>
        </p:nvSpPr>
        <p:spPr>
          <a:xfrm>
            <a:off x="3638686" y="4836982"/>
            <a:ext cx="898050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27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r>
              <a:rPr lang="ru-RU" sz="750" b="1" dirty="0" smtClean="0">
                <a:solidFill>
                  <a:schemeClr val="tx1"/>
                </a:solidFill>
                <a:latin typeface="MagistralC" pitchFamily="82" charset="0"/>
              </a:rPr>
              <a:t>Метеостанция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 rot="10800000">
            <a:off x="1803586" y="3094222"/>
            <a:ext cx="477089" cy="7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>
            <a:off x="7840716" y="3954325"/>
            <a:ext cx="1476174" cy="1001604"/>
            <a:chOff x="9507820" y="4710223"/>
            <a:chExt cx="2439892" cy="1839439"/>
          </a:xfrm>
        </p:grpSpPr>
        <p:pic>
          <p:nvPicPr>
            <p:cNvPr id="78" name="Picture 77" descr="HOUSE_01_03_.jpg"/>
            <p:cNvPicPr>
              <a:picLocks noChangeAspect="1"/>
            </p:cNvPicPr>
            <p:nvPr/>
          </p:nvPicPr>
          <p:blipFill>
            <a:blip r:embed="rId21" cstate="print">
              <a:lum/>
            </a:blip>
            <a:srcRect l="3537" b="9859"/>
            <a:stretch>
              <a:fillRect/>
            </a:stretch>
          </p:blipFill>
          <p:spPr>
            <a:xfrm>
              <a:off x="9507820" y="4710223"/>
              <a:ext cx="2439892" cy="1839439"/>
            </a:xfrm>
            <a:prstGeom prst="rect">
              <a:avLst/>
            </a:prstGeom>
          </p:spPr>
        </p:pic>
        <p:sp>
          <p:nvSpPr>
            <p:cNvPr id="79" name="Rectangle 78"/>
            <p:cNvSpPr/>
            <p:nvPr/>
          </p:nvSpPr>
          <p:spPr>
            <a:xfrm>
              <a:off x="10976758" y="5295757"/>
              <a:ext cx="842673" cy="576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0887365" y="5256656"/>
              <a:ext cx="842673" cy="576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81" name="Picture 2"/>
            <p:cNvPicPr>
              <a:picLocks noChangeAspect="1" noChangeArrowheads="1"/>
            </p:cNvPicPr>
            <p:nvPr/>
          </p:nvPicPr>
          <p:blipFill>
            <a:blip r:embed="rId22" cstate="print">
              <a:lum/>
            </a:blip>
            <a:srcRect/>
            <a:stretch>
              <a:fillRect/>
            </a:stretch>
          </p:blipFill>
          <p:spPr bwMode="auto">
            <a:xfrm>
              <a:off x="10904733" y="5264904"/>
              <a:ext cx="911351" cy="553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3" cstate="print"/>
          <a:srcRect l="1213"/>
          <a:stretch>
            <a:fillRect/>
          </a:stretch>
        </p:blipFill>
        <p:spPr bwMode="auto">
          <a:xfrm>
            <a:off x="6453343" y="1739943"/>
            <a:ext cx="553579" cy="62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" name="Rounded Rectangle 82"/>
          <p:cNvSpPr/>
          <p:nvPr/>
        </p:nvSpPr>
        <p:spPr>
          <a:xfrm>
            <a:off x="6456407" y="2347578"/>
            <a:ext cx="1347075" cy="137375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27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r>
              <a:rPr lang="en-US" sz="750" b="1" dirty="0" smtClean="0">
                <a:solidFill>
                  <a:schemeClr val="tx1"/>
                </a:solidFill>
                <a:latin typeface="MagistralC" pitchFamily="82" charset="0"/>
              </a:rPr>
              <a:t>Security &amp; CCTV systems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pic>
        <p:nvPicPr>
          <p:cNvPr id="84" name="Picture 9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097580" y="1851877"/>
            <a:ext cx="527973" cy="42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5" name="Picture 84" descr="Untitled-1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095539" y="2639884"/>
            <a:ext cx="443036" cy="432635"/>
          </a:xfrm>
          <a:prstGeom prst="rect">
            <a:avLst/>
          </a:prstGeom>
        </p:spPr>
      </p:pic>
      <p:pic>
        <p:nvPicPr>
          <p:cNvPr id="86" name="Picture 85" descr="Untitled-1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115964" y="3809371"/>
            <a:ext cx="420836" cy="399614"/>
          </a:xfrm>
          <a:prstGeom prst="rect">
            <a:avLst/>
          </a:prstGeom>
        </p:spPr>
      </p:pic>
      <p:pic>
        <p:nvPicPr>
          <p:cNvPr id="87" name="Picture 86" descr="1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048886" y="4520872"/>
            <a:ext cx="514103" cy="395428"/>
          </a:xfrm>
          <a:prstGeom prst="rect">
            <a:avLst/>
          </a:prstGeom>
        </p:spPr>
      </p:pic>
      <p:pic>
        <p:nvPicPr>
          <p:cNvPr id="88" name="Picture 87" descr="Untitled-1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 flipH="1">
            <a:off x="1035304" y="3235654"/>
            <a:ext cx="511790" cy="393976"/>
          </a:xfrm>
          <a:prstGeom prst="rect">
            <a:avLst/>
          </a:prstGeom>
        </p:spPr>
      </p:pic>
      <p:grpSp>
        <p:nvGrpSpPr>
          <p:cNvPr id="89" name="Group 88"/>
          <p:cNvGrpSpPr/>
          <p:nvPr/>
        </p:nvGrpSpPr>
        <p:grpSpPr>
          <a:xfrm>
            <a:off x="1654206" y="2838552"/>
            <a:ext cx="146878" cy="1908533"/>
            <a:chOff x="1986186" y="3104002"/>
            <a:chExt cx="188412" cy="2894663"/>
          </a:xfrm>
        </p:grpSpPr>
        <p:cxnSp>
          <p:nvCxnSpPr>
            <p:cNvPr id="90" name="Straight Connector 89"/>
            <p:cNvCxnSpPr/>
            <p:nvPr/>
          </p:nvCxnSpPr>
          <p:spPr>
            <a:xfrm rot="16200000">
              <a:off x="733342" y="4552834"/>
              <a:ext cx="2880000" cy="158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1990260" y="3104002"/>
              <a:ext cx="180000" cy="158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1986186" y="4999015"/>
              <a:ext cx="180000" cy="158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1991887" y="5997077"/>
              <a:ext cx="180000" cy="158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>
              <a:off x="1994598" y="4022434"/>
              <a:ext cx="180000" cy="158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917012" y="4175179"/>
            <a:ext cx="906521" cy="302806"/>
          </a:xfrm>
          <a:prstGeom prst="rect">
            <a:avLst/>
          </a:prstGeom>
          <a:noFill/>
        </p:spPr>
        <p:txBody>
          <a:bodyPr wrap="square" lIns="71277" tIns="35639" rIns="71277" bIns="35639" rtlCol="0" anchor="ctr">
            <a:spAutoFit/>
          </a:bodyPr>
          <a:lstStyle/>
          <a:p>
            <a:pPr>
              <a:lnSpc>
                <a:spcPts val="857"/>
              </a:lnSpc>
            </a:pPr>
            <a:r>
              <a: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rPr>
              <a:t>Датчик за СО2, озон и</a:t>
            </a:r>
          </a:p>
          <a:p>
            <a:pPr>
              <a:lnSpc>
                <a:spcPts val="857"/>
              </a:lnSpc>
            </a:pPr>
            <a:r>
              <a: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rPr>
              <a:t>запрашеност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914541" y="2989665"/>
            <a:ext cx="906521" cy="187390"/>
          </a:xfrm>
          <a:prstGeom prst="rect">
            <a:avLst/>
          </a:prstGeom>
          <a:noFill/>
        </p:spPr>
        <p:txBody>
          <a:bodyPr wrap="square" lIns="71277" tIns="35639" rIns="71277" bIns="35639" rtlCol="0" anchor="ctr">
            <a:spAutoFit/>
          </a:bodyPr>
          <a:lstStyle/>
          <a:p>
            <a:pPr>
              <a:lnSpc>
                <a:spcPts val="857"/>
              </a:lnSpc>
            </a:pPr>
            <a:r>
              <a: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rPr>
              <a:t>Датчик за осветеност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2234674" y="2066276"/>
            <a:ext cx="1870236" cy="423659"/>
            <a:chOff x="2866594" y="2407573"/>
            <a:chExt cx="2399100" cy="664662"/>
          </a:xfrm>
        </p:grpSpPr>
        <p:cxnSp>
          <p:nvCxnSpPr>
            <p:cNvPr id="98" name="Straight Connector 97"/>
            <p:cNvCxnSpPr/>
            <p:nvPr/>
          </p:nvCxnSpPr>
          <p:spPr>
            <a:xfrm rot="10800000" flipH="1" flipV="1">
              <a:off x="4522593" y="2407573"/>
              <a:ext cx="497681" cy="664662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10800000">
              <a:off x="2866594" y="2407574"/>
              <a:ext cx="1656000" cy="1606"/>
            </a:xfrm>
            <a:prstGeom prst="line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5017294" y="3071812"/>
              <a:ext cx="248400" cy="39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>
            <a:off x="3136019" y="2602617"/>
            <a:ext cx="968892" cy="485160"/>
            <a:chOff x="4022819" y="3217068"/>
            <a:chExt cx="1242875" cy="899750"/>
          </a:xfrm>
        </p:grpSpPr>
        <p:cxnSp>
          <p:nvCxnSpPr>
            <p:cNvPr id="102" name="Straight Connector 101"/>
            <p:cNvCxnSpPr/>
            <p:nvPr/>
          </p:nvCxnSpPr>
          <p:spPr>
            <a:xfrm rot="10800000" flipH="1">
              <a:off x="4522588" y="3222428"/>
              <a:ext cx="497682" cy="89439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H="1">
              <a:off x="4022819" y="4114508"/>
              <a:ext cx="504000" cy="2296"/>
            </a:xfrm>
            <a:prstGeom prst="line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5017294" y="3217068"/>
              <a:ext cx="248400" cy="39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3170424" y="2710384"/>
            <a:ext cx="934487" cy="1515777"/>
            <a:chOff x="4066954" y="3354995"/>
            <a:chExt cx="1198740" cy="1944227"/>
          </a:xfrm>
        </p:grpSpPr>
        <p:cxnSp>
          <p:nvCxnSpPr>
            <p:cNvPr id="106" name="Straight Connector 105"/>
            <p:cNvCxnSpPr>
              <a:stCxn id="20" idx="1"/>
            </p:cNvCxnSpPr>
            <p:nvPr/>
          </p:nvCxnSpPr>
          <p:spPr>
            <a:xfrm rot="10800000" flipH="1">
              <a:off x="4522594" y="3354995"/>
              <a:ext cx="497681" cy="1941102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20" idx="1"/>
              <a:endCxn id="20" idx="3"/>
            </p:cNvCxnSpPr>
            <p:nvPr/>
          </p:nvCxnSpPr>
          <p:spPr>
            <a:xfrm rot="10800000">
              <a:off x="4066954" y="5296095"/>
              <a:ext cx="455640" cy="3127"/>
            </a:xfrm>
            <a:prstGeom prst="line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5017294" y="3355975"/>
              <a:ext cx="248400" cy="39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 flipV="1">
            <a:off x="5750702" y="2546005"/>
            <a:ext cx="2041745" cy="166332"/>
            <a:chOff x="7376881" y="2789151"/>
            <a:chExt cx="2619108" cy="283561"/>
          </a:xfrm>
        </p:grpSpPr>
        <p:grpSp>
          <p:nvGrpSpPr>
            <p:cNvPr id="110" name="Group 109"/>
            <p:cNvGrpSpPr/>
            <p:nvPr/>
          </p:nvGrpSpPr>
          <p:grpSpPr>
            <a:xfrm>
              <a:off x="7621725" y="2789151"/>
              <a:ext cx="2374264" cy="283561"/>
              <a:chOff x="7566900" y="2440335"/>
              <a:chExt cx="2429087" cy="657233"/>
            </a:xfrm>
          </p:grpSpPr>
          <p:cxnSp>
            <p:nvCxnSpPr>
              <p:cNvPr id="112" name="Straight Connector 111"/>
              <p:cNvCxnSpPr/>
              <p:nvPr/>
            </p:nvCxnSpPr>
            <p:spPr>
              <a:xfrm rot="10800000" flipV="1">
                <a:off x="7566900" y="2440335"/>
                <a:ext cx="511182" cy="657233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rot="10800000">
                <a:off x="8069987" y="2442922"/>
                <a:ext cx="1926000" cy="1590"/>
              </a:xfrm>
              <a:prstGeom prst="line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1" name="Straight Connector 110"/>
            <p:cNvCxnSpPr/>
            <p:nvPr/>
          </p:nvCxnSpPr>
          <p:spPr>
            <a:xfrm flipV="1">
              <a:off x="7376881" y="3071828"/>
              <a:ext cx="248400" cy="39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 113"/>
          <p:cNvGrpSpPr/>
          <p:nvPr/>
        </p:nvGrpSpPr>
        <p:grpSpPr>
          <a:xfrm>
            <a:off x="5750702" y="2766857"/>
            <a:ext cx="2025258" cy="942416"/>
            <a:chOff x="7376881" y="3355991"/>
            <a:chExt cx="2597959" cy="876135"/>
          </a:xfrm>
        </p:grpSpPr>
        <p:grpSp>
          <p:nvGrpSpPr>
            <p:cNvPr id="115" name="Group 114"/>
            <p:cNvGrpSpPr/>
            <p:nvPr/>
          </p:nvGrpSpPr>
          <p:grpSpPr>
            <a:xfrm>
              <a:off x="7621379" y="3356496"/>
              <a:ext cx="2353461" cy="875630"/>
              <a:chOff x="7564466" y="3546764"/>
              <a:chExt cx="2407802" cy="328713"/>
            </a:xfrm>
          </p:grpSpPr>
          <p:cxnSp>
            <p:nvCxnSpPr>
              <p:cNvPr id="117" name="Straight Connector 116"/>
              <p:cNvCxnSpPr/>
              <p:nvPr/>
            </p:nvCxnSpPr>
            <p:spPr>
              <a:xfrm rot="10800000">
                <a:off x="7564466" y="3546764"/>
                <a:ext cx="511182" cy="32861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rot="10800000">
                <a:off x="8075460" y="3875379"/>
                <a:ext cx="1896808" cy="98"/>
              </a:xfrm>
              <a:prstGeom prst="line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6" name="Straight Connector 115"/>
            <p:cNvCxnSpPr/>
            <p:nvPr/>
          </p:nvCxnSpPr>
          <p:spPr>
            <a:xfrm flipV="1">
              <a:off x="7376881" y="3355991"/>
              <a:ext cx="248400" cy="39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5748858" y="2250070"/>
            <a:ext cx="771080" cy="187903"/>
            <a:chOff x="7374516" y="2168803"/>
            <a:chExt cx="989125" cy="765341"/>
          </a:xfrm>
        </p:grpSpPr>
        <p:grpSp>
          <p:nvGrpSpPr>
            <p:cNvPr id="120" name="Group 119"/>
            <p:cNvGrpSpPr/>
            <p:nvPr/>
          </p:nvGrpSpPr>
          <p:grpSpPr>
            <a:xfrm>
              <a:off x="7619329" y="2168803"/>
              <a:ext cx="744312" cy="764460"/>
              <a:chOff x="7564461" y="1979774"/>
              <a:chExt cx="761500" cy="985851"/>
            </a:xfrm>
          </p:grpSpPr>
          <p:cxnSp>
            <p:nvCxnSpPr>
              <p:cNvPr id="122" name="Straight Connector 121"/>
              <p:cNvCxnSpPr/>
              <p:nvPr/>
            </p:nvCxnSpPr>
            <p:spPr>
              <a:xfrm rot="10800000" flipV="1">
                <a:off x="7564461" y="1979774"/>
                <a:ext cx="511182" cy="985851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rot="10800000" flipH="1">
                <a:off x="8068142" y="1981420"/>
                <a:ext cx="257819" cy="1589"/>
              </a:xfrm>
              <a:prstGeom prst="line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1" name="Straight Connector 120"/>
            <p:cNvCxnSpPr/>
            <p:nvPr/>
          </p:nvCxnSpPr>
          <p:spPr>
            <a:xfrm flipV="1">
              <a:off x="7374516" y="2933746"/>
              <a:ext cx="248400" cy="39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>
            <a:off x="5750726" y="912688"/>
            <a:ext cx="581017" cy="1420114"/>
            <a:chOff x="7376913" y="977721"/>
            <a:chExt cx="745316" cy="1821524"/>
          </a:xfrm>
        </p:grpSpPr>
        <p:cxnSp>
          <p:nvCxnSpPr>
            <p:cNvPr id="125" name="Straight Connector 124"/>
            <p:cNvCxnSpPr/>
            <p:nvPr/>
          </p:nvCxnSpPr>
          <p:spPr>
            <a:xfrm rot="10800000" flipV="1">
              <a:off x="7622584" y="977721"/>
              <a:ext cx="499645" cy="182152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7376913" y="2798045"/>
              <a:ext cx="248400" cy="39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5752583" y="2861952"/>
            <a:ext cx="919758" cy="1525837"/>
            <a:chOff x="7379294" y="3477964"/>
            <a:chExt cx="1179847" cy="1957131"/>
          </a:xfrm>
        </p:grpSpPr>
        <p:grpSp>
          <p:nvGrpSpPr>
            <p:cNvPr id="128" name="Group 127"/>
            <p:cNvGrpSpPr/>
            <p:nvPr/>
          </p:nvGrpSpPr>
          <p:grpSpPr>
            <a:xfrm>
              <a:off x="7625310" y="3477964"/>
              <a:ext cx="933831" cy="1957131"/>
              <a:chOff x="7564466" y="3546764"/>
              <a:chExt cx="955399" cy="328617"/>
            </a:xfrm>
          </p:grpSpPr>
          <p:cxnSp>
            <p:nvCxnSpPr>
              <p:cNvPr id="130" name="Straight Connector 129"/>
              <p:cNvCxnSpPr/>
              <p:nvPr/>
            </p:nvCxnSpPr>
            <p:spPr>
              <a:xfrm rot="10800000">
                <a:off x="7564466" y="3546764"/>
                <a:ext cx="511182" cy="32861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rot="10800000" flipV="1">
                <a:off x="8077887" y="3874798"/>
                <a:ext cx="441978" cy="26"/>
              </a:xfrm>
              <a:prstGeom prst="line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9" name="Straight Connector 128"/>
            <p:cNvCxnSpPr/>
            <p:nvPr/>
          </p:nvCxnSpPr>
          <p:spPr>
            <a:xfrm flipV="1">
              <a:off x="7379294" y="3479011"/>
              <a:ext cx="248400" cy="39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2" name="Straight Arrow Connector 131"/>
          <p:cNvCxnSpPr/>
          <p:nvPr/>
        </p:nvCxnSpPr>
        <p:spPr>
          <a:xfrm>
            <a:off x="3441619" y="1386801"/>
            <a:ext cx="1058103" cy="907825"/>
          </a:xfrm>
          <a:prstGeom prst="straightConnector1">
            <a:avLst/>
          </a:prstGeom>
          <a:ln w="9525">
            <a:solidFill>
              <a:srgbClr val="54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/>
          <p:nvPr/>
        </p:nvGrpSpPr>
        <p:grpSpPr>
          <a:xfrm>
            <a:off x="5752554" y="2674026"/>
            <a:ext cx="775068" cy="378049"/>
            <a:chOff x="7376881" y="3355991"/>
            <a:chExt cx="994241" cy="876135"/>
          </a:xfrm>
        </p:grpSpPr>
        <p:grpSp>
          <p:nvGrpSpPr>
            <p:cNvPr id="134" name="Group 438"/>
            <p:cNvGrpSpPr/>
            <p:nvPr/>
          </p:nvGrpSpPr>
          <p:grpSpPr>
            <a:xfrm>
              <a:off x="7621575" y="3356496"/>
              <a:ext cx="749547" cy="875630"/>
              <a:chOff x="7564466" y="3546764"/>
              <a:chExt cx="766829" cy="328713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 rot="10800000">
                <a:off x="7564466" y="3546764"/>
                <a:ext cx="511182" cy="32861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rot="10800000">
                <a:off x="8073485" y="3875378"/>
                <a:ext cx="257810" cy="99"/>
              </a:xfrm>
              <a:prstGeom prst="line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5" name="Straight Connector 134"/>
            <p:cNvCxnSpPr/>
            <p:nvPr/>
          </p:nvCxnSpPr>
          <p:spPr>
            <a:xfrm flipV="1">
              <a:off x="7376881" y="3355991"/>
              <a:ext cx="248400" cy="39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Rounded Rectangle 137"/>
          <p:cNvSpPr/>
          <p:nvPr/>
        </p:nvSpPr>
        <p:spPr>
          <a:xfrm>
            <a:off x="8006895" y="4844310"/>
            <a:ext cx="1319011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822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r>
              <a:rPr lang="ru-RU" sz="750" b="1" dirty="0" smtClean="0">
                <a:solidFill>
                  <a:schemeClr val="tx1"/>
                </a:solidFill>
                <a:latin typeface="MagistralC" pitchFamily="82" charset="0"/>
              </a:rPr>
              <a:t>Климатични системи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7700982" y="3988303"/>
            <a:ext cx="1015422" cy="187390"/>
          </a:xfrm>
          <a:prstGeom prst="rect">
            <a:avLst/>
          </a:prstGeom>
          <a:noFill/>
        </p:spPr>
        <p:txBody>
          <a:bodyPr wrap="square" lIns="71277" tIns="35639" rIns="71277" bIns="35639" rtlCol="0" anchor="ctr">
            <a:spAutoFit/>
          </a:bodyPr>
          <a:lstStyle/>
          <a:p>
            <a:pPr>
              <a:lnSpc>
                <a:spcPts val="857"/>
              </a:lnSpc>
            </a:pPr>
            <a:r>
              <a:rPr lang="en-US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rPr>
              <a:t>VRF/VRV </a:t>
            </a:r>
            <a:r>
              <a: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rPr>
              <a:t>системи</a:t>
            </a:r>
          </a:p>
        </p:txBody>
      </p:sp>
      <p:pic>
        <p:nvPicPr>
          <p:cNvPr id="140" name="Picture 139" descr="Air_Conditioner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6856095" y="4120422"/>
            <a:ext cx="650866" cy="373180"/>
          </a:xfrm>
          <a:prstGeom prst="rect">
            <a:avLst/>
          </a:prstGeom>
        </p:spPr>
      </p:pic>
      <p:sp>
        <p:nvSpPr>
          <p:cNvPr id="141" name="Rounded Rectangle 140"/>
          <p:cNvSpPr/>
          <p:nvPr/>
        </p:nvSpPr>
        <p:spPr>
          <a:xfrm>
            <a:off x="5749047" y="1439369"/>
            <a:ext cx="1290947" cy="137375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27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r>
              <a:rPr lang="ru-RU" sz="750" b="1" dirty="0" smtClean="0">
                <a:solidFill>
                  <a:schemeClr val="tx1"/>
                </a:solidFill>
                <a:latin typeface="MagistralC" pitchFamily="82" charset="0"/>
              </a:rPr>
              <a:t>Управление асансьори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7249003" y="1435652"/>
            <a:ext cx="1178691" cy="137375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27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r>
              <a:rPr lang="ru-RU" sz="750" b="1" dirty="0" smtClean="0">
                <a:solidFill>
                  <a:schemeClr val="tx1"/>
                </a:solidFill>
                <a:latin typeface="MagistralC" pitchFamily="82" charset="0"/>
              </a:rPr>
              <a:t>Пожароизвестяване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7593890" y="1573273"/>
            <a:ext cx="898050" cy="137375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27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r>
              <a:rPr lang="ru-RU" sz="750" b="1" dirty="0" smtClean="0">
                <a:solidFill>
                  <a:schemeClr val="tx1"/>
                </a:solidFill>
                <a:latin typeface="MagistralC" pitchFamily="82" charset="0"/>
              </a:rPr>
              <a:t>Пожарогасене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pic>
        <p:nvPicPr>
          <p:cNvPr id="145" name="Picture 11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6198913" y="800945"/>
            <a:ext cx="458154" cy="63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7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096699" y="362951"/>
            <a:ext cx="7143123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 algn="ctr">
              <a:lnSpc>
                <a:spcPts val="1800"/>
              </a:lnSpc>
            </a:pPr>
            <a:r>
              <a:rPr lang="ru-RU" sz="3300" spc="78" dirty="0" smtClean="0">
                <a:solidFill>
                  <a:srgbClr val="C00000"/>
                </a:solidFill>
                <a:latin typeface="MagistralC" pitchFamily="82" charset="0"/>
                <a:cs typeface="Arial" pitchFamily="34" charset="0"/>
              </a:rPr>
              <a:t>№4</a:t>
            </a:r>
            <a:r>
              <a:rPr lang="ru-RU" sz="33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 «Общностите са екосистеми»</a:t>
            </a:r>
            <a:endParaRPr lang="ru-RU" sz="3300" spc="78" dirty="0" smtClean="0">
              <a:solidFill>
                <a:schemeClr val="tx2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344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-internet-information-data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30000"/>
          </a:blip>
          <a:srcRect l="13366" t="-49" r="70372" b="382"/>
          <a:stretch>
            <a:fillRect/>
          </a:stretch>
        </p:blipFill>
        <p:spPr>
          <a:xfrm>
            <a:off x="1" y="0"/>
            <a:ext cx="1940866" cy="53552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32115" y="549523"/>
            <a:ext cx="8383145" cy="31783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sp>
        <p:nvSpPr>
          <p:cNvPr id="4" name="Rectangle 3"/>
          <p:cNvSpPr/>
          <p:nvPr/>
        </p:nvSpPr>
        <p:spPr>
          <a:xfrm>
            <a:off x="2747355" y="190067"/>
            <a:ext cx="6140710" cy="4911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sp>
        <p:nvSpPr>
          <p:cNvPr id="5" name="Rectangle 4"/>
          <p:cNvSpPr/>
          <p:nvPr/>
        </p:nvSpPr>
        <p:spPr>
          <a:xfrm>
            <a:off x="1032115" y="549523"/>
            <a:ext cx="8383145" cy="3178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276675" y="175475"/>
            <a:ext cx="1611563" cy="256640"/>
          </a:xfrm>
          <a:prstGeom prst="rect">
            <a:avLst/>
          </a:prstGeom>
          <a:noFill/>
          <a:ln>
            <a:noFill/>
          </a:ln>
        </p:spPr>
        <p:txBody>
          <a:bodyPr wrap="square" lIns="71277" tIns="35639" rIns="71277" bIns="35639" rtlCol="0" anchor="ctr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T</a:t>
            </a:r>
            <a:r>
              <a:rPr lang="en-US" altLang="ko-KR" sz="9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&amp;</a:t>
            </a:r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D </a:t>
            </a:r>
            <a:r>
              <a:rPr lang="ru-RU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Инженеринг</a:t>
            </a:r>
            <a:endParaRPr lang="ko-KR" altLang="en-US" sz="1200" b="1" dirty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1671" y="207322"/>
            <a:ext cx="1649712" cy="22587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ln w="12700">
                <a:solidFill>
                  <a:schemeClr val="bg2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1622899" y="1175874"/>
            <a:ext cx="7737145" cy="52097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3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</a:pPr>
            <a:r>
              <a:rPr lang="ru-RU" sz="38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</a:rPr>
              <a:t>«Термалната синергия» -   </a:t>
            </a:r>
          </a:p>
          <a:p>
            <a:pPr>
              <a:lnSpc>
                <a:spcPts val="4500"/>
              </a:lnSpc>
            </a:pPr>
            <a:r>
              <a:rPr lang="ru-RU" sz="3800" b="1" spc="78" dirty="0">
                <a:solidFill>
                  <a:schemeClr val="tx2">
                    <a:lumMod val="75000"/>
                  </a:schemeClr>
                </a:solidFill>
                <a:latin typeface="MagistralC" pitchFamily="82" charset="0"/>
              </a:rPr>
              <a:t> </a:t>
            </a:r>
            <a:r>
              <a:rPr lang="ru-RU" sz="38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</a:rPr>
              <a:t>    липсващият подход</a:t>
            </a:r>
            <a:endParaRPr lang="en-US" sz="3800" b="1" spc="78" dirty="0">
              <a:solidFill>
                <a:schemeClr val="tx2">
                  <a:lumMod val="75000"/>
                </a:schemeClr>
              </a:solidFill>
              <a:latin typeface="MagistralC" pitchFamily="8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14550" y="636201"/>
            <a:ext cx="7737145" cy="2913414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782" y="2233193"/>
            <a:ext cx="4445146" cy="27552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635" y="4907602"/>
            <a:ext cx="1160711" cy="432000"/>
          </a:xfrm>
          <a:prstGeom prst="roundRect">
            <a:avLst>
              <a:gd name="adj" fmla="val 33963"/>
            </a:avLst>
          </a:prstGeom>
        </p:spPr>
      </p:pic>
    </p:spTree>
    <p:extLst>
      <p:ext uri="{BB962C8B-B14F-4D97-AF65-F5344CB8AC3E}">
        <p14:creationId xmlns:p14="http://schemas.microsoft.com/office/powerpoint/2010/main" val="1795604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711723" y="978210"/>
            <a:ext cx="7899842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4000"/>
              </a:lnSpc>
            </a:pPr>
            <a:r>
              <a:rPr lang="ru-RU" sz="4500" dirty="0" smtClean="0">
                <a:solidFill>
                  <a:schemeClr val="accent1"/>
                </a:solidFill>
                <a:latin typeface="MagistralC" pitchFamily="82" charset="0"/>
              </a:rPr>
              <a:t>Организация на «синергията»:</a:t>
            </a:r>
          </a:p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ru-RU" sz="4500" dirty="0">
                <a:solidFill>
                  <a:srgbClr val="C00000"/>
                </a:solidFill>
                <a:latin typeface="MagistralC" pitchFamily="82" charset="0"/>
              </a:rPr>
              <a:t>к</a:t>
            </a:r>
            <a:r>
              <a:rPr lang="ru-RU" sz="4500" dirty="0" smtClean="0">
                <a:solidFill>
                  <a:srgbClr val="C00000"/>
                </a:solidFill>
                <a:latin typeface="MagistralC" pitchFamily="82" charset="0"/>
              </a:rPr>
              <a:t>ласация на технологиите  по цена на произвежданата енергия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635" y="4907602"/>
            <a:ext cx="1160711" cy="432000"/>
          </a:xfrm>
          <a:prstGeom prst="roundRect">
            <a:avLst>
              <a:gd name="adj" fmla="val 33963"/>
            </a:avLst>
          </a:prstGeom>
        </p:spPr>
      </p:pic>
    </p:spTree>
    <p:extLst>
      <p:ext uri="{BB962C8B-B14F-4D97-AF65-F5344CB8AC3E}">
        <p14:creationId xmlns:p14="http://schemas.microsoft.com/office/powerpoint/2010/main" val="2021340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-internet-information-data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30000"/>
          </a:blip>
          <a:srcRect l="13366" t="-49" r="70372" b="382"/>
          <a:stretch>
            <a:fillRect/>
          </a:stretch>
        </p:blipFill>
        <p:spPr>
          <a:xfrm>
            <a:off x="1" y="0"/>
            <a:ext cx="1940866" cy="5355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276675" y="175475"/>
            <a:ext cx="1611563" cy="256640"/>
          </a:xfrm>
          <a:prstGeom prst="rect">
            <a:avLst/>
          </a:prstGeom>
          <a:noFill/>
          <a:ln>
            <a:noFill/>
          </a:ln>
        </p:spPr>
        <p:txBody>
          <a:bodyPr wrap="square" lIns="71277" tIns="35639" rIns="71277" bIns="35639" rtlCol="0" anchor="ctr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T</a:t>
            </a:r>
            <a:r>
              <a:rPr lang="en-US" altLang="ko-KR" sz="9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&amp;</a:t>
            </a:r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D </a:t>
            </a:r>
            <a:r>
              <a:rPr lang="ru-RU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Инженеринг</a:t>
            </a:r>
            <a:endParaRPr lang="ko-KR" altLang="en-US" sz="1200" b="1" dirty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1671" y="207322"/>
            <a:ext cx="1649712" cy="22587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ln w="12700">
                <a:solidFill>
                  <a:schemeClr val="bg2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5" name="Group 147"/>
          <p:cNvGrpSpPr/>
          <p:nvPr/>
        </p:nvGrpSpPr>
        <p:grpSpPr>
          <a:xfrm>
            <a:off x="2990070" y="204707"/>
            <a:ext cx="5550557" cy="393494"/>
            <a:chOff x="3364843" y="347582"/>
            <a:chExt cx="4520628" cy="393494"/>
          </a:xfrm>
        </p:grpSpPr>
        <p:sp>
          <p:nvSpPr>
            <p:cNvPr id="26" name="Rounded Rectangle 25"/>
            <p:cNvSpPr/>
            <p:nvPr/>
          </p:nvSpPr>
          <p:spPr>
            <a:xfrm>
              <a:off x="3427935" y="347582"/>
              <a:ext cx="4339549" cy="251753"/>
            </a:xfrm>
            <a:prstGeom prst="roundRect">
              <a:avLst>
                <a:gd name="adj" fmla="val 39666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bg-BG" sz="2200" dirty="0">
                <a:solidFill>
                  <a:schemeClr val="tx1"/>
                </a:solidFill>
                <a:latin typeface="MagistralC" pitchFamily="82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364843" y="483901"/>
              <a:ext cx="4520628" cy="257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3350476" y="346968"/>
            <a:ext cx="5474547" cy="379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2200"/>
              </a:lnSpc>
            </a:pPr>
            <a:r>
              <a:rPr lang="ru-RU" sz="2200" dirty="0" smtClean="0">
                <a:solidFill>
                  <a:schemeClr val="accent1"/>
                </a:solidFill>
                <a:latin typeface="MagistralC" pitchFamily="82" charset="0"/>
              </a:rPr>
              <a:t>SMART </a:t>
            </a:r>
            <a:r>
              <a:rPr lang="ru-RU" sz="2200" dirty="0" smtClean="0">
                <a:solidFill>
                  <a:schemeClr val="accent1"/>
                </a:solidFill>
                <a:latin typeface="MagistralC" pitchFamily="82" charset="0"/>
              </a:rPr>
              <a:t>cистеми за оползотворяване на високопотенциалната геотермална енергия</a:t>
            </a:r>
            <a:endParaRPr lang="ru-RU" sz="2200" spc="78" dirty="0" smtClean="0">
              <a:solidFill>
                <a:schemeClr val="tx2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2590932" y="5136216"/>
            <a:ext cx="6624000" cy="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FACFBBE-D8CF-46F1-8C78-AC42130F9C37}"/>
              </a:ext>
            </a:extLst>
          </p:cNvPr>
          <p:cNvSpPr txBox="1"/>
          <p:nvPr/>
        </p:nvSpPr>
        <p:spPr>
          <a:xfrm>
            <a:off x="4181384" y="5147413"/>
            <a:ext cx="5127788" cy="287418"/>
          </a:xfrm>
          <a:prstGeom prst="rect">
            <a:avLst/>
          </a:prstGeom>
          <a:noFill/>
        </p:spPr>
        <p:txBody>
          <a:bodyPr wrap="square" lIns="71277" tIns="35639" rIns="71277" bIns="35639" rtlCol="0">
            <a:spAutoFit/>
          </a:bodyPr>
          <a:lstStyle/>
          <a:p>
            <a:pPr algn="r"/>
            <a:r>
              <a:rPr lang="ru-RU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2021  ©</a:t>
            </a:r>
            <a:r>
              <a:rPr lang="en-US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 T&amp;D Engineering</a:t>
            </a:r>
          </a:p>
          <a:p>
            <a:pPr algn="r"/>
            <a:endParaRPr lang="ko-KR" altLang="en-US" sz="700" dirty="0">
              <a:solidFill>
                <a:schemeClr val="accent1">
                  <a:lumMod val="50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550" y="1206315"/>
            <a:ext cx="5725324" cy="3639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674" y="330583"/>
            <a:ext cx="685896" cy="69542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1635" y="4907602"/>
            <a:ext cx="1160711" cy="432000"/>
          </a:xfrm>
          <a:prstGeom prst="roundRect">
            <a:avLst>
              <a:gd name="adj" fmla="val 33963"/>
            </a:avLst>
          </a:prstGeom>
        </p:spPr>
      </p:pic>
    </p:spTree>
    <p:extLst>
      <p:ext uri="{BB962C8B-B14F-4D97-AF65-F5344CB8AC3E}">
        <p14:creationId xmlns:p14="http://schemas.microsoft.com/office/powerpoint/2010/main" val="1700500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8222175" y="2129877"/>
            <a:ext cx="917373" cy="719256"/>
          </a:xfrm>
          <a:prstGeom prst="rect">
            <a:avLst/>
          </a:prstGeom>
        </p:spPr>
      </p:pic>
      <p:pic>
        <p:nvPicPr>
          <p:cNvPr id="3" name="Picture 2" descr="cloud-internet-information-data.jp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30000"/>
          </a:blip>
          <a:srcRect l="13366" t="-49" r="70372" b="382"/>
          <a:stretch>
            <a:fillRect/>
          </a:stretch>
        </p:blipFill>
        <p:spPr>
          <a:xfrm>
            <a:off x="1" y="0"/>
            <a:ext cx="1940866" cy="5355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276675" y="175475"/>
            <a:ext cx="1611563" cy="256640"/>
          </a:xfrm>
          <a:prstGeom prst="rect">
            <a:avLst/>
          </a:prstGeom>
          <a:noFill/>
          <a:ln>
            <a:noFill/>
          </a:ln>
        </p:spPr>
        <p:txBody>
          <a:bodyPr wrap="square" lIns="71277" tIns="35639" rIns="71277" bIns="35639" rtlCol="0" anchor="ctr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T</a:t>
            </a:r>
            <a:r>
              <a:rPr lang="en-US" altLang="ko-KR" sz="9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&amp;</a:t>
            </a:r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D </a:t>
            </a:r>
            <a:r>
              <a:rPr lang="ru-RU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Инженеринг</a:t>
            </a:r>
            <a:endParaRPr lang="ko-KR" altLang="en-US" sz="1200" b="1" dirty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1671" y="207322"/>
            <a:ext cx="1649712" cy="22587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ln w="12700">
                <a:solidFill>
                  <a:schemeClr val="bg2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590932" y="5136216"/>
            <a:ext cx="6624000" cy="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147"/>
          <p:cNvGrpSpPr/>
          <p:nvPr/>
        </p:nvGrpSpPr>
        <p:grpSpPr>
          <a:xfrm>
            <a:off x="2990070" y="204707"/>
            <a:ext cx="5550557" cy="393494"/>
            <a:chOff x="3364843" y="347582"/>
            <a:chExt cx="4520628" cy="393494"/>
          </a:xfrm>
        </p:grpSpPr>
        <p:sp>
          <p:nvSpPr>
            <p:cNvPr id="9" name="Rounded Rectangle 8"/>
            <p:cNvSpPr/>
            <p:nvPr/>
          </p:nvSpPr>
          <p:spPr>
            <a:xfrm>
              <a:off x="3427935" y="347582"/>
              <a:ext cx="4339549" cy="251753"/>
            </a:xfrm>
            <a:prstGeom prst="roundRect">
              <a:avLst>
                <a:gd name="adj" fmla="val 39666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bg-BG" sz="2200" dirty="0">
                <a:solidFill>
                  <a:schemeClr val="tx1"/>
                </a:solidFill>
                <a:latin typeface="MagistralC" pitchFamily="8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64843" y="483901"/>
              <a:ext cx="4520628" cy="257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3350476" y="346968"/>
            <a:ext cx="5748919" cy="379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2200"/>
              </a:lnSpc>
            </a:pPr>
            <a:r>
              <a:rPr lang="ru-RU" sz="2200" dirty="0" smtClean="0">
                <a:solidFill>
                  <a:schemeClr val="accent1"/>
                </a:solidFill>
                <a:latin typeface="MagistralC" pitchFamily="82" charset="0"/>
              </a:rPr>
              <a:t>Локална топлинна и топлофикационна SMART </a:t>
            </a:r>
            <a:r>
              <a:rPr lang="ru-RU" sz="2200" dirty="0" smtClean="0">
                <a:solidFill>
                  <a:schemeClr val="accent1"/>
                </a:solidFill>
                <a:latin typeface="MagistralC" pitchFamily="82" charset="0"/>
              </a:rPr>
              <a:t>система + термопомпи</a:t>
            </a:r>
            <a:endParaRPr lang="ru-RU" sz="2200" spc="78" dirty="0" smtClean="0">
              <a:solidFill>
                <a:schemeClr val="tx2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6445356" y="1293541"/>
            <a:ext cx="1113070" cy="1057864"/>
            <a:chOff x="2805363" y="3243489"/>
            <a:chExt cx="1896027" cy="1787391"/>
          </a:xfrm>
        </p:grpSpPr>
        <p:grpSp>
          <p:nvGrpSpPr>
            <p:cNvPr id="13" name="Group 187"/>
            <p:cNvGrpSpPr/>
            <p:nvPr/>
          </p:nvGrpSpPr>
          <p:grpSpPr>
            <a:xfrm>
              <a:off x="2923436" y="3243489"/>
              <a:ext cx="1777954" cy="1571738"/>
              <a:chOff x="5130796" y="1927139"/>
              <a:chExt cx="2723578" cy="2370673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130796" y="1927145"/>
                <a:ext cx="2387600" cy="2370667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bg1">
                    <a:lumMod val="75000"/>
                  </a:schemeClr>
                </a:solidFill>
              </a:ln>
              <a:effectLst>
                <a:outerShdw blurRad="139700" dir="3480000" algn="ctr" rotWithShape="0">
                  <a:schemeClr val="tx1">
                    <a:lumMod val="75000"/>
                    <a:lumOff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pic>
            <p:nvPicPr>
              <p:cNvPr id="16" name="Picture 15" descr="st_WPC_Octacube.jpg"/>
              <p:cNvPicPr>
                <a:picLocks noChangeAspect="1"/>
              </p:cNvPicPr>
              <p:nvPr/>
            </p:nvPicPr>
            <p:blipFill>
              <a:blip r:embed="rId4" cstate="print"/>
              <a:srcRect l="34041" t="15242" r="33333" b="7874"/>
              <a:stretch>
                <a:fillRect/>
              </a:stretch>
            </p:blipFill>
            <p:spPr>
              <a:xfrm flipH="1">
                <a:off x="5612252" y="2286000"/>
                <a:ext cx="1188000" cy="1838531"/>
              </a:xfrm>
              <a:prstGeom prst="rect">
                <a:avLst/>
              </a:prstGeom>
            </p:spPr>
          </p:pic>
          <p:sp>
            <p:nvSpPr>
              <p:cNvPr id="17" name="Oval 16"/>
              <p:cNvSpPr/>
              <p:nvPr/>
            </p:nvSpPr>
            <p:spPr>
              <a:xfrm>
                <a:off x="5132956" y="1927139"/>
                <a:ext cx="2387600" cy="2370667"/>
              </a:xfrm>
              <a:prstGeom prst="ellipse">
                <a:avLst/>
              </a:prstGeom>
              <a:noFill/>
              <a:ln w="76200">
                <a:solidFill>
                  <a:srgbClr val="C19F3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>
                  <a:ln w="7620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8" name="Text Placeholder 1">
                <a:extLst>
                  <a:ext uri="{FF2B5EF4-FFF2-40B4-BE49-F238E27FC236}">
                    <a16:creationId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96765" y="2924831"/>
                <a:ext cx="1457609" cy="377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t"/>
              <a:lstStyle/>
              <a:p>
                <a:pPr>
                  <a:lnSpc>
                    <a:spcPts val="800"/>
                  </a:lnSpc>
                </a:pPr>
                <a:r>
                  <a:rPr lang="en-US" sz="600" b="1" spc="78" dirty="0" smtClean="0">
                    <a:solidFill>
                      <a:srgbClr val="70693C"/>
                    </a:solidFill>
                    <a:effectLst>
                      <a:glow rad="1016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  <a:latin typeface="MagistralC" pitchFamily="82" charset="0"/>
                    <a:cs typeface="Arial" pitchFamily="34" charset="0"/>
                  </a:rPr>
                  <a:t>SMART</a:t>
                </a:r>
                <a:endParaRPr lang="ru-RU" sz="600" b="1" spc="78" dirty="0" smtClean="0">
                  <a:solidFill>
                    <a:srgbClr val="70693C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endParaRPr>
              </a:p>
              <a:p>
                <a:pPr>
                  <a:lnSpc>
                    <a:spcPts val="800"/>
                  </a:lnSpc>
                </a:pPr>
                <a:r>
                  <a:rPr lang="en-US" sz="600" b="1" spc="78" dirty="0" smtClean="0">
                    <a:solidFill>
                      <a:srgbClr val="70693C"/>
                    </a:solidFill>
                    <a:effectLst>
                      <a:glow rad="1016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  <a:latin typeface="MagistralC" pitchFamily="82" charset="0"/>
                    <a:cs typeface="Arial" pitchFamily="34" charset="0"/>
                  </a:rPr>
                  <a:t>HUB</a:t>
                </a:r>
                <a:endParaRPr lang="ru-RU" sz="600" b="1" spc="78" dirty="0" smtClean="0">
                  <a:solidFill>
                    <a:srgbClr val="70693C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endParaRPr>
              </a:p>
              <a:p>
                <a:pPr algn="r">
                  <a:lnSpc>
                    <a:spcPts val="2806"/>
                  </a:lnSpc>
                </a:pPr>
                <a:endParaRPr lang="ru-RU" sz="600" b="1" spc="78" dirty="0" smtClean="0">
                  <a:solidFill>
                    <a:srgbClr val="70693C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endParaRPr>
              </a:p>
            </p:txBody>
          </p:sp>
        </p:grpSp>
        <p:pic>
          <p:nvPicPr>
            <p:cNvPr id="14" name="Picture 13" descr="#_tablet_03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21299635">
              <a:off x="2805363" y="4498497"/>
              <a:ext cx="760153" cy="532383"/>
            </a:xfrm>
            <a:prstGeom prst="rect">
              <a:avLst/>
            </a:prstGeom>
          </p:spPr>
        </p:pic>
      </p:grp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408348" y="1009125"/>
            <a:ext cx="5019751" cy="36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600"/>
              </a:lnSpc>
            </a:pPr>
            <a:r>
              <a:rPr lang="ru-RU" sz="1500" dirty="0" smtClean="0">
                <a:latin typeface="Opinion Pro ExCn Lt" pitchFamily="50" charset="0"/>
                <a:cs typeface="Arial" pitchFamily="34" charset="0"/>
              </a:rPr>
              <a:t>Локална топлинна и топлофикационна SMART инсталация, захранвана от възобновяеми източници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8920" y="2834829"/>
            <a:ext cx="832072" cy="90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2086" y="2824203"/>
            <a:ext cx="835717" cy="89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8952" y="4025581"/>
            <a:ext cx="793015" cy="89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832053" y="2686758"/>
            <a:ext cx="860009" cy="148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2583781" y="1582599"/>
            <a:ext cx="906571" cy="86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7296199" y="2409644"/>
            <a:ext cx="594204" cy="40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3495312" y="1579729"/>
            <a:ext cx="906571" cy="86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14826" y="2841484"/>
            <a:ext cx="788617" cy="885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2596229" y="3941956"/>
            <a:ext cx="2014777" cy="114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9" name="Straight Connector 28"/>
          <p:cNvCxnSpPr/>
          <p:nvPr/>
        </p:nvCxnSpPr>
        <p:spPr>
          <a:xfrm rot="10800000">
            <a:off x="4624528" y="4266537"/>
            <a:ext cx="792000" cy="2014"/>
          </a:xfrm>
          <a:prstGeom prst="line">
            <a:avLst/>
          </a:prstGeom>
          <a:ln w="9525">
            <a:solidFill>
              <a:srgbClr val="26C7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4570571" y="4213431"/>
            <a:ext cx="108000" cy="10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6C7E2"/>
            </a:solidFill>
          </a:ln>
          <a:effectLst>
            <a:outerShdw blurRad="76200" dir="5400000" algn="t" rotWithShape="0">
              <a:schemeClr val="accent3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noFill/>
            </a:endParaRPr>
          </a:p>
        </p:txBody>
      </p:sp>
      <p:grpSp>
        <p:nvGrpSpPr>
          <p:cNvPr id="31" name="Group 30"/>
          <p:cNvGrpSpPr/>
          <p:nvPr/>
        </p:nvGrpSpPr>
        <p:grpSpPr>
          <a:xfrm flipH="1">
            <a:off x="4538745" y="2029522"/>
            <a:ext cx="1156567" cy="2575932"/>
            <a:chOff x="7620570" y="3626282"/>
            <a:chExt cx="1149009" cy="1098000"/>
          </a:xfrm>
        </p:grpSpPr>
        <p:cxnSp>
          <p:nvCxnSpPr>
            <p:cNvPr id="32" name="Straight Arrow Connector 31"/>
            <p:cNvCxnSpPr/>
            <p:nvPr/>
          </p:nvCxnSpPr>
          <p:spPr>
            <a:xfrm rot="5400000">
              <a:off x="7835159" y="3974504"/>
              <a:ext cx="0" cy="429177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5400000">
              <a:off x="8268878" y="4219958"/>
              <a:ext cx="0" cy="1001403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5400000">
              <a:off x="8263298" y="3127063"/>
              <a:ext cx="0" cy="1001403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7223117" y="4175282"/>
              <a:ext cx="1098000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ounded Rectangle 35"/>
          <p:cNvSpPr/>
          <p:nvPr/>
        </p:nvSpPr>
        <p:spPr>
          <a:xfrm>
            <a:off x="2778194" y="3691987"/>
            <a:ext cx="1152000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25400" dir="1494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28062" rIns="71277" bIns="28062" rtlCol="0" anchor="ctr"/>
          <a:lstStyle/>
          <a:p>
            <a:r>
              <a:rPr lang="ru-RU" sz="700" b="1" dirty="0" smtClean="0">
                <a:solidFill>
                  <a:schemeClr val="tx1"/>
                </a:solidFill>
                <a:latin typeface="MagistralC" pitchFamily="82" charset="0"/>
              </a:rPr>
              <a:t>Термопомпи</a:t>
            </a:r>
            <a:endParaRPr lang="bg-BG" sz="70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780042" y="4903827"/>
            <a:ext cx="1152000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25400" dir="1494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28062" rIns="71277" bIns="28062" rtlCol="0" anchor="ctr"/>
          <a:lstStyle/>
          <a:p>
            <a:r>
              <a:rPr lang="ru-RU" sz="700" b="1" dirty="0" smtClean="0">
                <a:solidFill>
                  <a:schemeClr val="tx1"/>
                </a:solidFill>
                <a:latin typeface="MagistralC" pitchFamily="82" charset="0"/>
              </a:rPr>
              <a:t>Абонатни станции ЦТ</a:t>
            </a:r>
            <a:endParaRPr lang="bg-BG" sz="70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776314" y="2379747"/>
            <a:ext cx="1094498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25400" dir="1494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28062" rIns="71277" bIns="28062" rtlCol="0" anchor="ctr"/>
          <a:lstStyle/>
          <a:p>
            <a:r>
              <a:rPr lang="ru-RU" sz="700" b="1" dirty="0" smtClean="0">
                <a:solidFill>
                  <a:schemeClr val="tx1"/>
                </a:solidFill>
                <a:latin typeface="MagistralC" pitchFamily="82" charset="0"/>
              </a:rPr>
              <a:t>Соларни панели</a:t>
            </a:r>
            <a:endParaRPr lang="bg-BG" sz="70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424962" y="3693835"/>
            <a:ext cx="828000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25400" dir="1494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28062" rIns="71277" bIns="28062" rtlCol="0" anchor="ctr"/>
          <a:lstStyle/>
          <a:p>
            <a:r>
              <a:rPr lang="ru-RU" sz="700" b="1" dirty="0" smtClean="0">
                <a:solidFill>
                  <a:schemeClr val="tx1"/>
                </a:solidFill>
                <a:latin typeface="MagistralC" pitchFamily="82" charset="0"/>
              </a:rPr>
              <a:t>Горивни котли</a:t>
            </a:r>
            <a:endParaRPr lang="bg-BG" sz="70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670059" y="4108378"/>
            <a:ext cx="1152000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25400" dir="1494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28062" rIns="71277" bIns="28062" rtlCol="0" anchor="ctr"/>
          <a:lstStyle/>
          <a:p>
            <a:r>
              <a:rPr lang="ru-RU" sz="700" b="1" dirty="0" smtClean="0">
                <a:solidFill>
                  <a:schemeClr val="tx1"/>
                </a:solidFill>
                <a:latin typeface="MagistralC" pitchFamily="82" charset="0"/>
              </a:rPr>
              <a:t>Резервуар за топлина</a:t>
            </a:r>
            <a:endParaRPr lang="bg-BG" sz="70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pic>
        <p:nvPicPr>
          <p:cNvPr id="41" name="Picture 9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7298047" y="3203284"/>
            <a:ext cx="594204" cy="40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41" descr="3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8240751" y="3101949"/>
            <a:ext cx="917373" cy="71925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6908" y="4246798"/>
            <a:ext cx="558149" cy="6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4" name="Group 43"/>
          <p:cNvGrpSpPr/>
          <p:nvPr/>
        </p:nvGrpSpPr>
        <p:grpSpPr>
          <a:xfrm>
            <a:off x="6765426" y="2659566"/>
            <a:ext cx="432686" cy="1947736"/>
            <a:chOff x="7127009" y="3626282"/>
            <a:chExt cx="1642570" cy="1098000"/>
          </a:xfrm>
        </p:grpSpPr>
        <p:cxnSp>
          <p:nvCxnSpPr>
            <p:cNvPr id="45" name="Straight Arrow Connector 44"/>
            <p:cNvCxnSpPr/>
            <p:nvPr/>
          </p:nvCxnSpPr>
          <p:spPr>
            <a:xfrm rot="5400000">
              <a:off x="7446102" y="3697114"/>
              <a:ext cx="0" cy="638185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rot="5400000">
              <a:off x="8268878" y="4219958"/>
              <a:ext cx="0" cy="1001403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5400000">
              <a:off x="8263298" y="3127063"/>
              <a:ext cx="0" cy="1001403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7223117" y="4175282"/>
              <a:ext cx="1098000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Arrow Connector 48"/>
          <p:cNvCxnSpPr/>
          <p:nvPr/>
        </p:nvCxnSpPr>
        <p:spPr>
          <a:xfrm rot="5400000">
            <a:off x="7068652" y="3321891"/>
            <a:ext cx="0" cy="252000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4786113" y="1783040"/>
            <a:ext cx="1823223" cy="912918"/>
            <a:chOff x="4305310" y="1918335"/>
            <a:chExt cx="3475879" cy="1100181"/>
          </a:xfrm>
        </p:grpSpPr>
        <p:cxnSp>
          <p:nvCxnSpPr>
            <p:cNvPr id="51" name="Straight Connector 50"/>
            <p:cNvCxnSpPr/>
            <p:nvPr/>
          </p:nvCxnSpPr>
          <p:spPr>
            <a:xfrm flipH="1" flipV="1">
              <a:off x="4397189" y="1920269"/>
              <a:ext cx="3384000" cy="913"/>
            </a:xfrm>
            <a:prstGeom prst="line">
              <a:avLst/>
            </a:prstGeom>
            <a:ln w="12700">
              <a:solidFill>
                <a:srgbClr val="26C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239"/>
            <p:cNvGrpSpPr/>
            <p:nvPr/>
          </p:nvGrpSpPr>
          <p:grpSpPr>
            <a:xfrm>
              <a:off x="4305310" y="1918335"/>
              <a:ext cx="205896" cy="1100181"/>
              <a:chOff x="6788170" y="1880235"/>
              <a:chExt cx="205896" cy="1100181"/>
            </a:xfrm>
          </p:grpSpPr>
          <p:sp>
            <p:nvSpPr>
              <p:cNvPr id="53" name="Oval 52"/>
              <p:cNvSpPr/>
              <p:nvPr/>
            </p:nvSpPr>
            <p:spPr>
              <a:xfrm flipV="1">
                <a:off x="6788170" y="2850262"/>
                <a:ext cx="205896" cy="13015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26C7E2"/>
                </a:solidFill>
              </a:ln>
              <a:effectLst>
                <a:outerShdw blurRad="76200" dir="5400000" algn="t" rotWithShape="0">
                  <a:schemeClr val="accent3">
                    <a:lumMod val="60000"/>
                    <a:lumOff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 dirty="0"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  <a:noFill/>
                </a:endParaRPr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 rot="5400000" flipH="1" flipV="1">
                <a:off x="6400969" y="2365441"/>
                <a:ext cx="972000" cy="1588"/>
              </a:xfrm>
              <a:prstGeom prst="line">
                <a:avLst/>
              </a:prstGeom>
              <a:ln w="12700">
                <a:solidFill>
                  <a:srgbClr val="26C7E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5" name="Straight Connector 54"/>
          <p:cNvCxnSpPr/>
          <p:nvPr/>
        </p:nvCxnSpPr>
        <p:spPr>
          <a:xfrm rot="5400000" flipH="1" flipV="1">
            <a:off x="4171861" y="3027272"/>
            <a:ext cx="2484000" cy="833"/>
          </a:xfrm>
          <a:prstGeom prst="line">
            <a:avLst/>
          </a:prstGeom>
          <a:ln w="12700">
            <a:solidFill>
              <a:srgbClr val="26C7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 flipH="1">
            <a:off x="7465740" y="1779313"/>
            <a:ext cx="670026" cy="2865144"/>
            <a:chOff x="4109141" y="1918335"/>
            <a:chExt cx="3672048" cy="1008023"/>
          </a:xfrm>
        </p:grpSpPr>
        <p:cxnSp>
          <p:nvCxnSpPr>
            <p:cNvPr id="57" name="Straight Connector 56"/>
            <p:cNvCxnSpPr/>
            <p:nvPr/>
          </p:nvCxnSpPr>
          <p:spPr>
            <a:xfrm flipH="1" flipV="1">
              <a:off x="4397189" y="1920269"/>
              <a:ext cx="3384000" cy="913"/>
            </a:xfrm>
            <a:prstGeom prst="line">
              <a:avLst/>
            </a:prstGeom>
            <a:ln w="12700">
              <a:solidFill>
                <a:srgbClr val="26C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239"/>
            <p:cNvGrpSpPr/>
            <p:nvPr/>
          </p:nvGrpSpPr>
          <p:grpSpPr>
            <a:xfrm>
              <a:off x="4109141" y="1918335"/>
              <a:ext cx="591891" cy="1008023"/>
              <a:chOff x="6592001" y="1880235"/>
              <a:chExt cx="591891" cy="1008023"/>
            </a:xfrm>
          </p:grpSpPr>
          <p:sp>
            <p:nvSpPr>
              <p:cNvPr id="59" name="Oval 58"/>
              <p:cNvSpPr/>
              <p:nvPr/>
            </p:nvSpPr>
            <p:spPr>
              <a:xfrm flipV="1">
                <a:off x="6592001" y="2850261"/>
                <a:ext cx="591891" cy="37997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26C7E2"/>
                </a:solidFill>
              </a:ln>
              <a:effectLst>
                <a:outerShdw blurRad="76200" dir="5400000" algn="t" rotWithShape="0">
                  <a:schemeClr val="accent3">
                    <a:lumMod val="60000"/>
                    <a:lumOff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 dirty="0"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  <a:noFill/>
                </a:endParaRPr>
              </a:p>
            </p:txBody>
          </p:sp>
          <p:cxnSp>
            <p:nvCxnSpPr>
              <p:cNvPr id="60" name="Straight Connector 59"/>
              <p:cNvCxnSpPr/>
              <p:nvPr/>
            </p:nvCxnSpPr>
            <p:spPr>
              <a:xfrm rot="5400000" flipH="1" flipV="1">
                <a:off x="6400969" y="2365441"/>
                <a:ext cx="972000" cy="1588"/>
              </a:xfrm>
              <a:prstGeom prst="line">
                <a:avLst/>
              </a:prstGeom>
              <a:ln w="12700">
                <a:solidFill>
                  <a:srgbClr val="26C7E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Oval 60"/>
          <p:cNvSpPr/>
          <p:nvPr/>
        </p:nvSpPr>
        <p:spPr>
          <a:xfrm flipH="1" flipV="1">
            <a:off x="8024048" y="3348965"/>
            <a:ext cx="108000" cy="10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6C7E2"/>
            </a:solidFill>
          </a:ln>
          <a:effectLst>
            <a:outerShdw blurRad="76200" dir="5400000" algn="t" rotWithShape="0">
              <a:schemeClr val="accent3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noFill/>
            </a:endParaRPr>
          </a:p>
        </p:txBody>
      </p:sp>
      <p:sp>
        <p:nvSpPr>
          <p:cNvPr id="62" name="Oval 61"/>
          <p:cNvSpPr/>
          <p:nvPr/>
        </p:nvSpPr>
        <p:spPr>
          <a:xfrm flipH="1" flipV="1">
            <a:off x="8025907" y="2553510"/>
            <a:ext cx="108000" cy="10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6C7E2"/>
            </a:solidFill>
          </a:ln>
          <a:effectLst>
            <a:outerShdw blurRad="76200" dir="5400000" algn="t" rotWithShape="0">
              <a:schemeClr val="accent3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noFill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8231122" y="2822268"/>
            <a:ext cx="1152000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25400" dir="1494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28062" rIns="71277" bIns="28062" rtlCol="0" anchor="ctr"/>
          <a:lstStyle/>
          <a:p>
            <a:r>
              <a:rPr lang="ru-RU" sz="700" b="1" dirty="0" smtClean="0">
                <a:solidFill>
                  <a:schemeClr val="tx1"/>
                </a:solidFill>
                <a:latin typeface="MagistralC" pitchFamily="82" charset="0"/>
              </a:rPr>
              <a:t>Отоплителен контур</a:t>
            </a:r>
            <a:endParaRPr lang="bg-BG" sz="70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8238546" y="3788764"/>
            <a:ext cx="1152000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25400" dir="1494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28062" rIns="71277" bIns="28062" rtlCol="0" anchor="ctr"/>
          <a:lstStyle/>
          <a:p>
            <a:r>
              <a:rPr lang="ru-RU" sz="700" b="1" dirty="0" smtClean="0">
                <a:solidFill>
                  <a:schemeClr val="tx1"/>
                </a:solidFill>
                <a:latin typeface="MagistralC" pitchFamily="82" charset="0"/>
              </a:rPr>
              <a:t>Отоплителен контур</a:t>
            </a:r>
            <a:endParaRPr lang="bg-BG" sz="70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7443026" y="4894660"/>
            <a:ext cx="1728000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25400" dir="1494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28062" rIns="71277" bIns="28062" rtlCol="0" anchor="ctr"/>
          <a:lstStyle/>
          <a:p>
            <a:r>
              <a:rPr lang="ru-RU" sz="700" b="1" dirty="0" smtClean="0">
                <a:solidFill>
                  <a:schemeClr val="tx1"/>
                </a:solidFill>
                <a:latin typeface="MagistralC" pitchFamily="82" charset="0"/>
              </a:rPr>
              <a:t>Хидрофорна система за топла вода</a:t>
            </a:r>
            <a:endParaRPr lang="bg-BG" sz="70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pic>
        <p:nvPicPr>
          <p:cNvPr id="66" name="Picture 65" descr="#_tablet_04_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436779">
            <a:off x="8315163" y="1201922"/>
            <a:ext cx="474048" cy="665069"/>
          </a:xfrm>
          <a:prstGeom prst="rect">
            <a:avLst/>
          </a:prstGeom>
        </p:spPr>
      </p:pic>
      <p:cxnSp>
        <p:nvCxnSpPr>
          <p:cNvPr id="67" name="Straight Connector 66"/>
          <p:cNvCxnSpPr/>
          <p:nvPr/>
        </p:nvCxnSpPr>
        <p:spPr>
          <a:xfrm rot="10800000">
            <a:off x="7466388" y="1657306"/>
            <a:ext cx="720000" cy="140"/>
          </a:xfrm>
          <a:prstGeom prst="line">
            <a:avLst/>
          </a:prstGeom>
          <a:ln w="12700">
            <a:solidFill>
              <a:srgbClr val="26C7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8126217" y="1596694"/>
            <a:ext cx="108000" cy="10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6C7E2"/>
            </a:solidFill>
          </a:ln>
          <a:effectLst>
            <a:outerShdw blurRad="76200" dir="5400000" algn="t" rotWithShape="0">
              <a:schemeClr val="accent3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noFill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7938955" y="1883950"/>
            <a:ext cx="1152000" cy="137375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201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r>
              <a:rPr lang="en-US" sz="750" b="1" dirty="0" smtClean="0">
                <a:solidFill>
                  <a:schemeClr val="tx1"/>
                </a:solidFill>
                <a:latin typeface="MagistralC" pitchFamily="82" charset="0"/>
              </a:rPr>
              <a:t>Application </a:t>
            </a:r>
            <a:r>
              <a:rPr lang="ru-RU" sz="750" b="1" dirty="0" smtClean="0">
                <a:solidFill>
                  <a:schemeClr val="tx1"/>
                </a:solidFill>
                <a:latin typeface="MagistralC" pitchFamily="82" charset="0"/>
              </a:rPr>
              <a:t>за достъп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93975" y="287338"/>
            <a:ext cx="649513" cy="6372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38666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-internet-information-data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30000"/>
          </a:blip>
          <a:srcRect l="13366" t="-49" r="70372" b="382"/>
          <a:stretch>
            <a:fillRect/>
          </a:stretch>
        </p:blipFill>
        <p:spPr>
          <a:xfrm>
            <a:off x="1" y="0"/>
            <a:ext cx="1940866" cy="5355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276675" y="175475"/>
            <a:ext cx="1611563" cy="256640"/>
          </a:xfrm>
          <a:prstGeom prst="rect">
            <a:avLst/>
          </a:prstGeom>
          <a:noFill/>
          <a:ln>
            <a:noFill/>
          </a:ln>
        </p:spPr>
        <p:txBody>
          <a:bodyPr wrap="square" lIns="71277" tIns="35639" rIns="71277" bIns="35639" rtlCol="0" anchor="ctr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T</a:t>
            </a:r>
            <a:r>
              <a:rPr lang="en-US" altLang="ko-KR" sz="9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&amp;</a:t>
            </a:r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D </a:t>
            </a:r>
            <a:r>
              <a:rPr lang="ru-RU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Инженеринг</a:t>
            </a:r>
            <a:endParaRPr lang="ko-KR" altLang="en-US" sz="1200" b="1" dirty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1671" y="207322"/>
            <a:ext cx="1649712" cy="22587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ln w="12700">
                <a:solidFill>
                  <a:schemeClr val="bg2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5" name="Group 147"/>
          <p:cNvGrpSpPr/>
          <p:nvPr/>
        </p:nvGrpSpPr>
        <p:grpSpPr>
          <a:xfrm>
            <a:off x="2990070" y="204707"/>
            <a:ext cx="5550557" cy="393494"/>
            <a:chOff x="3364843" y="347582"/>
            <a:chExt cx="4520628" cy="393494"/>
          </a:xfrm>
        </p:grpSpPr>
        <p:sp>
          <p:nvSpPr>
            <p:cNvPr id="26" name="Rounded Rectangle 25"/>
            <p:cNvSpPr/>
            <p:nvPr/>
          </p:nvSpPr>
          <p:spPr>
            <a:xfrm>
              <a:off x="3427935" y="347582"/>
              <a:ext cx="4339549" cy="251753"/>
            </a:xfrm>
            <a:prstGeom prst="roundRect">
              <a:avLst>
                <a:gd name="adj" fmla="val 39666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bg-BG" sz="2200" dirty="0">
                <a:solidFill>
                  <a:schemeClr val="tx1"/>
                </a:solidFill>
                <a:latin typeface="MagistralC" pitchFamily="82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364843" y="483901"/>
              <a:ext cx="4520628" cy="257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3350476" y="346968"/>
            <a:ext cx="5474547" cy="379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2200"/>
              </a:lnSpc>
            </a:pPr>
            <a:r>
              <a:rPr lang="ru-RU" sz="2200" dirty="0" smtClean="0">
                <a:solidFill>
                  <a:schemeClr val="accent1"/>
                </a:solidFill>
                <a:latin typeface="MagistralC" pitchFamily="82" charset="0"/>
              </a:rPr>
              <a:t>Термопомпи за оползотворяване на нископотенциалната  геотермална енергия</a:t>
            </a:r>
            <a:endParaRPr lang="ru-RU" sz="2200" spc="78" dirty="0" smtClean="0">
              <a:solidFill>
                <a:schemeClr val="tx2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2590932" y="5136216"/>
            <a:ext cx="6624000" cy="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FACFBBE-D8CF-46F1-8C78-AC42130F9C37}"/>
              </a:ext>
            </a:extLst>
          </p:cNvPr>
          <p:cNvSpPr txBox="1"/>
          <p:nvPr/>
        </p:nvSpPr>
        <p:spPr>
          <a:xfrm>
            <a:off x="4181384" y="5147413"/>
            <a:ext cx="5127788" cy="287418"/>
          </a:xfrm>
          <a:prstGeom prst="rect">
            <a:avLst/>
          </a:prstGeom>
          <a:noFill/>
        </p:spPr>
        <p:txBody>
          <a:bodyPr wrap="square" lIns="71277" tIns="35639" rIns="71277" bIns="35639" rtlCol="0">
            <a:spAutoFit/>
          </a:bodyPr>
          <a:lstStyle/>
          <a:p>
            <a:pPr algn="r"/>
            <a:r>
              <a:rPr lang="ru-RU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2021  ©</a:t>
            </a:r>
            <a:r>
              <a:rPr lang="en-US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 T&amp;D Engineering</a:t>
            </a:r>
          </a:p>
          <a:p>
            <a:pPr algn="r"/>
            <a:endParaRPr lang="ko-KR" altLang="en-US" sz="700" dirty="0">
              <a:solidFill>
                <a:schemeClr val="accent1">
                  <a:lumMod val="50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169" y="1597306"/>
            <a:ext cx="5659043" cy="310417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943" y="341026"/>
            <a:ext cx="652800" cy="612000"/>
          </a:xfrm>
          <a:prstGeom prst="ellipse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1635" y="4907602"/>
            <a:ext cx="1160711" cy="432000"/>
          </a:xfrm>
          <a:prstGeom prst="roundRect">
            <a:avLst>
              <a:gd name="adj" fmla="val 33963"/>
            </a:avLst>
          </a:prstGeom>
        </p:spPr>
      </p:pic>
    </p:spTree>
    <p:extLst>
      <p:ext uri="{BB962C8B-B14F-4D97-AF65-F5344CB8AC3E}">
        <p14:creationId xmlns:p14="http://schemas.microsoft.com/office/powerpoint/2010/main" val="2853924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-internet-information-data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30000"/>
          </a:blip>
          <a:srcRect l="13366" t="-49" r="70372" b="382"/>
          <a:stretch>
            <a:fillRect/>
          </a:stretch>
        </p:blipFill>
        <p:spPr>
          <a:xfrm>
            <a:off x="1" y="0"/>
            <a:ext cx="1940866" cy="5355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276675" y="175475"/>
            <a:ext cx="1611563" cy="256640"/>
          </a:xfrm>
          <a:prstGeom prst="rect">
            <a:avLst/>
          </a:prstGeom>
          <a:noFill/>
          <a:ln>
            <a:noFill/>
          </a:ln>
        </p:spPr>
        <p:txBody>
          <a:bodyPr wrap="square" lIns="71277" tIns="35639" rIns="71277" bIns="35639" rtlCol="0" anchor="ctr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T</a:t>
            </a:r>
            <a:r>
              <a:rPr lang="en-US" altLang="ko-KR" sz="9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&amp;</a:t>
            </a:r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D </a:t>
            </a:r>
            <a:r>
              <a:rPr lang="ru-RU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Инженеринг</a:t>
            </a:r>
            <a:endParaRPr lang="ko-KR" altLang="en-US" sz="1200" b="1" dirty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1671" y="207322"/>
            <a:ext cx="1649712" cy="22587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ln w="12700">
                <a:solidFill>
                  <a:schemeClr val="bg2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 descr="CLIMAT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959903" y="4055028"/>
            <a:ext cx="1306851" cy="985336"/>
          </a:xfrm>
          <a:prstGeom prst="rect">
            <a:avLst/>
          </a:prstGeom>
        </p:spPr>
      </p:pic>
      <p:pic>
        <p:nvPicPr>
          <p:cNvPr id="6" name="Picture 5" descr="SMART-HOUSE_COLOR_210907_16.jpg"/>
          <p:cNvPicPr>
            <a:picLocks noChangeAspect="1"/>
          </p:cNvPicPr>
          <p:nvPr/>
        </p:nvPicPr>
        <p:blipFill>
          <a:blip r:embed="rId4"/>
          <a:srcRect l="28111" t="8438"/>
          <a:stretch>
            <a:fillRect/>
          </a:stretch>
        </p:blipFill>
        <p:spPr>
          <a:xfrm>
            <a:off x="4427220" y="1290420"/>
            <a:ext cx="4776450" cy="2877085"/>
          </a:xfrm>
          <a:prstGeom prst="rect">
            <a:avLst/>
          </a:prstGeom>
        </p:spPr>
      </p:pic>
      <p:pic>
        <p:nvPicPr>
          <p:cNvPr id="7" name="Picture 6" descr="we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6998" y="2506335"/>
            <a:ext cx="353603" cy="34381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858505" y="2912584"/>
            <a:ext cx="639526" cy="626938"/>
            <a:chOff x="6222450" y="3404661"/>
            <a:chExt cx="820371" cy="804148"/>
          </a:xfrm>
        </p:grpSpPr>
        <p:sp>
          <p:nvSpPr>
            <p:cNvPr id="9" name="Diamond 8"/>
            <p:cNvSpPr/>
            <p:nvPr/>
          </p:nvSpPr>
          <p:spPr>
            <a:xfrm>
              <a:off x="6225698" y="3404661"/>
              <a:ext cx="817123" cy="797668"/>
            </a:xfrm>
            <a:prstGeom prst="diamond">
              <a:avLst/>
            </a:prstGeom>
            <a:noFill/>
            <a:ln w="28575">
              <a:solidFill>
                <a:srgbClr val="706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0" name="Diamond 9"/>
            <p:cNvSpPr/>
            <p:nvPr/>
          </p:nvSpPr>
          <p:spPr>
            <a:xfrm rot="2589032">
              <a:off x="6222450" y="3411141"/>
              <a:ext cx="817123" cy="797668"/>
            </a:xfrm>
            <a:prstGeom prst="diamond">
              <a:avLst/>
            </a:prstGeom>
            <a:noFill/>
            <a:ln w="28575">
              <a:solidFill>
                <a:srgbClr val="706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pic>
        <p:nvPicPr>
          <p:cNvPr id="11" name="Picture 10" descr="we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62626" y="2751820"/>
            <a:ext cx="348599" cy="338811"/>
          </a:xfrm>
          <a:prstGeom prst="rect">
            <a:avLst/>
          </a:prstGeom>
        </p:spPr>
      </p:pic>
      <p:pic>
        <p:nvPicPr>
          <p:cNvPr id="12" name="Picture 11" descr="we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30416" y="2243777"/>
            <a:ext cx="256684" cy="250408"/>
          </a:xfrm>
          <a:prstGeom prst="rect">
            <a:avLst/>
          </a:prstGeom>
        </p:spPr>
      </p:pic>
      <p:pic>
        <p:nvPicPr>
          <p:cNvPr id="13" name="Picture 12" descr="we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52564" y="2514282"/>
            <a:ext cx="337611" cy="328104"/>
          </a:xfrm>
          <a:prstGeom prst="rect">
            <a:avLst/>
          </a:prstGeom>
        </p:spPr>
      </p:pic>
      <p:pic>
        <p:nvPicPr>
          <p:cNvPr id="14" name="Picture 13" descr="we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24602" y="3183884"/>
            <a:ext cx="337611" cy="328104"/>
          </a:xfrm>
          <a:prstGeom prst="rect">
            <a:avLst/>
          </a:prstGeom>
        </p:spPr>
      </p:pic>
      <p:pic>
        <p:nvPicPr>
          <p:cNvPr id="15" name="Picture 14" descr="we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57040" y="1259068"/>
            <a:ext cx="353603" cy="343814"/>
          </a:xfrm>
          <a:prstGeom prst="rect">
            <a:avLst/>
          </a:prstGeom>
        </p:spPr>
      </p:pic>
      <p:pic>
        <p:nvPicPr>
          <p:cNvPr id="16" name="Picture 15" descr="we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67542" y="3112616"/>
            <a:ext cx="256684" cy="250408"/>
          </a:xfrm>
          <a:prstGeom prst="rect">
            <a:avLst/>
          </a:prstGeom>
        </p:spPr>
      </p:pic>
      <p:pic>
        <p:nvPicPr>
          <p:cNvPr id="17" name="Picture 16" descr="we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61572" y="3201287"/>
            <a:ext cx="256684" cy="250408"/>
          </a:xfrm>
          <a:prstGeom prst="rect">
            <a:avLst/>
          </a:prstGeom>
        </p:spPr>
      </p:pic>
      <p:sp>
        <p:nvSpPr>
          <p:cNvPr id="18" name="Curved Left Arrow 17"/>
          <p:cNvSpPr/>
          <p:nvPr/>
        </p:nvSpPr>
        <p:spPr>
          <a:xfrm rot="10800000">
            <a:off x="5978120" y="1884860"/>
            <a:ext cx="558158" cy="1247201"/>
          </a:xfrm>
          <a:prstGeom prst="curvedLef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Curved Left Arrow 18"/>
          <p:cNvSpPr/>
          <p:nvPr/>
        </p:nvSpPr>
        <p:spPr>
          <a:xfrm rot="10800000" flipH="1" flipV="1">
            <a:off x="6870415" y="1951332"/>
            <a:ext cx="555647" cy="1232711"/>
          </a:xfrm>
          <a:prstGeom prst="curvedLef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922454" y="3734658"/>
            <a:ext cx="5431041" cy="618750"/>
          </a:xfrm>
          <a:custGeom>
            <a:avLst/>
            <a:gdLst>
              <a:gd name="connsiteX0" fmla="*/ 254733 w 6966827"/>
              <a:gd name="connsiteY0" fmla="*/ 15778 h 793646"/>
              <a:gd name="connsiteX1" fmla="*/ 254733 w 6966827"/>
              <a:gd name="connsiteY1" fmla="*/ 15778 h 793646"/>
              <a:gd name="connsiteX2" fmla="*/ 4064733 w 6966827"/>
              <a:gd name="connsiteY2" fmla="*/ 272953 h 793646"/>
              <a:gd name="connsiteX3" fmla="*/ 6846033 w 6966827"/>
              <a:gd name="connsiteY3" fmla="*/ 368203 h 793646"/>
              <a:gd name="connsiteX4" fmla="*/ 6807933 w 6966827"/>
              <a:gd name="connsiteY4" fmla="*/ 787303 h 793646"/>
              <a:gd name="connsiteX5" fmla="*/ 388083 w 6966827"/>
              <a:gd name="connsiteY5" fmla="*/ 758728 h 793646"/>
              <a:gd name="connsiteX6" fmla="*/ 254733 w 6966827"/>
              <a:gd name="connsiteY6" fmla="*/ 15778 h 79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6827" h="793646">
                <a:moveTo>
                  <a:pt x="254733" y="15778"/>
                </a:moveTo>
                <a:lnTo>
                  <a:pt x="254733" y="15778"/>
                </a:lnTo>
                <a:lnTo>
                  <a:pt x="4064733" y="272953"/>
                </a:lnTo>
                <a:lnTo>
                  <a:pt x="6846033" y="368203"/>
                </a:lnTo>
                <a:cubicBezTo>
                  <a:pt x="6826695" y="793646"/>
                  <a:pt x="6966827" y="787303"/>
                  <a:pt x="6807933" y="787303"/>
                </a:cubicBezTo>
                <a:lnTo>
                  <a:pt x="388083" y="758728"/>
                </a:lnTo>
                <a:cubicBezTo>
                  <a:pt x="253625" y="0"/>
                  <a:pt x="0" y="6253"/>
                  <a:pt x="254733" y="157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sp>
        <p:nvSpPr>
          <p:cNvPr id="21" name="Freeform 20"/>
          <p:cNvSpPr/>
          <p:nvPr/>
        </p:nvSpPr>
        <p:spPr>
          <a:xfrm>
            <a:off x="4282440" y="1284304"/>
            <a:ext cx="4947188" cy="2777314"/>
          </a:xfrm>
          <a:custGeom>
            <a:avLst/>
            <a:gdLst>
              <a:gd name="connsiteX0" fmla="*/ 1266825 w 6543675"/>
              <a:gd name="connsiteY0" fmla="*/ 57150 h 3562350"/>
              <a:gd name="connsiteX1" fmla="*/ 1266825 w 6543675"/>
              <a:gd name="connsiteY1" fmla="*/ 57150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1095375 w 6543675"/>
              <a:gd name="connsiteY21" fmla="*/ 333375 h 3562350"/>
              <a:gd name="connsiteX22" fmla="*/ 1266825 w 6543675"/>
              <a:gd name="connsiteY22" fmla="*/ 57150 h 3562350"/>
              <a:gd name="connsiteX0" fmla="*/ 1266825 w 6543675"/>
              <a:gd name="connsiteY0" fmla="*/ 57150 h 3562350"/>
              <a:gd name="connsiteX1" fmla="*/ 1266825 w 6543675"/>
              <a:gd name="connsiteY1" fmla="*/ 57150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1095375 w 6543675"/>
              <a:gd name="connsiteY21" fmla="*/ 333375 h 3562350"/>
              <a:gd name="connsiteX22" fmla="*/ 973680 w 6543675"/>
              <a:gd name="connsiteY22" fmla="*/ 334724 h 3562350"/>
              <a:gd name="connsiteX23" fmla="*/ 1266825 w 6543675"/>
              <a:gd name="connsiteY23" fmla="*/ 57150 h 3562350"/>
              <a:gd name="connsiteX0" fmla="*/ 1266825 w 6543675"/>
              <a:gd name="connsiteY0" fmla="*/ 57150 h 3562350"/>
              <a:gd name="connsiteX1" fmla="*/ 1266825 w 6543675"/>
              <a:gd name="connsiteY1" fmla="*/ 57150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1095375 w 6543675"/>
              <a:gd name="connsiteY21" fmla="*/ 333375 h 3562350"/>
              <a:gd name="connsiteX22" fmla="*/ 973680 w 6543675"/>
              <a:gd name="connsiteY22" fmla="*/ 334724 h 3562350"/>
              <a:gd name="connsiteX23" fmla="*/ 1266825 w 6543675"/>
              <a:gd name="connsiteY23" fmla="*/ 57150 h 3562350"/>
              <a:gd name="connsiteX0" fmla="*/ 1076523 w 6543675"/>
              <a:gd name="connsiteY0" fmla="*/ 237591 h 3562350"/>
              <a:gd name="connsiteX1" fmla="*/ 1266825 w 6543675"/>
              <a:gd name="connsiteY1" fmla="*/ 57150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1095375 w 6543675"/>
              <a:gd name="connsiteY21" fmla="*/ 333375 h 3562350"/>
              <a:gd name="connsiteX22" fmla="*/ 973680 w 6543675"/>
              <a:gd name="connsiteY22" fmla="*/ 334724 h 3562350"/>
              <a:gd name="connsiteX23" fmla="*/ 1076523 w 6543675"/>
              <a:gd name="connsiteY23" fmla="*/ 237591 h 3562350"/>
              <a:gd name="connsiteX0" fmla="*/ 1076523 w 6543675"/>
              <a:gd name="connsiteY0" fmla="*/ 237591 h 3562350"/>
              <a:gd name="connsiteX1" fmla="*/ 1144186 w 6543675"/>
              <a:gd name="connsiteY1" fmla="*/ 176077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1095375 w 6543675"/>
              <a:gd name="connsiteY21" fmla="*/ 333375 h 3562350"/>
              <a:gd name="connsiteX22" fmla="*/ 973680 w 6543675"/>
              <a:gd name="connsiteY22" fmla="*/ 334724 h 3562350"/>
              <a:gd name="connsiteX23" fmla="*/ 1076523 w 6543675"/>
              <a:gd name="connsiteY23" fmla="*/ 237591 h 3562350"/>
              <a:gd name="connsiteX0" fmla="*/ 1076523 w 6543675"/>
              <a:gd name="connsiteY0" fmla="*/ 237591 h 3562350"/>
              <a:gd name="connsiteX1" fmla="*/ 1144186 w 6543675"/>
              <a:gd name="connsiteY1" fmla="*/ 176077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1095375 w 6543675"/>
              <a:gd name="connsiteY21" fmla="*/ 333375 h 3562350"/>
              <a:gd name="connsiteX22" fmla="*/ 973680 w 6543675"/>
              <a:gd name="connsiteY22" fmla="*/ 334724 h 3562350"/>
              <a:gd name="connsiteX23" fmla="*/ 1076523 w 6543675"/>
              <a:gd name="connsiteY23" fmla="*/ 237591 h 3562350"/>
              <a:gd name="connsiteX0" fmla="*/ 1076523 w 6543675"/>
              <a:gd name="connsiteY0" fmla="*/ 237591 h 3562350"/>
              <a:gd name="connsiteX1" fmla="*/ 1144186 w 6543675"/>
              <a:gd name="connsiteY1" fmla="*/ 176077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1095375 w 6543675"/>
              <a:gd name="connsiteY21" fmla="*/ 333375 h 3562350"/>
              <a:gd name="connsiteX22" fmla="*/ 973680 w 6543675"/>
              <a:gd name="connsiteY22" fmla="*/ 334724 h 3562350"/>
              <a:gd name="connsiteX23" fmla="*/ 1076523 w 6543675"/>
              <a:gd name="connsiteY23" fmla="*/ 237591 h 3562350"/>
              <a:gd name="connsiteX0" fmla="*/ 1076523 w 6543675"/>
              <a:gd name="connsiteY0" fmla="*/ 237591 h 3562350"/>
              <a:gd name="connsiteX1" fmla="*/ 1144186 w 6543675"/>
              <a:gd name="connsiteY1" fmla="*/ 176077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1095375 w 6543675"/>
              <a:gd name="connsiteY21" fmla="*/ 333375 h 3562350"/>
              <a:gd name="connsiteX22" fmla="*/ 973680 w 6543675"/>
              <a:gd name="connsiteY22" fmla="*/ 334724 h 3562350"/>
              <a:gd name="connsiteX23" fmla="*/ 1076523 w 6543675"/>
              <a:gd name="connsiteY23" fmla="*/ 237591 h 3562350"/>
              <a:gd name="connsiteX0" fmla="*/ 1076523 w 6543675"/>
              <a:gd name="connsiteY0" fmla="*/ 237591 h 3562350"/>
              <a:gd name="connsiteX1" fmla="*/ 1144186 w 6543675"/>
              <a:gd name="connsiteY1" fmla="*/ 176077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1095375 w 6543675"/>
              <a:gd name="connsiteY21" fmla="*/ 333375 h 3562350"/>
              <a:gd name="connsiteX22" fmla="*/ 973680 w 6543675"/>
              <a:gd name="connsiteY22" fmla="*/ 334724 h 3562350"/>
              <a:gd name="connsiteX23" fmla="*/ 1076523 w 6543675"/>
              <a:gd name="connsiteY23" fmla="*/ 237591 h 3562350"/>
              <a:gd name="connsiteX0" fmla="*/ 1076523 w 6543675"/>
              <a:gd name="connsiteY0" fmla="*/ 237591 h 3562350"/>
              <a:gd name="connsiteX1" fmla="*/ 1144186 w 6543675"/>
              <a:gd name="connsiteY1" fmla="*/ 176077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1095375 w 6543675"/>
              <a:gd name="connsiteY21" fmla="*/ 333375 h 3562350"/>
              <a:gd name="connsiteX22" fmla="*/ 973680 w 6543675"/>
              <a:gd name="connsiteY22" fmla="*/ 334724 h 3562350"/>
              <a:gd name="connsiteX23" fmla="*/ 1076523 w 6543675"/>
              <a:gd name="connsiteY23" fmla="*/ 237591 h 3562350"/>
              <a:gd name="connsiteX0" fmla="*/ 1076523 w 6543675"/>
              <a:gd name="connsiteY0" fmla="*/ 237591 h 3562350"/>
              <a:gd name="connsiteX1" fmla="*/ 1144186 w 6543675"/>
              <a:gd name="connsiteY1" fmla="*/ 176077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1095375 w 6543675"/>
              <a:gd name="connsiteY21" fmla="*/ 333375 h 3562350"/>
              <a:gd name="connsiteX22" fmla="*/ 973680 w 6543675"/>
              <a:gd name="connsiteY22" fmla="*/ 334724 h 3562350"/>
              <a:gd name="connsiteX23" fmla="*/ 1076523 w 6543675"/>
              <a:gd name="connsiteY23" fmla="*/ 237591 h 3562350"/>
              <a:gd name="connsiteX0" fmla="*/ 1076523 w 6543675"/>
              <a:gd name="connsiteY0" fmla="*/ 237591 h 3562350"/>
              <a:gd name="connsiteX1" fmla="*/ 1144186 w 6543675"/>
              <a:gd name="connsiteY1" fmla="*/ 176077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1095375 w 6543675"/>
              <a:gd name="connsiteY21" fmla="*/ 333375 h 3562350"/>
              <a:gd name="connsiteX22" fmla="*/ 973680 w 6543675"/>
              <a:gd name="connsiteY22" fmla="*/ 334724 h 3562350"/>
              <a:gd name="connsiteX23" fmla="*/ 1076523 w 6543675"/>
              <a:gd name="connsiteY23" fmla="*/ 237591 h 3562350"/>
              <a:gd name="connsiteX0" fmla="*/ 1076523 w 6543675"/>
              <a:gd name="connsiteY0" fmla="*/ 237591 h 3562350"/>
              <a:gd name="connsiteX1" fmla="*/ 1144186 w 6543675"/>
              <a:gd name="connsiteY1" fmla="*/ 176077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1095375 w 6543675"/>
              <a:gd name="connsiteY21" fmla="*/ 333375 h 3562350"/>
              <a:gd name="connsiteX22" fmla="*/ 970828 w 6543675"/>
              <a:gd name="connsiteY22" fmla="*/ 333421 h 3562350"/>
              <a:gd name="connsiteX23" fmla="*/ 973680 w 6543675"/>
              <a:gd name="connsiteY23" fmla="*/ 334724 h 3562350"/>
              <a:gd name="connsiteX24" fmla="*/ 1076523 w 6543675"/>
              <a:gd name="connsiteY24" fmla="*/ 237591 h 3562350"/>
              <a:gd name="connsiteX0" fmla="*/ 1076523 w 6543675"/>
              <a:gd name="connsiteY0" fmla="*/ 237591 h 3562350"/>
              <a:gd name="connsiteX1" fmla="*/ 1144186 w 6543675"/>
              <a:gd name="connsiteY1" fmla="*/ 176077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1095375 w 6543675"/>
              <a:gd name="connsiteY21" fmla="*/ 333375 h 3562350"/>
              <a:gd name="connsiteX22" fmla="*/ 1085010 w 6543675"/>
              <a:gd name="connsiteY22" fmla="*/ 333421 h 3562350"/>
              <a:gd name="connsiteX23" fmla="*/ 970828 w 6543675"/>
              <a:gd name="connsiteY23" fmla="*/ 333421 h 3562350"/>
              <a:gd name="connsiteX24" fmla="*/ 973680 w 6543675"/>
              <a:gd name="connsiteY24" fmla="*/ 334724 h 3562350"/>
              <a:gd name="connsiteX25" fmla="*/ 1076523 w 6543675"/>
              <a:gd name="connsiteY25" fmla="*/ 237591 h 3562350"/>
              <a:gd name="connsiteX0" fmla="*/ 1076523 w 6543675"/>
              <a:gd name="connsiteY0" fmla="*/ 237591 h 3562350"/>
              <a:gd name="connsiteX1" fmla="*/ 1144186 w 6543675"/>
              <a:gd name="connsiteY1" fmla="*/ 176077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1095375 w 6543675"/>
              <a:gd name="connsiteY21" fmla="*/ 333375 h 3562350"/>
              <a:gd name="connsiteX22" fmla="*/ 970828 w 6543675"/>
              <a:gd name="connsiteY22" fmla="*/ 333421 h 3562350"/>
              <a:gd name="connsiteX23" fmla="*/ 973680 w 6543675"/>
              <a:gd name="connsiteY23" fmla="*/ 334724 h 3562350"/>
              <a:gd name="connsiteX24" fmla="*/ 1076523 w 6543675"/>
              <a:gd name="connsiteY24" fmla="*/ 237591 h 3562350"/>
              <a:gd name="connsiteX0" fmla="*/ 1076523 w 6543675"/>
              <a:gd name="connsiteY0" fmla="*/ 237591 h 3562350"/>
              <a:gd name="connsiteX1" fmla="*/ 1144186 w 6543675"/>
              <a:gd name="connsiteY1" fmla="*/ 176077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970828 w 6543675"/>
              <a:gd name="connsiteY21" fmla="*/ 333421 h 3562350"/>
              <a:gd name="connsiteX22" fmla="*/ 973680 w 6543675"/>
              <a:gd name="connsiteY22" fmla="*/ 334724 h 3562350"/>
              <a:gd name="connsiteX23" fmla="*/ 1076523 w 6543675"/>
              <a:gd name="connsiteY23" fmla="*/ 237591 h 3562350"/>
              <a:gd name="connsiteX0" fmla="*/ 973680 w 6543675"/>
              <a:gd name="connsiteY0" fmla="*/ 334724 h 3562350"/>
              <a:gd name="connsiteX1" fmla="*/ 1144186 w 6543675"/>
              <a:gd name="connsiteY1" fmla="*/ 176077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970828 w 6543675"/>
              <a:gd name="connsiteY21" fmla="*/ 333421 h 3562350"/>
              <a:gd name="connsiteX22" fmla="*/ 973680 w 6543675"/>
              <a:gd name="connsiteY22" fmla="*/ 334724 h 3562350"/>
              <a:gd name="connsiteX0" fmla="*/ 970828 w 6543675"/>
              <a:gd name="connsiteY0" fmla="*/ 333421 h 3562350"/>
              <a:gd name="connsiteX1" fmla="*/ 1144186 w 6543675"/>
              <a:gd name="connsiteY1" fmla="*/ 176077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970828 w 6543675"/>
              <a:gd name="connsiteY21" fmla="*/ 333421 h 3562350"/>
              <a:gd name="connsiteX0" fmla="*/ 970828 w 6543675"/>
              <a:gd name="connsiteY0" fmla="*/ 333421 h 3562350"/>
              <a:gd name="connsiteX1" fmla="*/ 1144186 w 6543675"/>
              <a:gd name="connsiteY1" fmla="*/ 176077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970828 w 6543675"/>
              <a:gd name="connsiteY21" fmla="*/ 333421 h 3562350"/>
              <a:gd name="connsiteX0" fmla="*/ 970828 w 6543675"/>
              <a:gd name="connsiteY0" fmla="*/ 333421 h 3562350"/>
              <a:gd name="connsiteX1" fmla="*/ 1144186 w 6543675"/>
              <a:gd name="connsiteY1" fmla="*/ 176077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970828 w 6543675"/>
              <a:gd name="connsiteY21" fmla="*/ 333421 h 3562350"/>
              <a:gd name="connsiteX0" fmla="*/ 970828 w 6543675"/>
              <a:gd name="connsiteY0" fmla="*/ 333421 h 3562350"/>
              <a:gd name="connsiteX1" fmla="*/ 1144186 w 6543675"/>
              <a:gd name="connsiteY1" fmla="*/ 176077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970828 w 6543675"/>
              <a:gd name="connsiteY21" fmla="*/ 333421 h 3562350"/>
              <a:gd name="connsiteX0" fmla="*/ 970828 w 6543675"/>
              <a:gd name="connsiteY0" fmla="*/ 333421 h 3562350"/>
              <a:gd name="connsiteX1" fmla="*/ 1144186 w 6543675"/>
              <a:gd name="connsiteY1" fmla="*/ 225288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970828 w 6543675"/>
              <a:gd name="connsiteY21" fmla="*/ 333421 h 3562350"/>
              <a:gd name="connsiteX0" fmla="*/ 970828 w 6543675"/>
              <a:gd name="connsiteY0" fmla="*/ 333421 h 3562350"/>
              <a:gd name="connsiteX1" fmla="*/ 1144186 w 6543675"/>
              <a:gd name="connsiteY1" fmla="*/ 225288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970828 w 6543675"/>
              <a:gd name="connsiteY21" fmla="*/ 333421 h 3562350"/>
              <a:gd name="connsiteX0" fmla="*/ 970828 w 6543675"/>
              <a:gd name="connsiteY0" fmla="*/ 333421 h 3562350"/>
              <a:gd name="connsiteX1" fmla="*/ 1144186 w 6543675"/>
              <a:gd name="connsiteY1" fmla="*/ 225288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77296 w 6543675"/>
              <a:gd name="connsiteY20" fmla="*/ 601596 h 3562350"/>
              <a:gd name="connsiteX21" fmla="*/ 1447800 w 6543675"/>
              <a:gd name="connsiteY21" fmla="*/ 609600 h 3562350"/>
              <a:gd name="connsiteX22" fmla="*/ 970828 w 6543675"/>
              <a:gd name="connsiteY22" fmla="*/ 333421 h 3562350"/>
              <a:gd name="connsiteX0" fmla="*/ 970828 w 6543675"/>
              <a:gd name="connsiteY0" fmla="*/ 333421 h 3562350"/>
              <a:gd name="connsiteX1" fmla="*/ 1144186 w 6543675"/>
              <a:gd name="connsiteY1" fmla="*/ 225288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77296 w 6543675"/>
              <a:gd name="connsiteY20" fmla="*/ 601596 h 3562350"/>
              <a:gd name="connsiteX21" fmla="*/ 1447800 w 6543675"/>
              <a:gd name="connsiteY21" fmla="*/ 609600 h 3562350"/>
              <a:gd name="connsiteX22" fmla="*/ 970828 w 6543675"/>
              <a:gd name="connsiteY22" fmla="*/ 333421 h 3562350"/>
              <a:gd name="connsiteX0" fmla="*/ 970828 w 6543675"/>
              <a:gd name="connsiteY0" fmla="*/ 333421 h 3562350"/>
              <a:gd name="connsiteX1" fmla="*/ 1144186 w 6543675"/>
              <a:gd name="connsiteY1" fmla="*/ 225288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76375 w 6543675"/>
              <a:gd name="connsiteY19" fmla="*/ 609600 h 3562350"/>
              <a:gd name="connsiteX20" fmla="*/ 1447800 w 6543675"/>
              <a:gd name="connsiteY20" fmla="*/ 609600 h 3562350"/>
              <a:gd name="connsiteX21" fmla="*/ 970828 w 6543675"/>
              <a:gd name="connsiteY21" fmla="*/ 333421 h 3562350"/>
              <a:gd name="connsiteX0" fmla="*/ 970828 w 6543675"/>
              <a:gd name="connsiteY0" fmla="*/ 333421 h 3562350"/>
              <a:gd name="connsiteX1" fmla="*/ 1144186 w 6543675"/>
              <a:gd name="connsiteY1" fmla="*/ 225288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47800 w 6543675"/>
              <a:gd name="connsiteY19" fmla="*/ 609600 h 3562350"/>
              <a:gd name="connsiteX20" fmla="*/ 970828 w 6543675"/>
              <a:gd name="connsiteY20" fmla="*/ 333421 h 3562350"/>
              <a:gd name="connsiteX0" fmla="*/ 970828 w 6543675"/>
              <a:gd name="connsiteY0" fmla="*/ 333421 h 3562350"/>
              <a:gd name="connsiteX1" fmla="*/ 1144186 w 6543675"/>
              <a:gd name="connsiteY1" fmla="*/ 225288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47800 w 6543675"/>
              <a:gd name="connsiteY19" fmla="*/ 609600 h 3562350"/>
              <a:gd name="connsiteX20" fmla="*/ 970828 w 6543675"/>
              <a:gd name="connsiteY20" fmla="*/ 333421 h 3562350"/>
              <a:gd name="connsiteX0" fmla="*/ 970828 w 6543675"/>
              <a:gd name="connsiteY0" fmla="*/ 333421 h 3562350"/>
              <a:gd name="connsiteX1" fmla="*/ 1144186 w 6543675"/>
              <a:gd name="connsiteY1" fmla="*/ 225288 h 3562350"/>
              <a:gd name="connsiteX2" fmla="*/ 2324100 w 6543675"/>
              <a:gd name="connsiteY2" fmla="*/ 400050 h 3562350"/>
              <a:gd name="connsiteX3" fmla="*/ 5314950 w 6543675"/>
              <a:gd name="connsiteY3" fmla="*/ 0 h 3562350"/>
              <a:gd name="connsiteX4" fmla="*/ 6543675 w 6543675"/>
              <a:gd name="connsiteY4" fmla="*/ 1066800 h 3562350"/>
              <a:gd name="connsiteX5" fmla="*/ 6543675 w 6543675"/>
              <a:gd name="connsiteY5" fmla="*/ 1285875 h 3562350"/>
              <a:gd name="connsiteX6" fmla="*/ 6200775 w 6543675"/>
              <a:gd name="connsiteY6" fmla="*/ 1285875 h 3562350"/>
              <a:gd name="connsiteX7" fmla="*/ 6191250 w 6543675"/>
              <a:gd name="connsiteY7" fmla="*/ 2752725 h 3562350"/>
              <a:gd name="connsiteX8" fmla="*/ 6372225 w 6543675"/>
              <a:gd name="connsiteY8" fmla="*/ 2952750 h 3562350"/>
              <a:gd name="connsiteX9" fmla="*/ 6381750 w 6543675"/>
              <a:gd name="connsiteY9" fmla="*/ 3495675 h 3562350"/>
              <a:gd name="connsiteX10" fmla="*/ 6181725 w 6543675"/>
              <a:gd name="connsiteY10" fmla="*/ 3562350 h 3562350"/>
              <a:gd name="connsiteX11" fmla="*/ 3848100 w 6543675"/>
              <a:gd name="connsiteY11" fmla="*/ 3409950 h 3562350"/>
              <a:gd name="connsiteX12" fmla="*/ 3476625 w 6543675"/>
              <a:gd name="connsiteY12" fmla="*/ 3486150 h 3562350"/>
              <a:gd name="connsiteX13" fmla="*/ 152400 w 6543675"/>
              <a:gd name="connsiteY13" fmla="*/ 3267075 h 3562350"/>
              <a:gd name="connsiteX14" fmla="*/ 152400 w 6543675"/>
              <a:gd name="connsiteY14" fmla="*/ 1819275 h 3562350"/>
              <a:gd name="connsiteX15" fmla="*/ 466725 w 6543675"/>
              <a:gd name="connsiteY15" fmla="*/ 1790700 h 3562350"/>
              <a:gd name="connsiteX16" fmla="*/ 466725 w 6543675"/>
              <a:gd name="connsiteY16" fmla="*/ 1162050 h 3562350"/>
              <a:gd name="connsiteX17" fmla="*/ 0 w 6543675"/>
              <a:gd name="connsiteY17" fmla="*/ 1057275 h 3562350"/>
              <a:gd name="connsiteX18" fmla="*/ 0 w 6543675"/>
              <a:gd name="connsiteY18" fmla="*/ 828675 h 3562350"/>
              <a:gd name="connsiteX19" fmla="*/ 1447800 w 6543675"/>
              <a:gd name="connsiteY19" fmla="*/ 609600 h 3562350"/>
              <a:gd name="connsiteX20" fmla="*/ 970828 w 6543675"/>
              <a:gd name="connsiteY20" fmla="*/ 333421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43675" h="3562350">
                <a:moveTo>
                  <a:pt x="970828" y="333421"/>
                </a:moveTo>
                <a:cubicBezTo>
                  <a:pt x="1080926" y="252965"/>
                  <a:pt x="1070884" y="271596"/>
                  <a:pt x="1144186" y="225288"/>
                </a:cubicBezTo>
                <a:lnTo>
                  <a:pt x="2324100" y="400050"/>
                </a:lnTo>
                <a:lnTo>
                  <a:pt x="5314950" y="0"/>
                </a:lnTo>
                <a:lnTo>
                  <a:pt x="6543675" y="1066800"/>
                </a:lnTo>
                <a:lnTo>
                  <a:pt x="6543675" y="1285875"/>
                </a:lnTo>
                <a:lnTo>
                  <a:pt x="6200775" y="1285875"/>
                </a:lnTo>
                <a:lnTo>
                  <a:pt x="6191250" y="2752725"/>
                </a:lnTo>
                <a:cubicBezTo>
                  <a:pt x="6349423" y="2960326"/>
                  <a:pt x="6259828" y="2952750"/>
                  <a:pt x="6372225" y="2952750"/>
                </a:cubicBezTo>
                <a:lnTo>
                  <a:pt x="6381750" y="3495675"/>
                </a:lnTo>
                <a:lnTo>
                  <a:pt x="6181725" y="3562350"/>
                </a:lnTo>
                <a:lnTo>
                  <a:pt x="3848100" y="3409950"/>
                </a:lnTo>
                <a:lnTo>
                  <a:pt x="3476625" y="3486150"/>
                </a:lnTo>
                <a:lnTo>
                  <a:pt x="152400" y="3267075"/>
                </a:lnTo>
                <a:lnTo>
                  <a:pt x="152400" y="1819275"/>
                </a:lnTo>
                <a:cubicBezTo>
                  <a:pt x="257148" y="1809455"/>
                  <a:pt x="361518" y="1790700"/>
                  <a:pt x="466725" y="1790700"/>
                </a:cubicBezTo>
                <a:lnTo>
                  <a:pt x="466725" y="1162050"/>
                </a:lnTo>
                <a:lnTo>
                  <a:pt x="0" y="1057275"/>
                </a:lnTo>
                <a:lnTo>
                  <a:pt x="0" y="828675"/>
                </a:lnTo>
                <a:lnTo>
                  <a:pt x="1447800" y="609600"/>
                </a:lnTo>
                <a:cubicBezTo>
                  <a:pt x="1363542" y="563570"/>
                  <a:pt x="1049848" y="379234"/>
                  <a:pt x="970828" y="333421"/>
                </a:cubicBezTo>
                <a:close/>
              </a:path>
            </a:pathLst>
          </a:custGeom>
          <a:noFill/>
          <a:ln w="57150">
            <a:solidFill>
              <a:srgbClr val="B48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pic>
        <p:nvPicPr>
          <p:cNvPr id="22" name="Picture 21" descr="CLIMATE_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427711">
            <a:off x="6873990" y="4053229"/>
            <a:ext cx="1056213" cy="1033512"/>
          </a:xfrm>
          <a:prstGeom prst="rect">
            <a:avLst/>
          </a:prstGeom>
        </p:spPr>
      </p:pic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889895" y="3888185"/>
            <a:ext cx="3787240" cy="675763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 marL="215317" indent="-215317">
              <a:lnSpc>
                <a:spcPts val="1500"/>
              </a:lnSpc>
              <a:buFont typeface="Arial" pitchFamily="34" charset="0"/>
              <a:buChar char="•"/>
            </a:pPr>
            <a:r>
              <a:rPr lang="ru-RU" sz="1500" spc="78" dirty="0" smtClean="0">
                <a:solidFill>
                  <a:schemeClr val="tx2">
                    <a:lumMod val="75000"/>
                  </a:schemeClr>
                </a:solidFill>
                <a:latin typeface="Opinion Pro ExCn Lt" pitchFamily="50" charset="0"/>
                <a:cs typeface="Arial" pitchFamily="34" charset="0"/>
              </a:rPr>
              <a:t>Вътрешната топлина / студ </a:t>
            </a:r>
          </a:p>
          <a:p>
            <a:pPr marL="215317" indent="-215317">
              <a:lnSpc>
                <a:spcPts val="1500"/>
              </a:lnSpc>
              <a:buFont typeface="Arial" pitchFamily="34" charset="0"/>
              <a:buChar char="•"/>
            </a:pPr>
            <a:r>
              <a:rPr lang="ru-RU" sz="1500" spc="78" dirty="0" smtClean="0">
                <a:solidFill>
                  <a:schemeClr val="tx2">
                    <a:lumMod val="75000"/>
                  </a:schemeClr>
                </a:solidFill>
                <a:latin typeface="Opinion Pro ExCn Lt" pitchFamily="50" charset="0"/>
                <a:cs typeface="Arial" pitchFamily="34" charset="0"/>
              </a:rPr>
              <a:t>в </a:t>
            </a:r>
            <a:r>
              <a:rPr lang="en-US" sz="1500" spc="78" dirty="0" smtClean="0">
                <a:solidFill>
                  <a:schemeClr val="tx2">
                    <a:lumMod val="75000"/>
                  </a:schemeClr>
                </a:solidFill>
                <a:latin typeface="Opinion Pro ExCn Lt" pitchFamily="50" charset="0"/>
                <a:cs typeface="Arial" pitchFamily="34" charset="0"/>
              </a:rPr>
              <a:t>SMART </a:t>
            </a:r>
            <a:r>
              <a:rPr lang="ru-RU" sz="1500" spc="78" dirty="0" smtClean="0">
                <a:solidFill>
                  <a:schemeClr val="tx2">
                    <a:lumMod val="75000"/>
                  </a:schemeClr>
                </a:solidFill>
                <a:latin typeface="Opinion Pro ExCn Lt" pitchFamily="50" charset="0"/>
                <a:cs typeface="Arial" pitchFamily="34" charset="0"/>
              </a:rPr>
              <a:t>сградите никогда не се изхвърлят навън.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889894" y="4371215"/>
            <a:ext cx="4106218" cy="675763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 marL="215317" indent="-215317">
              <a:lnSpc>
                <a:spcPts val="1500"/>
              </a:lnSpc>
              <a:spcBef>
                <a:spcPts val="468"/>
              </a:spcBef>
              <a:buFont typeface="Arial" pitchFamily="34" charset="0"/>
              <a:buChar char="•"/>
            </a:pPr>
            <a:r>
              <a:rPr lang="ru-RU" sz="1500" spc="78" dirty="0" smtClean="0">
                <a:solidFill>
                  <a:schemeClr val="tx2">
                    <a:lumMod val="75000"/>
                  </a:schemeClr>
                </a:solidFill>
                <a:latin typeface="Opinion Pro ExCn Lt" pitchFamily="50" charset="0"/>
                <a:cs typeface="Arial" pitchFamily="34" charset="0"/>
              </a:rPr>
              <a:t>Потоците от топлина / студ се рекуперират и утилизират между различните зони в сградата </a:t>
            </a:r>
          </a:p>
          <a:p>
            <a:pPr marL="215317" indent="-215317">
              <a:lnSpc>
                <a:spcPts val="1500"/>
              </a:lnSpc>
              <a:spcBef>
                <a:spcPts val="468"/>
              </a:spcBef>
              <a:buFont typeface="Arial" pitchFamily="34" charset="0"/>
              <a:buChar char="•"/>
            </a:pPr>
            <a:r>
              <a:rPr lang="ru-RU" sz="1500" spc="78" dirty="0" smtClean="0">
                <a:solidFill>
                  <a:schemeClr val="tx2">
                    <a:lumMod val="75000"/>
                  </a:schemeClr>
                </a:solidFill>
                <a:latin typeface="Opinion Pro ExCn Lt" pitchFamily="50" charset="0"/>
                <a:cs typeface="Arial" pitchFamily="34" charset="0"/>
              </a:rPr>
              <a:t>100% свежест с най-минимални загуби на енергия</a:t>
            </a:r>
          </a:p>
        </p:txBody>
      </p:sp>
      <p:grpSp>
        <p:nvGrpSpPr>
          <p:cNvPr id="25" name="Group 147"/>
          <p:cNvGrpSpPr/>
          <p:nvPr/>
        </p:nvGrpSpPr>
        <p:grpSpPr>
          <a:xfrm>
            <a:off x="2990070" y="204707"/>
            <a:ext cx="5550557" cy="393494"/>
            <a:chOff x="3364843" y="347582"/>
            <a:chExt cx="4520628" cy="393494"/>
          </a:xfrm>
        </p:grpSpPr>
        <p:sp>
          <p:nvSpPr>
            <p:cNvPr id="26" name="Rounded Rectangle 25"/>
            <p:cNvSpPr/>
            <p:nvPr/>
          </p:nvSpPr>
          <p:spPr>
            <a:xfrm>
              <a:off x="3427935" y="347582"/>
              <a:ext cx="4339549" cy="251753"/>
            </a:xfrm>
            <a:prstGeom prst="roundRect">
              <a:avLst>
                <a:gd name="adj" fmla="val 39666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bg-BG" sz="2200" dirty="0">
                <a:solidFill>
                  <a:schemeClr val="tx1"/>
                </a:solidFill>
                <a:latin typeface="MagistralC" pitchFamily="82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364843" y="483901"/>
              <a:ext cx="4520628" cy="257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3350476" y="346968"/>
            <a:ext cx="5474547" cy="379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2200"/>
              </a:lnSpc>
            </a:pPr>
            <a:r>
              <a:rPr lang="ru-RU" sz="2200" dirty="0" smtClean="0">
                <a:solidFill>
                  <a:schemeClr val="accent1"/>
                </a:solidFill>
                <a:latin typeface="MagistralC" pitchFamily="82" charset="0"/>
              </a:rPr>
              <a:t>SMART </a:t>
            </a:r>
            <a:r>
              <a:rPr lang="ru-RU" sz="2200" dirty="0" smtClean="0">
                <a:solidFill>
                  <a:schemeClr val="accent1"/>
                </a:solidFill>
                <a:latin typeface="MagistralC" pitchFamily="82" charset="0"/>
              </a:rPr>
              <a:t>cистеми </a:t>
            </a:r>
            <a:r>
              <a:rPr lang="ru-RU" sz="2200" dirty="0" smtClean="0">
                <a:solidFill>
                  <a:schemeClr val="accent1"/>
                </a:solidFill>
                <a:latin typeface="MagistralC" pitchFamily="82" charset="0"/>
              </a:rPr>
              <a:t>за кръговрат на микро-климатичната </a:t>
            </a:r>
            <a:r>
              <a:rPr lang="ru-RU" sz="2200" dirty="0" smtClean="0">
                <a:solidFill>
                  <a:schemeClr val="accent1"/>
                </a:solidFill>
                <a:latin typeface="MagistralC" pitchFamily="82" charset="0"/>
              </a:rPr>
              <a:t>енергия</a:t>
            </a:r>
            <a:endParaRPr lang="ru-RU" sz="2200" spc="78" dirty="0" smtClean="0">
              <a:solidFill>
                <a:schemeClr val="tx2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408348" y="1002037"/>
            <a:ext cx="5019751" cy="36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600"/>
              </a:lnSpc>
            </a:pPr>
            <a:r>
              <a:rPr lang="ru-RU" sz="1500" dirty="0" smtClean="0">
                <a:latin typeface="Opinion Pro ExCn Lt" pitchFamily="50" charset="0"/>
                <a:cs typeface="Arial" pitchFamily="34" charset="0"/>
              </a:rPr>
              <a:t>SMART </a:t>
            </a:r>
            <a:r>
              <a:rPr lang="ru-RU" sz="1500" dirty="0" smtClean="0">
                <a:latin typeface="Opinion Pro ExCn Lt" pitchFamily="50" charset="0"/>
                <a:cs typeface="Arial" pitchFamily="34" charset="0"/>
              </a:rPr>
              <a:t>cистеми </a:t>
            </a:r>
            <a:r>
              <a:rPr lang="ru-RU" sz="1500" dirty="0" smtClean="0">
                <a:latin typeface="Opinion Pro ExCn Lt" pitchFamily="50" charset="0"/>
                <a:cs typeface="Arial" pitchFamily="34" charset="0"/>
              </a:rPr>
              <a:t>за кръговрат на микроклиматичната енергия във всяка сграда – осигурява поддържането на най-добър комфорт без </a:t>
            </a:r>
          </a:p>
          <a:p>
            <a:pPr>
              <a:lnSpc>
                <a:spcPts val="1600"/>
              </a:lnSpc>
            </a:pPr>
            <a:r>
              <a:rPr lang="ru-RU" sz="1500" dirty="0" smtClean="0">
                <a:latin typeface="Opinion Pro ExCn Lt" pitchFamily="50" charset="0"/>
                <a:cs typeface="Arial" pitchFamily="34" charset="0"/>
              </a:rPr>
              <a:t>допълнителни разходи на </a:t>
            </a:r>
          </a:p>
          <a:p>
            <a:pPr>
              <a:lnSpc>
                <a:spcPts val="1600"/>
              </a:lnSpc>
            </a:pPr>
            <a:r>
              <a:rPr lang="ru-RU" sz="1500" dirty="0" smtClean="0">
                <a:latin typeface="Opinion Pro ExCn Lt" pitchFamily="50" charset="0"/>
                <a:cs typeface="Arial" pitchFamily="34" charset="0"/>
              </a:rPr>
              <a:t>енергия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2590932" y="5136216"/>
            <a:ext cx="6624000" cy="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187"/>
          <p:cNvGrpSpPr/>
          <p:nvPr/>
        </p:nvGrpSpPr>
        <p:grpSpPr>
          <a:xfrm>
            <a:off x="4859158" y="2875773"/>
            <a:ext cx="847581" cy="700865"/>
            <a:chOff x="5124485" y="1927145"/>
            <a:chExt cx="3016843" cy="2378741"/>
          </a:xfrm>
        </p:grpSpPr>
        <p:sp>
          <p:nvSpPr>
            <p:cNvPr id="33" name="Oval 32"/>
            <p:cNvSpPr/>
            <p:nvPr/>
          </p:nvSpPr>
          <p:spPr>
            <a:xfrm>
              <a:off x="5130796" y="1927145"/>
              <a:ext cx="2387600" cy="2370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>
              <a:outerShdw blurRad="139700" dir="3480000" algn="ctr" rotWithShape="0">
                <a:schemeClr val="tx1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34" name="Picture 33" descr="st_WPC_Octacube.jpg"/>
            <p:cNvPicPr>
              <a:picLocks noChangeAspect="1"/>
            </p:cNvPicPr>
            <p:nvPr/>
          </p:nvPicPr>
          <p:blipFill>
            <a:blip r:embed="rId10" cstate="print"/>
            <a:srcRect l="34041" t="15242" r="33333" b="7874"/>
            <a:stretch>
              <a:fillRect/>
            </a:stretch>
          </p:blipFill>
          <p:spPr>
            <a:xfrm flipH="1">
              <a:off x="5622428" y="2197101"/>
              <a:ext cx="1187999" cy="1838530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5124485" y="1935219"/>
              <a:ext cx="2387599" cy="2370667"/>
            </a:xfrm>
            <a:prstGeom prst="ellipse">
              <a:avLst/>
            </a:prstGeom>
            <a:noFill/>
            <a:ln w="28575">
              <a:solidFill>
                <a:srgbClr val="C19F3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6406590" y="2877915"/>
              <a:ext cx="1734738" cy="435950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>
                <a:lnSpc>
                  <a:spcPts val="350"/>
                </a:lnSpc>
              </a:pPr>
              <a:r>
                <a:rPr lang="en-US" sz="400" b="1" spc="78" dirty="0" smtClean="0">
                  <a:solidFill>
                    <a:srgbClr val="70693C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rPr>
                <a:t>SMART</a:t>
              </a:r>
              <a:endParaRPr lang="ru-RU" sz="400" b="1" spc="78" dirty="0" smtClean="0">
                <a:solidFill>
                  <a:srgbClr val="70693C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MagistralC" pitchFamily="82" charset="0"/>
                <a:cs typeface="Arial" pitchFamily="34" charset="0"/>
              </a:endParaRPr>
            </a:p>
            <a:p>
              <a:pPr>
                <a:lnSpc>
                  <a:spcPts val="350"/>
                </a:lnSpc>
              </a:pPr>
              <a:r>
                <a:rPr lang="en-US" sz="400" b="1" spc="78" dirty="0" smtClean="0">
                  <a:solidFill>
                    <a:srgbClr val="70693C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rPr>
                <a:t>HUB</a:t>
              </a:r>
              <a:endParaRPr lang="ru-RU" sz="400" b="1" spc="78" dirty="0" smtClean="0">
                <a:solidFill>
                  <a:srgbClr val="70693C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MagistralC" pitchFamily="82" charset="0"/>
                <a:cs typeface="Arial" pitchFamily="34" charset="0"/>
              </a:endParaRPr>
            </a:p>
            <a:p>
              <a:pPr algn="r">
                <a:lnSpc>
                  <a:spcPts val="2806"/>
                </a:lnSpc>
              </a:pPr>
              <a:endParaRPr lang="ru-RU" sz="400" b="1" spc="78" dirty="0" smtClean="0">
                <a:solidFill>
                  <a:srgbClr val="70693C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MagistralC" pitchFamily="82" charset="0"/>
                <a:cs typeface="Arial" pitchFamily="34" charset="0"/>
              </a:endParaRPr>
            </a:p>
          </p:txBody>
        </p:sp>
      </p:grpSp>
      <p:pic>
        <p:nvPicPr>
          <p:cNvPr id="37" name="Picture 36" descr="#_tablet_0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1299635">
            <a:off x="4876800" y="3415408"/>
            <a:ext cx="327151" cy="236594"/>
          </a:xfrm>
          <a:prstGeom prst="rect">
            <a:avLst/>
          </a:prstGeom>
        </p:spPr>
      </p:pic>
      <p:sp>
        <p:nvSpPr>
          <p:cNvPr id="38" name="Freeform 37"/>
          <p:cNvSpPr/>
          <p:nvPr/>
        </p:nvSpPr>
        <p:spPr>
          <a:xfrm flipV="1">
            <a:off x="2587256" y="2368745"/>
            <a:ext cx="2356046" cy="1112584"/>
          </a:xfrm>
          <a:custGeom>
            <a:avLst/>
            <a:gdLst>
              <a:gd name="connsiteX0" fmla="*/ 0 w 3609975"/>
              <a:gd name="connsiteY0" fmla="*/ 0 h 1457325"/>
              <a:gd name="connsiteX1" fmla="*/ 2619375 w 3609975"/>
              <a:gd name="connsiteY1" fmla="*/ 0 h 1457325"/>
              <a:gd name="connsiteX2" fmla="*/ 3609975 w 3609975"/>
              <a:gd name="connsiteY2" fmla="*/ 438150 h 1457325"/>
              <a:gd name="connsiteX3" fmla="*/ 2657475 w 3609975"/>
              <a:gd name="connsiteY3" fmla="*/ 762000 h 1457325"/>
              <a:gd name="connsiteX4" fmla="*/ 2657475 w 3609975"/>
              <a:gd name="connsiteY4" fmla="*/ 1457325 h 1457325"/>
              <a:gd name="connsiteX5" fmla="*/ 47625 w 3609975"/>
              <a:gd name="connsiteY5" fmla="*/ 1457325 h 1457325"/>
              <a:gd name="connsiteX6" fmla="*/ 0 w 3609975"/>
              <a:gd name="connsiteY6" fmla="*/ 0 h 1457325"/>
              <a:gd name="connsiteX0" fmla="*/ 0 w 3609975"/>
              <a:gd name="connsiteY0" fmla="*/ 0 h 1457325"/>
              <a:gd name="connsiteX1" fmla="*/ 2619375 w 3609975"/>
              <a:gd name="connsiteY1" fmla="*/ 0 h 1457325"/>
              <a:gd name="connsiteX2" fmla="*/ 3609975 w 3609975"/>
              <a:gd name="connsiteY2" fmla="*/ 438150 h 1457325"/>
              <a:gd name="connsiteX3" fmla="*/ 2657475 w 3609975"/>
              <a:gd name="connsiteY3" fmla="*/ 762000 h 1457325"/>
              <a:gd name="connsiteX4" fmla="*/ 2657475 w 3609975"/>
              <a:gd name="connsiteY4" fmla="*/ 1457325 h 1457325"/>
              <a:gd name="connsiteX5" fmla="*/ 47625 w 3609975"/>
              <a:gd name="connsiteY5" fmla="*/ 1457325 h 1457325"/>
              <a:gd name="connsiteX6" fmla="*/ 0 w 3609975"/>
              <a:gd name="connsiteY6" fmla="*/ 0 h 1457325"/>
              <a:gd name="connsiteX0" fmla="*/ 0 w 3609975"/>
              <a:gd name="connsiteY0" fmla="*/ 0 h 1457325"/>
              <a:gd name="connsiteX1" fmla="*/ 2619375 w 3609975"/>
              <a:gd name="connsiteY1" fmla="*/ 0 h 1457325"/>
              <a:gd name="connsiteX2" fmla="*/ 3609975 w 3609975"/>
              <a:gd name="connsiteY2" fmla="*/ 438150 h 1457325"/>
              <a:gd name="connsiteX3" fmla="*/ 2657475 w 3609975"/>
              <a:gd name="connsiteY3" fmla="*/ 762000 h 1457325"/>
              <a:gd name="connsiteX4" fmla="*/ 2657475 w 3609975"/>
              <a:gd name="connsiteY4" fmla="*/ 1457325 h 1457325"/>
              <a:gd name="connsiteX5" fmla="*/ 47625 w 3609975"/>
              <a:gd name="connsiteY5" fmla="*/ 1457325 h 1457325"/>
              <a:gd name="connsiteX6" fmla="*/ 0 w 3609975"/>
              <a:gd name="connsiteY6" fmla="*/ 0 h 1457325"/>
              <a:gd name="connsiteX0" fmla="*/ 16330 w 3626305"/>
              <a:gd name="connsiteY0" fmla="*/ 0 h 1457325"/>
              <a:gd name="connsiteX1" fmla="*/ 2635705 w 3626305"/>
              <a:gd name="connsiteY1" fmla="*/ 0 h 1457325"/>
              <a:gd name="connsiteX2" fmla="*/ 3626305 w 3626305"/>
              <a:gd name="connsiteY2" fmla="*/ 438150 h 1457325"/>
              <a:gd name="connsiteX3" fmla="*/ 2673805 w 3626305"/>
              <a:gd name="connsiteY3" fmla="*/ 762000 h 1457325"/>
              <a:gd name="connsiteX4" fmla="*/ 2673805 w 3626305"/>
              <a:gd name="connsiteY4" fmla="*/ 1457325 h 1457325"/>
              <a:gd name="connsiteX5" fmla="*/ 9526 w 3626305"/>
              <a:gd name="connsiteY5" fmla="*/ 1457325 h 1457325"/>
              <a:gd name="connsiteX6" fmla="*/ 16330 w 3626305"/>
              <a:gd name="connsiteY6" fmla="*/ 0 h 1457325"/>
              <a:gd name="connsiteX0" fmla="*/ 450676 w 4060651"/>
              <a:gd name="connsiteY0" fmla="*/ 0 h 1698883"/>
              <a:gd name="connsiteX1" fmla="*/ 3070051 w 4060651"/>
              <a:gd name="connsiteY1" fmla="*/ 0 h 1698883"/>
              <a:gd name="connsiteX2" fmla="*/ 4060651 w 4060651"/>
              <a:gd name="connsiteY2" fmla="*/ 438150 h 1698883"/>
              <a:gd name="connsiteX3" fmla="*/ 3108151 w 4060651"/>
              <a:gd name="connsiteY3" fmla="*/ 762000 h 1698883"/>
              <a:gd name="connsiteX4" fmla="*/ 3108151 w 4060651"/>
              <a:gd name="connsiteY4" fmla="*/ 1457325 h 1698883"/>
              <a:gd name="connsiteX5" fmla="*/ 443872 w 4060651"/>
              <a:gd name="connsiteY5" fmla="*/ 1457325 h 1698883"/>
              <a:gd name="connsiteX6" fmla="*/ 444917 w 4060651"/>
              <a:gd name="connsiteY6" fmla="*/ 1455996 h 1698883"/>
              <a:gd name="connsiteX7" fmla="*/ 450676 w 4060651"/>
              <a:gd name="connsiteY7" fmla="*/ 0 h 1698883"/>
              <a:gd name="connsiteX0" fmla="*/ 450676 w 4060651"/>
              <a:gd name="connsiteY0" fmla="*/ 0 h 1457325"/>
              <a:gd name="connsiteX1" fmla="*/ 3070051 w 4060651"/>
              <a:gd name="connsiteY1" fmla="*/ 0 h 1457325"/>
              <a:gd name="connsiteX2" fmla="*/ 4060651 w 4060651"/>
              <a:gd name="connsiteY2" fmla="*/ 438150 h 1457325"/>
              <a:gd name="connsiteX3" fmla="*/ 3108151 w 4060651"/>
              <a:gd name="connsiteY3" fmla="*/ 762000 h 1457325"/>
              <a:gd name="connsiteX4" fmla="*/ 3108151 w 4060651"/>
              <a:gd name="connsiteY4" fmla="*/ 1457325 h 1457325"/>
              <a:gd name="connsiteX5" fmla="*/ 443872 w 4060651"/>
              <a:gd name="connsiteY5" fmla="*/ 1457325 h 1457325"/>
              <a:gd name="connsiteX6" fmla="*/ 444917 w 4060651"/>
              <a:gd name="connsiteY6" fmla="*/ 1455996 h 1457325"/>
              <a:gd name="connsiteX7" fmla="*/ 450676 w 4060651"/>
              <a:gd name="connsiteY7" fmla="*/ 0 h 1457325"/>
              <a:gd name="connsiteX0" fmla="*/ 450676 w 4060651"/>
              <a:gd name="connsiteY0" fmla="*/ 0 h 1457325"/>
              <a:gd name="connsiteX1" fmla="*/ 3070051 w 4060651"/>
              <a:gd name="connsiteY1" fmla="*/ 0 h 1457325"/>
              <a:gd name="connsiteX2" fmla="*/ 4060651 w 4060651"/>
              <a:gd name="connsiteY2" fmla="*/ 438150 h 1457325"/>
              <a:gd name="connsiteX3" fmla="*/ 3108151 w 4060651"/>
              <a:gd name="connsiteY3" fmla="*/ 762000 h 1457325"/>
              <a:gd name="connsiteX4" fmla="*/ 3108151 w 4060651"/>
              <a:gd name="connsiteY4" fmla="*/ 1457325 h 1457325"/>
              <a:gd name="connsiteX5" fmla="*/ 443872 w 4060651"/>
              <a:gd name="connsiteY5" fmla="*/ 1457325 h 1457325"/>
              <a:gd name="connsiteX6" fmla="*/ 444917 w 4060651"/>
              <a:gd name="connsiteY6" fmla="*/ 1455996 h 1457325"/>
              <a:gd name="connsiteX7" fmla="*/ 450676 w 4060651"/>
              <a:gd name="connsiteY7" fmla="*/ 0 h 1457325"/>
              <a:gd name="connsiteX0" fmla="*/ 450676 w 4060651"/>
              <a:gd name="connsiteY0" fmla="*/ 0 h 1457325"/>
              <a:gd name="connsiteX1" fmla="*/ 3070051 w 4060651"/>
              <a:gd name="connsiteY1" fmla="*/ 0 h 1457325"/>
              <a:gd name="connsiteX2" fmla="*/ 4060651 w 4060651"/>
              <a:gd name="connsiteY2" fmla="*/ 438150 h 1457325"/>
              <a:gd name="connsiteX3" fmla="*/ 3108151 w 4060651"/>
              <a:gd name="connsiteY3" fmla="*/ 762000 h 1457325"/>
              <a:gd name="connsiteX4" fmla="*/ 3108151 w 4060651"/>
              <a:gd name="connsiteY4" fmla="*/ 1457325 h 1457325"/>
              <a:gd name="connsiteX5" fmla="*/ 443872 w 4060651"/>
              <a:gd name="connsiteY5" fmla="*/ 1457325 h 1457325"/>
              <a:gd name="connsiteX6" fmla="*/ 444917 w 4060651"/>
              <a:gd name="connsiteY6" fmla="*/ 1455996 h 1457325"/>
              <a:gd name="connsiteX7" fmla="*/ 450676 w 4060651"/>
              <a:gd name="connsiteY7" fmla="*/ 0 h 1457325"/>
              <a:gd name="connsiteX0" fmla="*/ 450676 w 4060651"/>
              <a:gd name="connsiteY0" fmla="*/ 0 h 1845081"/>
              <a:gd name="connsiteX1" fmla="*/ 3070051 w 4060651"/>
              <a:gd name="connsiteY1" fmla="*/ 0 h 1845081"/>
              <a:gd name="connsiteX2" fmla="*/ 4060651 w 4060651"/>
              <a:gd name="connsiteY2" fmla="*/ 438150 h 1845081"/>
              <a:gd name="connsiteX3" fmla="*/ 3108151 w 4060651"/>
              <a:gd name="connsiteY3" fmla="*/ 762000 h 1845081"/>
              <a:gd name="connsiteX4" fmla="*/ 3108151 w 4060651"/>
              <a:gd name="connsiteY4" fmla="*/ 1457325 h 1845081"/>
              <a:gd name="connsiteX5" fmla="*/ 443872 w 4060651"/>
              <a:gd name="connsiteY5" fmla="*/ 1457325 h 1845081"/>
              <a:gd name="connsiteX6" fmla="*/ 444917 w 4060651"/>
              <a:gd name="connsiteY6" fmla="*/ 1455996 h 1845081"/>
              <a:gd name="connsiteX7" fmla="*/ 450676 w 4060651"/>
              <a:gd name="connsiteY7" fmla="*/ 0 h 1845081"/>
              <a:gd name="connsiteX0" fmla="*/ 450676 w 4060651"/>
              <a:gd name="connsiteY0" fmla="*/ 0 h 1846040"/>
              <a:gd name="connsiteX1" fmla="*/ 3070051 w 4060651"/>
              <a:gd name="connsiteY1" fmla="*/ 0 h 1846040"/>
              <a:gd name="connsiteX2" fmla="*/ 4060651 w 4060651"/>
              <a:gd name="connsiteY2" fmla="*/ 438150 h 1846040"/>
              <a:gd name="connsiteX3" fmla="*/ 3108151 w 4060651"/>
              <a:gd name="connsiteY3" fmla="*/ 762000 h 1846040"/>
              <a:gd name="connsiteX4" fmla="*/ 3108151 w 4060651"/>
              <a:gd name="connsiteY4" fmla="*/ 1457325 h 1846040"/>
              <a:gd name="connsiteX5" fmla="*/ 443872 w 4060651"/>
              <a:gd name="connsiteY5" fmla="*/ 1457325 h 1846040"/>
              <a:gd name="connsiteX6" fmla="*/ 444917 w 4060651"/>
              <a:gd name="connsiteY6" fmla="*/ 1455996 h 1846040"/>
              <a:gd name="connsiteX7" fmla="*/ 450676 w 4060651"/>
              <a:gd name="connsiteY7" fmla="*/ 0 h 1846040"/>
              <a:gd name="connsiteX0" fmla="*/ 450676 w 4060651"/>
              <a:gd name="connsiteY0" fmla="*/ 0 h 1846040"/>
              <a:gd name="connsiteX1" fmla="*/ 3070051 w 4060651"/>
              <a:gd name="connsiteY1" fmla="*/ 0 h 1846040"/>
              <a:gd name="connsiteX2" fmla="*/ 4060651 w 4060651"/>
              <a:gd name="connsiteY2" fmla="*/ 438150 h 1846040"/>
              <a:gd name="connsiteX3" fmla="*/ 3108151 w 4060651"/>
              <a:gd name="connsiteY3" fmla="*/ 762000 h 1846040"/>
              <a:gd name="connsiteX4" fmla="*/ 3108151 w 4060651"/>
              <a:gd name="connsiteY4" fmla="*/ 1457325 h 1846040"/>
              <a:gd name="connsiteX5" fmla="*/ 443872 w 4060651"/>
              <a:gd name="connsiteY5" fmla="*/ 1457325 h 1846040"/>
              <a:gd name="connsiteX6" fmla="*/ 444917 w 4060651"/>
              <a:gd name="connsiteY6" fmla="*/ 1455996 h 1846040"/>
              <a:gd name="connsiteX7" fmla="*/ 450676 w 4060651"/>
              <a:gd name="connsiteY7" fmla="*/ 0 h 1846040"/>
              <a:gd name="connsiteX0" fmla="*/ 450676 w 4060651"/>
              <a:gd name="connsiteY0" fmla="*/ 0 h 1896545"/>
              <a:gd name="connsiteX1" fmla="*/ 3070051 w 4060651"/>
              <a:gd name="connsiteY1" fmla="*/ 0 h 1896545"/>
              <a:gd name="connsiteX2" fmla="*/ 4060651 w 4060651"/>
              <a:gd name="connsiteY2" fmla="*/ 438150 h 1896545"/>
              <a:gd name="connsiteX3" fmla="*/ 3108151 w 4060651"/>
              <a:gd name="connsiteY3" fmla="*/ 762000 h 1896545"/>
              <a:gd name="connsiteX4" fmla="*/ 3108151 w 4060651"/>
              <a:gd name="connsiteY4" fmla="*/ 1457325 h 1896545"/>
              <a:gd name="connsiteX5" fmla="*/ 443872 w 4060651"/>
              <a:gd name="connsiteY5" fmla="*/ 1457325 h 1896545"/>
              <a:gd name="connsiteX6" fmla="*/ 444917 w 4060651"/>
              <a:gd name="connsiteY6" fmla="*/ 1455996 h 1896545"/>
              <a:gd name="connsiteX7" fmla="*/ 450676 w 4060651"/>
              <a:gd name="connsiteY7" fmla="*/ 0 h 1896545"/>
              <a:gd name="connsiteX0" fmla="*/ 450676 w 4060651"/>
              <a:gd name="connsiteY0" fmla="*/ 0 h 1896545"/>
              <a:gd name="connsiteX1" fmla="*/ 3070051 w 4060651"/>
              <a:gd name="connsiteY1" fmla="*/ 0 h 1896545"/>
              <a:gd name="connsiteX2" fmla="*/ 4060651 w 4060651"/>
              <a:gd name="connsiteY2" fmla="*/ 438150 h 1896545"/>
              <a:gd name="connsiteX3" fmla="*/ 3108151 w 4060651"/>
              <a:gd name="connsiteY3" fmla="*/ 762000 h 1896545"/>
              <a:gd name="connsiteX4" fmla="*/ 3108151 w 4060651"/>
              <a:gd name="connsiteY4" fmla="*/ 1457325 h 1896545"/>
              <a:gd name="connsiteX5" fmla="*/ 737312 w 4060651"/>
              <a:gd name="connsiteY5" fmla="*/ 1458653 h 1896545"/>
              <a:gd name="connsiteX6" fmla="*/ 443872 w 4060651"/>
              <a:gd name="connsiteY6" fmla="*/ 1457325 h 1896545"/>
              <a:gd name="connsiteX7" fmla="*/ 444917 w 4060651"/>
              <a:gd name="connsiteY7" fmla="*/ 1455996 h 1896545"/>
              <a:gd name="connsiteX8" fmla="*/ 450676 w 4060651"/>
              <a:gd name="connsiteY8" fmla="*/ 0 h 1896545"/>
              <a:gd name="connsiteX0" fmla="*/ 437696 w 4047671"/>
              <a:gd name="connsiteY0" fmla="*/ 0 h 1458653"/>
              <a:gd name="connsiteX1" fmla="*/ 3057071 w 4047671"/>
              <a:gd name="connsiteY1" fmla="*/ 0 h 1458653"/>
              <a:gd name="connsiteX2" fmla="*/ 4047671 w 4047671"/>
              <a:gd name="connsiteY2" fmla="*/ 438150 h 1458653"/>
              <a:gd name="connsiteX3" fmla="*/ 3095171 w 4047671"/>
              <a:gd name="connsiteY3" fmla="*/ 762000 h 1458653"/>
              <a:gd name="connsiteX4" fmla="*/ 3095171 w 4047671"/>
              <a:gd name="connsiteY4" fmla="*/ 1457325 h 1458653"/>
              <a:gd name="connsiteX5" fmla="*/ 724332 w 4047671"/>
              <a:gd name="connsiteY5" fmla="*/ 1458653 h 1458653"/>
              <a:gd name="connsiteX6" fmla="*/ 430892 w 4047671"/>
              <a:gd name="connsiteY6" fmla="*/ 1457325 h 1458653"/>
              <a:gd name="connsiteX7" fmla="*/ 437696 w 4047671"/>
              <a:gd name="connsiteY7" fmla="*/ 0 h 1458653"/>
              <a:gd name="connsiteX0" fmla="*/ 54577 w 3664552"/>
              <a:gd name="connsiteY0" fmla="*/ 0 h 1458653"/>
              <a:gd name="connsiteX1" fmla="*/ 2673952 w 3664552"/>
              <a:gd name="connsiteY1" fmla="*/ 0 h 1458653"/>
              <a:gd name="connsiteX2" fmla="*/ 3664552 w 3664552"/>
              <a:gd name="connsiteY2" fmla="*/ 438150 h 1458653"/>
              <a:gd name="connsiteX3" fmla="*/ 2712052 w 3664552"/>
              <a:gd name="connsiteY3" fmla="*/ 762000 h 1458653"/>
              <a:gd name="connsiteX4" fmla="*/ 2712052 w 3664552"/>
              <a:gd name="connsiteY4" fmla="*/ 1457325 h 1458653"/>
              <a:gd name="connsiteX5" fmla="*/ 341213 w 3664552"/>
              <a:gd name="connsiteY5" fmla="*/ 1458653 h 1458653"/>
              <a:gd name="connsiteX6" fmla="*/ 47773 w 3664552"/>
              <a:gd name="connsiteY6" fmla="*/ 1457325 h 1458653"/>
              <a:gd name="connsiteX7" fmla="*/ 54577 w 3664552"/>
              <a:gd name="connsiteY7" fmla="*/ 0 h 1458653"/>
              <a:gd name="connsiteX0" fmla="*/ 15052 w 3625027"/>
              <a:gd name="connsiteY0" fmla="*/ 0 h 1458653"/>
              <a:gd name="connsiteX1" fmla="*/ 2634427 w 3625027"/>
              <a:gd name="connsiteY1" fmla="*/ 0 h 1458653"/>
              <a:gd name="connsiteX2" fmla="*/ 3625027 w 3625027"/>
              <a:gd name="connsiteY2" fmla="*/ 438150 h 1458653"/>
              <a:gd name="connsiteX3" fmla="*/ 2672527 w 3625027"/>
              <a:gd name="connsiteY3" fmla="*/ 762000 h 1458653"/>
              <a:gd name="connsiteX4" fmla="*/ 2672527 w 3625027"/>
              <a:gd name="connsiteY4" fmla="*/ 1457325 h 1458653"/>
              <a:gd name="connsiteX5" fmla="*/ 301688 w 3625027"/>
              <a:gd name="connsiteY5" fmla="*/ 1458653 h 1458653"/>
              <a:gd name="connsiteX6" fmla="*/ 8248 w 3625027"/>
              <a:gd name="connsiteY6" fmla="*/ 1457325 h 1458653"/>
              <a:gd name="connsiteX7" fmla="*/ 15052 w 3625027"/>
              <a:gd name="connsiteY7" fmla="*/ 0 h 1458653"/>
              <a:gd name="connsiteX0" fmla="*/ 15052 w 3698179"/>
              <a:gd name="connsiteY0" fmla="*/ 0 h 1458653"/>
              <a:gd name="connsiteX1" fmla="*/ 2707579 w 3698179"/>
              <a:gd name="connsiteY1" fmla="*/ 0 h 1458653"/>
              <a:gd name="connsiteX2" fmla="*/ 3698179 w 3698179"/>
              <a:gd name="connsiteY2" fmla="*/ 438150 h 1458653"/>
              <a:gd name="connsiteX3" fmla="*/ 2745679 w 3698179"/>
              <a:gd name="connsiteY3" fmla="*/ 762000 h 1458653"/>
              <a:gd name="connsiteX4" fmla="*/ 2745679 w 3698179"/>
              <a:gd name="connsiteY4" fmla="*/ 1457325 h 1458653"/>
              <a:gd name="connsiteX5" fmla="*/ 374840 w 3698179"/>
              <a:gd name="connsiteY5" fmla="*/ 1458653 h 1458653"/>
              <a:gd name="connsiteX6" fmla="*/ 81400 w 3698179"/>
              <a:gd name="connsiteY6" fmla="*/ 1457325 h 1458653"/>
              <a:gd name="connsiteX7" fmla="*/ 15052 w 3698179"/>
              <a:gd name="connsiteY7" fmla="*/ 0 h 1458653"/>
              <a:gd name="connsiteX0" fmla="*/ 15052 w 3625027"/>
              <a:gd name="connsiteY0" fmla="*/ 0 h 1458653"/>
              <a:gd name="connsiteX1" fmla="*/ 2634427 w 3625027"/>
              <a:gd name="connsiteY1" fmla="*/ 0 h 1458653"/>
              <a:gd name="connsiteX2" fmla="*/ 3625027 w 3625027"/>
              <a:gd name="connsiteY2" fmla="*/ 438150 h 1458653"/>
              <a:gd name="connsiteX3" fmla="*/ 2672527 w 3625027"/>
              <a:gd name="connsiteY3" fmla="*/ 762000 h 1458653"/>
              <a:gd name="connsiteX4" fmla="*/ 2672527 w 3625027"/>
              <a:gd name="connsiteY4" fmla="*/ 1457325 h 1458653"/>
              <a:gd name="connsiteX5" fmla="*/ 301688 w 3625027"/>
              <a:gd name="connsiteY5" fmla="*/ 1458653 h 1458653"/>
              <a:gd name="connsiteX6" fmla="*/ 8248 w 3625027"/>
              <a:gd name="connsiteY6" fmla="*/ 1457325 h 1458653"/>
              <a:gd name="connsiteX7" fmla="*/ 15052 w 3625027"/>
              <a:gd name="connsiteY7" fmla="*/ 0 h 1458653"/>
              <a:gd name="connsiteX0" fmla="*/ 15052 w 4114231"/>
              <a:gd name="connsiteY0" fmla="*/ 0 h 1458653"/>
              <a:gd name="connsiteX1" fmla="*/ 3123631 w 4114231"/>
              <a:gd name="connsiteY1" fmla="*/ 0 h 1458653"/>
              <a:gd name="connsiteX2" fmla="*/ 4114231 w 4114231"/>
              <a:gd name="connsiteY2" fmla="*/ 438150 h 1458653"/>
              <a:gd name="connsiteX3" fmla="*/ 3161731 w 4114231"/>
              <a:gd name="connsiteY3" fmla="*/ 762000 h 1458653"/>
              <a:gd name="connsiteX4" fmla="*/ 3161731 w 4114231"/>
              <a:gd name="connsiteY4" fmla="*/ 1457325 h 1458653"/>
              <a:gd name="connsiteX5" fmla="*/ 790892 w 4114231"/>
              <a:gd name="connsiteY5" fmla="*/ 1458653 h 1458653"/>
              <a:gd name="connsiteX6" fmla="*/ 497452 w 4114231"/>
              <a:gd name="connsiteY6" fmla="*/ 1457325 h 1458653"/>
              <a:gd name="connsiteX7" fmla="*/ 15052 w 4114231"/>
              <a:gd name="connsiteY7" fmla="*/ 0 h 1458653"/>
              <a:gd name="connsiteX0" fmla="*/ 15052 w 3647887"/>
              <a:gd name="connsiteY0" fmla="*/ 0 h 1458653"/>
              <a:gd name="connsiteX1" fmla="*/ 2657287 w 3647887"/>
              <a:gd name="connsiteY1" fmla="*/ 0 h 1458653"/>
              <a:gd name="connsiteX2" fmla="*/ 3647887 w 3647887"/>
              <a:gd name="connsiteY2" fmla="*/ 438150 h 1458653"/>
              <a:gd name="connsiteX3" fmla="*/ 2695387 w 3647887"/>
              <a:gd name="connsiteY3" fmla="*/ 762000 h 1458653"/>
              <a:gd name="connsiteX4" fmla="*/ 2695387 w 3647887"/>
              <a:gd name="connsiteY4" fmla="*/ 1457325 h 1458653"/>
              <a:gd name="connsiteX5" fmla="*/ 324548 w 3647887"/>
              <a:gd name="connsiteY5" fmla="*/ 1458653 h 1458653"/>
              <a:gd name="connsiteX6" fmla="*/ 31108 w 3647887"/>
              <a:gd name="connsiteY6" fmla="*/ 1457325 h 1458653"/>
              <a:gd name="connsiteX7" fmla="*/ 15052 w 3647887"/>
              <a:gd name="connsiteY7" fmla="*/ 0 h 1458653"/>
              <a:gd name="connsiteX0" fmla="*/ 0 w 3632835"/>
              <a:gd name="connsiteY0" fmla="*/ 0 h 1458653"/>
              <a:gd name="connsiteX1" fmla="*/ 2642235 w 3632835"/>
              <a:gd name="connsiteY1" fmla="*/ 0 h 1458653"/>
              <a:gd name="connsiteX2" fmla="*/ 3632835 w 3632835"/>
              <a:gd name="connsiteY2" fmla="*/ 438150 h 1458653"/>
              <a:gd name="connsiteX3" fmla="*/ 2680335 w 3632835"/>
              <a:gd name="connsiteY3" fmla="*/ 762000 h 1458653"/>
              <a:gd name="connsiteX4" fmla="*/ 2680335 w 3632835"/>
              <a:gd name="connsiteY4" fmla="*/ 1457325 h 1458653"/>
              <a:gd name="connsiteX5" fmla="*/ 309496 w 3632835"/>
              <a:gd name="connsiteY5" fmla="*/ 1458653 h 1458653"/>
              <a:gd name="connsiteX6" fmla="*/ 16056 w 3632835"/>
              <a:gd name="connsiteY6" fmla="*/ 1457325 h 1458653"/>
              <a:gd name="connsiteX7" fmla="*/ 0 w 3632835"/>
              <a:gd name="connsiteY7" fmla="*/ 0 h 1458653"/>
              <a:gd name="connsiteX0" fmla="*/ 0 w 3742563"/>
              <a:gd name="connsiteY0" fmla="*/ 0 h 1458653"/>
              <a:gd name="connsiteX1" fmla="*/ 2642235 w 3742563"/>
              <a:gd name="connsiteY1" fmla="*/ 0 h 1458653"/>
              <a:gd name="connsiteX2" fmla="*/ 3742563 w 3742563"/>
              <a:gd name="connsiteY2" fmla="*/ 438150 h 1458653"/>
              <a:gd name="connsiteX3" fmla="*/ 2680335 w 3742563"/>
              <a:gd name="connsiteY3" fmla="*/ 762000 h 1458653"/>
              <a:gd name="connsiteX4" fmla="*/ 2680335 w 3742563"/>
              <a:gd name="connsiteY4" fmla="*/ 1457325 h 1458653"/>
              <a:gd name="connsiteX5" fmla="*/ 309496 w 3742563"/>
              <a:gd name="connsiteY5" fmla="*/ 1458653 h 1458653"/>
              <a:gd name="connsiteX6" fmla="*/ 16056 w 3742563"/>
              <a:gd name="connsiteY6" fmla="*/ 1457325 h 1458653"/>
              <a:gd name="connsiteX7" fmla="*/ 0 w 3742563"/>
              <a:gd name="connsiteY7" fmla="*/ 0 h 1458653"/>
              <a:gd name="connsiteX0" fmla="*/ 0 w 3627843"/>
              <a:gd name="connsiteY0" fmla="*/ 0 h 1458653"/>
              <a:gd name="connsiteX1" fmla="*/ 2642235 w 3627843"/>
              <a:gd name="connsiteY1" fmla="*/ 0 h 1458653"/>
              <a:gd name="connsiteX2" fmla="*/ 3627843 w 3627843"/>
              <a:gd name="connsiteY2" fmla="*/ 436448 h 1458653"/>
              <a:gd name="connsiteX3" fmla="*/ 2680335 w 3627843"/>
              <a:gd name="connsiteY3" fmla="*/ 762000 h 1458653"/>
              <a:gd name="connsiteX4" fmla="*/ 2680335 w 3627843"/>
              <a:gd name="connsiteY4" fmla="*/ 1457325 h 1458653"/>
              <a:gd name="connsiteX5" fmla="*/ 309496 w 3627843"/>
              <a:gd name="connsiteY5" fmla="*/ 1458653 h 1458653"/>
              <a:gd name="connsiteX6" fmla="*/ 16056 w 3627843"/>
              <a:gd name="connsiteY6" fmla="*/ 1457325 h 1458653"/>
              <a:gd name="connsiteX7" fmla="*/ 0 w 3627843"/>
              <a:gd name="connsiteY7" fmla="*/ 0 h 1458653"/>
              <a:gd name="connsiteX0" fmla="*/ 0 w 3627843"/>
              <a:gd name="connsiteY0" fmla="*/ 0 h 1458653"/>
              <a:gd name="connsiteX1" fmla="*/ 2642235 w 3627843"/>
              <a:gd name="connsiteY1" fmla="*/ 0 h 1458653"/>
              <a:gd name="connsiteX2" fmla="*/ 3627843 w 3627843"/>
              <a:gd name="connsiteY2" fmla="*/ 326556 h 1458653"/>
              <a:gd name="connsiteX3" fmla="*/ 2680335 w 3627843"/>
              <a:gd name="connsiteY3" fmla="*/ 762000 h 1458653"/>
              <a:gd name="connsiteX4" fmla="*/ 2680335 w 3627843"/>
              <a:gd name="connsiteY4" fmla="*/ 1457325 h 1458653"/>
              <a:gd name="connsiteX5" fmla="*/ 309496 w 3627843"/>
              <a:gd name="connsiteY5" fmla="*/ 1458653 h 1458653"/>
              <a:gd name="connsiteX6" fmla="*/ 16056 w 3627843"/>
              <a:gd name="connsiteY6" fmla="*/ 1457325 h 1458653"/>
              <a:gd name="connsiteX7" fmla="*/ 0 w 3627843"/>
              <a:gd name="connsiteY7" fmla="*/ 0 h 1458653"/>
              <a:gd name="connsiteX0" fmla="*/ 0 w 3627843"/>
              <a:gd name="connsiteY0" fmla="*/ 0 h 1458653"/>
              <a:gd name="connsiteX1" fmla="*/ 2642235 w 3627843"/>
              <a:gd name="connsiteY1" fmla="*/ 0 h 1458653"/>
              <a:gd name="connsiteX2" fmla="*/ 3627843 w 3627843"/>
              <a:gd name="connsiteY2" fmla="*/ 326556 h 1458653"/>
              <a:gd name="connsiteX3" fmla="*/ 2680335 w 3627843"/>
              <a:gd name="connsiteY3" fmla="*/ 552206 h 1458653"/>
              <a:gd name="connsiteX4" fmla="*/ 2680335 w 3627843"/>
              <a:gd name="connsiteY4" fmla="*/ 1457325 h 1458653"/>
              <a:gd name="connsiteX5" fmla="*/ 309496 w 3627843"/>
              <a:gd name="connsiteY5" fmla="*/ 1458653 h 1458653"/>
              <a:gd name="connsiteX6" fmla="*/ 16056 w 3627843"/>
              <a:gd name="connsiteY6" fmla="*/ 1457325 h 1458653"/>
              <a:gd name="connsiteX7" fmla="*/ 0 w 3627843"/>
              <a:gd name="connsiteY7" fmla="*/ 0 h 145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7843" h="1458653">
                <a:moveTo>
                  <a:pt x="0" y="0"/>
                </a:moveTo>
                <a:lnTo>
                  <a:pt x="2642235" y="0"/>
                </a:lnTo>
                <a:lnTo>
                  <a:pt x="3627843" y="326556"/>
                </a:lnTo>
                <a:lnTo>
                  <a:pt x="2680335" y="552206"/>
                </a:lnTo>
                <a:lnTo>
                  <a:pt x="2680335" y="1457325"/>
                </a:lnTo>
                <a:lnTo>
                  <a:pt x="309496" y="1458653"/>
                </a:lnTo>
                <a:lnTo>
                  <a:pt x="16056" y="1457325"/>
                </a:lnTo>
                <a:cubicBezTo>
                  <a:pt x="10813" y="613476"/>
                  <a:pt x="12380" y="74389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7069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632175" y="2366880"/>
            <a:ext cx="3096343" cy="813699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 marL="4950" indent="-4950">
              <a:lnSpc>
                <a:spcPts val="1481"/>
              </a:lnSpc>
            </a:pPr>
            <a:r>
              <a:rPr lang="ru-RU" sz="1500" spc="78" dirty="0" smtClean="0">
                <a:solidFill>
                  <a:schemeClr val="tx2">
                    <a:lumMod val="75000"/>
                  </a:schemeClr>
                </a:solidFill>
                <a:latin typeface="Opinion Pro ExCn Lt" pitchFamily="50" charset="0"/>
                <a:cs typeface="Arial" pitchFamily="34" charset="0"/>
              </a:rPr>
              <a:t>Сърщето на климатро- </a:t>
            </a:r>
          </a:p>
          <a:p>
            <a:pPr marL="4950" indent="-4950">
              <a:lnSpc>
                <a:spcPts val="1481"/>
              </a:lnSpc>
            </a:pPr>
            <a:r>
              <a:rPr lang="ru-RU" sz="1500" spc="78" dirty="0" smtClean="0">
                <a:solidFill>
                  <a:schemeClr val="tx2">
                    <a:lumMod val="75000"/>
                  </a:schemeClr>
                </a:solidFill>
                <a:latin typeface="Opinion Pro ExCn Lt" pitchFamily="50" charset="0"/>
                <a:cs typeface="Arial" pitchFamily="34" charset="0"/>
              </a:rPr>
              <a:t>ничната система на </a:t>
            </a:r>
          </a:p>
          <a:p>
            <a:pPr marL="4950" indent="-4950">
              <a:lnSpc>
                <a:spcPts val="1481"/>
              </a:lnSpc>
            </a:pPr>
            <a:r>
              <a:rPr lang="ru-RU" sz="1500" spc="78" dirty="0" smtClean="0">
                <a:solidFill>
                  <a:schemeClr val="tx2">
                    <a:lumMod val="75000"/>
                  </a:schemeClr>
                </a:solidFill>
                <a:latin typeface="Opinion Pro ExCn Lt" pitchFamily="50" charset="0"/>
                <a:cs typeface="Arial" pitchFamily="34" charset="0"/>
              </a:rPr>
              <a:t>Умната сграда е</a:t>
            </a:r>
          </a:p>
          <a:p>
            <a:pPr marL="215317" indent="-215317">
              <a:lnSpc>
                <a:spcPts val="1481"/>
              </a:lnSpc>
            </a:pPr>
            <a:r>
              <a:rPr lang="ru-RU" sz="15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	 </a:t>
            </a:r>
            <a:r>
              <a:rPr lang="en-US" sz="15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Smart Hub</a:t>
            </a:r>
            <a:r>
              <a:rPr lang="ru-RU" sz="15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 </a:t>
            </a:r>
          </a:p>
          <a:p>
            <a:pPr marL="215317" indent="-215317">
              <a:lnSpc>
                <a:spcPts val="1481"/>
              </a:lnSpc>
            </a:pPr>
            <a:r>
              <a:rPr lang="ru-RU" sz="1500" spc="78" dirty="0" smtClean="0">
                <a:solidFill>
                  <a:schemeClr val="tx2">
                    <a:lumMod val="75000"/>
                  </a:schemeClr>
                </a:solidFill>
                <a:latin typeface="Opinion Pro ExCn Lt" pitchFamily="50" charset="0"/>
                <a:cs typeface="Arial" pitchFamily="34" charset="0"/>
              </a:rPr>
              <a:t>сървърът</a:t>
            </a:r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461716" y="2651863"/>
            <a:ext cx="766645" cy="50969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marL="356387" indent="-356387" algn="ctr">
              <a:lnSpc>
                <a:spcPts val="1247"/>
              </a:lnSpc>
              <a:defRPr/>
            </a:pPr>
            <a:r>
              <a:rPr lang="en-US" sz="1700" spc="78" dirty="0" smtClean="0">
                <a:solidFill>
                  <a:schemeClr val="tx2">
                    <a:lumMod val="75000"/>
                  </a:schemeClr>
                </a:solidFill>
                <a:latin typeface="Untitled1" pitchFamily="2" charset="0"/>
                <a:cs typeface="Arial" pitchFamily="34" charset="0"/>
              </a:rPr>
              <a:t>A</a:t>
            </a:r>
            <a:endParaRPr lang="bg-BG" sz="1700" spc="78" dirty="0" smtClean="0">
              <a:solidFill>
                <a:schemeClr val="tx2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84450" y="254000"/>
            <a:ext cx="628200" cy="6372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37930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rot="10800000" flipH="1">
            <a:off x="7323294" y="3472571"/>
            <a:ext cx="720000" cy="737"/>
          </a:xfrm>
          <a:prstGeom prst="line">
            <a:avLst/>
          </a:prstGeom>
          <a:ln w="12700">
            <a:solidFill>
              <a:srgbClr val="26C7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loud-internet-information-data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30000"/>
          </a:blip>
          <a:srcRect l="13366" t="-49" r="70372" b="382"/>
          <a:stretch>
            <a:fillRect/>
          </a:stretch>
        </p:blipFill>
        <p:spPr>
          <a:xfrm>
            <a:off x="1" y="0"/>
            <a:ext cx="1940866" cy="5355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276675" y="175475"/>
            <a:ext cx="1611563" cy="256640"/>
          </a:xfrm>
          <a:prstGeom prst="rect">
            <a:avLst/>
          </a:prstGeom>
          <a:noFill/>
          <a:ln>
            <a:noFill/>
          </a:ln>
        </p:spPr>
        <p:txBody>
          <a:bodyPr wrap="square" lIns="71277" tIns="35639" rIns="71277" bIns="35639" rtlCol="0" anchor="ctr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T</a:t>
            </a:r>
            <a:r>
              <a:rPr lang="en-US" altLang="ko-KR" sz="9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&amp;</a:t>
            </a:r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D </a:t>
            </a:r>
            <a:r>
              <a:rPr lang="ru-RU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Инженеринг</a:t>
            </a:r>
            <a:endParaRPr lang="ko-KR" altLang="en-US" sz="1200" b="1" dirty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1671" y="207322"/>
            <a:ext cx="1649712" cy="22587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ln w="12700">
                <a:solidFill>
                  <a:schemeClr val="bg2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CFBBE-D8CF-46F1-8C78-AC42130F9C37}"/>
              </a:ext>
            </a:extLst>
          </p:cNvPr>
          <p:cNvSpPr txBox="1"/>
          <p:nvPr/>
        </p:nvSpPr>
        <p:spPr>
          <a:xfrm>
            <a:off x="4181384" y="5147413"/>
            <a:ext cx="5127788" cy="287418"/>
          </a:xfrm>
          <a:prstGeom prst="rect">
            <a:avLst/>
          </a:prstGeom>
          <a:noFill/>
        </p:spPr>
        <p:txBody>
          <a:bodyPr wrap="square" lIns="71277" tIns="35639" rIns="71277" bIns="35639" rtlCol="0">
            <a:spAutoFit/>
          </a:bodyPr>
          <a:lstStyle/>
          <a:p>
            <a:pPr algn="r"/>
            <a:r>
              <a:rPr lang="ru-RU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2021  ©</a:t>
            </a:r>
            <a:r>
              <a:rPr lang="en-US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 T&amp;D Engineering</a:t>
            </a:r>
          </a:p>
          <a:p>
            <a:pPr algn="r"/>
            <a:endParaRPr lang="ko-KR" altLang="en-US" sz="700" dirty="0">
              <a:solidFill>
                <a:schemeClr val="accent1">
                  <a:lumMod val="50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grpSp>
        <p:nvGrpSpPr>
          <p:cNvPr id="7" name="Group 147"/>
          <p:cNvGrpSpPr/>
          <p:nvPr/>
        </p:nvGrpSpPr>
        <p:grpSpPr>
          <a:xfrm>
            <a:off x="2990070" y="204707"/>
            <a:ext cx="5550557" cy="393494"/>
            <a:chOff x="3364843" y="347582"/>
            <a:chExt cx="4520628" cy="393494"/>
          </a:xfrm>
        </p:grpSpPr>
        <p:sp>
          <p:nvSpPr>
            <p:cNvPr id="8" name="Rounded Rectangle 7"/>
            <p:cNvSpPr/>
            <p:nvPr/>
          </p:nvSpPr>
          <p:spPr>
            <a:xfrm>
              <a:off x="3427935" y="347582"/>
              <a:ext cx="4339549" cy="251753"/>
            </a:xfrm>
            <a:prstGeom prst="roundRect">
              <a:avLst>
                <a:gd name="adj" fmla="val 39666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bg-BG" sz="2200" dirty="0">
                <a:solidFill>
                  <a:schemeClr val="tx1"/>
                </a:solidFill>
                <a:latin typeface="MagistralC" pitchFamily="8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364843" y="483901"/>
              <a:ext cx="4520628" cy="257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3350476" y="346968"/>
            <a:ext cx="5268133" cy="379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2200"/>
              </a:lnSpc>
            </a:pPr>
            <a:r>
              <a:rPr lang="en-US" sz="2200" dirty="0" smtClean="0">
                <a:solidFill>
                  <a:schemeClr val="accent1"/>
                </a:solidFill>
                <a:latin typeface="MagistralC" pitchFamily="82" charset="0"/>
              </a:rPr>
              <a:t>SMART </a:t>
            </a:r>
            <a:r>
              <a:rPr lang="ru-RU" sz="2200" dirty="0" smtClean="0">
                <a:solidFill>
                  <a:schemeClr val="accent1"/>
                </a:solidFill>
                <a:latin typeface="MagistralC" pitchFamily="82" charset="0"/>
              </a:rPr>
              <a:t>управление </a:t>
            </a:r>
            <a:r>
              <a:rPr lang="ru-RU" sz="2200" dirty="0" smtClean="0">
                <a:solidFill>
                  <a:schemeClr val="accent1"/>
                </a:solidFill>
                <a:latin typeface="MagistralC" pitchFamily="82" charset="0"/>
              </a:rPr>
              <a:t>на активния </a:t>
            </a:r>
            <a:r>
              <a:rPr lang="ru-RU" sz="2200" dirty="0" smtClean="0">
                <a:solidFill>
                  <a:schemeClr val="accent1"/>
                </a:solidFill>
                <a:latin typeface="MagistralC" pitchFamily="82" charset="0"/>
              </a:rPr>
              <a:t>термоконтур на </a:t>
            </a:r>
            <a:r>
              <a:rPr lang="ru-RU" sz="2200" dirty="0" smtClean="0">
                <a:solidFill>
                  <a:schemeClr val="accent1"/>
                </a:solidFill>
                <a:latin typeface="MagistralC" pitchFamily="82" charset="0"/>
              </a:rPr>
              <a:t>сградата</a:t>
            </a:r>
            <a:endParaRPr lang="ru-RU" sz="2200" spc="78" dirty="0" smtClean="0">
              <a:solidFill>
                <a:schemeClr val="tx2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grpSp>
        <p:nvGrpSpPr>
          <p:cNvPr id="11" name="Group 20"/>
          <p:cNvGrpSpPr/>
          <p:nvPr/>
        </p:nvGrpSpPr>
        <p:grpSpPr>
          <a:xfrm>
            <a:off x="2551231" y="1437833"/>
            <a:ext cx="1243934" cy="1211390"/>
            <a:chOff x="2543205" y="3096839"/>
            <a:chExt cx="1840131" cy="1787391"/>
          </a:xfrm>
        </p:grpSpPr>
        <p:grpSp>
          <p:nvGrpSpPr>
            <p:cNvPr id="12" name="Group 187"/>
            <p:cNvGrpSpPr/>
            <p:nvPr/>
          </p:nvGrpSpPr>
          <p:grpSpPr>
            <a:xfrm>
              <a:off x="2661273" y="3096839"/>
              <a:ext cx="1722063" cy="1571738"/>
              <a:chOff x="5130796" y="1927139"/>
              <a:chExt cx="2637964" cy="2370673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5130796" y="1927146"/>
                <a:ext cx="2387600" cy="237066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bg1">
                    <a:lumMod val="75000"/>
                  </a:schemeClr>
                </a:solidFill>
              </a:ln>
              <a:effectLst>
                <a:outerShdw blurRad="139700" dir="3480000" algn="ctr" rotWithShape="0">
                  <a:schemeClr val="tx1">
                    <a:lumMod val="75000"/>
                    <a:lumOff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pic>
            <p:nvPicPr>
              <p:cNvPr id="15" name="Picture 14" descr="st_WPC_Octacube.jpg"/>
              <p:cNvPicPr>
                <a:picLocks noChangeAspect="1"/>
              </p:cNvPicPr>
              <p:nvPr/>
            </p:nvPicPr>
            <p:blipFill>
              <a:blip r:embed="rId3" cstate="print"/>
              <a:srcRect l="34041" t="15242" r="33333" b="7874"/>
              <a:stretch>
                <a:fillRect/>
              </a:stretch>
            </p:blipFill>
            <p:spPr>
              <a:xfrm flipH="1">
                <a:off x="5612252" y="2286000"/>
                <a:ext cx="1188000" cy="1838531"/>
              </a:xfrm>
              <a:prstGeom prst="rect">
                <a:avLst/>
              </a:prstGeom>
            </p:spPr>
          </p:pic>
          <p:sp>
            <p:nvSpPr>
              <p:cNvPr id="16" name="Oval 15"/>
              <p:cNvSpPr/>
              <p:nvPr/>
            </p:nvSpPr>
            <p:spPr>
              <a:xfrm>
                <a:off x="5132956" y="1927139"/>
                <a:ext cx="2387600" cy="2370667"/>
              </a:xfrm>
              <a:prstGeom prst="ellipse">
                <a:avLst/>
              </a:prstGeom>
              <a:noFill/>
              <a:ln w="57150">
                <a:solidFill>
                  <a:srgbClr val="C19F3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>
                  <a:ln w="7620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7" name="Text Placeholder 1">
                <a:extLst>
                  <a:ext uri="{FF2B5EF4-FFF2-40B4-BE49-F238E27FC236}">
                    <a16:creationId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11150" y="2958727"/>
                <a:ext cx="1457610" cy="377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t"/>
              <a:lstStyle/>
              <a:p>
                <a:pPr>
                  <a:lnSpc>
                    <a:spcPts val="700"/>
                  </a:lnSpc>
                </a:pPr>
                <a:r>
                  <a:rPr lang="en-US" sz="750" b="1" spc="78" dirty="0" smtClean="0">
                    <a:solidFill>
                      <a:srgbClr val="70693C"/>
                    </a:solidFill>
                    <a:effectLst>
                      <a:glow rad="1016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  <a:latin typeface="MagistralC" pitchFamily="82" charset="0"/>
                    <a:cs typeface="Arial" pitchFamily="34" charset="0"/>
                  </a:rPr>
                  <a:t>SMART</a:t>
                </a:r>
                <a:endParaRPr lang="ru-RU" sz="750" b="1" spc="78" dirty="0" smtClean="0">
                  <a:solidFill>
                    <a:srgbClr val="70693C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endParaRPr>
              </a:p>
              <a:p>
                <a:pPr>
                  <a:lnSpc>
                    <a:spcPts val="700"/>
                  </a:lnSpc>
                </a:pPr>
                <a:r>
                  <a:rPr lang="en-US" sz="750" b="1" spc="78" dirty="0" smtClean="0">
                    <a:solidFill>
                      <a:srgbClr val="70693C"/>
                    </a:solidFill>
                    <a:effectLst>
                      <a:glow rad="1016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  <a:latin typeface="MagistralC" pitchFamily="82" charset="0"/>
                    <a:cs typeface="Arial" pitchFamily="34" charset="0"/>
                  </a:rPr>
                  <a:t>HUB</a:t>
                </a:r>
                <a:endParaRPr lang="ru-RU" sz="750" b="1" spc="78" dirty="0" smtClean="0">
                  <a:solidFill>
                    <a:srgbClr val="70693C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endParaRPr>
              </a:p>
              <a:p>
                <a:pPr algn="r">
                  <a:lnSpc>
                    <a:spcPts val="2806"/>
                  </a:lnSpc>
                </a:pPr>
                <a:endParaRPr lang="ru-RU" sz="750" b="1" spc="78" dirty="0" smtClean="0">
                  <a:solidFill>
                    <a:srgbClr val="70693C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endParaRPr>
              </a:p>
            </p:txBody>
          </p:sp>
        </p:grpSp>
        <p:pic>
          <p:nvPicPr>
            <p:cNvPr id="13" name="Picture 12" descr="#_tablet_0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21299635">
              <a:off x="2543205" y="4351847"/>
              <a:ext cx="760153" cy="532383"/>
            </a:xfrm>
            <a:prstGeom prst="rect">
              <a:avLst/>
            </a:prstGeom>
          </p:spPr>
        </p:pic>
      </p:grpSp>
      <p:cxnSp>
        <p:nvCxnSpPr>
          <p:cNvPr id="18" name="Straight Connector 17"/>
          <p:cNvCxnSpPr/>
          <p:nvPr/>
        </p:nvCxnSpPr>
        <p:spPr>
          <a:xfrm flipV="1">
            <a:off x="2590932" y="5136216"/>
            <a:ext cx="6624000" cy="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#_tablet_04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36779">
            <a:off x="7547974" y="1369918"/>
            <a:ext cx="725700" cy="1018127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rot="10800000">
            <a:off x="3751940" y="2002733"/>
            <a:ext cx="3888000" cy="140"/>
          </a:xfrm>
          <a:prstGeom prst="line">
            <a:avLst/>
          </a:prstGeom>
          <a:ln w="12700">
            <a:solidFill>
              <a:srgbClr val="26C7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693394" y="1918479"/>
            <a:ext cx="144000" cy="144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6C7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noFill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510479" y="1929288"/>
            <a:ext cx="144000" cy="144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6C7E2"/>
            </a:solidFill>
          </a:ln>
          <a:effectLst>
            <a:outerShdw blurRad="76200" dir="5400000" algn="t" rotWithShape="0">
              <a:schemeClr val="accent3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noFill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694676" y="2311787"/>
            <a:ext cx="1368000" cy="137375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126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r>
              <a:rPr lang="en-US" sz="750" b="1" dirty="0" smtClean="0">
                <a:solidFill>
                  <a:schemeClr val="tx1"/>
                </a:solidFill>
                <a:latin typeface="MagistralC" pitchFamily="82" charset="0"/>
              </a:rPr>
              <a:t>Application </a:t>
            </a:r>
            <a:r>
              <a:rPr lang="ru-RU" sz="750" b="1" dirty="0" smtClean="0">
                <a:solidFill>
                  <a:schemeClr val="tx1"/>
                </a:solidFill>
                <a:latin typeface="MagistralC" pitchFamily="82" charset="0"/>
              </a:rPr>
              <a:t>за управление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338" y="3036111"/>
            <a:ext cx="1055605" cy="105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76200" dir="2400000" algn="ctr" rotWithShape="0">
              <a:schemeClr val="tx1">
                <a:alpha val="24000"/>
              </a:schemeClr>
            </a:outerShdw>
          </a:effec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74852" y="2282613"/>
            <a:ext cx="1038070" cy="107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76200" dir="2400000" algn="ctr" rotWithShape="0">
              <a:schemeClr val="tx1">
                <a:alpha val="24000"/>
              </a:schemeClr>
            </a:outerShdw>
          </a:effec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89164" y="3036995"/>
            <a:ext cx="952646" cy="10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76200" dir="2400000" algn="ctr" rotWithShape="0">
              <a:schemeClr val="tx1">
                <a:alpha val="24000"/>
              </a:schemeClr>
            </a:outerShdw>
          </a:effec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93623" y="3634730"/>
            <a:ext cx="1027407" cy="106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76200" dir="2400000" algn="ctr" rotWithShape="0">
              <a:schemeClr val="tx1">
                <a:alpha val="24000"/>
              </a:schemeClr>
            </a:outerShdw>
          </a:effectLst>
        </p:spPr>
      </p:pic>
      <p:sp>
        <p:nvSpPr>
          <p:cNvPr id="28" name="Rounded Rectangle 27"/>
          <p:cNvSpPr/>
          <p:nvPr/>
        </p:nvSpPr>
        <p:spPr>
          <a:xfrm>
            <a:off x="2651656" y="3312594"/>
            <a:ext cx="1234819" cy="137375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201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r>
              <a:rPr lang="ru-RU" sz="750" b="1" dirty="0" smtClean="0">
                <a:solidFill>
                  <a:schemeClr val="tx1"/>
                </a:solidFill>
                <a:latin typeface="MagistralC" pitchFamily="82" charset="0"/>
              </a:rPr>
              <a:t>Щори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655208" y="3705986"/>
            <a:ext cx="1234819" cy="137375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201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r>
              <a:rPr lang="ru-RU" sz="750" b="1" dirty="0" smtClean="0">
                <a:solidFill>
                  <a:schemeClr val="tx1"/>
                </a:solidFill>
                <a:latin typeface="MagistralC" pitchFamily="82" charset="0"/>
              </a:rPr>
              <a:t>Сенници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658760" y="4085202"/>
            <a:ext cx="1234819" cy="137375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201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r>
              <a:rPr lang="ru-RU" sz="750" b="1" dirty="0" smtClean="0">
                <a:solidFill>
                  <a:schemeClr val="tx1"/>
                </a:solidFill>
                <a:latin typeface="MagistralC" pitchFamily="82" charset="0"/>
              </a:rPr>
              <a:t>Кепенци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651664" y="4446727"/>
            <a:ext cx="1234819" cy="137375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201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r>
              <a:rPr lang="ru-RU" sz="750" b="1" dirty="0" smtClean="0">
                <a:solidFill>
                  <a:schemeClr val="tx1"/>
                </a:solidFill>
                <a:latin typeface="MagistralC" pitchFamily="82" charset="0"/>
              </a:rPr>
              <a:t>Ролетни щори</a:t>
            </a:r>
            <a:endParaRPr lang="bg-BG" sz="75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pic>
        <p:nvPicPr>
          <p:cNvPr id="32" name="Picture 31"/>
          <p:cNvPicPr/>
          <p:nvPr/>
        </p:nvPicPr>
        <p:blipFill>
          <a:blip r:embed="rId10" cstate="print">
            <a:lum/>
          </a:blip>
          <a:srcRect/>
          <a:stretch>
            <a:fillRect/>
          </a:stretch>
        </p:blipFill>
        <p:spPr bwMode="auto">
          <a:xfrm>
            <a:off x="4333606" y="1194605"/>
            <a:ext cx="648816" cy="56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/>
          <p:nvPr/>
        </p:nvPicPr>
        <p:blipFill>
          <a:blip r:embed="rId11" cstate="print">
            <a:lum/>
          </a:blip>
          <a:srcRect/>
          <a:stretch>
            <a:fillRect/>
          </a:stretch>
        </p:blipFill>
        <p:spPr bwMode="auto">
          <a:xfrm>
            <a:off x="5353995" y="1212664"/>
            <a:ext cx="570125" cy="553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96855" y="251638"/>
            <a:ext cx="633086" cy="6372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5" name="Group 21"/>
          <p:cNvGrpSpPr/>
          <p:nvPr/>
        </p:nvGrpSpPr>
        <p:grpSpPr>
          <a:xfrm flipH="1">
            <a:off x="3751742" y="3079179"/>
            <a:ext cx="1210681" cy="304800"/>
            <a:chOff x="4020001" y="2407573"/>
            <a:chExt cx="1553049" cy="664662"/>
          </a:xfrm>
          <a:effectLst/>
        </p:grpSpPr>
        <p:cxnSp>
          <p:nvCxnSpPr>
            <p:cNvPr id="36" name="Straight Connector 35"/>
            <p:cNvCxnSpPr/>
            <p:nvPr/>
          </p:nvCxnSpPr>
          <p:spPr>
            <a:xfrm rot="10800000" flipH="1" flipV="1">
              <a:off x="4522593" y="2407573"/>
              <a:ext cx="497681" cy="664662"/>
            </a:xfrm>
            <a:prstGeom prst="line">
              <a:avLst/>
            </a:prstGeom>
            <a:ln w="12700">
              <a:solidFill>
                <a:srgbClr val="26C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>
              <a:off x="4020001" y="2407573"/>
              <a:ext cx="507983" cy="1607"/>
            </a:xfrm>
            <a:prstGeom prst="line">
              <a:avLst/>
            </a:prstGeom>
            <a:ln w="12700">
              <a:solidFill>
                <a:srgbClr val="26C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018885" y="3071812"/>
              <a:ext cx="554165" cy="399"/>
            </a:xfrm>
            <a:prstGeom prst="line">
              <a:avLst/>
            </a:prstGeom>
            <a:ln w="12700">
              <a:solidFill>
                <a:srgbClr val="26C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21"/>
          <p:cNvGrpSpPr/>
          <p:nvPr/>
        </p:nvGrpSpPr>
        <p:grpSpPr>
          <a:xfrm flipH="1">
            <a:off x="3757077" y="3472571"/>
            <a:ext cx="2624331" cy="304800"/>
            <a:chOff x="2223115" y="2407573"/>
            <a:chExt cx="3366415" cy="664662"/>
          </a:xfrm>
          <a:effectLst/>
        </p:grpSpPr>
        <p:cxnSp>
          <p:nvCxnSpPr>
            <p:cNvPr id="40" name="Straight Connector 39"/>
            <p:cNvCxnSpPr/>
            <p:nvPr/>
          </p:nvCxnSpPr>
          <p:spPr>
            <a:xfrm rot="10800000" flipH="1" flipV="1">
              <a:off x="4522593" y="2407573"/>
              <a:ext cx="497681" cy="664662"/>
            </a:xfrm>
            <a:prstGeom prst="line">
              <a:avLst/>
            </a:prstGeom>
            <a:ln w="12700">
              <a:solidFill>
                <a:srgbClr val="26C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0800000">
              <a:off x="2223115" y="2407573"/>
              <a:ext cx="2308985" cy="1607"/>
            </a:xfrm>
            <a:prstGeom prst="line">
              <a:avLst/>
            </a:prstGeom>
            <a:ln w="12700">
              <a:solidFill>
                <a:srgbClr val="26C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016901" y="3071812"/>
              <a:ext cx="572629" cy="399"/>
            </a:xfrm>
            <a:prstGeom prst="line">
              <a:avLst/>
            </a:prstGeom>
            <a:ln w="12700">
              <a:solidFill>
                <a:srgbClr val="26C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21"/>
          <p:cNvGrpSpPr/>
          <p:nvPr/>
        </p:nvGrpSpPr>
        <p:grpSpPr>
          <a:xfrm flipH="1" flipV="1">
            <a:off x="3754329" y="4149483"/>
            <a:ext cx="1424095" cy="304800"/>
            <a:chOff x="3742900" y="2407573"/>
            <a:chExt cx="1826808" cy="664662"/>
          </a:xfrm>
          <a:effectLst/>
        </p:grpSpPr>
        <p:cxnSp>
          <p:nvCxnSpPr>
            <p:cNvPr id="44" name="Straight Connector 43"/>
            <p:cNvCxnSpPr/>
            <p:nvPr/>
          </p:nvCxnSpPr>
          <p:spPr>
            <a:xfrm rot="10800000" flipH="1" flipV="1">
              <a:off x="4522593" y="2407573"/>
              <a:ext cx="497681" cy="664662"/>
            </a:xfrm>
            <a:prstGeom prst="line">
              <a:avLst/>
            </a:prstGeom>
            <a:ln w="12700">
              <a:solidFill>
                <a:srgbClr val="26C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0800000">
              <a:off x="3742900" y="2407573"/>
              <a:ext cx="785063" cy="1607"/>
            </a:xfrm>
            <a:prstGeom prst="line">
              <a:avLst/>
            </a:prstGeom>
            <a:ln w="12700">
              <a:solidFill>
                <a:srgbClr val="26C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5015545" y="3071812"/>
              <a:ext cx="554163" cy="399"/>
            </a:xfrm>
            <a:prstGeom prst="line">
              <a:avLst/>
            </a:prstGeom>
            <a:ln w="12700">
              <a:solidFill>
                <a:srgbClr val="26C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21"/>
          <p:cNvGrpSpPr/>
          <p:nvPr/>
        </p:nvGrpSpPr>
        <p:grpSpPr>
          <a:xfrm flipH="1" flipV="1">
            <a:off x="3751995" y="4514523"/>
            <a:ext cx="3271425" cy="304800"/>
            <a:chOff x="1389768" y="2407573"/>
            <a:chExt cx="4196452" cy="664662"/>
          </a:xfrm>
          <a:effectLst/>
        </p:grpSpPr>
        <p:cxnSp>
          <p:nvCxnSpPr>
            <p:cNvPr id="48" name="Straight Connector 47"/>
            <p:cNvCxnSpPr/>
            <p:nvPr/>
          </p:nvCxnSpPr>
          <p:spPr>
            <a:xfrm rot="10800000" flipH="1" flipV="1">
              <a:off x="4522593" y="2407573"/>
              <a:ext cx="497681" cy="664662"/>
            </a:xfrm>
            <a:prstGeom prst="line">
              <a:avLst/>
            </a:prstGeom>
            <a:ln w="12700">
              <a:solidFill>
                <a:srgbClr val="26C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0800000">
              <a:off x="1389768" y="2407573"/>
              <a:ext cx="3140196" cy="1607"/>
            </a:xfrm>
            <a:prstGeom prst="line">
              <a:avLst/>
            </a:prstGeom>
            <a:ln w="12700">
              <a:solidFill>
                <a:srgbClr val="26C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018214" y="3071812"/>
              <a:ext cx="568006" cy="399"/>
            </a:xfrm>
            <a:prstGeom prst="line">
              <a:avLst/>
            </a:prstGeom>
            <a:ln w="12700">
              <a:solidFill>
                <a:srgbClr val="26C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Oval 50"/>
          <p:cNvSpPr/>
          <p:nvPr/>
        </p:nvSpPr>
        <p:spPr>
          <a:xfrm>
            <a:off x="4916892" y="3004698"/>
            <a:ext cx="144000" cy="144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6C7E2"/>
            </a:solidFill>
          </a:ln>
          <a:effectLst>
            <a:outerShdw blurRad="76200" dir="5400000" algn="t" rotWithShape="0">
              <a:schemeClr val="accent3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noFill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303007" y="3396584"/>
            <a:ext cx="144000" cy="144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6C7E2"/>
            </a:solidFill>
          </a:ln>
          <a:effectLst>
            <a:outerShdw blurRad="76200" dir="5400000" algn="t" rotWithShape="0">
              <a:schemeClr val="accent3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noFill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129882" y="4378324"/>
            <a:ext cx="144000" cy="144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6C7E2"/>
            </a:solidFill>
          </a:ln>
          <a:effectLst>
            <a:outerShdw blurRad="76200" dir="5400000" algn="t" rotWithShape="0">
              <a:schemeClr val="accent3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noFill/>
            </a:endParaRPr>
          </a:p>
        </p:txBody>
      </p:sp>
      <p:pic>
        <p:nvPicPr>
          <p:cNvPr id="54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11983" y="4242038"/>
            <a:ext cx="1276884" cy="82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76200" dir="2400000" algn="ctr" rotWithShape="0">
              <a:schemeClr val="tx1">
                <a:alpha val="24000"/>
              </a:schemeClr>
            </a:outerShdw>
          </a:effectLst>
        </p:spPr>
      </p:pic>
      <p:sp>
        <p:nvSpPr>
          <p:cNvPr id="55" name="Oval 54"/>
          <p:cNvSpPr/>
          <p:nvPr/>
        </p:nvSpPr>
        <p:spPr>
          <a:xfrm>
            <a:off x="6936911" y="4748439"/>
            <a:ext cx="144000" cy="144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6C7E2"/>
            </a:solidFill>
          </a:ln>
          <a:effectLst>
            <a:outerShdw blurRad="76200" dir="5400000" algn="t" rotWithShape="0">
              <a:schemeClr val="accent3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noFill/>
            </a:endParaRPr>
          </a:p>
        </p:txBody>
      </p:sp>
      <p:pic>
        <p:nvPicPr>
          <p:cNvPr id="56" name="Picture 9"/>
          <p:cNvPicPr>
            <a:picLocks noChangeAspect="1" noChangeArrowheads="1"/>
          </p:cNvPicPr>
          <p:nvPr/>
        </p:nvPicPr>
        <p:blipFill>
          <a:blip r:embed="rId14" cstate="print"/>
          <a:srcRect l="9143" t="23290" r="17175" b="16421"/>
          <a:stretch>
            <a:fillRect/>
          </a:stretch>
        </p:blipFill>
        <p:spPr bwMode="auto">
          <a:xfrm>
            <a:off x="6233888" y="1232498"/>
            <a:ext cx="754743" cy="50839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Oval 56"/>
          <p:cNvSpPr/>
          <p:nvPr/>
        </p:nvSpPr>
        <p:spPr>
          <a:xfrm>
            <a:off x="7260934" y="3396587"/>
            <a:ext cx="144000" cy="144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6C7E2"/>
            </a:solidFill>
          </a:ln>
          <a:effectLst>
            <a:outerShdw blurRad="76200" dir="5400000" algn="t" rotWithShape="0">
              <a:schemeClr val="accent3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noFill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674586" y="3396590"/>
            <a:ext cx="144000" cy="144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6C7E2"/>
            </a:solidFill>
          </a:ln>
          <a:effectLst>
            <a:outerShdw blurRad="76200" dir="5400000" algn="t" rotWithShape="0">
              <a:schemeClr val="accent3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noFill/>
            </a:endParaRPr>
          </a:p>
        </p:txBody>
      </p:sp>
      <p:grpSp>
        <p:nvGrpSpPr>
          <p:cNvPr id="59" name="Group 21"/>
          <p:cNvGrpSpPr/>
          <p:nvPr/>
        </p:nvGrpSpPr>
        <p:grpSpPr>
          <a:xfrm rot="16200000" flipH="1">
            <a:off x="2700105" y="3175034"/>
            <a:ext cx="2115903" cy="525462"/>
            <a:chOff x="4220428" y="1928764"/>
            <a:chExt cx="2714245" cy="1145854"/>
          </a:xfrm>
          <a:effectLst/>
        </p:grpSpPr>
        <p:cxnSp>
          <p:nvCxnSpPr>
            <p:cNvPr id="60" name="Straight Connector 59"/>
            <p:cNvCxnSpPr/>
            <p:nvPr/>
          </p:nvCxnSpPr>
          <p:spPr>
            <a:xfrm>
              <a:off x="4220428" y="1928764"/>
              <a:ext cx="819439" cy="1145854"/>
            </a:xfrm>
            <a:prstGeom prst="line">
              <a:avLst/>
            </a:prstGeom>
            <a:ln w="12700">
              <a:solidFill>
                <a:srgbClr val="26C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5041285" y="3071725"/>
              <a:ext cx="1893388" cy="399"/>
            </a:xfrm>
            <a:prstGeom prst="line">
              <a:avLst/>
            </a:prstGeom>
            <a:ln w="12700">
              <a:solidFill>
                <a:srgbClr val="26C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Oval 61"/>
          <p:cNvSpPr/>
          <p:nvPr/>
        </p:nvSpPr>
        <p:spPr>
          <a:xfrm>
            <a:off x="3963631" y="3324013"/>
            <a:ext cx="108000" cy="10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6C7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noFill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963634" y="3715894"/>
            <a:ext cx="108000" cy="10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6C7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noFill/>
            </a:endParaRPr>
          </a:p>
        </p:txBody>
      </p:sp>
      <p:sp>
        <p:nvSpPr>
          <p:cNvPr id="64" name="Oval 63"/>
          <p:cNvSpPr/>
          <p:nvPr/>
        </p:nvSpPr>
        <p:spPr>
          <a:xfrm>
            <a:off x="3963166" y="4098413"/>
            <a:ext cx="108000" cy="10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6C7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noFill/>
            </a:endParaRPr>
          </a:p>
        </p:txBody>
      </p:sp>
      <p:sp>
        <p:nvSpPr>
          <p:cNvPr id="65" name="Oval 64"/>
          <p:cNvSpPr/>
          <p:nvPr/>
        </p:nvSpPr>
        <p:spPr>
          <a:xfrm>
            <a:off x="3965745" y="4458690"/>
            <a:ext cx="108000" cy="108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6C7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noFill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471316" y="2362979"/>
            <a:ext cx="144000" cy="1440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6C7E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noFill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51635" y="4907602"/>
            <a:ext cx="1160711" cy="432000"/>
          </a:xfrm>
          <a:prstGeom prst="roundRect">
            <a:avLst>
              <a:gd name="adj" fmla="val 33963"/>
            </a:avLst>
          </a:prstGeom>
        </p:spPr>
      </p:pic>
    </p:spTree>
    <p:extLst>
      <p:ext uri="{BB962C8B-B14F-4D97-AF65-F5344CB8AC3E}">
        <p14:creationId xmlns:p14="http://schemas.microsoft.com/office/powerpoint/2010/main" val="1182967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1313606" y="1915759"/>
            <a:ext cx="6791897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4000"/>
              </a:lnSpc>
            </a:pPr>
            <a:r>
              <a:rPr lang="ru-RU" sz="4500" dirty="0" smtClean="0">
                <a:solidFill>
                  <a:schemeClr val="accent1"/>
                </a:solidFill>
                <a:latin typeface="MagistralC" pitchFamily="82" charset="0"/>
              </a:rPr>
              <a:t>и чак тогава идват нашите скъпи 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635" y="4907602"/>
            <a:ext cx="1160711" cy="432000"/>
          </a:xfrm>
          <a:prstGeom prst="roundRect">
            <a:avLst>
              <a:gd name="adj" fmla="val 33963"/>
            </a:avLst>
          </a:prstGeom>
        </p:spPr>
      </p:pic>
    </p:spTree>
    <p:extLst>
      <p:ext uri="{BB962C8B-B14F-4D97-AF65-F5344CB8AC3E}">
        <p14:creationId xmlns:p14="http://schemas.microsoft.com/office/powerpoint/2010/main" val="1302148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16200000" flipV="1">
            <a:off x="5800753" y="2924213"/>
            <a:ext cx="539498" cy="835141"/>
            <a:chOff x="7379294" y="3477964"/>
            <a:chExt cx="1012110" cy="1957131"/>
          </a:xfrm>
        </p:grpSpPr>
        <p:grpSp>
          <p:nvGrpSpPr>
            <p:cNvPr id="3" name="Group 484"/>
            <p:cNvGrpSpPr/>
            <p:nvPr/>
          </p:nvGrpSpPr>
          <p:grpSpPr>
            <a:xfrm>
              <a:off x="7625328" y="3477964"/>
              <a:ext cx="766087" cy="1957131"/>
              <a:chOff x="7564466" y="3546764"/>
              <a:chExt cx="783779" cy="328617"/>
            </a:xfrm>
          </p:grpSpPr>
          <p:cxnSp>
            <p:nvCxnSpPr>
              <p:cNvPr id="5" name="Straight Connector 4"/>
              <p:cNvCxnSpPr/>
              <p:nvPr/>
            </p:nvCxnSpPr>
            <p:spPr>
              <a:xfrm rot="10800000">
                <a:off x="7564466" y="3546764"/>
                <a:ext cx="511182" cy="32861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rot="10800000" flipV="1">
                <a:off x="8077886" y="3874798"/>
                <a:ext cx="270359" cy="26"/>
              </a:xfrm>
              <a:prstGeom prst="line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Straight Connector 3"/>
            <p:cNvCxnSpPr/>
            <p:nvPr/>
          </p:nvCxnSpPr>
          <p:spPr>
            <a:xfrm flipV="1">
              <a:off x="7379294" y="3479011"/>
              <a:ext cx="248400" cy="39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HOUSE_01_03_.jpg"/>
          <p:cNvPicPr>
            <a:picLocks noChangeAspect="1"/>
          </p:cNvPicPr>
          <p:nvPr/>
        </p:nvPicPr>
        <p:blipFill>
          <a:blip r:embed="rId2" cstate="print">
            <a:lum/>
          </a:blip>
          <a:srcRect r="12847" b="9859"/>
          <a:stretch>
            <a:fillRect/>
          </a:stretch>
        </p:blipFill>
        <p:spPr>
          <a:xfrm>
            <a:off x="6138518" y="2381693"/>
            <a:ext cx="3365845" cy="2723702"/>
          </a:xfrm>
          <a:prstGeom prst="rect">
            <a:avLst/>
          </a:prstGeom>
        </p:spPr>
      </p:pic>
      <p:pic>
        <p:nvPicPr>
          <p:cNvPr id="8" name="Picture 7" descr="cloud-internet-information-data.jp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30000"/>
          </a:blip>
          <a:srcRect l="13366" t="-49" r="70372" b="382"/>
          <a:stretch>
            <a:fillRect/>
          </a:stretch>
        </p:blipFill>
        <p:spPr>
          <a:xfrm>
            <a:off x="1" y="0"/>
            <a:ext cx="1940866" cy="53552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276675" y="175475"/>
            <a:ext cx="1611563" cy="256640"/>
          </a:xfrm>
          <a:prstGeom prst="rect">
            <a:avLst/>
          </a:prstGeom>
          <a:noFill/>
          <a:ln>
            <a:noFill/>
          </a:ln>
        </p:spPr>
        <p:txBody>
          <a:bodyPr wrap="square" lIns="71277" tIns="35639" rIns="71277" bIns="35639" rtlCol="0" anchor="ctr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T</a:t>
            </a:r>
            <a:r>
              <a:rPr lang="en-US" altLang="ko-KR" sz="9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&amp;</a:t>
            </a:r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D </a:t>
            </a:r>
            <a:r>
              <a:rPr lang="ru-RU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Инженеринг</a:t>
            </a:r>
            <a:endParaRPr lang="ko-KR" altLang="en-US" sz="1200" b="1" dirty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1671" y="207322"/>
            <a:ext cx="1649712" cy="22587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ln w="12700">
                <a:solidFill>
                  <a:schemeClr val="bg2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ACFBBE-D8CF-46F1-8C78-AC42130F9C37}"/>
              </a:ext>
            </a:extLst>
          </p:cNvPr>
          <p:cNvSpPr txBox="1"/>
          <p:nvPr/>
        </p:nvSpPr>
        <p:spPr>
          <a:xfrm>
            <a:off x="4181384" y="5147413"/>
            <a:ext cx="5127788" cy="287418"/>
          </a:xfrm>
          <a:prstGeom prst="rect">
            <a:avLst/>
          </a:prstGeom>
          <a:noFill/>
        </p:spPr>
        <p:txBody>
          <a:bodyPr wrap="square" lIns="71277" tIns="35639" rIns="71277" bIns="35639" rtlCol="0">
            <a:spAutoFit/>
          </a:bodyPr>
          <a:lstStyle/>
          <a:p>
            <a:pPr algn="r"/>
            <a:r>
              <a:rPr lang="ru-RU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2021  ©</a:t>
            </a:r>
            <a:r>
              <a:rPr lang="en-US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 T&amp;D Engineering</a:t>
            </a:r>
          </a:p>
          <a:p>
            <a:pPr algn="r"/>
            <a:endParaRPr lang="ko-KR" altLang="en-US" sz="700" dirty="0">
              <a:solidFill>
                <a:schemeClr val="accent1">
                  <a:lumMod val="50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grpSp>
        <p:nvGrpSpPr>
          <p:cNvPr id="12" name="Group 147"/>
          <p:cNvGrpSpPr/>
          <p:nvPr/>
        </p:nvGrpSpPr>
        <p:grpSpPr>
          <a:xfrm>
            <a:off x="2990070" y="204707"/>
            <a:ext cx="5550557" cy="393494"/>
            <a:chOff x="3364843" y="347582"/>
            <a:chExt cx="4520628" cy="393494"/>
          </a:xfrm>
        </p:grpSpPr>
        <p:sp>
          <p:nvSpPr>
            <p:cNvPr id="13" name="Rounded Rectangle 12"/>
            <p:cNvSpPr/>
            <p:nvPr/>
          </p:nvSpPr>
          <p:spPr>
            <a:xfrm>
              <a:off x="3427935" y="347582"/>
              <a:ext cx="4339549" cy="251753"/>
            </a:xfrm>
            <a:prstGeom prst="roundRect">
              <a:avLst>
                <a:gd name="adj" fmla="val 39666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bg-BG" sz="2200" dirty="0">
                <a:solidFill>
                  <a:schemeClr val="tx1"/>
                </a:solidFill>
                <a:latin typeface="MagistralC" pitchFamily="8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64843" y="483901"/>
              <a:ext cx="4520628" cy="257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3350476" y="346968"/>
            <a:ext cx="5268133" cy="379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2200"/>
              </a:lnSpc>
            </a:pPr>
            <a:r>
              <a:rPr lang="en-US" sz="2200" dirty="0" smtClean="0">
                <a:solidFill>
                  <a:schemeClr val="accent1"/>
                </a:solidFill>
                <a:latin typeface="MagistralC" pitchFamily="82" charset="0"/>
              </a:rPr>
              <a:t>SMART </a:t>
            </a:r>
            <a:r>
              <a:rPr lang="ru-RU" sz="2200" dirty="0" smtClean="0">
                <a:solidFill>
                  <a:schemeClr val="accent1"/>
                </a:solidFill>
                <a:latin typeface="MagistralC" pitchFamily="82" charset="0"/>
              </a:rPr>
              <a:t>автоматизация </a:t>
            </a:r>
            <a:r>
              <a:rPr lang="ru-RU" sz="2200" dirty="0" smtClean="0">
                <a:solidFill>
                  <a:schemeClr val="accent1"/>
                </a:solidFill>
                <a:latin typeface="MagistralC" pitchFamily="82" charset="0"/>
              </a:rPr>
              <a:t>на климатичните системи</a:t>
            </a:r>
            <a:endParaRPr lang="ru-RU" sz="2200" spc="78" dirty="0" smtClean="0">
              <a:solidFill>
                <a:schemeClr val="tx2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429612" y="1009125"/>
            <a:ext cx="5019751" cy="36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600"/>
              </a:lnSpc>
            </a:pPr>
            <a:r>
              <a:rPr lang="ru-RU" sz="1500" dirty="0" smtClean="0">
                <a:latin typeface="Opinion Pro ExCn Lt" pitchFamily="50" charset="0"/>
                <a:cs typeface="Arial" pitchFamily="34" charset="0"/>
              </a:rPr>
              <a:t>Автоматизация на </a:t>
            </a:r>
            <a:r>
              <a:rPr lang="en-US" sz="1500" dirty="0" smtClean="0">
                <a:latin typeface="Opinion Pro ExCn Lt" pitchFamily="50" charset="0"/>
                <a:cs typeface="Arial" pitchFamily="34" charset="0"/>
              </a:rPr>
              <a:t>HVAC VRF/VRV </a:t>
            </a:r>
            <a:r>
              <a:rPr lang="ru-RU" sz="1500" dirty="0" smtClean="0">
                <a:latin typeface="Opinion Pro ExCn Lt" pitchFamily="50" charset="0"/>
                <a:cs typeface="Arial" pitchFamily="34" charset="0"/>
              </a:rPr>
              <a:t>системи и на отделни климатични уредби 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8106507" y="1963456"/>
            <a:ext cx="1115471" cy="60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Group 17"/>
          <p:cNvGrpSpPr/>
          <p:nvPr/>
        </p:nvGrpSpPr>
        <p:grpSpPr>
          <a:xfrm rot="5400000" flipH="1" flipV="1">
            <a:off x="4758809" y="2839148"/>
            <a:ext cx="539498" cy="998168"/>
            <a:chOff x="7379294" y="3477964"/>
            <a:chExt cx="1012110" cy="1957131"/>
          </a:xfrm>
        </p:grpSpPr>
        <p:grpSp>
          <p:nvGrpSpPr>
            <p:cNvPr id="19" name="Group 484"/>
            <p:cNvGrpSpPr/>
            <p:nvPr/>
          </p:nvGrpSpPr>
          <p:grpSpPr>
            <a:xfrm>
              <a:off x="7625318" y="3477964"/>
              <a:ext cx="766086" cy="1957131"/>
              <a:chOff x="7564466" y="3546764"/>
              <a:chExt cx="783779" cy="328617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rot="10800000">
                <a:off x="7564466" y="3546764"/>
                <a:ext cx="511182" cy="32861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10800000" flipV="1">
                <a:off x="8077886" y="3874798"/>
                <a:ext cx="270359" cy="26"/>
              </a:xfrm>
              <a:prstGeom prst="line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/>
            <p:cNvCxnSpPr/>
            <p:nvPr/>
          </p:nvCxnSpPr>
          <p:spPr>
            <a:xfrm flipV="1">
              <a:off x="7379294" y="3479011"/>
              <a:ext cx="248400" cy="39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2525983" y="4820310"/>
            <a:ext cx="1111139" cy="302806"/>
          </a:xfrm>
          <a:prstGeom prst="rect">
            <a:avLst/>
          </a:prstGeom>
          <a:noFill/>
        </p:spPr>
        <p:txBody>
          <a:bodyPr wrap="square" lIns="71277" tIns="35639" rIns="71277" bIns="35639" rtlCol="0" anchor="ctr">
            <a:spAutoFit/>
          </a:bodyPr>
          <a:lstStyle/>
          <a:p>
            <a:pPr>
              <a:lnSpc>
                <a:spcPts val="857"/>
              </a:lnSpc>
            </a:pPr>
            <a:r>
              <a: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rPr>
              <a:t>Датчик за температура </a:t>
            </a:r>
          </a:p>
          <a:p>
            <a:pPr>
              <a:lnSpc>
                <a:spcPts val="857"/>
              </a:lnSpc>
            </a:pPr>
            <a:r>
              <a: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rPr>
              <a:t>и влажност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2525988" y="3329103"/>
            <a:ext cx="906521" cy="302806"/>
          </a:xfrm>
          <a:prstGeom prst="rect">
            <a:avLst/>
          </a:prstGeom>
          <a:noFill/>
        </p:spPr>
        <p:txBody>
          <a:bodyPr wrap="square" lIns="71277" tIns="35639" rIns="71277" bIns="35639" rtlCol="0" anchor="ctr">
            <a:spAutoFit/>
          </a:bodyPr>
          <a:lstStyle/>
          <a:p>
            <a:pPr>
              <a:lnSpc>
                <a:spcPts val="857"/>
              </a:lnSpc>
            </a:pPr>
            <a:r>
              <a: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rPr>
              <a:t>Датчик за присъствие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3636748" y="2763550"/>
            <a:ext cx="1087651" cy="302806"/>
          </a:xfrm>
          <a:prstGeom prst="rect">
            <a:avLst/>
          </a:prstGeom>
          <a:noFill/>
        </p:spPr>
        <p:txBody>
          <a:bodyPr wrap="square" lIns="71277" tIns="35639" rIns="71277" bIns="35639" rtlCol="0" anchor="ctr">
            <a:spAutoFit/>
          </a:bodyPr>
          <a:lstStyle/>
          <a:p>
            <a:pPr>
              <a:lnSpc>
                <a:spcPts val="857"/>
              </a:lnSpc>
            </a:pPr>
            <a:r>
              <a: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rPr>
              <a:t>Управление на обектите </a:t>
            </a:r>
          </a:p>
          <a:p>
            <a:pPr>
              <a:lnSpc>
                <a:spcPts val="857"/>
              </a:lnSpc>
            </a:pPr>
            <a:r>
              <a: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rPr>
              <a:t>и климата в помещенията</a:t>
            </a:r>
          </a:p>
        </p:txBody>
      </p:sp>
      <p:cxnSp>
        <p:nvCxnSpPr>
          <p:cNvPr id="26" name="Straight Connector 25"/>
          <p:cNvCxnSpPr/>
          <p:nvPr/>
        </p:nvCxnSpPr>
        <p:spPr>
          <a:xfrm rot="10800000">
            <a:off x="3418819" y="2272014"/>
            <a:ext cx="3384000" cy="7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Untitled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4515" y="2235868"/>
            <a:ext cx="443036" cy="432635"/>
          </a:xfrm>
          <a:prstGeom prst="rect">
            <a:avLst/>
          </a:prstGeom>
        </p:spPr>
      </p:pic>
      <p:pic>
        <p:nvPicPr>
          <p:cNvPr id="28" name="Picture 27" descr="Untitled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24940" y="3717227"/>
            <a:ext cx="420836" cy="399614"/>
          </a:xfrm>
          <a:prstGeom prst="rect">
            <a:avLst/>
          </a:prstGeom>
        </p:spPr>
      </p:pic>
      <p:pic>
        <p:nvPicPr>
          <p:cNvPr id="29" name="Picture 28" descr="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57862" y="4464168"/>
            <a:ext cx="514103" cy="395428"/>
          </a:xfrm>
          <a:prstGeom prst="rect">
            <a:avLst/>
          </a:prstGeom>
        </p:spPr>
      </p:pic>
      <p:pic>
        <p:nvPicPr>
          <p:cNvPr id="30" name="Picture 29" descr="Untitled-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644280" y="2966310"/>
            <a:ext cx="511790" cy="39397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263182" y="2278660"/>
            <a:ext cx="146878" cy="2411712"/>
            <a:chOff x="1986186" y="2340828"/>
            <a:chExt cx="188412" cy="3657837"/>
          </a:xfrm>
        </p:grpSpPr>
        <p:cxnSp>
          <p:nvCxnSpPr>
            <p:cNvPr id="32" name="Straight Connector 31"/>
            <p:cNvCxnSpPr/>
            <p:nvPr/>
          </p:nvCxnSpPr>
          <p:spPr>
            <a:xfrm rot="16200000">
              <a:off x="346934" y="4166441"/>
              <a:ext cx="3652814" cy="158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990260" y="3104002"/>
              <a:ext cx="180000" cy="158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986186" y="4999015"/>
              <a:ext cx="180000" cy="158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991887" y="5997077"/>
              <a:ext cx="180000" cy="158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994598" y="4022434"/>
              <a:ext cx="180000" cy="1588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2525988" y="4083035"/>
            <a:ext cx="906521" cy="302806"/>
          </a:xfrm>
          <a:prstGeom prst="rect">
            <a:avLst/>
          </a:prstGeom>
          <a:noFill/>
        </p:spPr>
        <p:txBody>
          <a:bodyPr wrap="square" lIns="71277" tIns="35639" rIns="71277" bIns="35639" rtlCol="0" anchor="ctr">
            <a:spAutoFit/>
          </a:bodyPr>
          <a:lstStyle/>
          <a:p>
            <a:pPr>
              <a:lnSpc>
                <a:spcPts val="857"/>
              </a:lnSpc>
            </a:pPr>
            <a:r>
              <a: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rPr>
              <a:t>Датчик за СО2, озон и</a:t>
            </a:r>
          </a:p>
          <a:p>
            <a:pPr>
              <a:lnSpc>
                <a:spcPts val="857"/>
              </a:lnSpc>
            </a:pPr>
            <a:r>
              <a: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rPr>
              <a:t>запрашеност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0BF50D-3BA8-4C01-990C-FD7911D65B18}"/>
              </a:ext>
            </a:extLst>
          </p:cNvPr>
          <p:cNvSpPr txBox="1"/>
          <p:nvPr/>
        </p:nvSpPr>
        <p:spPr>
          <a:xfrm>
            <a:off x="2523517" y="2585649"/>
            <a:ext cx="906521" cy="187390"/>
          </a:xfrm>
          <a:prstGeom prst="rect">
            <a:avLst/>
          </a:prstGeom>
          <a:noFill/>
        </p:spPr>
        <p:txBody>
          <a:bodyPr wrap="square" lIns="71277" tIns="35639" rIns="71277" bIns="35639" rtlCol="0" anchor="ctr">
            <a:spAutoFit/>
          </a:bodyPr>
          <a:lstStyle/>
          <a:p>
            <a:pPr>
              <a:lnSpc>
                <a:spcPts val="857"/>
              </a:lnSpc>
            </a:pPr>
            <a:r>
              <a: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rPr>
              <a:t>Датчик за осветеност</a:t>
            </a:r>
          </a:p>
        </p:txBody>
      </p:sp>
      <p:grpSp>
        <p:nvGrpSpPr>
          <p:cNvPr id="39" name="Group 187"/>
          <p:cNvGrpSpPr/>
          <p:nvPr/>
        </p:nvGrpSpPr>
        <p:grpSpPr>
          <a:xfrm>
            <a:off x="4787782" y="1466539"/>
            <a:ext cx="1800964" cy="1571738"/>
            <a:chOff x="5130796" y="1927139"/>
            <a:chExt cx="2758826" cy="2370673"/>
          </a:xfrm>
        </p:grpSpPr>
        <p:sp>
          <p:nvSpPr>
            <p:cNvPr id="40" name="Oval 39"/>
            <p:cNvSpPr/>
            <p:nvPr/>
          </p:nvSpPr>
          <p:spPr>
            <a:xfrm>
              <a:off x="5130796" y="1927145"/>
              <a:ext cx="2387600" cy="237066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75000"/>
                </a:schemeClr>
              </a:solidFill>
            </a:ln>
            <a:effectLst>
              <a:outerShdw blurRad="139700" dir="3480000" algn="ctr" rotWithShape="0">
                <a:schemeClr val="tx1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pic>
          <p:nvPicPr>
            <p:cNvPr id="41" name="Picture 40" descr="st_WPC_Octacube.jpg"/>
            <p:cNvPicPr>
              <a:picLocks noChangeAspect="1"/>
            </p:cNvPicPr>
            <p:nvPr/>
          </p:nvPicPr>
          <p:blipFill>
            <a:blip r:embed="rId9" cstate="print"/>
            <a:srcRect l="34041" t="15242" r="33333" b="7874"/>
            <a:stretch>
              <a:fillRect/>
            </a:stretch>
          </p:blipFill>
          <p:spPr>
            <a:xfrm flipH="1">
              <a:off x="5612252" y="2286000"/>
              <a:ext cx="1188000" cy="1838531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5132956" y="1927139"/>
              <a:ext cx="2387600" cy="2370667"/>
            </a:xfrm>
            <a:prstGeom prst="ellipse">
              <a:avLst/>
            </a:prstGeom>
            <a:noFill/>
            <a:ln w="76200">
              <a:solidFill>
                <a:srgbClr val="C19F3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3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6432014" y="2958727"/>
              <a:ext cx="1457608" cy="377124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>
                <a:lnSpc>
                  <a:spcPts val="1200"/>
                </a:lnSpc>
              </a:pPr>
              <a:r>
                <a:rPr lang="en-US" sz="1100" b="1" spc="78" dirty="0" smtClean="0">
                  <a:solidFill>
                    <a:srgbClr val="70693C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rPr>
                <a:t>SMART</a:t>
              </a:r>
              <a:endParaRPr lang="ru-RU" sz="1100" b="1" spc="78" dirty="0" smtClean="0">
                <a:solidFill>
                  <a:srgbClr val="70693C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MagistralC" pitchFamily="82" charset="0"/>
                <a:cs typeface="Arial" pitchFamily="34" charset="0"/>
              </a:endParaRPr>
            </a:p>
            <a:p>
              <a:pPr>
                <a:lnSpc>
                  <a:spcPts val="1200"/>
                </a:lnSpc>
              </a:pPr>
              <a:r>
                <a:rPr lang="en-US" sz="1100" b="1" spc="78" dirty="0" smtClean="0">
                  <a:solidFill>
                    <a:srgbClr val="70693C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rPr>
                <a:t>HUB</a:t>
              </a:r>
              <a:endParaRPr lang="ru-RU" sz="1100" b="1" spc="78" dirty="0" smtClean="0">
                <a:solidFill>
                  <a:srgbClr val="70693C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MagistralC" pitchFamily="82" charset="0"/>
                <a:cs typeface="Arial" pitchFamily="34" charset="0"/>
              </a:endParaRPr>
            </a:p>
            <a:p>
              <a:pPr algn="r">
                <a:lnSpc>
                  <a:spcPts val="2806"/>
                </a:lnSpc>
              </a:pPr>
              <a:endParaRPr lang="ru-RU" sz="1100" b="1" spc="78" dirty="0" smtClean="0">
                <a:solidFill>
                  <a:srgbClr val="70693C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MagistralC" pitchFamily="82" charset="0"/>
                <a:cs typeface="Arial" pitchFamily="34" charset="0"/>
              </a:endParaRPr>
            </a:p>
          </p:txBody>
        </p:sp>
      </p:grpSp>
      <p:pic>
        <p:nvPicPr>
          <p:cNvPr id="44" name="Picture 43" descr="#_tablet_0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1299635">
            <a:off x="6855798" y="1665416"/>
            <a:ext cx="760153" cy="532383"/>
          </a:xfrm>
          <a:prstGeom prst="rect">
            <a:avLst/>
          </a:prstGeom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779003">
            <a:off x="3870185" y="3314370"/>
            <a:ext cx="1235337" cy="79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45" descr="Air_Conditioner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68411">
            <a:off x="3909700" y="4261115"/>
            <a:ext cx="1263291" cy="769576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3750179" y="1467301"/>
            <a:ext cx="765113" cy="1113220"/>
            <a:chOff x="3728915" y="1404585"/>
            <a:chExt cx="934549" cy="1303519"/>
          </a:xfrm>
        </p:grpSpPr>
        <p:pic>
          <p:nvPicPr>
            <p:cNvPr id="48" name="Picture 47" descr="MY_tablet_02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398562">
              <a:off x="4057655" y="1404585"/>
              <a:ext cx="605809" cy="1088702"/>
            </a:xfrm>
            <a:prstGeom prst="rect">
              <a:avLst/>
            </a:prstGeom>
          </p:spPr>
        </p:pic>
        <p:pic>
          <p:nvPicPr>
            <p:cNvPr id="49" name="Picture 48" descr="#_tablet_04_1.jpg"/>
            <p:cNvPicPr>
              <a:picLocks noChangeAspect="1"/>
            </p:cNvPicPr>
            <p:nvPr/>
          </p:nvPicPr>
          <p:blipFill>
            <a:blip r:embed="rId14" cstate="print">
              <a:lum bright="20000" contrast="40000"/>
            </a:blip>
            <a:srcRect r="12726"/>
            <a:stretch>
              <a:fillRect/>
            </a:stretch>
          </p:blipFill>
          <p:spPr>
            <a:xfrm rot="20786739">
              <a:off x="3728915" y="1705084"/>
              <a:ext cx="617796" cy="1003020"/>
            </a:xfrm>
            <a:prstGeom prst="rect">
              <a:avLst/>
            </a:prstGeom>
          </p:spPr>
        </p:pic>
      </p:grpSp>
      <p:cxnSp>
        <p:nvCxnSpPr>
          <p:cNvPr id="50" name="Straight Connector 49"/>
          <p:cNvCxnSpPr/>
          <p:nvPr/>
        </p:nvCxnSpPr>
        <p:spPr>
          <a:xfrm flipV="1">
            <a:off x="2590932" y="5136216"/>
            <a:ext cx="6624000" cy="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6651827" y="2208736"/>
            <a:ext cx="1188000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1254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28062" rIns="71277" bIns="28062" rtlCol="0" anchor="ctr"/>
          <a:lstStyle/>
          <a:p>
            <a:r>
              <a:rPr lang="en-US" sz="700" b="1" dirty="0" smtClean="0">
                <a:solidFill>
                  <a:schemeClr val="tx1"/>
                </a:solidFill>
                <a:latin typeface="MagistralC" pitchFamily="82" charset="0"/>
              </a:rPr>
              <a:t>GRID-ONE </a:t>
            </a:r>
            <a:r>
              <a:rPr lang="ru-RU" sz="700" b="1" dirty="0" smtClean="0">
                <a:solidFill>
                  <a:schemeClr val="tx1"/>
                </a:solidFill>
                <a:latin typeface="MagistralC" pitchFamily="82" charset="0"/>
              </a:rPr>
              <a:t>управление</a:t>
            </a:r>
            <a:endParaRPr lang="bg-BG" sz="70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614611" y="2623376"/>
            <a:ext cx="1094498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822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28062" rIns="71277" bIns="28062" rtlCol="0" anchor="ctr"/>
          <a:lstStyle/>
          <a:p>
            <a:r>
              <a:rPr lang="ru-RU" sz="700" b="1" dirty="0" smtClean="0">
                <a:solidFill>
                  <a:schemeClr val="tx1"/>
                </a:solidFill>
                <a:latin typeface="MagistralC" pitchFamily="82" charset="0"/>
              </a:rPr>
              <a:t>Контролни  панели</a:t>
            </a:r>
            <a:endParaRPr lang="bg-BG" sz="70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983207" y="4072964"/>
            <a:ext cx="1094498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822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28062" rIns="71277" bIns="28062" rtlCol="0" anchor="ctr"/>
          <a:lstStyle/>
          <a:p>
            <a:r>
              <a:rPr lang="ru-RU" sz="700" b="1" dirty="0" smtClean="0">
                <a:solidFill>
                  <a:schemeClr val="tx1"/>
                </a:solidFill>
                <a:latin typeface="MagistralC" pitchFamily="82" charset="0"/>
              </a:rPr>
              <a:t>Сградни климатици</a:t>
            </a:r>
            <a:endParaRPr lang="bg-BG" sz="70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3986752" y="4820750"/>
            <a:ext cx="1094498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822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28062" rIns="71277" bIns="28062" rtlCol="0" anchor="ctr"/>
          <a:lstStyle/>
          <a:p>
            <a:r>
              <a:rPr lang="ru-RU" sz="700" b="1" dirty="0" smtClean="0">
                <a:solidFill>
                  <a:schemeClr val="tx1"/>
                </a:solidFill>
                <a:latin typeface="MagistralC" pitchFamily="82" charset="0"/>
              </a:rPr>
              <a:t>Стайни  климатици</a:t>
            </a:r>
            <a:endParaRPr lang="bg-BG" sz="70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683860" y="4817205"/>
            <a:ext cx="936000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822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28062" rIns="71277" bIns="28062" rtlCol="0" anchor="ctr"/>
          <a:lstStyle/>
          <a:p>
            <a:r>
              <a:rPr lang="bg-BG" sz="700" b="1" dirty="0" smtClean="0">
                <a:solidFill>
                  <a:schemeClr val="tx1"/>
                </a:solidFill>
                <a:latin typeface="MagistralC" pitchFamily="82" charset="0"/>
              </a:rPr>
              <a:t>VRF / VRV</a:t>
            </a:r>
            <a:endParaRPr lang="bg-BG" sz="70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79689" y="282575"/>
            <a:ext cx="661245" cy="6372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51635" y="4907602"/>
            <a:ext cx="1160711" cy="432000"/>
          </a:xfrm>
          <a:prstGeom prst="roundRect">
            <a:avLst>
              <a:gd name="adj" fmla="val 33963"/>
            </a:avLst>
          </a:prstGeom>
        </p:spPr>
      </p:pic>
    </p:spTree>
    <p:extLst>
      <p:ext uri="{BB962C8B-B14F-4D97-AF65-F5344CB8AC3E}">
        <p14:creationId xmlns:p14="http://schemas.microsoft.com/office/powerpoint/2010/main" val="395583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ud-internet-information-data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30000"/>
          </a:blip>
          <a:srcRect l="13366" t="-49" r="70372" b="382"/>
          <a:stretch>
            <a:fillRect/>
          </a:stretch>
        </p:blipFill>
        <p:spPr>
          <a:xfrm>
            <a:off x="1" y="0"/>
            <a:ext cx="1940866" cy="5355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276675" y="175475"/>
            <a:ext cx="1611563" cy="256640"/>
          </a:xfrm>
          <a:prstGeom prst="rect">
            <a:avLst/>
          </a:prstGeom>
          <a:noFill/>
          <a:ln>
            <a:noFill/>
          </a:ln>
        </p:spPr>
        <p:txBody>
          <a:bodyPr wrap="square" lIns="71277" tIns="35639" rIns="71277" bIns="35639" rtlCol="0" anchor="ctr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T</a:t>
            </a:r>
            <a:r>
              <a:rPr lang="en-US" altLang="ko-KR" sz="9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&amp;</a:t>
            </a:r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D </a:t>
            </a:r>
            <a:r>
              <a:rPr lang="ru-RU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Инженеринг</a:t>
            </a:r>
            <a:endParaRPr lang="ko-KR" altLang="en-US" sz="1200" b="1" dirty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1671" y="207322"/>
            <a:ext cx="1649712" cy="22587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ln w="12700">
                <a:solidFill>
                  <a:schemeClr val="bg2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04447" y="5150776"/>
            <a:ext cx="6735375" cy="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FACFBBE-D8CF-46F1-8C78-AC42130F9C37}"/>
              </a:ext>
            </a:extLst>
          </p:cNvPr>
          <p:cNvSpPr txBox="1"/>
          <p:nvPr/>
        </p:nvSpPr>
        <p:spPr>
          <a:xfrm>
            <a:off x="4181384" y="5147413"/>
            <a:ext cx="5127788" cy="287418"/>
          </a:xfrm>
          <a:prstGeom prst="rect">
            <a:avLst/>
          </a:prstGeom>
          <a:noFill/>
        </p:spPr>
        <p:txBody>
          <a:bodyPr wrap="square" lIns="71277" tIns="35639" rIns="71277" bIns="35639" rtlCol="0">
            <a:spAutoFit/>
          </a:bodyPr>
          <a:lstStyle/>
          <a:p>
            <a:pPr algn="r"/>
            <a:r>
              <a:rPr lang="ru-RU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2021  ©</a:t>
            </a:r>
            <a:r>
              <a:rPr lang="en-US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 T&amp;D Engineering</a:t>
            </a:r>
          </a:p>
          <a:p>
            <a:pPr algn="r"/>
            <a:endParaRPr lang="ko-KR" altLang="en-US" sz="700" dirty="0">
              <a:solidFill>
                <a:schemeClr val="accent1">
                  <a:lumMod val="50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447925" y="908762"/>
            <a:ext cx="6791897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4000"/>
              </a:lnSpc>
            </a:pPr>
            <a:r>
              <a:rPr lang="ru-RU" sz="4500" dirty="0" smtClean="0">
                <a:solidFill>
                  <a:schemeClr val="accent1"/>
                </a:solidFill>
                <a:latin typeface="MagistralC" pitchFamily="82" charset="0"/>
              </a:rPr>
              <a:t>Практическият подход:</a:t>
            </a:r>
          </a:p>
          <a:p>
            <a:pPr>
              <a:lnSpc>
                <a:spcPts val="4000"/>
              </a:lnSpc>
            </a:pPr>
            <a:r>
              <a:rPr lang="ru-RU" sz="4500" dirty="0">
                <a:solidFill>
                  <a:schemeClr val="accent1"/>
                </a:solidFill>
                <a:latin typeface="MagistralC" pitchFamily="82" charset="0"/>
              </a:rPr>
              <a:t>д</a:t>
            </a:r>
            <a:r>
              <a:rPr lang="ru-RU" sz="4500" dirty="0" smtClean="0">
                <a:solidFill>
                  <a:schemeClr val="accent1"/>
                </a:solidFill>
                <a:latin typeface="MagistralC" pitchFamily="82" charset="0"/>
              </a:rPr>
              <a:t>ва типа енергия</a:t>
            </a:r>
            <a:endParaRPr lang="en-US" sz="4500" dirty="0">
              <a:solidFill>
                <a:schemeClr val="accent1"/>
              </a:solidFill>
              <a:latin typeface="Opinion Pro ExCn Lt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27CFAF-7CCE-44BB-AF72-C1F244779008}"/>
              </a:ext>
            </a:extLst>
          </p:cNvPr>
          <p:cNvGrpSpPr/>
          <p:nvPr/>
        </p:nvGrpSpPr>
        <p:grpSpPr>
          <a:xfrm>
            <a:off x="-632193" y="914395"/>
            <a:ext cx="2431312" cy="1396411"/>
            <a:chOff x="2491486" y="2166705"/>
            <a:chExt cx="4786450" cy="3429727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1" name="Graphic 166">
              <a:extLst>
                <a:ext uri="{FF2B5EF4-FFF2-40B4-BE49-F238E27FC236}">
                  <a16:creationId xmlns:a16="http://schemas.microsoft.com/office/drawing/2014/main" id="{76D1291D-A11D-4617-ACBA-1EB139B4784E}"/>
                </a:ext>
              </a:extLst>
            </p:cNvPr>
            <p:cNvGrpSpPr/>
            <p:nvPr/>
          </p:nvGrpSpPr>
          <p:grpSpPr>
            <a:xfrm rot="10800000">
              <a:off x="2736207" y="2565662"/>
              <a:ext cx="3591640" cy="768191"/>
              <a:chOff x="4298394" y="3045618"/>
              <a:chExt cx="3591640" cy="768191"/>
            </a:xfrm>
            <a:grpFill/>
          </p:grpSpPr>
          <p:sp>
            <p:nvSpPr>
              <p:cNvPr id="213" name="Freeform: Shape 217">
                <a:extLst>
                  <a:ext uri="{FF2B5EF4-FFF2-40B4-BE49-F238E27FC236}">
                    <a16:creationId xmlns:a16="http://schemas.microsoft.com/office/drawing/2014/main" id="{0C3E7658-13F9-4CBF-AEBE-89CAA6F8F54B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8">
                <a:extLst>
                  <a:ext uri="{FF2B5EF4-FFF2-40B4-BE49-F238E27FC236}">
                    <a16:creationId xmlns:a16="http://schemas.microsoft.com/office/drawing/2014/main" id="{E1216653-ACFD-4626-BFCB-8D8BE8D02F14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9">
                <a:extLst>
                  <a:ext uri="{FF2B5EF4-FFF2-40B4-BE49-F238E27FC236}">
                    <a16:creationId xmlns:a16="http://schemas.microsoft.com/office/drawing/2014/main" id="{A5CCD930-C3E6-48FA-A447-1EF7D945F322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20">
                <a:extLst>
                  <a:ext uri="{FF2B5EF4-FFF2-40B4-BE49-F238E27FC236}">
                    <a16:creationId xmlns:a16="http://schemas.microsoft.com/office/drawing/2014/main" id="{82BFDAAB-DF19-4F7A-B787-7EECCB733C0E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21">
                <a:extLst>
                  <a:ext uri="{FF2B5EF4-FFF2-40B4-BE49-F238E27FC236}">
                    <a16:creationId xmlns:a16="http://schemas.microsoft.com/office/drawing/2014/main" id="{F437D5C5-EE11-43BB-8CFE-7DBEE78813D0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22">
                <a:extLst>
                  <a:ext uri="{FF2B5EF4-FFF2-40B4-BE49-F238E27FC236}">
                    <a16:creationId xmlns:a16="http://schemas.microsoft.com/office/drawing/2014/main" id="{33FE45C7-7743-4279-9599-CFD691F575D1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23">
                <a:extLst>
                  <a:ext uri="{FF2B5EF4-FFF2-40B4-BE49-F238E27FC236}">
                    <a16:creationId xmlns:a16="http://schemas.microsoft.com/office/drawing/2014/main" id="{45E7C030-0A90-48B1-937F-520F1B809878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24">
                <a:extLst>
                  <a:ext uri="{FF2B5EF4-FFF2-40B4-BE49-F238E27FC236}">
                    <a16:creationId xmlns:a16="http://schemas.microsoft.com/office/drawing/2014/main" id="{3BDE8C39-785B-46E9-AAF8-25DC0AC99815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5">
                <a:extLst>
                  <a:ext uri="{FF2B5EF4-FFF2-40B4-BE49-F238E27FC236}">
                    <a16:creationId xmlns:a16="http://schemas.microsoft.com/office/drawing/2014/main" id="{7D2CFCE9-4A76-4C62-AE02-F9D55300A536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6">
                <a:extLst>
                  <a:ext uri="{FF2B5EF4-FFF2-40B4-BE49-F238E27FC236}">
                    <a16:creationId xmlns:a16="http://schemas.microsoft.com/office/drawing/2014/main" id="{47D7CCC1-F881-4ABF-AECE-D88DBC94EFC3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7">
                <a:extLst>
                  <a:ext uri="{FF2B5EF4-FFF2-40B4-BE49-F238E27FC236}">
                    <a16:creationId xmlns:a16="http://schemas.microsoft.com/office/drawing/2014/main" id="{94DE75FA-1EA7-4225-A57A-25BDB3025F06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8">
                <a:extLst>
                  <a:ext uri="{FF2B5EF4-FFF2-40B4-BE49-F238E27FC236}">
                    <a16:creationId xmlns:a16="http://schemas.microsoft.com/office/drawing/2014/main" id="{1279FD30-1398-48F1-A83C-BFF6FCEC5138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9">
                <a:extLst>
                  <a:ext uri="{FF2B5EF4-FFF2-40B4-BE49-F238E27FC236}">
                    <a16:creationId xmlns:a16="http://schemas.microsoft.com/office/drawing/2014/main" id="{CBC0C658-C164-4854-B9CA-48A7CE2357A7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30">
                <a:extLst>
                  <a:ext uri="{FF2B5EF4-FFF2-40B4-BE49-F238E27FC236}">
                    <a16:creationId xmlns:a16="http://schemas.microsoft.com/office/drawing/2014/main" id="{CDD35EAA-05AE-467C-8616-2A559406A9B3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31">
                <a:extLst>
                  <a:ext uri="{FF2B5EF4-FFF2-40B4-BE49-F238E27FC236}">
                    <a16:creationId xmlns:a16="http://schemas.microsoft.com/office/drawing/2014/main" id="{C293E587-D473-40B1-9D2C-47C318FDEB18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32">
                <a:extLst>
                  <a:ext uri="{FF2B5EF4-FFF2-40B4-BE49-F238E27FC236}">
                    <a16:creationId xmlns:a16="http://schemas.microsoft.com/office/drawing/2014/main" id="{28CFF37B-A016-4F71-A8E3-FBFE29F03E9B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33">
                <a:extLst>
                  <a:ext uri="{FF2B5EF4-FFF2-40B4-BE49-F238E27FC236}">
                    <a16:creationId xmlns:a16="http://schemas.microsoft.com/office/drawing/2014/main" id="{85DBBD7E-EF65-47BA-80AE-33A4F245A9E6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34">
                <a:extLst>
                  <a:ext uri="{FF2B5EF4-FFF2-40B4-BE49-F238E27FC236}">
                    <a16:creationId xmlns:a16="http://schemas.microsoft.com/office/drawing/2014/main" id="{CC42ECB2-55FD-4854-AB69-0D3E661F3F98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5">
                <a:extLst>
                  <a:ext uri="{FF2B5EF4-FFF2-40B4-BE49-F238E27FC236}">
                    <a16:creationId xmlns:a16="http://schemas.microsoft.com/office/drawing/2014/main" id="{9A1734F4-3CAA-48BF-BA98-9A10C038B700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6">
                <a:extLst>
                  <a:ext uri="{FF2B5EF4-FFF2-40B4-BE49-F238E27FC236}">
                    <a16:creationId xmlns:a16="http://schemas.microsoft.com/office/drawing/2014/main" id="{CE1322D1-740B-4847-88F0-6EC72D2F41E9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2" name="Graphic 16">
              <a:extLst>
                <a:ext uri="{FF2B5EF4-FFF2-40B4-BE49-F238E27FC236}">
                  <a16:creationId xmlns:a16="http://schemas.microsoft.com/office/drawing/2014/main" id="{30F04740-12EB-497B-8B91-51D4B31E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491486" y="3466203"/>
              <a:ext cx="3600450" cy="771525"/>
            </a:xfrm>
            <a:prstGeom prst="rect">
              <a:avLst/>
            </a:prstGeom>
          </p:spPr>
        </p:pic>
        <p:pic>
          <p:nvPicPr>
            <p:cNvPr id="13" name="Graphic 17">
              <a:extLst>
                <a:ext uri="{FF2B5EF4-FFF2-40B4-BE49-F238E27FC236}">
                  <a16:creationId xmlns:a16="http://schemas.microsoft.com/office/drawing/2014/main" id="{8ECA97C9-D664-4952-9EC2-18F60B03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593436" y="3868249"/>
              <a:ext cx="3600450" cy="771525"/>
            </a:xfrm>
            <a:prstGeom prst="rect">
              <a:avLst/>
            </a:prstGeom>
          </p:spPr>
        </p:pic>
        <p:pic>
          <p:nvPicPr>
            <p:cNvPr id="14" name="Graphic 18">
              <a:extLst>
                <a:ext uri="{FF2B5EF4-FFF2-40B4-BE49-F238E27FC236}">
                  <a16:creationId xmlns:a16="http://schemas.microsoft.com/office/drawing/2014/main" id="{15AE8B53-1976-4CC1-8501-44A62C40E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276578" y="4508639"/>
              <a:ext cx="3600450" cy="771525"/>
            </a:xfrm>
            <a:prstGeom prst="rect">
              <a:avLst/>
            </a:prstGeom>
          </p:spPr>
        </p:pic>
        <p:grpSp>
          <p:nvGrpSpPr>
            <p:cNvPr id="15" name="Graphic 166">
              <a:extLst>
                <a:ext uri="{FF2B5EF4-FFF2-40B4-BE49-F238E27FC236}">
                  <a16:creationId xmlns:a16="http://schemas.microsoft.com/office/drawing/2014/main" id="{8D1099EE-B7D4-471F-BF10-B35A2B31867D}"/>
                </a:ext>
              </a:extLst>
            </p:cNvPr>
            <p:cNvGrpSpPr/>
            <p:nvPr/>
          </p:nvGrpSpPr>
          <p:grpSpPr>
            <a:xfrm rot="10800000">
              <a:off x="2851116" y="3792900"/>
              <a:ext cx="3591640" cy="768191"/>
              <a:chOff x="4298394" y="3045618"/>
              <a:chExt cx="3591640" cy="768191"/>
            </a:xfrm>
            <a:grpFill/>
          </p:grpSpPr>
          <p:sp>
            <p:nvSpPr>
              <p:cNvPr id="193" name="Freeform: Shape 197">
                <a:extLst>
                  <a:ext uri="{FF2B5EF4-FFF2-40B4-BE49-F238E27FC236}">
                    <a16:creationId xmlns:a16="http://schemas.microsoft.com/office/drawing/2014/main" id="{3CDC641A-4F40-4017-BD1B-202F15753539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8">
                <a:extLst>
                  <a:ext uri="{FF2B5EF4-FFF2-40B4-BE49-F238E27FC236}">
                    <a16:creationId xmlns:a16="http://schemas.microsoft.com/office/drawing/2014/main" id="{0ED0D901-344C-4A93-B612-ACF6ABD620BF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9">
                <a:extLst>
                  <a:ext uri="{FF2B5EF4-FFF2-40B4-BE49-F238E27FC236}">
                    <a16:creationId xmlns:a16="http://schemas.microsoft.com/office/drawing/2014/main" id="{D76E62BE-68EA-401C-92CA-3588760BF1B5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200">
                <a:extLst>
                  <a:ext uri="{FF2B5EF4-FFF2-40B4-BE49-F238E27FC236}">
                    <a16:creationId xmlns:a16="http://schemas.microsoft.com/office/drawing/2014/main" id="{4A2DB005-CDA6-49F9-A1A0-159D3B4FF439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201">
                <a:extLst>
                  <a:ext uri="{FF2B5EF4-FFF2-40B4-BE49-F238E27FC236}">
                    <a16:creationId xmlns:a16="http://schemas.microsoft.com/office/drawing/2014/main" id="{BE6DB662-7BE4-408B-8D05-2F00EA92E9AA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202">
                <a:extLst>
                  <a:ext uri="{FF2B5EF4-FFF2-40B4-BE49-F238E27FC236}">
                    <a16:creationId xmlns:a16="http://schemas.microsoft.com/office/drawing/2014/main" id="{ABF88796-79B6-4671-B97D-210D5B3B95E1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203">
                <a:extLst>
                  <a:ext uri="{FF2B5EF4-FFF2-40B4-BE49-F238E27FC236}">
                    <a16:creationId xmlns:a16="http://schemas.microsoft.com/office/drawing/2014/main" id="{AC6B51A1-D75D-461D-ACE9-383CE899A2C4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204">
                <a:extLst>
                  <a:ext uri="{FF2B5EF4-FFF2-40B4-BE49-F238E27FC236}">
                    <a16:creationId xmlns:a16="http://schemas.microsoft.com/office/drawing/2014/main" id="{3B86DBE1-D05E-4718-AD02-9F8C213E57A3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5">
                <a:extLst>
                  <a:ext uri="{FF2B5EF4-FFF2-40B4-BE49-F238E27FC236}">
                    <a16:creationId xmlns:a16="http://schemas.microsoft.com/office/drawing/2014/main" id="{FB5A3C0A-F51C-406C-903A-81EC28413ED3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6">
                <a:extLst>
                  <a:ext uri="{FF2B5EF4-FFF2-40B4-BE49-F238E27FC236}">
                    <a16:creationId xmlns:a16="http://schemas.microsoft.com/office/drawing/2014/main" id="{CA2672FA-B090-443C-B8A7-37F5F9E30E4B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7">
                <a:extLst>
                  <a:ext uri="{FF2B5EF4-FFF2-40B4-BE49-F238E27FC236}">
                    <a16:creationId xmlns:a16="http://schemas.microsoft.com/office/drawing/2014/main" id="{6532AE46-43A4-4B05-9928-DD3C0E4ED06B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8">
                <a:extLst>
                  <a:ext uri="{FF2B5EF4-FFF2-40B4-BE49-F238E27FC236}">
                    <a16:creationId xmlns:a16="http://schemas.microsoft.com/office/drawing/2014/main" id="{D344CFFD-4038-43A9-A5CA-5B07A92C928F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9">
                <a:extLst>
                  <a:ext uri="{FF2B5EF4-FFF2-40B4-BE49-F238E27FC236}">
                    <a16:creationId xmlns:a16="http://schemas.microsoft.com/office/drawing/2014/main" id="{624B330C-474E-4999-BA9B-8F048E81DC74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10">
                <a:extLst>
                  <a:ext uri="{FF2B5EF4-FFF2-40B4-BE49-F238E27FC236}">
                    <a16:creationId xmlns:a16="http://schemas.microsoft.com/office/drawing/2014/main" id="{FA1AEEF2-F04B-45A5-9054-A46D60512E5D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11">
                <a:extLst>
                  <a:ext uri="{FF2B5EF4-FFF2-40B4-BE49-F238E27FC236}">
                    <a16:creationId xmlns:a16="http://schemas.microsoft.com/office/drawing/2014/main" id="{137509FC-32AF-4044-A39F-219F1F3C00F0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12">
                <a:extLst>
                  <a:ext uri="{FF2B5EF4-FFF2-40B4-BE49-F238E27FC236}">
                    <a16:creationId xmlns:a16="http://schemas.microsoft.com/office/drawing/2014/main" id="{FE839D09-DE1A-4E16-A06E-0D4B748DD1C5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13">
                <a:extLst>
                  <a:ext uri="{FF2B5EF4-FFF2-40B4-BE49-F238E27FC236}">
                    <a16:creationId xmlns:a16="http://schemas.microsoft.com/office/drawing/2014/main" id="{F9ABAC86-6FA1-49A0-9795-68885474762A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14">
                <a:extLst>
                  <a:ext uri="{FF2B5EF4-FFF2-40B4-BE49-F238E27FC236}">
                    <a16:creationId xmlns:a16="http://schemas.microsoft.com/office/drawing/2014/main" id="{300D4050-0144-4A34-8927-846E6A2EA3F0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5">
                <a:extLst>
                  <a:ext uri="{FF2B5EF4-FFF2-40B4-BE49-F238E27FC236}">
                    <a16:creationId xmlns:a16="http://schemas.microsoft.com/office/drawing/2014/main" id="{EBC56B67-1AC9-4E2C-997D-0A7334E794D3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6">
                <a:extLst>
                  <a:ext uri="{FF2B5EF4-FFF2-40B4-BE49-F238E27FC236}">
                    <a16:creationId xmlns:a16="http://schemas.microsoft.com/office/drawing/2014/main" id="{297E33E8-0E89-4392-B96A-C698A4C4F6F8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" name="Graphic 166">
              <a:extLst>
                <a:ext uri="{FF2B5EF4-FFF2-40B4-BE49-F238E27FC236}">
                  <a16:creationId xmlns:a16="http://schemas.microsoft.com/office/drawing/2014/main" id="{F9141121-0887-4503-8F6F-E910C6356BEF}"/>
                </a:ext>
              </a:extLst>
            </p:cNvPr>
            <p:cNvGrpSpPr/>
            <p:nvPr/>
          </p:nvGrpSpPr>
          <p:grpSpPr>
            <a:xfrm>
              <a:off x="3818409" y="2183378"/>
              <a:ext cx="2675404" cy="572224"/>
              <a:chOff x="4298394" y="3045618"/>
              <a:chExt cx="3591640" cy="768191"/>
            </a:xfrm>
            <a:grpFill/>
          </p:grpSpPr>
          <p:sp>
            <p:nvSpPr>
              <p:cNvPr id="173" name="Freeform: Shape 177">
                <a:extLst>
                  <a:ext uri="{FF2B5EF4-FFF2-40B4-BE49-F238E27FC236}">
                    <a16:creationId xmlns:a16="http://schemas.microsoft.com/office/drawing/2014/main" id="{BFE743C3-C9CB-4F8D-B83C-FFD63D87EA77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8">
                <a:extLst>
                  <a:ext uri="{FF2B5EF4-FFF2-40B4-BE49-F238E27FC236}">
                    <a16:creationId xmlns:a16="http://schemas.microsoft.com/office/drawing/2014/main" id="{3A02079A-A908-4D69-9E5C-27041294C01D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9">
                <a:extLst>
                  <a:ext uri="{FF2B5EF4-FFF2-40B4-BE49-F238E27FC236}">
                    <a16:creationId xmlns:a16="http://schemas.microsoft.com/office/drawing/2014/main" id="{82CA9E4E-E851-4F0C-8944-4E54BF49EF16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80">
                <a:extLst>
                  <a:ext uri="{FF2B5EF4-FFF2-40B4-BE49-F238E27FC236}">
                    <a16:creationId xmlns:a16="http://schemas.microsoft.com/office/drawing/2014/main" id="{C01AC133-BFF8-4799-8BC0-258CEF5959E7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81">
                <a:extLst>
                  <a:ext uri="{FF2B5EF4-FFF2-40B4-BE49-F238E27FC236}">
                    <a16:creationId xmlns:a16="http://schemas.microsoft.com/office/drawing/2014/main" id="{E0A308CB-E865-4BE4-835E-67F5AFD8E08C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82">
                <a:extLst>
                  <a:ext uri="{FF2B5EF4-FFF2-40B4-BE49-F238E27FC236}">
                    <a16:creationId xmlns:a16="http://schemas.microsoft.com/office/drawing/2014/main" id="{BBFE1FF2-4B02-470F-9692-611D559364FA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83">
                <a:extLst>
                  <a:ext uri="{FF2B5EF4-FFF2-40B4-BE49-F238E27FC236}">
                    <a16:creationId xmlns:a16="http://schemas.microsoft.com/office/drawing/2014/main" id="{90A4245A-9E01-4413-A377-4DE08CE19346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84">
                <a:extLst>
                  <a:ext uri="{FF2B5EF4-FFF2-40B4-BE49-F238E27FC236}">
                    <a16:creationId xmlns:a16="http://schemas.microsoft.com/office/drawing/2014/main" id="{8BDBAE93-F6C7-4BBA-8648-68BE38BB7E84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5">
                <a:extLst>
                  <a:ext uri="{FF2B5EF4-FFF2-40B4-BE49-F238E27FC236}">
                    <a16:creationId xmlns:a16="http://schemas.microsoft.com/office/drawing/2014/main" id="{03CCA2E8-9C2A-4C3B-B0A4-ACBB56BEB9C1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6">
                <a:extLst>
                  <a:ext uri="{FF2B5EF4-FFF2-40B4-BE49-F238E27FC236}">
                    <a16:creationId xmlns:a16="http://schemas.microsoft.com/office/drawing/2014/main" id="{039D8114-8423-4F98-9353-D80A9E17B560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7">
                <a:extLst>
                  <a:ext uri="{FF2B5EF4-FFF2-40B4-BE49-F238E27FC236}">
                    <a16:creationId xmlns:a16="http://schemas.microsoft.com/office/drawing/2014/main" id="{D8B688EA-5247-47BB-B46C-05D54295EE5D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8">
                <a:extLst>
                  <a:ext uri="{FF2B5EF4-FFF2-40B4-BE49-F238E27FC236}">
                    <a16:creationId xmlns:a16="http://schemas.microsoft.com/office/drawing/2014/main" id="{5985AD2D-D780-4BA6-8F3B-D6125630D344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9">
                <a:extLst>
                  <a:ext uri="{FF2B5EF4-FFF2-40B4-BE49-F238E27FC236}">
                    <a16:creationId xmlns:a16="http://schemas.microsoft.com/office/drawing/2014/main" id="{FE5199ED-47F4-4AA8-A405-9F43533E65E2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90">
                <a:extLst>
                  <a:ext uri="{FF2B5EF4-FFF2-40B4-BE49-F238E27FC236}">
                    <a16:creationId xmlns:a16="http://schemas.microsoft.com/office/drawing/2014/main" id="{5B32631E-A1E2-433A-8EF4-2568546E8699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91">
                <a:extLst>
                  <a:ext uri="{FF2B5EF4-FFF2-40B4-BE49-F238E27FC236}">
                    <a16:creationId xmlns:a16="http://schemas.microsoft.com/office/drawing/2014/main" id="{C5E6474F-FE3E-4FE3-8ED7-9AC852164B55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92">
                <a:extLst>
                  <a:ext uri="{FF2B5EF4-FFF2-40B4-BE49-F238E27FC236}">
                    <a16:creationId xmlns:a16="http://schemas.microsoft.com/office/drawing/2014/main" id="{25A8DCEA-F6D5-4023-A567-5E049C3A12E4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93">
                <a:extLst>
                  <a:ext uri="{FF2B5EF4-FFF2-40B4-BE49-F238E27FC236}">
                    <a16:creationId xmlns:a16="http://schemas.microsoft.com/office/drawing/2014/main" id="{AF05903D-B940-468C-B78D-F95F0FC28FC1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94">
                <a:extLst>
                  <a:ext uri="{FF2B5EF4-FFF2-40B4-BE49-F238E27FC236}">
                    <a16:creationId xmlns:a16="http://schemas.microsoft.com/office/drawing/2014/main" id="{BC974302-55EB-4179-A85C-4253093217AF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5">
                <a:extLst>
                  <a:ext uri="{FF2B5EF4-FFF2-40B4-BE49-F238E27FC236}">
                    <a16:creationId xmlns:a16="http://schemas.microsoft.com/office/drawing/2014/main" id="{9196BBF4-D47A-46DA-A8BE-90951167D054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6">
                <a:extLst>
                  <a:ext uri="{FF2B5EF4-FFF2-40B4-BE49-F238E27FC236}">
                    <a16:creationId xmlns:a16="http://schemas.microsoft.com/office/drawing/2014/main" id="{E23214B6-1C4F-4C8B-B030-25C78163DF8C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234">
              <a:extLst>
                <a:ext uri="{FF2B5EF4-FFF2-40B4-BE49-F238E27FC236}">
                  <a16:creationId xmlns:a16="http://schemas.microsoft.com/office/drawing/2014/main" id="{0E8BC87D-2319-4EA6-B5B3-DDC5ED3EF8F9}"/>
                </a:ext>
              </a:extLst>
            </p:cNvPr>
            <p:cNvGrpSpPr/>
            <p:nvPr/>
          </p:nvGrpSpPr>
          <p:grpSpPr>
            <a:xfrm>
              <a:off x="3267975" y="2332275"/>
              <a:ext cx="3501920" cy="1194157"/>
              <a:chOff x="7533182" y="1351307"/>
              <a:chExt cx="4265295" cy="1454468"/>
            </a:xfrm>
            <a:grpFill/>
          </p:grpSpPr>
          <p:sp>
            <p:nvSpPr>
              <p:cNvPr id="167" name="Freeform: Shape 171">
                <a:extLst>
                  <a:ext uri="{FF2B5EF4-FFF2-40B4-BE49-F238E27FC236}">
                    <a16:creationId xmlns:a16="http://schemas.microsoft.com/office/drawing/2014/main" id="{452A628C-535B-4754-8D97-5EF9FC4A41D3}"/>
                  </a:ext>
                </a:extLst>
              </p:cNvPr>
              <p:cNvSpPr/>
              <p:nvPr/>
            </p:nvSpPr>
            <p:spPr>
              <a:xfrm>
                <a:off x="8179930" y="1579907"/>
                <a:ext cx="3581400" cy="762000"/>
              </a:xfrm>
              <a:custGeom>
                <a:avLst/>
                <a:gdLst>
                  <a:gd name="connsiteX0" fmla="*/ 37624 w 3581400"/>
                  <a:gd name="connsiteY0" fmla="*/ 761524 h 762000"/>
                  <a:gd name="connsiteX1" fmla="*/ 7144 w 3581400"/>
                  <a:gd name="connsiteY1" fmla="*/ 731044 h 762000"/>
                  <a:gd name="connsiteX2" fmla="*/ 37624 w 3581400"/>
                  <a:gd name="connsiteY2" fmla="*/ 700564 h 762000"/>
                  <a:gd name="connsiteX3" fmla="*/ 64294 w 3581400"/>
                  <a:gd name="connsiteY3" fmla="*/ 715804 h 762000"/>
                  <a:gd name="connsiteX4" fmla="*/ 1177766 w 3581400"/>
                  <a:gd name="connsiteY4" fmla="*/ 715804 h 762000"/>
                  <a:gd name="connsiteX5" fmla="*/ 1060609 w 3581400"/>
                  <a:gd name="connsiteY5" fmla="*/ 597694 h 762000"/>
                  <a:gd name="connsiteX6" fmla="*/ 376714 w 3581400"/>
                  <a:gd name="connsiteY6" fmla="*/ 597694 h 762000"/>
                  <a:gd name="connsiteX7" fmla="*/ 350044 w 3581400"/>
                  <a:gd name="connsiteY7" fmla="*/ 612934 h 762000"/>
                  <a:gd name="connsiteX8" fmla="*/ 319564 w 3581400"/>
                  <a:gd name="connsiteY8" fmla="*/ 582454 h 762000"/>
                  <a:gd name="connsiteX9" fmla="*/ 350044 w 3581400"/>
                  <a:gd name="connsiteY9" fmla="*/ 551974 h 762000"/>
                  <a:gd name="connsiteX10" fmla="*/ 376714 w 3581400"/>
                  <a:gd name="connsiteY10" fmla="*/ 567214 h 762000"/>
                  <a:gd name="connsiteX11" fmla="*/ 804386 w 3581400"/>
                  <a:gd name="connsiteY11" fmla="*/ 567214 h 762000"/>
                  <a:gd name="connsiteX12" fmla="*/ 755809 w 3581400"/>
                  <a:gd name="connsiteY12" fmla="*/ 518636 h 762000"/>
                  <a:gd name="connsiteX13" fmla="*/ 469106 w 3581400"/>
                  <a:gd name="connsiteY13" fmla="*/ 518636 h 762000"/>
                  <a:gd name="connsiteX14" fmla="*/ 442436 w 3581400"/>
                  <a:gd name="connsiteY14" fmla="*/ 533876 h 762000"/>
                  <a:gd name="connsiteX15" fmla="*/ 411956 w 3581400"/>
                  <a:gd name="connsiteY15" fmla="*/ 503396 h 762000"/>
                  <a:gd name="connsiteX16" fmla="*/ 442436 w 3581400"/>
                  <a:gd name="connsiteY16" fmla="*/ 472916 h 762000"/>
                  <a:gd name="connsiteX17" fmla="*/ 469106 w 3581400"/>
                  <a:gd name="connsiteY17" fmla="*/ 488156 h 762000"/>
                  <a:gd name="connsiteX18" fmla="*/ 768191 w 3581400"/>
                  <a:gd name="connsiteY18" fmla="*/ 488156 h 762000"/>
                  <a:gd name="connsiteX19" fmla="*/ 846296 w 3581400"/>
                  <a:gd name="connsiteY19" fmla="*/ 566261 h 762000"/>
                  <a:gd name="connsiteX20" fmla="*/ 1072039 w 3581400"/>
                  <a:gd name="connsiteY20" fmla="*/ 566261 h 762000"/>
                  <a:gd name="connsiteX21" fmla="*/ 1219676 w 3581400"/>
                  <a:gd name="connsiteY21" fmla="*/ 713899 h 762000"/>
                  <a:gd name="connsiteX22" fmla="*/ 1376839 w 3581400"/>
                  <a:gd name="connsiteY22" fmla="*/ 713899 h 762000"/>
                  <a:gd name="connsiteX23" fmla="*/ 1540669 w 3581400"/>
                  <a:gd name="connsiteY23" fmla="*/ 550069 h 762000"/>
                  <a:gd name="connsiteX24" fmla="*/ 2015014 w 3581400"/>
                  <a:gd name="connsiteY24" fmla="*/ 550069 h 762000"/>
                  <a:gd name="connsiteX25" fmla="*/ 2253139 w 3581400"/>
                  <a:gd name="connsiteY25" fmla="*/ 311944 h 762000"/>
                  <a:gd name="connsiteX26" fmla="*/ 2012156 w 3581400"/>
                  <a:gd name="connsiteY26" fmla="*/ 311944 h 762000"/>
                  <a:gd name="connsiteX27" fmla="*/ 1900714 w 3581400"/>
                  <a:gd name="connsiteY27" fmla="*/ 426244 h 762000"/>
                  <a:gd name="connsiteX28" fmla="*/ 1742599 w 3581400"/>
                  <a:gd name="connsiteY28" fmla="*/ 426244 h 762000"/>
                  <a:gd name="connsiteX29" fmla="*/ 1715929 w 3581400"/>
                  <a:gd name="connsiteY29" fmla="*/ 441484 h 762000"/>
                  <a:gd name="connsiteX30" fmla="*/ 1685449 w 3581400"/>
                  <a:gd name="connsiteY30" fmla="*/ 411004 h 762000"/>
                  <a:gd name="connsiteX31" fmla="*/ 1715929 w 3581400"/>
                  <a:gd name="connsiteY31" fmla="*/ 380524 h 762000"/>
                  <a:gd name="connsiteX32" fmla="*/ 1742599 w 3581400"/>
                  <a:gd name="connsiteY32" fmla="*/ 395764 h 762000"/>
                  <a:gd name="connsiteX33" fmla="*/ 1888331 w 3581400"/>
                  <a:gd name="connsiteY33" fmla="*/ 395764 h 762000"/>
                  <a:gd name="connsiteX34" fmla="*/ 1970246 w 3581400"/>
                  <a:gd name="connsiteY34" fmla="*/ 313849 h 762000"/>
                  <a:gd name="connsiteX35" fmla="*/ 1623536 w 3581400"/>
                  <a:gd name="connsiteY35" fmla="*/ 313849 h 762000"/>
                  <a:gd name="connsiteX36" fmla="*/ 1400651 w 3581400"/>
                  <a:gd name="connsiteY36" fmla="*/ 536734 h 762000"/>
                  <a:gd name="connsiteX37" fmla="*/ 1393031 w 3581400"/>
                  <a:gd name="connsiteY37" fmla="*/ 566261 h 762000"/>
                  <a:gd name="connsiteX38" fmla="*/ 1371124 w 3581400"/>
                  <a:gd name="connsiteY38" fmla="*/ 574834 h 762000"/>
                  <a:gd name="connsiteX39" fmla="*/ 1349216 w 3581400"/>
                  <a:gd name="connsiteY39" fmla="*/ 566261 h 762000"/>
                  <a:gd name="connsiteX40" fmla="*/ 1340644 w 3581400"/>
                  <a:gd name="connsiteY40" fmla="*/ 544354 h 762000"/>
                  <a:gd name="connsiteX41" fmla="*/ 1349216 w 3581400"/>
                  <a:gd name="connsiteY41" fmla="*/ 522446 h 762000"/>
                  <a:gd name="connsiteX42" fmla="*/ 1371124 w 3581400"/>
                  <a:gd name="connsiteY42" fmla="*/ 513874 h 762000"/>
                  <a:gd name="connsiteX43" fmla="*/ 1379696 w 3581400"/>
                  <a:gd name="connsiteY43" fmla="*/ 514826 h 762000"/>
                  <a:gd name="connsiteX44" fmla="*/ 1439704 w 3581400"/>
                  <a:gd name="connsiteY44" fmla="*/ 454819 h 762000"/>
                  <a:gd name="connsiteX45" fmla="*/ 1025366 w 3581400"/>
                  <a:gd name="connsiteY45" fmla="*/ 454819 h 762000"/>
                  <a:gd name="connsiteX46" fmla="*/ 988219 w 3581400"/>
                  <a:gd name="connsiteY46" fmla="*/ 417671 h 762000"/>
                  <a:gd name="connsiteX47" fmla="*/ 979646 w 3581400"/>
                  <a:gd name="connsiteY47" fmla="*/ 418624 h 762000"/>
                  <a:gd name="connsiteX48" fmla="*/ 957739 w 3581400"/>
                  <a:gd name="connsiteY48" fmla="*/ 410051 h 762000"/>
                  <a:gd name="connsiteX49" fmla="*/ 949166 w 3581400"/>
                  <a:gd name="connsiteY49" fmla="*/ 388144 h 762000"/>
                  <a:gd name="connsiteX50" fmla="*/ 957739 w 3581400"/>
                  <a:gd name="connsiteY50" fmla="*/ 366236 h 762000"/>
                  <a:gd name="connsiteX51" fmla="*/ 979646 w 3581400"/>
                  <a:gd name="connsiteY51" fmla="*/ 357664 h 762000"/>
                  <a:gd name="connsiteX52" fmla="*/ 1001554 w 3581400"/>
                  <a:gd name="connsiteY52" fmla="*/ 366236 h 762000"/>
                  <a:gd name="connsiteX53" fmla="*/ 1009174 w 3581400"/>
                  <a:gd name="connsiteY53" fmla="*/ 395764 h 762000"/>
                  <a:gd name="connsiteX54" fmla="*/ 1037749 w 3581400"/>
                  <a:gd name="connsiteY54" fmla="*/ 424339 h 762000"/>
                  <a:gd name="connsiteX55" fmla="*/ 1470184 w 3581400"/>
                  <a:gd name="connsiteY55" fmla="*/ 424339 h 762000"/>
                  <a:gd name="connsiteX56" fmla="*/ 1611154 w 3581400"/>
                  <a:gd name="connsiteY56" fmla="*/ 283369 h 762000"/>
                  <a:gd name="connsiteX57" fmla="*/ 2285524 w 3581400"/>
                  <a:gd name="connsiteY57" fmla="*/ 283369 h 762000"/>
                  <a:gd name="connsiteX58" fmla="*/ 2289334 w 3581400"/>
                  <a:gd name="connsiteY58" fmla="*/ 279559 h 762000"/>
                  <a:gd name="connsiteX59" fmla="*/ 2294096 w 3581400"/>
                  <a:gd name="connsiteY59" fmla="*/ 283369 h 762000"/>
                  <a:gd name="connsiteX60" fmla="*/ 2574131 w 3581400"/>
                  <a:gd name="connsiteY60" fmla="*/ 283369 h 762000"/>
                  <a:gd name="connsiteX61" fmla="*/ 2774156 w 3581400"/>
                  <a:gd name="connsiteY61" fmla="*/ 83344 h 762000"/>
                  <a:gd name="connsiteX62" fmla="*/ 2961799 w 3581400"/>
                  <a:gd name="connsiteY62" fmla="*/ 83344 h 762000"/>
                  <a:gd name="connsiteX63" fmla="*/ 3022759 w 3581400"/>
                  <a:gd name="connsiteY63" fmla="*/ 22384 h 762000"/>
                  <a:gd name="connsiteX64" fmla="*/ 3525679 w 3581400"/>
                  <a:gd name="connsiteY64" fmla="*/ 22384 h 762000"/>
                  <a:gd name="connsiteX65" fmla="*/ 3552349 w 3581400"/>
                  <a:gd name="connsiteY65" fmla="*/ 7144 h 762000"/>
                  <a:gd name="connsiteX66" fmla="*/ 3582829 w 3581400"/>
                  <a:gd name="connsiteY66" fmla="*/ 37624 h 762000"/>
                  <a:gd name="connsiteX67" fmla="*/ 3552349 w 3581400"/>
                  <a:gd name="connsiteY67" fmla="*/ 68104 h 762000"/>
                  <a:gd name="connsiteX68" fmla="*/ 3525679 w 3581400"/>
                  <a:gd name="connsiteY68" fmla="*/ 52864 h 762000"/>
                  <a:gd name="connsiteX69" fmla="*/ 3036094 w 3581400"/>
                  <a:gd name="connsiteY69" fmla="*/ 52864 h 762000"/>
                  <a:gd name="connsiteX70" fmla="*/ 2975134 w 3581400"/>
                  <a:gd name="connsiteY70" fmla="*/ 113824 h 762000"/>
                  <a:gd name="connsiteX71" fmla="*/ 2787491 w 3581400"/>
                  <a:gd name="connsiteY71" fmla="*/ 113824 h 762000"/>
                  <a:gd name="connsiteX72" fmla="*/ 2588419 w 3581400"/>
                  <a:gd name="connsiteY72" fmla="*/ 312896 h 762000"/>
                  <a:gd name="connsiteX73" fmla="*/ 2299811 w 3581400"/>
                  <a:gd name="connsiteY73" fmla="*/ 312896 h 762000"/>
                  <a:gd name="connsiteX74" fmla="*/ 2206466 w 3581400"/>
                  <a:gd name="connsiteY74" fmla="*/ 406241 h 762000"/>
                  <a:gd name="connsiteX75" fmla="*/ 2329339 w 3581400"/>
                  <a:gd name="connsiteY75" fmla="*/ 406241 h 762000"/>
                  <a:gd name="connsiteX76" fmla="*/ 2387441 w 3581400"/>
                  <a:gd name="connsiteY76" fmla="*/ 464344 h 762000"/>
                  <a:gd name="connsiteX77" fmla="*/ 2396014 w 3581400"/>
                  <a:gd name="connsiteY77" fmla="*/ 463391 h 762000"/>
                  <a:gd name="connsiteX78" fmla="*/ 2417921 w 3581400"/>
                  <a:gd name="connsiteY78" fmla="*/ 471964 h 762000"/>
                  <a:gd name="connsiteX79" fmla="*/ 2426494 w 3581400"/>
                  <a:gd name="connsiteY79" fmla="*/ 493871 h 762000"/>
                  <a:gd name="connsiteX80" fmla="*/ 2417921 w 3581400"/>
                  <a:gd name="connsiteY80" fmla="*/ 515779 h 762000"/>
                  <a:gd name="connsiteX81" fmla="*/ 2396014 w 3581400"/>
                  <a:gd name="connsiteY81" fmla="*/ 524351 h 762000"/>
                  <a:gd name="connsiteX82" fmla="*/ 2374106 w 3581400"/>
                  <a:gd name="connsiteY82" fmla="*/ 515779 h 762000"/>
                  <a:gd name="connsiteX83" fmla="*/ 2366486 w 3581400"/>
                  <a:gd name="connsiteY83" fmla="*/ 486251 h 762000"/>
                  <a:gd name="connsiteX84" fmla="*/ 2317909 w 3581400"/>
                  <a:gd name="connsiteY84" fmla="*/ 437674 h 762000"/>
                  <a:gd name="connsiteX85" fmla="*/ 2176939 w 3581400"/>
                  <a:gd name="connsiteY85" fmla="*/ 437674 h 762000"/>
                  <a:gd name="connsiteX86" fmla="*/ 2032159 w 3581400"/>
                  <a:gd name="connsiteY86" fmla="*/ 582454 h 762000"/>
                  <a:gd name="connsiteX87" fmla="*/ 1557814 w 3581400"/>
                  <a:gd name="connsiteY87" fmla="*/ 582454 h 762000"/>
                  <a:gd name="connsiteX88" fmla="*/ 1393984 w 3581400"/>
                  <a:gd name="connsiteY88" fmla="*/ 746284 h 762000"/>
                  <a:gd name="connsiteX89" fmla="*/ 64294 w 3581400"/>
                  <a:gd name="connsiteY89" fmla="*/ 746284 h 762000"/>
                  <a:gd name="connsiteX90" fmla="*/ 37624 w 3581400"/>
                  <a:gd name="connsiteY90" fmla="*/ 761524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581400" h="762000">
                    <a:moveTo>
                      <a:pt x="37624" y="761524"/>
                    </a:moveTo>
                    <a:cubicBezTo>
                      <a:pt x="20479" y="761524"/>
                      <a:pt x="7144" y="748189"/>
                      <a:pt x="7144" y="731044"/>
                    </a:cubicBezTo>
                    <a:cubicBezTo>
                      <a:pt x="7144" y="713899"/>
                      <a:pt x="20479" y="700564"/>
                      <a:pt x="37624" y="700564"/>
                    </a:cubicBezTo>
                    <a:cubicBezTo>
                      <a:pt x="49054" y="700564"/>
                      <a:pt x="58579" y="706279"/>
                      <a:pt x="64294" y="715804"/>
                    </a:cubicBezTo>
                    <a:lnTo>
                      <a:pt x="1177766" y="715804"/>
                    </a:lnTo>
                    <a:lnTo>
                      <a:pt x="1060609" y="597694"/>
                    </a:lnTo>
                    <a:lnTo>
                      <a:pt x="376714" y="597694"/>
                    </a:lnTo>
                    <a:cubicBezTo>
                      <a:pt x="370999" y="607219"/>
                      <a:pt x="361474" y="612934"/>
                      <a:pt x="350044" y="612934"/>
                    </a:cubicBezTo>
                    <a:cubicBezTo>
                      <a:pt x="332899" y="612934"/>
                      <a:pt x="319564" y="599599"/>
                      <a:pt x="319564" y="582454"/>
                    </a:cubicBezTo>
                    <a:cubicBezTo>
                      <a:pt x="319564" y="565309"/>
                      <a:pt x="332899" y="551974"/>
                      <a:pt x="350044" y="551974"/>
                    </a:cubicBezTo>
                    <a:cubicBezTo>
                      <a:pt x="361474" y="551974"/>
                      <a:pt x="370999" y="557689"/>
                      <a:pt x="376714" y="567214"/>
                    </a:cubicBezTo>
                    <a:lnTo>
                      <a:pt x="804386" y="567214"/>
                    </a:lnTo>
                    <a:lnTo>
                      <a:pt x="755809" y="518636"/>
                    </a:lnTo>
                    <a:lnTo>
                      <a:pt x="469106" y="518636"/>
                    </a:lnTo>
                    <a:cubicBezTo>
                      <a:pt x="463391" y="528161"/>
                      <a:pt x="453866" y="533876"/>
                      <a:pt x="442436" y="533876"/>
                    </a:cubicBezTo>
                    <a:cubicBezTo>
                      <a:pt x="425291" y="533876"/>
                      <a:pt x="411956" y="520541"/>
                      <a:pt x="411956" y="503396"/>
                    </a:cubicBezTo>
                    <a:cubicBezTo>
                      <a:pt x="411956" y="486251"/>
                      <a:pt x="425291" y="472916"/>
                      <a:pt x="442436" y="472916"/>
                    </a:cubicBezTo>
                    <a:cubicBezTo>
                      <a:pt x="453866" y="472916"/>
                      <a:pt x="463391" y="478631"/>
                      <a:pt x="469106" y="488156"/>
                    </a:cubicBezTo>
                    <a:lnTo>
                      <a:pt x="768191" y="488156"/>
                    </a:lnTo>
                    <a:lnTo>
                      <a:pt x="846296" y="566261"/>
                    </a:lnTo>
                    <a:lnTo>
                      <a:pt x="1072039" y="566261"/>
                    </a:lnTo>
                    <a:lnTo>
                      <a:pt x="1219676" y="713899"/>
                    </a:lnTo>
                    <a:lnTo>
                      <a:pt x="1376839" y="713899"/>
                    </a:lnTo>
                    <a:lnTo>
                      <a:pt x="1540669" y="550069"/>
                    </a:lnTo>
                    <a:lnTo>
                      <a:pt x="2015014" y="550069"/>
                    </a:lnTo>
                    <a:lnTo>
                      <a:pt x="2253139" y="311944"/>
                    </a:lnTo>
                    <a:lnTo>
                      <a:pt x="2012156" y="311944"/>
                    </a:lnTo>
                    <a:lnTo>
                      <a:pt x="1900714" y="426244"/>
                    </a:lnTo>
                    <a:lnTo>
                      <a:pt x="1742599" y="426244"/>
                    </a:lnTo>
                    <a:cubicBezTo>
                      <a:pt x="1736884" y="435769"/>
                      <a:pt x="1727359" y="441484"/>
                      <a:pt x="1715929" y="441484"/>
                    </a:cubicBezTo>
                    <a:cubicBezTo>
                      <a:pt x="1698784" y="441484"/>
                      <a:pt x="1685449" y="428149"/>
                      <a:pt x="1685449" y="411004"/>
                    </a:cubicBezTo>
                    <a:cubicBezTo>
                      <a:pt x="1685449" y="393859"/>
                      <a:pt x="1698784" y="380524"/>
                      <a:pt x="1715929" y="380524"/>
                    </a:cubicBezTo>
                    <a:cubicBezTo>
                      <a:pt x="1727359" y="380524"/>
                      <a:pt x="1736884" y="386239"/>
                      <a:pt x="1742599" y="395764"/>
                    </a:cubicBezTo>
                    <a:lnTo>
                      <a:pt x="1888331" y="395764"/>
                    </a:lnTo>
                    <a:lnTo>
                      <a:pt x="1970246" y="313849"/>
                    </a:lnTo>
                    <a:lnTo>
                      <a:pt x="1623536" y="313849"/>
                    </a:lnTo>
                    <a:lnTo>
                      <a:pt x="1400651" y="536734"/>
                    </a:lnTo>
                    <a:cubicBezTo>
                      <a:pt x="1403509" y="547211"/>
                      <a:pt x="1400651" y="558641"/>
                      <a:pt x="1393031" y="566261"/>
                    </a:cubicBezTo>
                    <a:cubicBezTo>
                      <a:pt x="1387316" y="571976"/>
                      <a:pt x="1379696" y="574834"/>
                      <a:pt x="1371124" y="574834"/>
                    </a:cubicBezTo>
                    <a:cubicBezTo>
                      <a:pt x="1362551" y="574834"/>
                      <a:pt x="1354931" y="571976"/>
                      <a:pt x="1349216" y="566261"/>
                    </a:cubicBezTo>
                    <a:cubicBezTo>
                      <a:pt x="1343501" y="560546"/>
                      <a:pt x="1340644" y="552926"/>
                      <a:pt x="1340644" y="544354"/>
                    </a:cubicBezTo>
                    <a:cubicBezTo>
                      <a:pt x="1340644" y="535781"/>
                      <a:pt x="1343501" y="528161"/>
                      <a:pt x="1349216" y="522446"/>
                    </a:cubicBezTo>
                    <a:cubicBezTo>
                      <a:pt x="1354931" y="516731"/>
                      <a:pt x="1362551" y="513874"/>
                      <a:pt x="1371124" y="513874"/>
                    </a:cubicBezTo>
                    <a:cubicBezTo>
                      <a:pt x="1373981" y="513874"/>
                      <a:pt x="1376839" y="513874"/>
                      <a:pt x="1379696" y="514826"/>
                    </a:cubicBezTo>
                    <a:lnTo>
                      <a:pt x="1439704" y="454819"/>
                    </a:lnTo>
                    <a:lnTo>
                      <a:pt x="1025366" y="454819"/>
                    </a:lnTo>
                    <a:lnTo>
                      <a:pt x="988219" y="417671"/>
                    </a:lnTo>
                    <a:cubicBezTo>
                      <a:pt x="985361" y="418624"/>
                      <a:pt x="982504" y="418624"/>
                      <a:pt x="979646" y="418624"/>
                    </a:cubicBezTo>
                    <a:cubicBezTo>
                      <a:pt x="971074" y="418624"/>
                      <a:pt x="963454" y="415766"/>
                      <a:pt x="957739" y="410051"/>
                    </a:cubicBezTo>
                    <a:cubicBezTo>
                      <a:pt x="952024" y="404336"/>
                      <a:pt x="949166" y="396716"/>
                      <a:pt x="949166" y="388144"/>
                    </a:cubicBezTo>
                    <a:cubicBezTo>
                      <a:pt x="949166" y="379571"/>
                      <a:pt x="952024" y="371951"/>
                      <a:pt x="957739" y="366236"/>
                    </a:cubicBezTo>
                    <a:cubicBezTo>
                      <a:pt x="963454" y="360521"/>
                      <a:pt x="971074" y="357664"/>
                      <a:pt x="979646" y="357664"/>
                    </a:cubicBezTo>
                    <a:cubicBezTo>
                      <a:pt x="988219" y="357664"/>
                      <a:pt x="995839" y="360521"/>
                      <a:pt x="1001554" y="366236"/>
                    </a:cubicBezTo>
                    <a:cubicBezTo>
                      <a:pt x="1009174" y="373856"/>
                      <a:pt x="1012031" y="385286"/>
                      <a:pt x="1009174" y="395764"/>
                    </a:cubicBezTo>
                    <a:lnTo>
                      <a:pt x="1037749" y="424339"/>
                    </a:lnTo>
                    <a:lnTo>
                      <a:pt x="1470184" y="424339"/>
                    </a:lnTo>
                    <a:lnTo>
                      <a:pt x="1611154" y="283369"/>
                    </a:lnTo>
                    <a:lnTo>
                      <a:pt x="2285524" y="283369"/>
                    </a:lnTo>
                    <a:lnTo>
                      <a:pt x="2289334" y="279559"/>
                    </a:lnTo>
                    <a:lnTo>
                      <a:pt x="2294096" y="283369"/>
                    </a:lnTo>
                    <a:lnTo>
                      <a:pt x="2574131" y="283369"/>
                    </a:lnTo>
                    <a:lnTo>
                      <a:pt x="2774156" y="83344"/>
                    </a:lnTo>
                    <a:lnTo>
                      <a:pt x="2961799" y="83344"/>
                    </a:lnTo>
                    <a:lnTo>
                      <a:pt x="3022759" y="22384"/>
                    </a:lnTo>
                    <a:lnTo>
                      <a:pt x="3525679" y="22384"/>
                    </a:lnTo>
                    <a:cubicBezTo>
                      <a:pt x="3531394" y="12859"/>
                      <a:pt x="3540919" y="7144"/>
                      <a:pt x="3552349" y="7144"/>
                    </a:cubicBezTo>
                    <a:cubicBezTo>
                      <a:pt x="3569494" y="7144"/>
                      <a:pt x="3582829" y="20479"/>
                      <a:pt x="3582829" y="37624"/>
                    </a:cubicBezTo>
                    <a:cubicBezTo>
                      <a:pt x="3582829" y="54769"/>
                      <a:pt x="3569494" y="68104"/>
                      <a:pt x="3552349" y="68104"/>
                    </a:cubicBezTo>
                    <a:cubicBezTo>
                      <a:pt x="3540919" y="68104"/>
                      <a:pt x="3531394" y="62389"/>
                      <a:pt x="3525679" y="52864"/>
                    </a:cubicBezTo>
                    <a:lnTo>
                      <a:pt x="3036094" y="52864"/>
                    </a:lnTo>
                    <a:lnTo>
                      <a:pt x="2975134" y="113824"/>
                    </a:lnTo>
                    <a:lnTo>
                      <a:pt x="2787491" y="113824"/>
                    </a:lnTo>
                    <a:lnTo>
                      <a:pt x="2588419" y="312896"/>
                    </a:lnTo>
                    <a:lnTo>
                      <a:pt x="2299811" y="312896"/>
                    </a:lnTo>
                    <a:lnTo>
                      <a:pt x="2206466" y="406241"/>
                    </a:lnTo>
                    <a:lnTo>
                      <a:pt x="2329339" y="406241"/>
                    </a:lnTo>
                    <a:lnTo>
                      <a:pt x="2387441" y="464344"/>
                    </a:lnTo>
                    <a:cubicBezTo>
                      <a:pt x="2390299" y="463391"/>
                      <a:pt x="2393156" y="463391"/>
                      <a:pt x="2396014" y="463391"/>
                    </a:cubicBezTo>
                    <a:cubicBezTo>
                      <a:pt x="2404586" y="463391"/>
                      <a:pt x="2412206" y="466249"/>
                      <a:pt x="2417921" y="471964"/>
                    </a:cubicBezTo>
                    <a:cubicBezTo>
                      <a:pt x="2423636" y="477679"/>
                      <a:pt x="2426494" y="485299"/>
                      <a:pt x="2426494" y="493871"/>
                    </a:cubicBezTo>
                    <a:cubicBezTo>
                      <a:pt x="2426494" y="502444"/>
                      <a:pt x="2423636" y="510064"/>
                      <a:pt x="2417921" y="515779"/>
                    </a:cubicBezTo>
                    <a:cubicBezTo>
                      <a:pt x="2412206" y="521494"/>
                      <a:pt x="2404586" y="524351"/>
                      <a:pt x="2396014" y="524351"/>
                    </a:cubicBezTo>
                    <a:cubicBezTo>
                      <a:pt x="2387441" y="524351"/>
                      <a:pt x="2379821" y="521494"/>
                      <a:pt x="2374106" y="515779"/>
                    </a:cubicBezTo>
                    <a:cubicBezTo>
                      <a:pt x="2366486" y="508159"/>
                      <a:pt x="2363629" y="496729"/>
                      <a:pt x="2366486" y="486251"/>
                    </a:cubicBezTo>
                    <a:lnTo>
                      <a:pt x="2317909" y="437674"/>
                    </a:lnTo>
                    <a:lnTo>
                      <a:pt x="2176939" y="437674"/>
                    </a:lnTo>
                    <a:lnTo>
                      <a:pt x="2032159" y="582454"/>
                    </a:lnTo>
                    <a:lnTo>
                      <a:pt x="1557814" y="582454"/>
                    </a:lnTo>
                    <a:lnTo>
                      <a:pt x="1393984" y="746284"/>
                    </a:lnTo>
                    <a:lnTo>
                      <a:pt x="64294" y="746284"/>
                    </a:lnTo>
                    <a:cubicBezTo>
                      <a:pt x="59531" y="754856"/>
                      <a:pt x="49054" y="761524"/>
                      <a:pt x="37624" y="7615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72">
                <a:extLst>
                  <a:ext uri="{FF2B5EF4-FFF2-40B4-BE49-F238E27FC236}">
                    <a16:creationId xmlns:a16="http://schemas.microsoft.com/office/drawing/2014/main" id="{B020DC91-F1DB-4F7C-8FAD-8D2F402DB394}"/>
                  </a:ext>
                </a:extLst>
              </p:cNvPr>
              <p:cNvSpPr/>
              <p:nvPr/>
            </p:nvSpPr>
            <p:spPr>
              <a:xfrm>
                <a:off x="8190407" y="1590385"/>
                <a:ext cx="3562350" cy="742950"/>
              </a:xfrm>
              <a:custGeom>
                <a:avLst/>
                <a:gdLst>
                  <a:gd name="connsiteX0" fmla="*/ 2567464 w 3562350"/>
                  <a:gd name="connsiteY0" fmla="*/ 282416 h 742950"/>
                  <a:gd name="connsiteX1" fmla="*/ 2279809 w 3562350"/>
                  <a:gd name="connsiteY1" fmla="*/ 282416 h 742950"/>
                  <a:gd name="connsiteX2" fmla="*/ 2278856 w 3562350"/>
                  <a:gd name="connsiteY2" fmla="*/ 281464 h 742950"/>
                  <a:gd name="connsiteX3" fmla="*/ 2277904 w 3562350"/>
                  <a:gd name="connsiteY3" fmla="*/ 282416 h 742950"/>
                  <a:gd name="connsiteX4" fmla="*/ 1603534 w 3562350"/>
                  <a:gd name="connsiteY4" fmla="*/ 282416 h 742950"/>
                  <a:gd name="connsiteX5" fmla="*/ 1461611 w 3562350"/>
                  <a:gd name="connsiteY5" fmla="*/ 424339 h 742950"/>
                  <a:gd name="connsiteX6" fmla="*/ 1021556 w 3562350"/>
                  <a:gd name="connsiteY6" fmla="*/ 424339 h 742950"/>
                  <a:gd name="connsiteX7" fmla="*/ 986314 w 3562350"/>
                  <a:gd name="connsiteY7" fmla="*/ 389096 h 742950"/>
                  <a:gd name="connsiteX8" fmla="*/ 982504 w 3562350"/>
                  <a:gd name="connsiteY8" fmla="*/ 363379 h 742950"/>
                  <a:gd name="connsiteX9" fmla="*/ 952024 w 3562350"/>
                  <a:gd name="connsiteY9" fmla="*/ 363379 h 742950"/>
                  <a:gd name="connsiteX10" fmla="*/ 952024 w 3562350"/>
                  <a:gd name="connsiteY10" fmla="*/ 392906 h 742950"/>
                  <a:gd name="connsiteX11" fmla="*/ 977741 w 3562350"/>
                  <a:gd name="connsiteY11" fmla="*/ 396716 h 742950"/>
                  <a:gd name="connsiteX12" fmla="*/ 1016794 w 3562350"/>
                  <a:gd name="connsiteY12" fmla="*/ 435769 h 742950"/>
                  <a:gd name="connsiteX13" fmla="*/ 1450181 w 3562350"/>
                  <a:gd name="connsiteY13" fmla="*/ 435769 h 742950"/>
                  <a:gd name="connsiteX14" fmla="*/ 1370171 w 3562350"/>
                  <a:gd name="connsiteY14" fmla="*/ 515779 h 742950"/>
                  <a:gd name="connsiteX15" fmla="*/ 1344454 w 3562350"/>
                  <a:gd name="connsiteY15" fmla="*/ 519589 h 742950"/>
                  <a:gd name="connsiteX16" fmla="*/ 1344454 w 3562350"/>
                  <a:gd name="connsiteY16" fmla="*/ 549116 h 742950"/>
                  <a:gd name="connsiteX17" fmla="*/ 1373981 w 3562350"/>
                  <a:gd name="connsiteY17" fmla="*/ 549116 h 742950"/>
                  <a:gd name="connsiteX18" fmla="*/ 1377791 w 3562350"/>
                  <a:gd name="connsiteY18" fmla="*/ 523399 h 742950"/>
                  <a:gd name="connsiteX19" fmla="*/ 1608296 w 3562350"/>
                  <a:gd name="connsiteY19" fmla="*/ 292894 h 742950"/>
                  <a:gd name="connsiteX20" fmla="*/ 1982629 w 3562350"/>
                  <a:gd name="connsiteY20" fmla="*/ 292894 h 742950"/>
                  <a:gd name="connsiteX21" fmla="*/ 1881664 w 3562350"/>
                  <a:gd name="connsiteY21" fmla="*/ 393859 h 742950"/>
                  <a:gd name="connsiteX22" fmla="*/ 1726406 w 3562350"/>
                  <a:gd name="connsiteY22" fmla="*/ 393859 h 742950"/>
                  <a:gd name="connsiteX23" fmla="*/ 1706404 w 3562350"/>
                  <a:gd name="connsiteY23" fmla="*/ 378619 h 742950"/>
                  <a:gd name="connsiteX24" fmla="*/ 1685449 w 3562350"/>
                  <a:gd name="connsiteY24" fmla="*/ 399574 h 742950"/>
                  <a:gd name="connsiteX25" fmla="*/ 1706404 w 3562350"/>
                  <a:gd name="connsiteY25" fmla="*/ 420529 h 742950"/>
                  <a:gd name="connsiteX26" fmla="*/ 1726406 w 3562350"/>
                  <a:gd name="connsiteY26" fmla="*/ 405289 h 742950"/>
                  <a:gd name="connsiteX27" fmla="*/ 1886426 w 3562350"/>
                  <a:gd name="connsiteY27" fmla="*/ 405289 h 742950"/>
                  <a:gd name="connsiteX28" fmla="*/ 1998821 w 3562350"/>
                  <a:gd name="connsiteY28" fmla="*/ 292894 h 742950"/>
                  <a:gd name="connsiteX29" fmla="*/ 2267426 w 3562350"/>
                  <a:gd name="connsiteY29" fmla="*/ 292894 h 742950"/>
                  <a:gd name="connsiteX30" fmla="*/ 2010251 w 3562350"/>
                  <a:gd name="connsiteY30" fmla="*/ 550069 h 742950"/>
                  <a:gd name="connsiteX31" fmla="*/ 1535906 w 3562350"/>
                  <a:gd name="connsiteY31" fmla="*/ 550069 h 742950"/>
                  <a:gd name="connsiteX32" fmla="*/ 1372076 w 3562350"/>
                  <a:gd name="connsiteY32" fmla="*/ 713899 h 742950"/>
                  <a:gd name="connsiteX33" fmla="*/ 1207294 w 3562350"/>
                  <a:gd name="connsiteY33" fmla="*/ 713899 h 742950"/>
                  <a:gd name="connsiteX34" fmla="*/ 1059656 w 3562350"/>
                  <a:gd name="connsiteY34" fmla="*/ 566261 h 742950"/>
                  <a:gd name="connsiteX35" fmla="*/ 833914 w 3562350"/>
                  <a:gd name="connsiteY35" fmla="*/ 566261 h 742950"/>
                  <a:gd name="connsiteX36" fmla="*/ 833914 w 3562350"/>
                  <a:gd name="connsiteY36" fmla="*/ 566261 h 742950"/>
                  <a:gd name="connsiteX37" fmla="*/ 755809 w 3562350"/>
                  <a:gd name="connsiteY37" fmla="*/ 488156 h 742950"/>
                  <a:gd name="connsiteX38" fmla="*/ 453866 w 3562350"/>
                  <a:gd name="connsiteY38" fmla="*/ 488156 h 742950"/>
                  <a:gd name="connsiteX39" fmla="*/ 433864 w 3562350"/>
                  <a:gd name="connsiteY39" fmla="*/ 472916 h 742950"/>
                  <a:gd name="connsiteX40" fmla="*/ 412909 w 3562350"/>
                  <a:gd name="connsiteY40" fmla="*/ 493871 h 742950"/>
                  <a:gd name="connsiteX41" fmla="*/ 433864 w 3562350"/>
                  <a:gd name="connsiteY41" fmla="*/ 514826 h 742950"/>
                  <a:gd name="connsiteX42" fmla="*/ 453866 w 3562350"/>
                  <a:gd name="connsiteY42" fmla="*/ 499586 h 742950"/>
                  <a:gd name="connsiteX43" fmla="*/ 750094 w 3562350"/>
                  <a:gd name="connsiteY43" fmla="*/ 499586 h 742950"/>
                  <a:gd name="connsiteX44" fmla="*/ 817721 w 3562350"/>
                  <a:gd name="connsiteY44" fmla="*/ 567214 h 742950"/>
                  <a:gd name="connsiteX45" fmla="*/ 360521 w 3562350"/>
                  <a:gd name="connsiteY45" fmla="*/ 567214 h 742950"/>
                  <a:gd name="connsiteX46" fmla="*/ 340519 w 3562350"/>
                  <a:gd name="connsiteY46" fmla="*/ 551974 h 742950"/>
                  <a:gd name="connsiteX47" fmla="*/ 319564 w 3562350"/>
                  <a:gd name="connsiteY47" fmla="*/ 572929 h 742950"/>
                  <a:gd name="connsiteX48" fmla="*/ 340519 w 3562350"/>
                  <a:gd name="connsiteY48" fmla="*/ 593884 h 742950"/>
                  <a:gd name="connsiteX49" fmla="*/ 360521 w 3562350"/>
                  <a:gd name="connsiteY49" fmla="*/ 578644 h 742950"/>
                  <a:gd name="connsiteX50" fmla="*/ 1054894 w 3562350"/>
                  <a:gd name="connsiteY50" fmla="*/ 578644 h 742950"/>
                  <a:gd name="connsiteX51" fmla="*/ 1191101 w 3562350"/>
                  <a:gd name="connsiteY51" fmla="*/ 714851 h 742950"/>
                  <a:gd name="connsiteX52" fmla="*/ 48101 w 3562350"/>
                  <a:gd name="connsiteY52" fmla="*/ 714851 h 742950"/>
                  <a:gd name="connsiteX53" fmla="*/ 28099 w 3562350"/>
                  <a:gd name="connsiteY53" fmla="*/ 699611 h 742950"/>
                  <a:gd name="connsiteX54" fmla="*/ 7144 w 3562350"/>
                  <a:gd name="connsiteY54" fmla="*/ 720566 h 742950"/>
                  <a:gd name="connsiteX55" fmla="*/ 28099 w 3562350"/>
                  <a:gd name="connsiteY55" fmla="*/ 741521 h 742950"/>
                  <a:gd name="connsiteX56" fmla="*/ 48101 w 3562350"/>
                  <a:gd name="connsiteY56" fmla="*/ 726281 h 742950"/>
                  <a:gd name="connsiteX57" fmla="*/ 1376839 w 3562350"/>
                  <a:gd name="connsiteY57" fmla="*/ 726281 h 742950"/>
                  <a:gd name="connsiteX58" fmla="*/ 1540669 w 3562350"/>
                  <a:gd name="connsiteY58" fmla="*/ 561499 h 742950"/>
                  <a:gd name="connsiteX59" fmla="*/ 2015014 w 3562350"/>
                  <a:gd name="connsiteY59" fmla="*/ 561499 h 742950"/>
                  <a:gd name="connsiteX60" fmla="*/ 2159794 w 3562350"/>
                  <a:gd name="connsiteY60" fmla="*/ 417671 h 742950"/>
                  <a:gd name="connsiteX61" fmla="*/ 2308384 w 3562350"/>
                  <a:gd name="connsiteY61" fmla="*/ 417671 h 742950"/>
                  <a:gd name="connsiteX62" fmla="*/ 2364581 w 3562350"/>
                  <a:gd name="connsiteY62" fmla="*/ 473869 h 742950"/>
                  <a:gd name="connsiteX63" fmla="*/ 2368391 w 3562350"/>
                  <a:gd name="connsiteY63" fmla="*/ 499586 h 742950"/>
                  <a:gd name="connsiteX64" fmla="*/ 2397919 w 3562350"/>
                  <a:gd name="connsiteY64" fmla="*/ 499586 h 742950"/>
                  <a:gd name="connsiteX65" fmla="*/ 2397919 w 3562350"/>
                  <a:gd name="connsiteY65" fmla="*/ 470059 h 742950"/>
                  <a:gd name="connsiteX66" fmla="*/ 2372201 w 3562350"/>
                  <a:gd name="connsiteY66" fmla="*/ 466249 h 742950"/>
                  <a:gd name="connsiteX67" fmla="*/ 2313146 w 3562350"/>
                  <a:gd name="connsiteY67" fmla="*/ 407194 h 742950"/>
                  <a:gd name="connsiteX68" fmla="*/ 2170271 w 3562350"/>
                  <a:gd name="connsiteY68" fmla="*/ 407194 h 742950"/>
                  <a:gd name="connsiteX69" fmla="*/ 2283619 w 3562350"/>
                  <a:gd name="connsiteY69" fmla="*/ 293846 h 742950"/>
                  <a:gd name="connsiteX70" fmla="*/ 2572226 w 3562350"/>
                  <a:gd name="connsiteY70" fmla="*/ 293846 h 742950"/>
                  <a:gd name="connsiteX71" fmla="*/ 2771299 w 3562350"/>
                  <a:gd name="connsiteY71" fmla="*/ 94774 h 742950"/>
                  <a:gd name="connsiteX72" fmla="*/ 2959894 w 3562350"/>
                  <a:gd name="connsiteY72" fmla="*/ 94774 h 742950"/>
                  <a:gd name="connsiteX73" fmla="*/ 3020854 w 3562350"/>
                  <a:gd name="connsiteY73" fmla="*/ 33814 h 742950"/>
                  <a:gd name="connsiteX74" fmla="*/ 3520916 w 3562350"/>
                  <a:gd name="connsiteY74" fmla="*/ 33814 h 742950"/>
                  <a:gd name="connsiteX75" fmla="*/ 3540919 w 3562350"/>
                  <a:gd name="connsiteY75" fmla="*/ 49054 h 742950"/>
                  <a:gd name="connsiteX76" fmla="*/ 3561874 w 3562350"/>
                  <a:gd name="connsiteY76" fmla="*/ 28099 h 742950"/>
                  <a:gd name="connsiteX77" fmla="*/ 3540919 w 3562350"/>
                  <a:gd name="connsiteY77" fmla="*/ 7144 h 742950"/>
                  <a:gd name="connsiteX78" fmla="*/ 3520916 w 3562350"/>
                  <a:gd name="connsiteY78" fmla="*/ 22384 h 742950"/>
                  <a:gd name="connsiteX79" fmla="*/ 3016091 w 3562350"/>
                  <a:gd name="connsiteY79" fmla="*/ 22384 h 742950"/>
                  <a:gd name="connsiteX80" fmla="*/ 2955131 w 3562350"/>
                  <a:gd name="connsiteY80" fmla="*/ 83344 h 742950"/>
                  <a:gd name="connsiteX81" fmla="*/ 2767489 w 3562350"/>
                  <a:gd name="connsiteY81" fmla="*/ 83344 h 742950"/>
                  <a:gd name="connsiteX82" fmla="*/ 2567464 w 3562350"/>
                  <a:gd name="connsiteY82" fmla="*/ 282416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562350" h="742950">
                    <a:moveTo>
                      <a:pt x="2567464" y="282416"/>
                    </a:moveTo>
                    <a:lnTo>
                      <a:pt x="2279809" y="282416"/>
                    </a:lnTo>
                    <a:lnTo>
                      <a:pt x="2278856" y="281464"/>
                    </a:lnTo>
                    <a:lnTo>
                      <a:pt x="2277904" y="282416"/>
                    </a:lnTo>
                    <a:lnTo>
                      <a:pt x="1603534" y="282416"/>
                    </a:lnTo>
                    <a:lnTo>
                      <a:pt x="1461611" y="424339"/>
                    </a:lnTo>
                    <a:lnTo>
                      <a:pt x="1021556" y="424339"/>
                    </a:lnTo>
                    <a:lnTo>
                      <a:pt x="986314" y="389096"/>
                    </a:lnTo>
                    <a:cubicBezTo>
                      <a:pt x="991076" y="381476"/>
                      <a:pt x="990124" y="370999"/>
                      <a:pt x="982504" y="363379"/>
                    </a:cubicBezTo>
                    <a:cubicBezTo>
                      <a:pt x="973931" y="354806"/>
                      <a:pt x="960596" y="354806"/>
                      <a:pt x="952024" y="363379"/>
                    </a:cubicBezTo>
                    <a:cubicBezTo>
                      <a:pt x="943451" y="371951"/>
                      <a:pt x="943451" y="385286"/>
                      <a:pt x="952024" y="392906"/>
                    </a:cubicBezTo>
                    <a:cubicBezTo>
                      <a:pt x="958691" y="399574"/>
                      <a:pt x="969169" y="400526"/>
                      <a:pt x="977741" y="396716"/>
                    </a:cubicBezTo>
                    <a:lnTo>
                      <a:pt x="1016794" y="435769"/>
                    </a:lnTo>
                    <a:lnTo>
                      <a:pt x="1450181" y="435769"/>
                    </a:lnTo>
                    <a:lnTo>
                      <a:pt x="1370171" y="515779"/>
                    </a:lnTo>
                    <a:cubicBezTo>
                      <a:pt x="1362551" y="511016"/>
                      <a:pt x="1352074" y="511969"/>
                      <a:pt x="1344454" y="519589"/>
                    </a:cubicBezTo>
                    <a:cubicBezTo>
                      <a:pt x="1335881" y="528161"/>
                      <a:pt x="1335881" y="541496"/>
                      <a:pt x="1344454" y="549116"/>
                    </a:cubicBezTo>
                    <a:cubicBezTo>
                      <a:pt x="1353026" y="557689"/>
                      <a:pt x="1366361" y="557689"/>
                      <a:pt x="1373981" y="549116"/>
                    </a:cubicBezTo>
                    <a:cubicBezTo>
                      <a:pt x="1380649" y="542449"/>
                      <a:pt x="1381601" y="531971"/>
                      <a:pt x="1377791" y="523399"/>
                    </a:cubicBezTo>
                    <a:lnTo>
                      <a:pt x="1608296" y="292894"/>
                    </a:lnTo>
                    <a:lnTo>
                      <a:pt x="1982629" y="292894"/>
                    </a:lnTo>
                    <a:lnTo>
                      <a:pt x="1881664" y="393859"/>
                    </a:lnTo>
                    <a:lnTo>
                      <a:pt x="1726406" y="393859"/>
                    </a:lnTo>
                    <a:cubicBezTo>
                      <a:pt x="1723549" y="385286"/>
                      <a:pt x="1715929" y="378619"/>
                      <a:pt x="1706404" y="378619"/>
                    </a:cubicBezTo>
                    <a:cubicBezTo>
                      <a:pt x="1694974" y="378619"/>
                      <a:pt x="1685449" y="388144"/>
                      <a:pt x="1685449" y="399574"/>
                    </a:cubicBezTo>
                    <a:cubicBezTo>
                      <a:pt x="1685449" y="411004"/>
                      <a:pt x="1694974" y="420529"/>
                      <a:pt x="1706404" y="420529"/>
                    </a:cubicBezTo>
                    <a:cubicBezTo>
                      <a:pt x="1715929" y="420529"/>
                      <a:pt x="1724501" y="413861"/>
                      <a:pt x="1726406" y="405289"/>
                    </a:cubicBezTo>
                    <a:lnTo>
                      <a:pt x="1886426" y="405289"/>
                    </a:lnTo>
                    <a:lnTo>
                      <a:pt x="1998821" y="292894"/>
                    </a:lnTo>
                    <a:lnTo>
                      <a:pt x="2267426" y="292894"/>
                    </a:lnTo>
                    <a:lnTo>
                      <a:pt x="2010251" y="550069"/>
                    </a:lnTo>
                    <a:lnTo>
                      <a:pt x="1535906" y="550069"/>
                    </a:lnTo>
                    <a:lnTo>
                      <a:pt x="1372076" y="713899"/>
                    </a:lnTo>
                    <a:lnTo>
                      <a:pt x="1207294" y="713899"/>
                    </a:lnTo>
                    <a:lnTo>
                      <a:pt x="1059656" y="566261"/>
                    </a:lnTo>
                    <a:lnTo>
                      <a:pt x="833914" y="566261"/>
                    </a:lnTo>
                    <a:lnTo>
                      <a:pt x="833914" y="566261"/>
                    </a:lnTo>
                    <a:lnTo>
                      <a:pt x="755809" y="488156"/>
                    </a:lnTo>
                    <a:lnTo>
                      <a:pt x="453866" y="488156"/>
                    </a:lnTo>
                    <a:cubicBezTo>
                      <a:pt x="451009" y="479584"/>
                      <a:pt x="443389" y="472916"/>
                      <a:pt x="433864" y="472916"/>
                    </a:cubicBezTo>
                    <a:cubicBezTo>
                      <a:pt x="422434" y="472916"/>
                      <a:pt x="412909" y="482441"/>
                      <a:pt x="412909" y="493871"/>
                    </a:cubicBezTo>
                    <a:cubicBezTo>
                      <a:pt x="412909" y="505301"/>
                      <a:pt x="422434" y="514826"/>
                      <a:pt x="433864" y="514826"/>
                    </a:cubicBezTo>
                    <a:cubicBezTo>
                      <a:pt x="443389" y="514826"/>
                      <a:pt x="451961" y="508159"/>
                      <a:pt x="453866" y="499586"/>
                    </a:cubicBezTo>
                    <a:lnTo>
                      <a:pt x="750094" y="499586"/>
                    </a:lnTo>
                    <a:lnTo>
                      <a:pt x="817721" y="567214"/>
                    </a:lnTo>
                    <a:lnTo>
                      <a:pt x="360521" y="567214"/>
                    </a:lnTo>
                    <a:cubicBezTo>
                      <a:pt x="357664" y="558641"/>
                      <a:pt x="350044" y="551974"/>
                      <a:pt x="340519" y="551974"/>
                    </a:cubicBezTo>
                    <a:cubicBezTo>
                      <a:pt x="329089" y="551974"/>
                      <a:pt x="319564" y="561499"/>
                      <a:pt x="319564" y="572929"/>
                    </a:cubicBezTo>
                    <a:cubicBezTo>
                      <a:pt x="319564" y="584359"/>
                      <a:pt x="329089" y="593884"/>
                      <a:pt x="340519" y="593884"/>
                    </a:cubicBezTo>
                    <a:cubicBezTo>
                      <a:pt x="350044" y="593884"/>
                      <a:pt x="358616" y="587216"/>
                      <a:pt x="360521" y="578644"/>
                    </a:cubicBezTo>
                    <a:lnTo>
                      <a:pt x="1054894" y="578644"/>
                    </a:lnTo>
                    <a:lnTo>
                      <a:pt x="1191101" y="714851"/>
                    </a:lnTo>
                    <a:lnTo>
                      <a:pt x="48101" y="714851"/>
                    </a:lnTo>
                    <a:cubicBezTo>
                      <a:pt x="45244" y="706279"/>
                      <a:pt x="37624" y="699611"/>
                      <a:pt x="28099" y="699611"/>
                    </a:cubicBezTo>
                    <a:cubicBezTo>
                      <a:pt x="16669" y="699611"/>
                      <a:pt x="7144" y="709136"/>
                      <a:pt x="7144" y="720566"/>
                    </a:cubicBezTo>
                    <a:cubicBezTo>
                      <a:pt x="7144" y="731996"/>
                      <a:pt x="16669" y="741521"/>
                      <a:pt x="28099" y="741521"/>
                    </a:cubicBezTo>
                    <a:cubicBezTo>
                      <a:pt x="37624" y="741521"/>
                      <a:pt x="46196" y="734854"/>
                      <a:pt x="48101" y="726281"/>
                    </a:cubicBezTo>
                    <a:lnTo>
                      <a:pt x="1376839" y="726281"/>
                    </a:lnTo>
                    <a:lnTo>
                      <a:pt x="1540669" y="561499"/>
                    </a:lnTo>
                    <a:lnTo>
                      <a:pt x="2015014" y="561499"/>
                    </a:lnTo>
                    <a:lnTo>
                      <a:pt x="2159794" y="417671"/>
                    </a:lnTo>
                    <a:lnTo>
                      <a:pt x="2308384" y="417671"/>
                    </a:lnTo>
                    <a:lnTo>
                      <a:pt x="2364581" y="473869"/>
                    </a:lnTo>
                    <a:cubicBezTo>
                      <a:pt x="2359819" y="481489"/>
                      <a:pt x="2360771" y="491966"/>
                      <a:pt x="2368391" y="499586"/>
                    </a:cubicBezTo>
                    <a:cubicBezTo>
                      <a:pt x="2376964" y="508159"/>
                      <a:pt x="2390299" y="508159"/>
                      <a:pt x="2397919" y="499586"/>
                    </a:cubicBezTo>
                    <a:cubicBezTo>
                      <a:pt x="2406491" y="491014"/>
                      <a:pt x="2406491" y="477679"/>
                      <a:pt x="2397919" y="470059"/>
                    </a:cubicBezTo>
                    <a:cubicBezTo>
                      <a:pt x="2391251" y="463391"/>
                      <a:pt x="2380774" y="462439"/>
                      <a:pt x="2372201" y="466249"/>
                    </a:cubicBezTo>
                    <a:lnTo>
                      <a:pt x="2313146" y="407194"/>
                    </a:lnTo>
                    <a:lnTo>
                      <a:pt x="2170271" y="407194"/>
                    </a:lnTo>
                    <a:lnTo>
                      <a:pt x="2283619" y="293846"/>
                    </a:lnTo>
                    <a:lnTo>
                      <a:pt x="2572226" y="293846"/>
                    </a:lnTo>
                    <a:lnTo>
                      <a:pt x="2771299" y="94774"/>
                    </a:lnTo>
                    <a:lnTo>
                      <a:pt x="2959894" y="94774"/>
                    </a:lnTo>
                    <a:lnTo>
                      <a:pt x="3020854" y="33814"/>
                    </a:lnTo>
                    <a:lnTo>
                      <a:pt x="3520916" y="33814"/>
                    </a:lnTo>
                    <a:cubicBezTo>
                      <a:pt x="3523774" y="42386"/>
                      <a:pt x="3531394" y="49054"/>
                      <a:pt x="3540919" y="49054"/>
                    </a:cubicBezTo>
                    <a:cubicBezTo>
                      <a:pt x="3552349" y="49054"/>
                      <a:pt x="3561874" y="39529"/>
                      <a:pt x="3561874" y="28099"/>
                    </a:cubicBezTo>
                    <a:cubicBezTo>
                      <a:pt x="3561874" y="16669"/>
                      <a:pt x="3552349" y="7144"/>
                      <a:pt x="3540919" y="7144"/>
                    </a:cubicBezTo>
                    <a:cubicBezTo>
                      <a:pt x="3531394" y="7144"/>
                      <a:pt x="3522821" y="13811"/>
                      <a:pt x="3520916" y="22384"/>
                    </a:cubicBezTo>
                    <a:lnTo>
                      <a:pt x="3016091" y="22384"/>
                    </a:lnTo>
                    <a:lnTo>
                      <a:pt x="2955131" y="83344"/>
                    </a:lnTo>
                    <a:lnTo>
                      <a:pt x="2767489" y="83344"/>
                    </a:lnTo>
                    <a:lnTo>
                      <a:pt x="2567464" y="2824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73">
                <a:extLst>
                  <a:ext uri="{FF2B5EF4-FFF2-40B4-BE49-F238E27FC236}">
                    <a16:creationId xmlns:a16="http://schemas.microsoft.com/office/drawing/2014/main" id="{F6169FD2-C218-4A00-AF51-A9D59F0BE4AC}"/>
                  </a:ext>
                </a:extLst>
              </p:cNvPr>
              <p:cNvSpPr/>
              <p:nvPr/>
            </p:nvSpPr>
            <p:spPr>
              <a:xfrm>
                <a:off x="7533182" y="1351307"/>
                <a:ext cx="3552825" cy="771525"/>
              </a:xfrm>
              <a:custGeom>
                <a:avLst/>
                <a:gdLst>
                  <a:gd name="connsiteX0" fmla="*/ 271939 w 3552825"/>
                  <a:gd name="connsiteY0" fmla="*/ 772954 h 771525"/>
                  <a:gd name="connsiteX1" fmla="*/ 241459 w 3552825"/>
                  <a:gd name="connsiteY1" fmla="*/ 742474 h 771525"/>
                  <a:gd name="connsiteX2" fmla="*/ 271939 w 3552825"/>
                  <a:gd name="connsiteY2" fmla="*/ 711994 h 771525"/>
                  <a:gd name="connsiteX3" fmla="*/ 298609 w 3552825"/>
                  <a:gd name="connsiteY3" fmla="*/ 727234 h 771525"/>
                  <a:gd name="connsiteX4" fmla="*/ 817721 w 3552825"/>
                  <a:gd name="connsiteY4" fmla="*/ 727234 h 771525"/>
                  <a:gd name="connsiteX5" fmla="*/ 890111 w 3552825"/>
                  <a:gd name="connsiteY5" fmla="*/ 653891 h 771525"/>
                  <a:gd name="connsiteX6" fmla="*/ 64294 w 3552825"/>
                  <a:gd name="connsiteY6" fmla="*/ 653891 h 771525"/>
                  <a:gd name="connsiteX7" fmla="*/ 37624 w 3552825"/>
                  <a:gd name="connsiteY7" fmla="*/ 669131 h 771525"/>
                  <a:gd name="connsiteX8" fmla="*/ 7144 w 3552825"/>
                  <a:gd name="connsiteY8" fmla="*/ 638651 h 771525"/>
                  <a:gd name="connsiteX9" fmla="*/ 37624 w 3552825"/>
                  <a:gd name="connsiteY9" fmla="*/ 608171 h 771525"/>
                  <a:gd name="connsiteX10" fmla="*/ 64294 w 3552825"/>
                  <a:gd name="connsiteY10" fmla="*/ 623411 h 771525"/>
                  <a:gd name="connsiteX11" fmla="*/ 1397794 w 3552825"/>
                  <a:gd name="connsiteY11" fmla="*/ 623411 h 771525"/>
                  <a:gd name="connsiteX12" fmla="*/ 1762601 w 3552825"/>
                  <a:gd name="connsiteY12" fmla="*/ 258604 h 771525"/>
                  <a:gd name="connsiteX13" fmla="*/ 2255044 w 3552825"/>
                  <a:gd name="connsiteY13" fmla="*/ 258604 h 771525"/>
                  <a:gd name="connsiteX14" fmla="*/ 2179796 w 3552825"/>
                  <a:gd name="connsiteY14" fmla="*/ 183356 h 771525"/>
                  <a:gd name="connsiteX15" fmla="*/ 1637824 w 3552825"/>
                  <a:gd name="connsiteY15" fmla="*/ 183356 h 771525"/>
                  <a:gd name="connsiteX16" fmla="*/ 1289209 w 3552825"/>
                  <a:gd name="connsiteY16" fmla="*/ 531971 h 771525"/>
                  <a:gd name="connsiteX17" fmla="*/ 803434 w 3552825"/>
                  <a:gd name="connsiteY17" fmla="*/ 531971 h 771525"/>
                  <a:gd name="connsiteX18" fmla="*/ 776764 w 3552825"/>
                  <a:gd name="connsiteY18" fmla="*/ 547211 h 771525"/>
                  <a:gd name="connsiteX19" fmla="*/ 746284 w 3552825"/>
                  <a:gd name="connsiteY19" fmla="*/ 516731 h 771525"/>
                  <a:gd name="connsiteX20" fmla="*/ 776764 w 3552825"/>
                  <a:gd name="connsiteY20" fmla="*/ 486251 h 771525"/>
                  <a:gd name="connsiteX21" fmla="*/ 803434 w 3552825"/>
                  <a:gd name="connsiteY21" fmla="*/ 501491 h 771525"/>
                  <a:gd name="connsiteX22" fmla="*/ 1117759 w 3552825"/>
                  <a:gd name="connsiteY22" fmla="*/ 501491 h 771525"/>
                  <a:gd name="connsiteX23" fmla="*/ 1021556 w 3552825"/>
                  <a:gd name="connsiteY23" fmla="*/ 405289 h 771525"/>
                  <a:gd name="connsiteX24" fmla="*/ 211931 w 3552825"/>
                  <a:gd name="connsiteY24" fmla="*/ 405289 h 771525"/>
                  <a:gd name="connsiteX25" fmla="*/ 100489 w 3552825"/>
                  <a:gd name="connsiteY25" fmla="*/ 294799 h 771525"/>
                  <a:gd name="connsiteX26" fmla="*/ 91916 w 3552825"/>
                  <a:gd name="connsiteY26" fmla="*/ 295751 h 771525"/>
                  <a:gd name="connsiteX27" fmla="*/ 70009 w 3552825"/>
                  <a:gd name="connsiteY27" fmla="*/ 287179 h 771525"/>
                  <a:gd name="connsiteX28" fmla="*/ 70009 w 3552825"/>
                  <a:gd name="connsiteY28" fmla="*/ 243364 h 771525"/>
                  <a:gd name="connsiteX29" fmla="*/ 91916 w 3552825"/>
                  <a:gd name="connsiteY29" fmla="*/ 234791 h 771525"/>
                  <a:gd name="connsiteX30" fmla="*/ 113824 w 3552825"/>
                  <a:gd name="connsiteY30" fmla="*/ 243364 h 771525"/>
                  <a:gd name="connsiteX31" fmla="*/ 121444 w 3552825"/>
                  <a:gd name="connsiteY31" fmla="*/ 272891 h 771525"/>
                  <a:gd name="connsiteX32" fmla="*/ 224314 w 3552825"/>
                  <a:gd name="connsiteY32" fmla="*/ 375761 h 771525"/>
                  <a:gd name="connsiteX33" fmla="*/ 1033939 w 3552825"/>
                  <a:gd name="connsiteY33" fmla="*/ 375761 h 771525"/>
                  <a:gd name="connsiteX34" fmla="*/ 1160621 w 3552825"/>
                  <a:gd name="connsiteY34" fmla="*/ 502444 h 771525"/>
                  <a:gd name="connsiteX35" fmla="*/ 1276826 w 3552825"/>
                  <a:gd name="connsiteY35" fmla="*/ 502444 h 771525"/>
                  <a:gd name="connsiteX36" fmla="*/ 1625441 w 3552825"/>
                  <a:gd name="connsiteY36" fmla="*/ 153829 h 771525"/>
                  <a:gd name="connsiteX37" fmla="*/ 2193131 w 3552825"/>
                  <a:gd name="connsiteY37" fmla="*/ 153829 h 771525"/>
                  <a:gd name="connsiteX38" fmla="*/ 2298859 w 3552825"/>
                  <a:gd name="connsiteY38" fmla="*/ 259556 h 771525"/>
                  <a:gd name="connsiteX39" fmla="*/ 2721769 w 3552825"/>
                  <a:gd name="connsiteY39" fmla="*/ 259556 h 771525"/>
                  <a:gd name="connsiteX40" fmla="*/ 2973229 w 3552825"/>
                  <a:gd name="connsiteY40" fmla="*/ 7144 h 771525"/>
                  <a:gd name="connsiteX41" fmla="*/ 3548539 w 3552825"/>
                  <a:gd name="connsiteY41" fmla="*/ 7144 h 771525"/>
                  <a:gd name="connsiteX42" fmla="*/ 3548539 w 3552825"/>
                  <a:gd name="connsiteY42" fmla="*/ 37624 h 771525"/>
                  <a:gd name="connsiteX43" fmla="*/ 2985611 w 3552825"/>
                  <a:gd name="connsiteY43" fmla="*/ 37624 h 771525"/>
                  <a:gd name="connsiteX44" fmla="*/ 2733199 w 3552825"/>
                  <a:gd name="connsiteY44" fmla="*/ 290036 h 771525"/>
                  <a:gd name="connsiteX45" fmla="*/ 1774984 w 3552825"/>
                  <a:gd name="connsiteY45" fmla="*/ 290036 h 771525"/>
                  <a:gd name="connsiteX46" fmla="*/ 1635919 w 3552825"/>
                  <a:gd name="connsiteY46" fmla="*/ 429101 h 771525"/>
                  <a:gd name="connsiteX47" fmla="*/ 1871186 w 3552825"/>
                  <a:gd name="connsiteY47" fmla="*/ 429101 h 771525"/>
                  <a:gd name="connsiteX48" fmla="*/ 1968341 w 3552825"/>
                  <a:gd name="connsiteY48" fmla="*/ 526256 h 771525"/>
                  <a:gd name="connsiteX49" fmla="*/ 1976914 w 3552825"/>
                  <a:gd name="connsiteY49" fmla="*/ 525304 h 771525"/>
                  <a:gd name="connsiteX50" fmla="*/ 1998821 w 3552825"/>
                  <a:gd name="connsiteY50" fmla="*/ 533876 h 771525"/>
                  <a:gd name="connsiteX51" fmla="*/ 2007394 w 3552825"/>
                  <a:gd name="connsiteY51" fmla="*/ 555784 h 771525"/>
                  <a:gd name="connsiteX52" fmla="*/ 1998821 w 3552825"/>
                  <a:gd name="connsiteY52" fmla="*/ 577691 h 771525"/>
                  <a:gd name="connsiteX53" fmla="*/ 1976914 w 3552825"/>
                  <a:gd name="connsiteY53" fmla="*/ 586264 h 771525"/>
                  <a:gd name="connsiteX54" fmla="*/ 1955006 w 3552825"/>
                  <a:gd name="connsiteY54" fmla="*/ 577691 h 771525"/>
                  <a:gd name="connsiteX55" fmla="*/ 1947386 w 3552825"/>
                  <a:gd name="connsiteY55" fmla="*/ 548164 h 771525"/>
                  <a:gd name="connsiteX56" fmla="*/ 1859756 w 3552825"/>
                  <a:gd name="connsiteY56" fmla="*/ 460534 h 771525"/>
                  <a:gd name="connsiteX57" fmla="*/ 1606391 w 3552825"/>
                  <a:gd name="connsiteY57" fmla="*/ 460534 h 771525"/>
                  <a:gd name="connsiteX58" fmla="*/ 1410176 w 3552825"/>
                  <a:gd name="connsiteY58" fmla="*/ 654844 h 771525"/>
                  <a:gd name="connsiteX59" fmla="*/ 932974 w 3552825"/>
                  <a:gd name="connsiteY59" fmla="*/ 654844 h 771525"/>
                  <a:gd name="connsiteX60" fmla="*/ 830104 w 3552825"/>
                  <a:gd name="connsiteY60" fmla="*/ 757714 h 771525"/>
                  <a:gd name="connsiteX61" fmla="*/ 298609 w 3552825"/>
                  <a:gd name="connsiteY61" fmla="*/ 757714 h 771525"/>
                  <a:gd name="connsiteX62" fmla="*/ 271939 w 3552825"/>
                  <a:gd name="connsiteY62" fmla="*/ 772954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552825" h="771525">
                    <a:moveTo>
                      <a:pt x="271939" y="772954"/>
                    </a:moveTo>
                    <a:cubicBezTo>
                      <a:pt x="254794" y="772954"/>
                      <a:pt x="241459" y="759619"/>
                      <a:pt x="241459" y="742474"/>
                    </a:cubicBezTo>
                    <a:cubicBezTo>
                      <a:pt x="241459" y="725329"/>
                      <a:pt x="254794" y="711994"/>
                      <a:pt x="271939" y="711994"/>
                    </a:cubicBezTo>
                    <a:cubicBezTo>
                      <a:pt x="283369" y="711994"/>
                      <a:pt x="292894" y="717709"/>
                      <a:pt x="298609" y="727234"/>
                    </a:cubicBezTo>
                    <a:lnTo>
                      <a:pt x="817721" y="727234"/>
                    </a:lnTo>
                    <a:lnTo>
                      <a:pt x="890111" y="653891"/>
                    </a:lnTo>
                    <a:lnTo>
                      <a:pt x="64294" y="653891"/>
                    </a:lnTo>
                    <a:cubicBezTo>
                      <a:pt x="58579" y="663416"/>
                      <a:pt x="49054" y="669131"/>
                      <a:pt x="37624" y="669131"/>
                    </a:cubicBezTo>
                    <a:cubicBezTo>
                      <a:pt x="20479" y="669131"/>
                      <a:pt x="7144" y="655796"/>
                      <a:pt x="7144" y="638651"/>
                    </a:cubicBezTo>
                    <a:cubicBezTo>
                      <a:pt x="7144" y="621506"/>
                      <a:pt x="20479" y="608171"/>
                      <a:pt x="37624" y="608171"/>
                    </a:cubicBezTo>
                    <a:cubicBezTo>
                      <a:pt x="49054" y="608171"/>
                      <a:pt x="58579" y="613886"/>
                      <a:pt x="64294" y="623411"/>
                    </a:cubicBezTo>
                    <a:lnTo>
                      <a:pt x="1397794" y="623411"/>
                    </a:lnTo>
                    <a:lnTo>
                      <a:pt x="1762601" y="258604"/>
                    </a:lnTo>
                    <a:lnTo>
                      <a:pt x="2255044" y="258604"/>
                    </a:lnTo>
                    <a:lnTo>
                      <a:pt x="2179796" y="183356"/>
                    </a:lnTo>
                    <a:lnTo>
                      <a:pt x="1637824" y="183356"/>
                    </a:lnTo>
                    <a:lnTo>
                      <a:pt x="1289209" y="531971"/>
                    </a:lnTo>
                    <a:lnTo>
                      <a:pt x="803434" y="531971"/>
                    </a:lnTo>
                    <a:cubicBezTo>
                      <a:pt x="797719" y="541496"/>
                      <a:pt x="788194" y="547211"/>
                      <a:pt x="776764" y="547211"/>
                    </a:cubicBezTo>
                    <a:cubicBezTo>
                      <a:pt x="759619" y="547211"/>
                      <a:pt x="746284" y="533876"/>
                      <a:pt x="746284" y="516731"/>
                    </a:cubicBezTo>
                    <a:cubicBezTo>
                      <a:pt x="746284" y="499586"/>
                      <a:pt x="759619" y="486251"/>
                      <a:pt x="776764" y="486251"/>
                    </a:cubicBezTo>
                    <a:cubicBezTo>
                      <a:pt x="788194" y="486251"/>
                      <a:pt x="797719" y="491966"/>
                      <a:pt x="803434" y="501491"/>
                    </a:cubicBezTo>
                    <a:lnTo>
                      <a:pt x="1117759" y="501491"/>
                    </a:lnTo>
                    <a:lnTo>
                      <a:pt x="1021556" y="405289"/>
                    </a:lnTo>
                    <a:lnTo>
                      <a:pt x="211931" y="405289"/>
                    </a:lnTo>
                    <a:lnTo>
                      <a:pt x="100489" y="294799"/>
                    </a:lnTo>
                    <a:cubicBezTo>
                      <a:pt x="97631" y="295751"/>
                      <a:pt x="94774" y="295751"/>
                      <a:pt x="91916" y="295751"/>
                    </a:cubicBezTo>
                    <a:cubicBezTo>
                      <a:pt x="83344" y="295751"/>
                      <a:pt x="75724" y="292894"/>
                      <a:pt x="70009" y="287179"/>
                    </a:cubicBezTo>
                    <a:cubicBezTo>
                      <a:pt x="57626" y="274796"/>
                      <a:pt x="57626" y="255746"/>
                      <a:pt x="70009" y="243364"/>
                    </a:cubicBezTo>
                    <a:cubicBezTo>
                      <a:pt x="75724" y="237649"/>
                      <a:pt x="83344" y="234791"/>
                      <a:pt x="91916" y="234791"/>
                    </a:cubicBezTo>
                    <a:cubicBezTo>
                      <a:pt x="100489" y="234791"/>
                      <a:pt x="108109" y="237649"/>
                      <a:pt x="113824" y="243364"/>
                    </a:cubicBezTo>
                    <a:cubicBezTo>
                      <a:pt x="121444" y="250984"/>
                      <a:pt x="124301" y="262414"/>
                      <a:pt x="121444" y="272891"/>
                    </a:cubicBezTo>
                    <a:lnTo>
                      <a:pt x="224314" y="375761"/>
                    </a:lnTo>
                    <a:lnTo>
                      <a:pt x="1033939" y="375761"/>
                    </a:lnTo>
                    <a:lnTo>
                      <a:pt x="1160621" y="502444"/>
                    </a:lnTo>
                    <a:lnTo>
                      <a:pt x="1276826" y="502444"/>
                    </a:lnTo>
                    <a:lnTo>
                      <a:pt x="1625441" y="153829"/>
                    </a:lnTo>
                    <a:lnTo>
                      <a:pt x="2193131" y="153829"/>
                    </a:lnTo>
                    <a:lnTo>
                      <a:pt x="2298859" y="259556"/>
                    </a:lnTo>
                    <a:lnTo>
                      <a:pt x="2721769" y="259556"/>
                    </a:lnTo>
                    <a:lnTo>
                      <a:pt x="2973229" y="7144"/>
                    </a:lnTo>
                    <a:lnTo>
                      <a:pt x="3548539" y="7144"/>
                    </a:lnTo>
                    <a:lnTo>
                      <a:pt x="3548539" y="37624"/>
                    </a:lnTo>
                    <a:lnTo>
                      <a:pt x="2985611" y="37624"/>
                    </a:lnTo>
                    <a:lnTo>
                      <a:pt x="2733199" y="290036"/>
                    </a:lnTo>
                    <a:lnTo>
                      <a:pt x="1774984" y="290036"/>
                    </a:lnTo>
                    <a:lnTo>
                      <a:pt x="1635919" y="429101"/>
                    </a:lnTo>
                    <a:lnTo>
                      <a:pt x="1871186" y="429101"/>
                    </a:lnTo>
                    <a:lnTo>
                      <a:pt x="1968341" y="526256"/>
                    </a:lnTo>
                    <a:cubicBezTo>
                      <a:pt x="1971199" y="525304"/>
                      <a:pt x="1974056" y="525304"/>
                      <a:pt x="1976914" y="525304"/>
                    </a:cubicBezTo>
                    <a:cubicBezTo>
                      <a:pt x="1985486" y="525304"/>
                      <a:pt x="1993106" y="528161"/>
                      <a:pt x="1998821" y="533876"/>
                    </a:cubicBezTo>
                    <a:cubicBezTo>
                      <a:pt x="2004536" y="539591"/>
                      <a:pt x="2007394" y="547211"/>
                      <a:pt x="2007394" y="555784"/>
                    </a:cubicBezTo>
                    <a:cubicBezTo>
                      <a:pt x="2007394" y="564356"/>
                      <a:pt x="2004536" y="571976"/>
                      <a:pt x="1998821" y="577691"/>
                    </a:cubicBezTo>
                    <a:cubicBezTo>
                      <a:pt x="1993106" y="583406"/>
                      <a:pt x="1985486" y="586264"/>
                      <a:pt x="1976914" y="586264"/>
                    </a:cubicBezTo>
                    <a:cubicBezTo>
                      <a:pt x="1968341" y="586264"/>
                      <a:pt x="1960721" y="583406"/>
                      <a:pt x="1955006" y="577691"/>
                    </a:cubicBezTo>
                    <a:cubicBezTo>
                      <a:pt x="1947386" y="570071"/>
                      <a:pt x="1944529" y="558641"/>
                      <a:pt x="1947386" y="548164"/>
                    </a:cubicBezTo>
                    <a:lnTo>
                      <a:pt x="1859756" y="460534"/>
                    </a:lnTo>
                    <a:lnTo>
                      <a:pt x="1606391" y="460534"/>
                    </a:lnTo>
                    <a:lnTo>
                      <a:pt x="1410176" y="654844"/>
                    </a:lnTo>
                    <a:lnTo>
                      <a:pt x="932974" y="654844"/>
                    </a:lnTo>
                    <a:lnTo>
                      <a:pt x="830104" y="757714"/>
                    </a:lnTo>
                    <a:lnTo>
                      <a:pt x="298609" y="757714"/>
                    </a:lnTo>
                    <a:cubicBezTo>
                      <a:pt x="292894" y="767239"/>
                      <a:pt x="283369" y="772954"/>
                      <a:pt x="271939" y="772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74">
                <a:extLst>
                  <a:ext uri="{FF2B5EF4-FFF2-40B4-BE49-F238E27FC236}">
                    <a16:creationId xmlns:a16="http://schemas.microsoft.com/office/drawing/2014/main" id="{9405F4BC-7B95-4DCB-B588-18BA5EDA0A36}"/>
                  </a:ext>
                </a:extLst>
              </p:cNvPr>
              <p:cNvSpPr/>
              <p:nvPr/>
            </p:nvSpPr>
            <p:spPr>
              <a:xfrm>
                <a:off x="7543660" y="1360832"/>
                <a:ext cx="3533775" cy="752475"/>
              </a:xfrm>
              <a:custGeom>
                <a:avLst/>
                <a:gdLst>
                  <a:gd name="connsiteX0" fmla="*/ 903446 w 3533775"/>
                  <a:gd name="connsiteY0" fmla="*/ 634841 h 752475"/>
                  <a:gd name="connsiteX1" fmla="*/ 812006 w 3533775"/>
                  <a:gd name="connsiteY1" fmla="*/ 727234 h 752475"/>
                  <a:gd name="connsiteX2" fmla="*/ 281464 w 3533775"/>
                  <a:gd name="connsiteY2" fmla="*/ 727234 h 752475"/>
                  <a:gd name="connsiteX3" fmla="*/ 261461 w 3533775"/>
                  <a:gd name="connsiteY3" fmla="*/ 711994 h 752475"/>
                  <a:gd name="connsiteX4" fmla="*/ 240506 w 3533775"/>
                  <a:gd name="connsiteY4" fmla="*/ 732949 h 752475"/>
                  <a:gd name="connsiteX5" fmla="*/ 261461 w 3533775"/>
                  <a:gd name="connsiteY5" fmla="*/ 753904 h 752475"/>
                  <a:gd name="connsiteX6" fmla="*/ 281464 w 3533775"/>
                  <a:gd name="connsiteY6" fmla="*/ 738664 h 752475"/>
                  <a:gd name="connsiteX7" fmla="*/ 815816 w 3533775"/>
                  <a:gd name="connsiteY7" fmla="*/ 738664 h 752475"/>
                  <a:gd name="connsiteX8" fmla="*/ 918686 w 3533775"/>
                  <a:gd name="connsiteY8" fmla="*/ 635794 h 752475"/>
                  <a:gd name="connsiteX9" fmla="*/ 917734 w 3533775"/>
                  <a:gd name="connsiteY9" fmla="*/ 634841 h 752475"/>
                  <a:gd name="connsiteX10" fmla="*/ 1395889 w 3533775"/>
                  <a:gd name="connsiteY10" fmla="*/ 634841 h 752475"/>
                  <a:gd name="connsiteX11" fmla="*/ 1591151 w 3533775"/>
                  <a:gd name="connsiteY11" fmla="*/ 439579 h 752475"/>
                  <a:gd name="connsiteX12" fmla="*/ 1852136 w 3533775"/>
                  <a:gd name="connsiteY12" fmla="*/ 439579 h 752475"/>
                  <a:gd name="connsiteX13" fmla="*/ 1947386 w 3533775"/>
                  <a:gd name="connsiteY13" fmla="*/ 534829 h 752475"/>
                  <a:gd name="connsiteX14" fmla="*/ 1951196 w 3533775"/>
                  <a:gd name="connsiteY14" fmla="*/ 560546 h 752475"/>
                  <a:gd name="connsiteX15" fmla="*/ 1980724 w 3533775"/>
                  <a:gd name="connsiteY15" fmla="*/ 560546 h 752475"/>
                  <a:gd name="connsiteX16" fmla="*/ 1980724 w 3533775"/>
                  <a:gd name="connsiteY16" fmla="*/ 531019 h 752475"/>
                  <a:gd name="connsiteX17" fmla="*/ 1955006 w 3533775"/>
                  <a:gd name="connsiteY17" fmla="*/ 527209 h 752475"/>
                  <a:gd name="connsiteX18" fmla="*/ 1856899 w 3533775"/>
                  <a:gd name="connsiteY18" fmla="*/ 429101 h 752475"/>
                  <a:gd name="connsiteX19" fmla="*/ 1602581 w 3533775"/>
                  <a:gd name="connsiteY19" fmla="*/ 429101 h 752475"/>
                  <a:gd name="connsiteX20" fmla="*/ 1760696 w 3533775"/>
                  <a:gd name="connsiteY20" fmla="*/ 270986 h 752475"/>
                  <a:gd name="connsiteX21" fmla="*/ 2718911 w 3533775"/>
                  <a:gd name="connsiteY21" fmla="*/ 270986 h 752475"/>
                  <a:gd name="connsiteX22" fmla="*/ 2971324 w 3533775"/>
                  <a:gd name="connsiteY22" fmla="*/ 18574 h 752475"/>
                  <a:gd name="connsiteX23" fmla="*/ 3528536 w 3533775"/>
                  <a:gd name="connsiteY23" fmla="*/ 18574 h 752475"/>
                  <a:gd name="connsiteX24" fmla="*/ 3528536 w 3533775"/>
                  <a:gd name="connsiteY24" fmla="*/ 7144 h 752475"/>
                  <a:gd name="connsiteX25" fmla="*/ 2966561 w 3533775"/>
                  <a:gd name="connsiteY25" fmla="*/ 7144 h 752475"/>
                  <a:gd name="connsiteX26" fmla="*/ 2714149 w 3533775"/>
                  <a:gd name="connsiteY26" fmla="*/ 259556 h 752475"/>
                  <a:gd name="connsiteX27" fmla="*/ 2282666 w 3533775"/>
                  <a:gd name="connsiteY27" fmla="*/ 259556 h 752475"/>
                  <a:gd name="connsiteX28" fmla="*/ 2282666 w 3533775"/>
                  <a:gd name="connsiteY28" fmla="*/ 259556 h 752475"/>
                  <a:gd name="connsiteX29" fmla="*/ 2177891 w 3533775"/>
                  <a:gd name="connsiteY29" fmla="*/ 153829 h 752475"/>
                  <a:gd name="connsiteX30" fmla="*/ 1617821 w 3533775"/>
                  <a:gd name="connsiteY30" fmla="*/ 153829 h 752475"/>
                  <a:gd name="connsiteX31" fmla="*/ 1270159 w 3533775"/>
                  <a:gd name="connsiteY31" fmla="*/ 502444 h 752475"/>
                  <a:gd name="connsiteX32" fmla="*/ 1146334 w 3533775"/>
                  <a:gd name="connsiteY32" fmla="*/ 502444 h 752475"/>
                  <a:gd name="connsiteX33" fmla="*/ 1020604 w 3533775"/>
                  <a:gd name="connsiteY33" fmla="*/ 376714 h 752475"/>
                  <a:gd name="connsiteX34" fmla="*/ 210979 w 3533775"/>
                  <a:gd name="connsiteY34" fmla="*/ 376714 h 752475"/>
                  <a:gd name="connsiteX35" fmla="*/ 100489 w 3533775"/>
                  <a:gd name="connsiteY35" fmla="*/ 266224 h 752475"/>
                  <a:gd name="connsiteX36" fmla="*/ 96679 w 3533775"/>
                  <a:gd name="connsiteY36" fmla="*/ 240506 h 752475"/>
                  <a:gd name="connsiteX37" fmla="*/ 67151 w 3533775"/>
                  <a:gd name="connsiteY37" fmla="*/ 240506 h 752475"/>
                  <a:gd name="connsiteX38" fmla="*/ 67151 w 3533775"/>
                  <a:gd name="connsiteY38" fmla="*/ 270034 h 752475"/>
                  <a:gd name="connsiteX39" fmla="*/ 92869 w 3533775"/>
                  <a:gd name="connsiteY39" fmla="*/ 273844 h 752475"/>
                  <a:gd name="connsiteX40" fmla="*/ 206216 w 3533775"/>
                  <a:gd name="connsiteY40" fmla="*/ 387191 h 752475"/>
                  <a:gd name="connsiteX41" fmla="*/ 1015841 w 3533775"/>
                  <a:gd name="connsiteY41" fmla="*/ 387191 h 752475"/>
                  <a:gd name="connsiteX42" fmla="*/ 1130141 w 3533775"/>
                  <a:gd name="connsiteY42" fmla="*/ 502444 h 752475"/>
                  <a:gd name="connsiteX43" fmla="*/ 786289 w 3533775"/>
                  <a:gd name="connsiteY43" fmla="*/ 502444 h 752475"/>
                  <a:gd name="connsiteX44" fmla="*/ 766286 w 3533775"/>
                  <a:gd name="connsiteY44" fmla="*/ 487204 h 752475"/>
                  <a:gd name="connsiteX45" fmla="*/ 745331 w 3533775"/>
                  <a:gd name="connsiteY45" fmla="*/ 508159 h 752475"/>
                  <a:gd name="connsiteX46" fmla="*/ 766286 w 3533775"/>
                  <a:gd name="connsiteY46" fmla="*/ 529114 h 752475"/>
                  <a:gd name="connsiteX47" fmla="*/ 786289 w 3533775"/>
                  <a:gd name="connsiteY47" fmla="*/ 513874 h 752475"/>
                  <a:gd name="connsiteX48" fmla="*/ 1274921 w 3533775"/>
                  <a:gd name="connsiteY48" fmla="*/ 513874 h 752475"/>
                  <a:gd name="connsiteX49" fmla="*/ 1623536 w 3533775"/>
                  <a:gd name="connsiteY49" fmla="*/ 165259 h 752475"/>
                  <a:gd name="connsiteX50" fmla="*/ 2174081 w 3533775"/>
                  <a:gd name="connsiteY50" fmla="*/ 165259 h 752475"/>
                  <a:gd name="connsiteX51" fmla="*/ 2268379 w 3533775"/>
                  <a:gd name="connsiteY51" fmla="*/ 259556 h 752475"/>
                  <a:gd name="connsiteX52" fmla="*/ 1756886 w 3533775"/>
                  <a:gd name="connsiteY52" fmla="*/ 259556 h 752475"/>
                  <a:gd name="connsiteX53" fmla="*/ 1392079 w 3533775"/>
                  <a:gd name="connsiteY53" fmla="*/ 624364 h 752475"/>
                  <a:gd name="connsiteX54" fmla="*/ 48101 w 3533775"/>
                  <a:gd name="connsiteY54" fmla="*/ 624364 h 752475"/>
                  <a:gd name="connsiteX55" fmla="*/ 28099 w 3533775"/>
                  <a:gd name="connsiteY55" fmla="*/ 609124 h 752475"/>
                  <a:gd name="connsiteX56" fmla="*/ 7144 w 3533775"/>
                  <a:gd name="connsiteY56" fmla="*/ 630079 h 752475"/>
                  <a:gd name="connsiteX57" fmla="*/ 28099 w 3533775"/>
                  <a:gd name="connsiteY57" fmla="*/ 651034 h 752475"/>
                  <a:gd name="connsiteX58" fmla="*/ 48101 w 3533775"/>
                  <a:gd name="connsiteY58" fmla="*/ 635794 h 752475"/>
                  <a:gd name="connsiteX59" fmla="*/ 903446 w 3533775"/>
                  <a:gd name="connsiteY59" fmla="*/ 635794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533775" h="752475">
                    <a:moveTo>
                      <a:pt x="903446" y="634841"/>
                    </a:moveTo>
                    <a:lnTo>
                      <a:pt x="812006" y="727234"/>
                    </a:lnTo>
                    <a:lnTo>
                      <a:pt x="281464" y="727234"/>
                    </a:lnTo>
                    <a:cubicBezTo>
                      <a:pt x="278606" y="718661"/>
                      <a:pt x="270986" y="711994"/>
                      <a:pt x="261461" y="711994"/>
                    </a:cubicBezTo>
                    <a:cubicBezTo>
                      <a:pt x="250031" y="711994"/>
                      <a:pt x="240506" y="721519"/>
                      <a:pt x="240506" y="732949"/>
                    </a:cubicBezTo>
                    <a:cubicBezTo>
                      <a:pt x="240506" y="744379"/>
                      <a:pt x="250031" y="753904"/>
                      <a:pt x="261461" y="753904"/>
                    </a:cubicBezTo>
                    <a:cubicBezTo>
                      <a:pt x="270986" y="753904"/>
                      <a:pt x="279559" y="747236"/>
                      <a:pt x="281464" y="738664"/>
                    </a:cubicBezTo>
                    <a:lnTo>
                      <a:pt x="815816" y="738664"/>
                    </a:lnTo>
                    <a:lnTo>
                      <a:pt x="918686" y="635794"/>
                    </a:lnTo>
                    <a:lnTo>
                      <a:pt x="917734" y="634841"/>
                    </a:lnTo>
                    <a:lnTo>
                      <a:pt x="1395889" y="634841"/>
                    </a:lnTo>
                    <a:lnTo>
                      <a:pt x="1591151" y="439579"/>
                    </a:lnTo>
                    <a:lnTo>
                      <a:pt x="1852136" y="439579"/>
                    </a:lnTo>
                    <a:lnTo>
                      <a:pt x="1947386" y="534829"/>
                    </a:lnTo>
                    <a:cubicBezTo>
                      <a:pt x="1942624" y="542449"/>
                      <a:pt x="1943576" y="552926"/>
                      <a:pt x="1951196" y="560546"/>
                    </a:cubicBezTo>
                    <a:cubicBezTo>
                      <a:pt x="1959769" y="569119"/>
                      <a:pt x="1973104" y="569119"/>
                      <a:pt x="1980724" y="560546"/>
                    </a:cubicBezTo>
                    <a:cubicBezTo>
                      <a:pt x="1989296" y="551974"/>
                      <a:pt x="1989296" y="538639"/>
                      <a:pt x="1980724" y="531019"/>
                    </a:cubicBezTo>
                    <a:cubicBezTo>
                      <a:pt x="1974056" y="524351"/>
                      <a:pt x="1963579" y="523399"/>
                      <a:pt x="1955006" y="527209"/>
                    </a:cubicBezTo>
                    <a:lnTo>
                      <a:pt x="1856899" y="429101"/>
                    </a:lnTo>
                    <a:lnTo>
                      <a:pt x="1602581" y="429101"/>
                    </a:lnTo>
                    <a:lnTo>
                      <a:pt x="1760696" y="270986"/>
                    </a:lnTo>
                    <a:lnTo>
                      <a:pt x="2718911" y="270986"/>
                    </a:lnTo>
                    <a:lnTo>
                      <a:pt x="2971324" y="18574"/>
                    </a:lnTo>
                    <a:lnTo>
                      <a:pt x="3528536" y="18574"/>
                    </a:lnTo>
                    <a:lnTo>
                      <a:pt x="3528536" y="7144"/>
                    </a:lnTo>
                    <a:lnTo>
                      <a:pt x="2966561" y="7144"/>
                    </a:lnTo>
                    <a:lnTo>
                      <a:pt x="2714149" y="259556"/>
                    </a:lnTo>
                    <a:lnTo>
                      <a:pt x="2282666" y="259556"/>
                    </a:lnTo>
                    <a:lnTo>
                      <a:pt x="2282666" y="259556"/>
                    </a:lnTo>
                    <a:lnTo>
                      <a:pt x="2177891" y="153829"/>
                    </a:lnTo>
                    <a:lnTo>
                      <a:pt x="1617821" y="153829"/>
                    </a:lnTo>
                    <a:lnTo>
                      <a:pt x="1270159" y="502444"/>
                    </a:lnTo>
                    <a:lnTo>
                      <a:pt x="1146334" y="502444"/>
                    </a:lnTo>
                    <a:lnTo>
                      <a:pt x="1020604" y="376714"/>
                    </a:lnTo>
                    <a:lnTo>
                      <a:pt x="210979" y="376714"/>
                    </a:lnTo>
                    <a:lnTo>
                      <a:pt x="100489" y="266224"/>
                    </a:lnTo>
                    <a:cubicBezTo>
                      <a:pt x="105251" y="258604"/>
                      <a:pt x="104299" y="248126"/>
                      <a:pt x="96679" y="240506"/>
                    </a:cubicBezTo>
                    <a:cubicBezTo>
                      <a:pt x="88106" y="231934"/>
                      <a:pt x="74771" y="231934"/>
                      <a:pt x="67151" y="240506"/>
                    </a:cubicBezTo>
                    <a:cubicBezTo>
                      <a:pt x="58579" y="249079"/>
                      <a:pt x="58579" y="262414"/>
                      <a:pt x="67151" y="270034"/>
                    </a:cubicBezTo>
                    <a:cubicBezTo>
                      <a:pt x="73819" y="276701"/>
                      <a:pt x="84296" y="277654"/>
                      <a:pt x="92869" y="273844"/>
                    </a:cubicBezTo>
                    <a:lnTo>
                      <a:pt x="206216" y="387191"/>
                    </a:lnTo>
                    <a:lnTo>
                      <a:pt x="1015841" y="387191"/>
                    </a:lnTo>
                    <a:lnTo>
                      <a:pt x="1130141" y="502444"/>
                    </a:lnTo>
                    <a:lnTo>
                      <a:pt x="786289" y="502444"/>
                    </a:lnTo>
                    <a:cubicBezTo>
                      <a:pt x="783431" y="493871"/>
                      <a:pt x="775811" y="487204"/>
                      <a:pt x="766286" y="487204"/>
                    </a:cubicBezTo>
                    <a:cubicBezTo>
                      <a:pt x="754856" y="487204"/>
                      <a:pt x="745331" y="496729"/>
                      <a:pt x="745331" y="508159"/>
                    </a:cubicBezTo>
                    <a:cubicBezTo>
                      <a:pt x="745331" y="519589"/>
                      <a:pt x="754856" y="529114"/>
                      <a:pt x="766286" y="529114"/>
                    </a:cubicBezTo>
                    <a:cubicBezTo>
                      <a:pt x="775811" y="529114"/>
                      <a:pt x="784384" y="522446"/>
                      <a:pt x="786289" y="513874"/>
                    </a:cubicBezTo>
                    <a:lnTo>
                      <a:pt x="1274921" y="513874"/>
                    </a:lnTo>
                    <a:lnTo>
                      <a:pt x="1623536" y="165259"/>
                    </a:lnTo>
                    <a:lnTo>
                      <a:pt x="2174081" y="165259"/>
                    </a:lnTo>
                    <a:lnTo>
                      <a:pt x="2268379" y="259556"/>
                    </a:lnTo>
                    <a:lnTo>
                      <a:pt x="1756886" y="259556"/>
                    </a:lnTo>
                    <a:lnTo>
                      <a:pt x="1392079" y="624364"/>
                    </a:lnTo>
                    <a:lnTo>
                      <a:pt x="48101" y="624364"/>
                    </a:lnTo>
                    <a:cubicBezTo>
                      <a:pt x="45244" y="615791"/>
                      <a:pt x="37624" y="609124"/>
                      <a:pt x="28099" y="609124"/>
                    </a:cubicBezTo>
                    <a:cubicBezTo>
                      <a:pt x="16669" y="609124"/>
                      <a:pt x="7144" y="618649"/>
                      <a:pt x="7144" y="630079"/>
                    </a:cubicBezTo>
                    <a:cubicBezTo>
                      <a:pt x="7144" y="641509"/>
                      <a:pt x="16669" y="651034"/>
                      <a:pt x="28099" y="651034"/>
                    </a:cubicBezTo>
                    <a:cubicBezTo>
                      <a:pt x="37624" y="651034"/>
                      <a:pt x="46196" y="644366"/>
                      <a:pt x="48101" y="635794"/>
                    </a:cubicBezTo>
                    <a:lnTo>
                      <a:pt x="903446" y="6357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5">
                <a:extLst>
                  <a:ext uri="{FF2B5EF4-FFF2-40B4-BE49-F238E27FC236}">
                    <a16:creationId xmlns:a16="http://schemas.microsoft.com/office/drawing/2014/main" id="{475A5F7C-EAB1-4B94-B467-7E40E073BD6E}"/>
                  </a:ext>
                </a:extLst>
              </p:cNvPr>
              <p:cNvSpPr/>
              <p:nvPr/>
            </p:nvSpPr>
            <p:spPr>
              <a:xfrm>
                <a:off x="7588427" y="1653250"/>
                <a:ext cx="4210050" cy="1152525"/>
              </a:xfrm>
              <a:custGeom>
                <a:avLst/>
                <a:gdLst>
                  <a:gd name="connsiteX0" fmla="*/ 37624 w 4210050"/>
                  <a:gd name="connsiteY0" fmla="*/ 1153954 h 1152525"/>
                  <a:gd name="connsiteX1" fmla="*/ 15716 w 4210050"/>
                  <a:gd name="connsiteY1" fmla="*/ 1145381 h 1152525"/>
                  <a:gd name="connsiteX2" fmla="*/ 7144 w 4210050"/>
                  <a:gd name="connsiteY2" fmla="*/ 1123474 h 1152525"/>
                  <a:gd name="connsiteX3" fmla="*/ 16669 w 4210050"/>
                  <a:gd name="connsiteY3" fmla="*/ 1101566 h 1152525"/>
                  <a:gd name="connsiteX4" fmla="*/ 38576 w 4210050"/>
                  <a:gd name="connsiteY4" fmla="*/ 1092994 h 1152525"/>
                  <a:gd name="connsiteX5" fmla="*/ 47149 w 4210050"/>
                  <a:gd name="connsiteY5" fmla="*/ 1093946 h 1152525"/>
                  <a:gd name="connsiteX6" fmla="*/ 185261 w 4210050"/>
                  <a:gd name="connsiteY6" fmla="*/ 955834 h 1152525"/>
                  <a:gd name="connsiteX7" fmla="*/ 1015841 w 4210050"/>
                  <a:gd name="connsiteY7" fmla="*/ 955834 h 1152525"/>
                  <a:gd name="connsiteX8" fmla="*/ 1182529 w 4210050"/>
                  <a:gd name="connsiteY8" fmla="*/ 789146 h 1152525"/>
                  <a:gd name="connsiteX9" fmla="*/ 524351 w 4210050"/>
                  <a:gd name="connsiteY9" fmla="*/ 789146 h 1152525"/>
                  <a:gd name="connsiteX10" fmla="*/ 455771 w 4210050"/>
                  <a:gd name="connsiteY10" fmla="*/ 720566 h 1152525"/>
                  <a:gd name="connsiteX11" fmla="*/ 447199 w 4210050"/>
                  <a:gd name="connsiteY11" fmla="*/ 721519 h 1152525"/>
                  <a:gd name="connsiteX12" fmla="*/ 425291 w 4210050"/>
                  <a:gd name="connsiteY12" fmla="*/ 712946 h 1152525"/>
                  <a:gd name="connsiteX13" fmla="*/ 416719 w 4210050"/>
                  <a:gd name="connsiteY13" fmla="*/ 691039 h 1152525"/>
                  <a:gd name="connsiteX14" fmla="*/ 425291 w 4210050"/>
                  <a:gd name="connsiteY14" fmla="*/ 669131 h 1152525"/>
                  <a:gd name="connsiteX15" fmla="*/ 447199 w 4210050"/>
                  <a:gd name="connsiteY15" fmla="*/ 660559 h 1152525"/>
                  <a:gd name="connsiteX16" fmla="*/ 469106 w 4210050"/>
                  <a:gd name="connsiteY16" fmla="*/ 669131 h 1152525"/>
                  <a:gd name="connsiteX17" fmla="*/ 476726 w 4210050"/>
                  <a:gd name="connsiteY17" fmla="*/ 698659 h 1152525"/>
                  <a:gd name="connsiteX18" fmla="*/ 536734 w 4210050"/>
                  <a:gd name="connsiteY18" fmla="*/ 758666 h 1152525"/>
                  <a:gd name="connsiteX19" fmla="*/ 1423511 w 4210050"/>
                  <a:gd name="connsiteY19" fmla="*/ 758666 h 1152525"/>
                  <a:gd name="connsiteX20" fmla="*/ 1546384 w 4210050"/>
                  <a:gd name="connsiteY20" fmla="*/ 881539 h 1152525"/>
                  <a:gd name="connsiteX21" fmla="*/ 1890236 w 4210050"/>
                  <a:gd name="connsiteY21" fmla="*/ 881539 h 1152525"/>
                  <a:gd name="connsiteX22" fmla="*/ 1800701 w 4210050"/>
                  <a:gd name="connsiteY22" fmla="*/ 792004 h 1152525"/>
                  <a:gd name="connsiteX23" fmla="*/ 1578769 w 4210050"/>
                  <a:gd name="connsiteY23" fmla="*/ 792004 h 1152525"/>
                  <a:gd name="connsiteX24" fmla="*/ 1552099 w 4210050"/>
                  <a:gd name="connsiteY24" fmla="*/ 807244 h 1152525"/>
                  <a:gd name="connsiteX25" fmla="*/ 1521619 w 4210050"/>
                  <a:gd name="connsiteY25" fmla="*/ 776764 h 1152525"/>
                  <a:gd name="connsiteX26" fmla="*/ 1552099 w 4210050"/>
                  <a:gd name="connsiteY26" fmla="*/ 746284 h 1152525"/>
                  <a:gd name="connsiteX27" fmla="*/ 1578769 w 4210050"/>
                  <a:gd name="connsiteY27" fmla="*/ 761524 h 1152525"/>
                  <a:gd name="connsiteX28" fmla="*/ 1813084 w 4210050"/>
                  <a:gd name="connsiteY28" fmla="*/ 761524 h 1152525"/>
                  <a:gd name="connsiteX29" fmla="*/ 1932146 w 4210050"/>
                  <a:gd name="connsiteY29" fmla="*/ 880586 h 1152525"/>
                  <a:gd name="connsiteX30" fmla="*/ 2062639 w 4210050"/>
                  <a:gd name="connsiteY30" fmla="*/ 880586 h 1152525"/>
                  <a:gd name="connsiteX31" fmla="*/ 2237899 w 4210050"/>
                  <a:gd name="connsiteY31" fmla="*/ 705326 h 1152525"/>
                  <a:gd name="connsiteX32" fmla="*/ 2118836 w 4210050"/>
                  <a:gd name="connsiteY32" fmla="*/ 705326 h 1152525"/>
                  <a:gd name="connsiteX33" fmla="*/ 2095024 w 4210050"/>
                  <a:gd name="connsiteY33" fmla="*/ 729139 h 1152525"/>
                  <a:gd name="connsiteX34" fmla="*/ 2087404 w 4210050"/>
                  <a:gd name="connsiteY34" fmla="*/ 758666 h 1152525"/>
                  <a:gd name="connsiteX35" fmla="*/ 2065496 w 4210050"/>
                  <a:gd name="connsiteY35" fmla="*/ 767239 h 1152525"/>
                  <a:gd name="connsiteX36" fmla="*/ 2043589 w 4210050"/>
                  <a:gd name="connsiteY36" fmla="*/ 758666 h 1152525"/>
                  <a:gd name="connsiteX37" fmla="*/ 2035016 w 4210050"/>
                  <a:gd name="connsiteY37" fmla="*/ 736759 h 1152525"/>
                  <a:gd name="connsiteX38" fmla="*/ 2043589 w 4210050"/>
                  <a:gd name="connsiteY38" fmla="*/ 714851 h 1152525"/>
                  <a:gd name="connsiteX39" fmla="*/ 2065496 w 4210050"/>
                  <a:gd name="connsiteY39" fmla="*/ 706279 h 1152525"/>
                  <a:gd name="connsiteX40" fmla="*/ 2074069 w 4210050"/>
                  <a:gd name="connsiteY40" fmla="*/ 707231 h 1152525"/>
                  <a:gd name="connsiteX41" fmla="*/ 2107406 w 4210050"/>
                  <a:gd name="connsiteY41" fmla="*/ 673894 h 1152525"/>
                  <a:gd name="connsiteX42" fmla="*/ 2380774 w 4210050"/>
                  <a:gd name="connsiteY42" fmla="*/ 673894 h 1152525"/>
                  <a:gd name="connsiteX43" fmla="*/ 2480786 w 4210050"/>
                  <a:gd name="connsiteY43" fmla="*/ 573881 h 1152525"/>
                  <a:gd name="connsiteX44" fmla="*/ 2959894 w 4210050"/>
                  <a:gd name="connsiteY44" fmla="*/ 573881 h 1152525"/>
                  <a:gd name="connsiteX45" fmla="*/ 3093244 w 4210050"/>
                  <a:gd name="connsiteY45" fmla="*/ 440531 h 1152525"/>
                  <a:gd name="connsiteX46" fmla="*/ 3409474 w 4210050"/>
                  <a:gd name="connsiteY46" fmla="*/ 440531 h 1152525"/>
                  <a:gd name="connsiteX47" fmla="*/ 3698081 w 4210050"/>
                  <a:gd name="connsiteY47" fmla="*/ 151924 h 1152525"/>
                  <a:gd name="connsiteX48" fmla="*/ 3527584 w 4210050"/>
                  <a:gd name="connsiteY48" fmla="*/ 151924 h 1152525"/>
                  <a:gd name="connsiteX49" fmla="*/ 3337084 w 4210050"/>
                  <a:gd name="connsiteY49" fmla="*/ 342424 h 1152525"/>
                  <a:gd name="connsiteX50" fmla="*/ 3170396 w 4210050"/>
                  <a:gd name="connsiteY50" fmla="*/ 342424 h 1152525"/>
                  <a:gd name="connsiteX51" fmla="*/ 3143726 w 4210050"/>
                  <a:gd name="connsiteY51" fmla="*/ 357664 h 1152525"/>
                  <a:gd name="connsiteX52" fmla="*/ 3113246 w 4210050"/>
                  <a:gd name="connsiteY52" fmla="*/ 327184 h 1152525"/>
                  <a:gd name="connsiteX53" fmla="*/ 3143726 w 4210050"/>
                  <a:gd name="connsiteY53" fmla="*/ 296704 h 1152525"/>
                  <a:gd name="connsiteX54" fmla="*/ 3170396 w 4210050"/>
                  <a:gd name="connsiteY54" fmla="*/ 311944 h 1152525"/>
                  <a:gd name="connsiteX55" fmla="*/ 3323749 w 4210050"/>
                  <a:gd name="connsiteY55" fmla="*/ 311944 h 1152525"/>
                  <a:gd name="connsiteX56" fmla="*/ 3514249 w 4210050"/>
                  <a:gd name="connsiteY56" fmla="*/ 121444 h 1152525"/>
                  <a:gd name="connsiteX57" fmla="*/ 3727609 w 4210050"/>
                  <a:gd name="connsiteY57" fmla="*/ 121444 h 1152525"/>
                  <a:gd name="connsiteX58" fmla="*/ 3841909 w 4210050"/>
                  <a:gd name="connsiteY58" fmla="*/ 7144 h 1152525"/>
                  <a:gd name="connsiteX59" fmla="*/ 4072414 w 4210050"/>
                  <a:gd name="connsiteY59" fmla="*/ 7144 h 1152525"/>
                  <a:gd name="connsiteX60" fmla="*/ 4172426 w 4210050"/>
                  <a:gd name="connsiteY60" fmla="*/ 107156 h 1152525"/>
                  <a:gd name="connsiteX61" fmla="*/ 4180999 w 4210050"/>
                  <a:gd name="connsiteY61" fmla="*/ 106204 h 1152525"/>
                  <a:gd name="connsiteX62" fmla="*/ 4202906 w 4210050"/>
                  <a:gd name="connsiteY62" fmla="*/ 114776 h 1152525"/>
                  <a:gd name="connsiteX63" fmla="*/ 4211479 w 4210050"/>
                  <a:gd name="connsiteY63" fmla="*/ 136684 h 1152525"/>
                  <a:gd name="connsiteX64" fmla="*/ 4202906 w 4210050"/>
                  <a:gd name="connsiteY64" fmla="*/ 158591 h 1152525"/>
                  <a:gd name="connsiteX65" fmla="*/ 4180999 w 4210050"/>
                  <a:gd name="connsiteY65" fmla="*/ 167164 h 1152525"/>
                  <a:gd name="connsiteX66" fmla="*/ 4159091 w 4210050"/>
                  <a:gd name="connsiteY66" fmla="*/ 158591 h 1152525"/>
                  <a:gd name="connsiteX67" fmla="*/ 4151471 w 4210050"/>
                  <a:gd name="connsiteY67" fmla="*/ 129064 h 1152525"/>
                  <a:gd name="connsiteX68" fmla="*/ 4060984 w 4210050"/>
                  <a:gd name="connsiteY68" fmla="*/ 38576 h 1152525"/>
                  <a:gd name="connsiteX69" fmla="*/ 3856196 w 4210050"/>
                  <a:gd name="connsiteY69" fmla="*/ 38576 h 1152525"/>
                  <a:gd name="connsiteX70" fmla="*/ 3422809 w 4210050"/>
                  <a:gd name="connsiteY70" fmla="*/ 471964 h 1152525"/>
                  <a:gd name="connsiteX71" fmla="*/ 3104674 w 4210050"/>
                  <a:gd name="connsiteY71" fmla="*/ 471964 h 1152525"/>
                  <a:gd name="connsiteX72" fmla="*/ 2767489 w 4210050"/>
                  <a:gd name="connsiteY72" fmla="*/ 809149 h 1152525"/>
                  <a:gd name="connsiteX73" fmla="*/ 2343626 w 4210050"/>
                  <a:gd name="connsiteY73" fmla="*/ 809149 h 1152525"/>
                  <a:gd name="connsiteX74" fmla="*/ 2316956 w 4210050"/>
                  <a:gd name="connsiteY74" fmla="*/ 824389 h 1152525"/>
                  <a:gd name="connsiteX75" fmla="*/ 2286476 w 4210050"/>
                  <a:gd name="connsiteY75" fmla="*/ 793909 h 1152525"/>
                  <a:gd name="connsiteX76" fmla="*/ 2316956 w 4210050"/>
                  <a:gd name="connsiteY76" fmla="*/ 763429 h 1152525"/>
                  <a:gd name="connsiteX77" fmla="*/ 2343626 w 4210050"/>
                  <a:gd name="connsiteY77" fmla="*/ 778669 h 1152525"/>
                  <a:gd name="connsiteX78" fmla="*/ 2755106 w 4210050"/>
                  <a:gd name="connsiteY78" fmla="*/ 778669 h 1152525"/>
                  <a:gd name="connsiteX79" fmla="*/ 2928461 w 4210050"/>
                  <a:gd name="connsiteY79" fmla="*/ 605314 h 1152525"/>
                  <a:gd name="connsiteX80" fmla="*/ 2492216 w 4210050"/>
                  <a:gd name="connsiteY80" fmla="*/ 605314 h 1152525"/>
                  <a:gd name="connsiteX81" fmla="*/ 2392204 w 4210050"/>
                  <a:gd name="connsiteY81" fmla="*/ 705326 h 1152525"/>
                  <a:gd name="connsiteX82" fmla="*/ 2279809 w 4210050"/>
                  <a:gd name="connsiteY82" fmla="*/ 705326 h 1152525"/>
                  <a:gd name="connsiteX83" fmla="*/ 2075021 w 4210050"/>
                  <a:gd name="connsiteY83" fmla="*/ 910114 h 1152525"/>
                  <a:gd name="connsiteX84" fmla="*/ 1533049 w 4210050"/>
                  <a:gd name="connsiteY84" fmla="*/ 910114 h 1152525"/>
                  <a:gd name="connsiteX85" fmla="*/ 1410176 w 4210050"/>
                  <a:gd name="connsiteY85" fmla="*/ 787241 h 1152525"/>
                  <a:gd name="connsiteX86" fmla="*/ 1222534 w 4210050"/>
                  <a:gd name="connsiteY86" fmla="*/ 787241 h 1152525"/>
                  <a:gd name="connsiteX87" fmla="*/ 1026319 w 4210050"/>
                  <a:gd name="connsiteY87" fmla="*/ 983456 h 1152525"/>
                  <a:gd name="connsiteX88" fmla="*/ 195739 w 4210050"/>
                  <a:gd name="connsiteY88" fmla="*/ 983456 h 1152525"/>
                  <a:gd name="connsiteX89" fmla="*/ 67151 w 4210050"/>
                  <a:gd name="connsiteY89" fmla="*/ 1114901 h 1152525"/>
                  <a:gd name="connsiteX90" fmla="*/ 59531 w 4210050"/>
                  <a:gd name="connsiteY90" fmla="*/ 1144429 h 1152525"/>
                  <a:gd name="connsiteX91" fmla="*/ 37624 w 4210050"/>
                  <a:gd name="connsiteY91" fmla="*/ 1153954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210050" h="1152525">
                    <a:moveTo>
                      <a:pt x="37624" y="1153954"/>
                    </a:moveTo>
                    <a:cubicBezTo>
                      <a:pt x="29051" y="1153954"/>
                      <a:pt x="21431" y="1151096"/>
                      <a:pt x="15716" y="1145381"/>
                    </a:cubicBezTo>
                    <a:cubicBezTo>
                      <a:pt x="10001" y="1139666"/>
                      <a:pt x="7144" y="1132046"/>
                      <a:pt x="7144" y="1123474"/>
                    </a:cubicBezTo>
                    <a:cubicBezTo>
                      <a:pt x="7144" y="1114901"/>
                      <a:pt x="10001" y="1107281"/>
                      <a:pt x="16669" y="1101566"/>
                    </a:cubicBezTo>
                    <a:cubicBezTo>
                      <a:pt x="22384" y="1095851"/>
                      <a:pt x="30004" y="1092994"/>
                      <a:pt x="38576" y="1092994"/>
                    </a:cubicBezTo>
                    <a:cubicBezTo>
                      <a:pt x="41434" y="1092994"/>
                      <a:pt x="44291" y="1092994"/>
                      <a:pt x="47149" y="1093946"/>
                    </a:cubicBezTo>
                    <a:lnTo>
                      <a:pt x="185261" y="955834"/>
                    </a:lnTo>
                    <a:lnTo>
                      <a:pt x="1015841" y="955834"/>
                    </a:lnTo>
                    <a:lnTo>
                      <a:pt x="1182529" y="789146"/>
                    </a:lnTo>
                    <a:lnTo>
                      <a:pt x="524351" y="789146"/>
                    </a:lnTo>
                    <a:lnTo>
                      <a:pt x="455771" y="720566"/>
                    </a:lnTo>
                    <a:cubicBezTo>
                      <a:pt x="452914" y="721519"/>
                      <a:pt x="450056" y="721519"/>
                      <a:pt x="447199" y="721519"/>
                    </a:cubicBezTo>
                    <a:cubicBezTo>
                      <a:pt x="438626" y="721519"/>
                      <a:pt x="431006" y="718661"/>
                      <a:pt x="425291" y="712946"/>
                    </a:cubicBezTo>
                    <a:cubicBezTo>
                      <a:pt x="419576" y="707231"/>
                      <a:pt x="416719" y="699611"/>
                      <a:pt x="416719" y="691039"/>
                    </a:cubicBezTo>
                    <a:cubicBezTo>
                      <a:pt x="416719" y="682466"/>
                      <a:pt x="419576" y="674846"/>
                      <a:pt x="425291" y="669131"/>
                    </a:cubicBezTo>
                    <a:cubicBezTo>
                      <a:pt x="431006" y="663416"/>
                      <a:pt x="438626" y="660559"/>
                      <a:pt x="447199" y="660559"/>
                    </a:cubicBezTo>
                    <a:cubicBezTo>
                      <a:pt x="455771" y="660559"/>
                      <a:pt x="463391" y="663416"/>
                      <a:pt x="469106" y="669131"/>
                    </a:cubicBezTo>
                    <a:cubicBezTo>
                      <a:pt x="476726" y="676751"/>
                      <a:pt x="479584" y="688181"/>
                      <a:pt x="476726" y="698659"/>
                    </a:cubicBezTo>
                    <a:lnTo>
                      <a:pt x="536734" y="758666"/>
                    </a:lnTo>
                    <a:lnTo>
                      <a:pt x="1423511" y="758666"/>
                    </a:lnTo>
                    <a:lnTo>
                      <a:pt x="1546384" y="881539"/>
                    </a:lnTo>
                    <a:lnTo>
                      <a:pt x="1890236" y="881539"/>
                    </a:lnTo>
                    <a:lnTo>
                      <a:pt x="1800701" y="792004"/>
                    </a:lnTo>
                    <a:lnTo>
                      <a:pt x="1578769" y="792004"/>
                    </a:lnTo>
                    <a:cubicBezTo>
                      <a:pt x="1573054" y="801529"/>
                      <a:pt x="1563529" y="807244"/>
                      <a:pt x="1552099" y="807244"/>
                    </a:cubicBezTo>
                    <a:cubicBezTo>
                      <a:pt x="1534954" y="807244"/>
                      <a:pt x="1521619" y="793909"/>
                      <a:pt x="1521619" y="776764"/>
                    </a:cubicBezTo>
                    <a:cubicBezTo>
                      <a:pt x="1521619" y="759619"/>
                      <a:pt x="1534954" y="746284"/>
                      <a:pt x="1552099" y="746284"/>
                    </a:cubicBezTo>
                    <a:cubicBezTo>
                      <a:pt x="1563529" y="746284"/>
                      <a:pt x="1573054" y="751999"/>
                      <a:pt x="1578769" y="761524"/>
                    </a:cubicBezTo>
                    <a:lnTo>
                      <a:pt x="1813084" y="761524"/>
                    </a:lnTo>
                    <a:lnTo>
                      <a:pt x="1932146" y="880586"/>
                    </a:lnTo>
                    <a:lnTo>
                      <a:pt x="2062639" y="880586"/>
                    </a:lnTo>
                    <a:lnTo>
                      <a:pt x="2237899" y="705326"/>
                    </a:lnTo>
                    <a:lnTo>
                      <a:pt x="2118836" y="705326"/>
                    </a:lnTo>
                    <a:lnTo>
                      <a:pt x="2095024" y="729139"/>
                    </a:lnTo>
                    <a:cubicBezTo>
                      <a:pt x="2097881" y="739616"/>
                      <a:pt x="2095024" y="751046"/>
                      <a:pt x="2087404" y="758666"/>
                    </a:cubicBezTo>
                    <a:cubicBezTo>
                      <a:pt x="2081689" y="764381"/>
                      <a:pt x="2074069" y="767239"/>
                      <a:pt x="2065496" y="767239"/>
                    </a:cubicBezTo>
                    <a:cubicBezTo>
                      <a:pt x="2056924" y="767239"/>
                      <a:pt x="2049304" y="764381"/>
                      <a:pt x="2043589" y="758666"/>
                    </a:cubicBezTo>
                    <a:cubicBezTo>
                      <a:pt x="2037874" y="752951"/>
                      <a:pt x="2035016" y="745331"/>
                      <a:pt x="2035016" y="736759"/>
                    </a:cubicBezTo>
                    <a:cubicBezTo>
                      <a:pt x="2035016" y="728186"/>
                      <a:pt x="2037874" y="720566"/>
                      <a:pt x="2043589" y="714851"/>
                    </a:cubicBezTo>
                    <a:cubicBezTo>
                      <a:pt x="2049304" y="709136"/>
                      <a:pt x="2056924" y="706279"/>
                      <a:pt x="2065496" y="706279"/>
                    </a:cubicBezTo>
                    <a:cubicBezTo>
                      <a:pt x="2068354" y="706279"/>
                      <a:pt x="2071211" y="706279"/>
                      <a:pt x="2074069" y="707231"/>
                    </a:cubicBezTo>
                    <a:lnTo>
                      <a:pt x="2107406" y="673894"/>
                    </a:lnTo>
                    <a:lnTo>
                      <a:pt x="2380774" y="673894"/>
                    </a:lnTo>
                    <a:lnTo>
                      <a:pt x="2480786" y="573881"/>
                    </a:lnTo>
                    <a:lnTo>
                      <a:pt x="2959894" y="573881"/>
                    </a:lnTo>
                    <a:lnTo>
                      <a:pt x="3093244" y="440531"/>
                    </a:lnTo>
                    <a:lnTo>
                      <a:pt x="3409474" y="440531"/>
                    </a:lnTo>
                    <a:lnTo>
                      <a:pt x="3698081" y="151924"/>
                    </a:lnTo>
                    <a:lnTo>
                      <a:pt x="3527584" y="151924"/>
                    </a:lnTo>
                    <a:lnTo>
                      <a:pt x="3337084" y="342424"/>
                    </a:lnTo>
                    <a:lnTo>
                      <a:pt x="3170396" y="342424"/>
                    </a:lnTo>
                    <a:cubicBezTo>
                      <a:pt x="3164681" y="351949"/>
                      <a:pt x="3155156" y="357664"/>
                      <a:pt x="3143726" y="357664"/>
                    </a:cubicBezTo>
                    <a:cubicBezTo>
                      <a:pt x="3126581" y="357664"/>
                      <a:pt x="3113246" y="344329"/>
                      <a:pt x="3113246" y="327184"/>
                    </a:cubicBezTo>
                    <a:cubicBezTo>
                      <a:pt x="3113246" y="310039"/>
                      <a:pt x="3126581" y="296704"/>
                      <a:pt x="3143726" y="296704"/>
                    </a:cubicBezTo>
                    <a:cubicBezTo>
                      <a:pt x="3155156" y="296704"/>
                      <a:pt x="3164681" y="302419"/>
                      <a:pt x="3170396" y="311944"/>
                    </a:cubicBezTo>
                    <a:lnTo>
                      <a:pt x="3323749" y="311944"/>
                    </a:lnTo>
                    <a:lnTo>
                      <a:pt x="3514249" y="121444"/>
                    </a:lnTo>
                    <a:lnTo>
                      <a:pt x="3727609" y="121444"/>
                    </a:lnTo>
                    <a:lnTo>
                      <a:pt x="3841909" y="7144"/>
                    </a:lnTo>
                    <a:lnTo>
                      <a:pt x="4072414" y="7144"/>
                    </a:lnTo>
                    <a:lnTo>
                      <a:pt x="4172426" y="107156"/>
                    </a:lnTo>
                    <a:cubicBezTo>
                      <a:pt x="4175284" y="106204"/>
                      <a:pt x="4178141" y="106204"/>
                      <a:pt x="4180999" y="106204"/>
                    </a:cubicBezTo>
                    <a:cubicBezTo>
                      <a:pt x="4189571" y="106204"/>
                      <a:pt x="4197192" y="109061"/>
                      <a:pt x="4202906" y="114776"/>
                    </a:cubicBezTo>
                    <a:cubicBezTo>
                      <a:pt x="4208621" y="120491"/>
                      <a:pt x="4211479" y="128111"/>
                      <a:pt x="4211479" y="136684"/>
                    </a:cubicBezTo>
                    <a:cubicBezTo>
                      <a:pt x="4211479" y="145256"/>
                      <a:pt x="4208621" y="152876"/>
                      <a:pt x="4202906" y="158591"/>
                    </a:cubicBezTo>
                    <a:cubicBezTo>
                      <a:pt x="4197192" y="164306"/>
                      <a:pt x="4189571" y="167164"/>
                      <a:pt x="4180999" y="167164"/>
                    </a:cubicBezTo>
                    <a:cubicBezTo>
                      <a:pt x="4172426" y="167164"/>
                      <a:pt x="4164806" y="164306"/>
                      <a:pt x="4159091" y="158591"/>
                    </a:cubicBezTo>
                    <a:cubicBezTo>
                      <a:pt x="4151471" y="150971"/>
                      <a:pt x="4148614" y="139541"/>
                      <a:pt x="4151471" y="129064"/>
                    </a:cubicBezTo>
                    <a:lnTo>
                      <a:pt x="4060984" y="38576"/>
                    </a:lnTo>
                    <a:lnTo>
                      <a:pt x="3856196" y="38576"/>
                    </a:lnTo>
                    <a:lnTo>
                      <a:pt x="3422809" y="471964"/>
                    </a:lnTo>
                    <a:lnTo>
                      <a:pt x="3104674" y="471964"/>
                    </a:lnTo>
                    <a:lnTo>
                      <a:pt x="2767489" y="809149"/>
                    </a:lnTo>
                    <a:lnTo>
                      <a:pt x="2343626" y="809149"/>
                    </a:lnTo>
                    <a:cubicBezTo>
                      <a:pt x="2337911" y="818674"/>
                      <a:pt x="2328386" y="824389"/>
                      <a:pt x="2316956" y="824389"/>
                    </a:cubicBezTo>
                    <a:cubicBezTo>
                      <a:pt x="2299811" y="824389"/>
                      <a:pt x="2286476" y="811054"/>
                      <a:pt x="2286476" y="793909"/>
                    </a:cubicBezTo>
                    <a:cubicBezTo>
                      <a:pt x="2286476" y="776764"/>
                      <a:pt x="2299811" y="763429"/>
                      <a:pt x="2316956" y="763429"/>
                    </a:cubicBezTo>
                    <a:cubicBezTo>
                      <a:pt x="2328386" y="763429"/>
                      <a:pt x="2337911" y="769144"/>
                      <a:pt x="2343626" y="778669"/>
                    </a:cubicBezTo>
                    <a:lnTo>
                      <a:pt x="2755106" y="778669"/>
                    </a:lnTo>
                    <a:lnTo>
                      <a:pt x="2928461" y="605314"/>
                    </a:lnTo>
                    <a:lnTo>
                      <a:pt x="2492216" y="605314"/>
                    </a:lnTo>
                    <a:lnTo>
                      <a:pt x="2392204" y="705326"/>
                    </a:lnTo>
                    <a:lnTo>
                      <a:pt x="2279809" y="705326"/>
                    </a:lnTo>
                    <a:lnTo>
                      <a:pt x="2075021" y="910114"/>
                    </a:lnTo>
                    <a:lnTo>
                      <a:pt x="1533049" y="910114"/>
                    </a:lnTo>
                    <a:lnTo>
                      <a:pt x="1410176" y="787241"/>
                    </a:lnTo>
                    <a:lnTo>
                      <a:pt x="1222534" y="787241"/>
                    </a:lnTo>
                    <a:lnTo>
                      <a:pt x="1026319" y="983456"/>
                    </a:lnTo>
                    <a:lnTo>
                      <a:pt x="195739" y="983456"/>
                    </a:lnTo>
                    <a:lnTo>
                      <a:pt x="67151" y="1114901"/>
                    </a:lnTo>
                    <a:cubicBezTo>
                      <a:pt x="70009" y="1125379"/>
                      <a:pt x="67151" y="1136809"/>
                      <a:pt x="59531" y="1144429"/>
                    </a:cubicBezTo>
                    <a:cubicBezTo>
                      <a:pt x="52864" y="1150144"/>
                      <a:pt x="45244" y="1153954"/>
                      <a:pt x="37624" y="1153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6">
                <a:extLst>
                  <a:ext uri="{FF2B5EF4-FFF2-40B4-BE49-F238E27FC236}">
                    <a16:creationId xmlns:a16="http://schemas.microsoft.com/office/drawing/2014/main" id="{588CC3B2-437A-46FC-BF4E-9FB61FE4973A}"/>
                  </a:ext>
                </a:extLst>
              </p:cNvPr>
              <p:cNvSpPr/>
              <p:nvPr/>
            </p:nvSpPr>
            <p:spPr>
              <a:xfrm>
                <a:off x="7596285" y="1665632"/>
                <a:ext cx="4200525" cy="1133475"/>
              </a:xfrm>
              <a:custGeom>
                <a:avLst/>
                <a:gdLst>
                  <a:gd name="connsiteX0" fmla="*/ 4187428 w 4200525"/>
                  <a:gd name="connsiteY0" fmla="*/ 111919 h 1133475"/>
                  <a:gd name="connsiteX1" fmla="*/ 4161711 w 4200525"/>
                  <a:gd name="connsiteY1" fmla="*/ 108109 h 1133475"/>
                  <a:gd name="connsiteX2" fmla="*/ 4060746 w 4200525"/>
                  <a:gd name="connsiteY2" fmla="*/ 7144 h 1133475"/>
                  <a:gd name="connsiteX3" fmla="*/ 3838813 w 4200525"/>
                  <a:gd name="connsiteY3" fmla="*/ 7144 h 1133475"/>
                  <a:gd name="connsiteX4" fmla="*/ 3724513 w 4200525"/>
                  <a:gd name="connsiteY4" fmla="*/ 121444 h 1133475"/>
                  <a:gd name="connsiteX5" fmla="*/ 3511153 w 4200525"/>
                  <a:gd name="connsiteY5" fmla="*/ 121444 h 1133475"/>
                  <a:gd name="connsiteX6" fmla="*/ 3320653 w 4200525"/>
                  <a:gd name="connsiteY6" fmla="*/ 311944 h 1133475"/>
                  <a:gd name="connsiteX7" fmla="*/ 3155871 w 4200525"/>
                  <a:gd name="connsiteY7" fmla="*/ 311944 h 1133475"/>
                  <a:gd name="connsiteX8" fmla="*/ 3135868 w 4200525"/>
                  <a:gd name="connsiteY8" fmla="*/ 296704 h 1133475"/>
                  <a:gd name="connsiteX9" fmla="*/ 3114913 w 4200525"/>
                  <a:gd name="connsiteY9" fmla="*/ 317659 h 1133475"/>
                  <a:gd name="connsiteX10" fmla="*/ 3135868 w 4200525"/>
                  <a:gd name="connsiteY10" fmla="*/ 338614 h 1133475"/>
                  <a:gd name="connsiteX11" fmla="*/ 3155871 w 4200525"/>
                  <a:gd name="connsiteY11" fmla="*/ 323374 h 1133475"/>
                  <a:gd name="connsiteX12" fmla="*/ 3325416 w 4200525"/>
                  <a:gd name="connsiteY12" fmla="*/ 323374 h 1133475"/>
                  <a:gd name="connsiteX13" fmla="*/ 3515916 w 4200525"/>
                  <a:gd name="connsiteY13" fmla="*/ 132874 h 1133475"/>
                  <a:gd name="connsiteX14" fmla="*/ 3713083 w 4200525"/>
                  <a:gd name="connsiteY14" fmla="*/ 132874 h 1133475"/>
                  <a:gd name="connsiteX15" fmla="*/ 3405426 w 4200525"/>
                  <a:gd name="connsiteY15" fmla="*/ 440531 h 1133475"/>
                  <a:gd name="connsiteX16" fmla="*/ 3089196 w 4200525"/>
                  <a:gd name="connsiteY16" fmla="*/ 440531 h 1133475"/>
                  <a:gd name="connsiteX17" fmla="*/ 2955846 w 4200525"/>
                  <a:gd name="connsiteY17" fmla="*/ 573881 h 1133475"/>
                  <a:gd name="connsiteX18" fmla="*/ 2476738 w 4200525"/>
                  <a:gd name="connsiteY18" fmla="*/ 573881 h 1133475"/>
                  <a:gd name="connsiteX19" fmla="*/ 2376726 w 4200525"/>
                  <a:gd name="connsiteY19" fmla="*/ 673894 h 1133475"/>
                  <a:gd name="connsiteX20" fmla="*/ 2102406 w 4200525"/>
                  <a:gd name="connsiteY20" fmla="*/ 673894 h 1133475"/>
                  <a:gd name="connsiteX21" fmla="*/ 2067163 w 4200525"/>
                  <a:gd name="connsiteY21" fmla="*/ 709136 h 1133475"/>
                  <a:gd name="connsiteX22" fmla="*/ 2041446 w 4200525"/>
                  <a:gd name="connsiteY22" fmla="*/ 712946 h 1133475"/>
                  <a:gd name="connsiteX23" fmla="*/ 2041446 w 4200525"/>
                  <a:gd name="connsiteY23" fmla="*/ 742474 h 1133475"/>
                  <a:gd name="connsiteX24" fmla="*/ 2070973 w 4200525"/>
                  <a:gd name="connsiteY24" fmla="*/ 742474 h 1133475"/>
                  <a:gd name="connsiteX25" fmla="*/ 2074783 w 4200525"/>
                  <a:gd name="connsiteY25" fmla="*/ 716756 h 1133475"/>
                  <a:gd name="connsiteX26" fmla="*/ 2106216 w 4200525"/>
                  <a:gd name="connsiteY26" fmla="*/ 685324 h 1133475"/>
                  <a:gd name="connsiteX27" fmla="*/ 2251948 w 4200525"/>
                  <a:gd name="connsiteY27" fmla="*/ 685324 h 1133475"/>
                  <a:gd name="connsiteX28" fmla="*/ 2058591 w 4200525"/>
                  <a:gd name="connsiteY28" fmla="*/ 878681 h 1133475"/>
                  <a:gd name="connsiteX29" fmla="*/ 1920478 w 4200525"/>
                  <a:gd name="connsiteY29" fmla="*/ 878681 h 1133475"/>
                  <a:gd name="connsiteX30" fmla="*/ 1801416 w 4200525"/>
                  <a:gd name="connsiteY30" fmla="*/ 759619 h 1133475"/>
                  <a:gd name="connsiteX31" fmla="*/ 1564243 w 4200525"/>
                  <a:gd name="connsiteY31" fmla="*/ 759619 h 1133475"/>
                  <a:gd name="connsiteX32" fmla="*/ 1544241 w 4200525"/>
                  <a:gd name="connsiteY32" fmla="*/ 744379 h 1133475"/>
                  <a:gd name="connsiteX33" fmla="*/ 1523286 w 4200525"/>
                  <a:gd name="connsiteY33" fmla="*/ 765334 h 1133475"/>
                  <a:gd name="connsiteX34" fmla="*/ 1544241 w 4200525"/>
                  <a:gd name="connsiteY34" fmla="*/ 786289 h 1133475"/>
                  <a:gd name="connsiteX35" fmla="*/ 1564243 w 4200525"/>
                  <a:gd name="connsiteY35" fmla="*/ 771049 h 1133475"/>
                  <a:gd name="connsiteX36" fmla="*/ 1796653 w 4200525"/>
                  <a:gd name="connsiteY36" fmla="*/ 771049 h 1133475"/>
                  <a:gd name="connsiteX37" fmla="*/ 1905238 w 4200525"/>
                  <a:gd name="connsiteY37" fmla="*/ 879634 h 1133475"/>
                  <a:gd name="connsiteX38" fmla="*/ 1533763 w 4200525"/>
                  <a:gd name="connsiteY38" fmla="*/ 879634 h 1133475"/>
                  <a:gd name="connsiteX39" fmla="*/ 1410891 w 4200525"/>
                  <a:gd name="connsiteY39" fmla="*/ 755809 h 1133475"/>
                  <a:gd name="connsiteX40" fmla="*/ 525066 w 4200525"/>
                  <a:gd name="connsiteY40" fmla="*/ 755809 h 1133475"/>
                  <a:gd name="connsiteX41" fmla="*/ 458391 w 4200525"/>
                  <a:gd name="connsiteY41" fmla="*/ 689134 h 1133475"/>
                  <a:gd name="connsiteX42" fmla="*/ 454581 w 4200525"/>
                  <a:gd name="connsiteY42" fmla="*/ 663416 h 1133475"/>
                  <a:gd name="connsiteX43" fmla="*/ 425053 w 4200525"/>
                  <a:gd name="connsiteY43" fmla="*/ 663416 h 1133475"/>
                  <a:gd name="connsiteX44" fmla="*/ 425053 w 4200525"/>
                  <a:gd name="connsiteY44" fmla="*/ 692944 h 1133475"/>
                  <a:gd name="connsiteX45" fmla="*/ 450771 w 4200525"/>
                  <a:gd name="connsiteY45" fmla="*/ 696754 h 1133475"/>
                  <a:gd name="connsiteX46" fmla="*/ 521256 w 4200525"/>
                  <a:gd name="connsiteY46" fmla="*/ 767239 h 1133475"/>
                  <a:gd name="connsiteX47" fmla="*/ 1195626 w 4200525"/>
                  <a:gd name="connsiteY47" fmla="*/ 767239 h 1133475"/>
                  <a:gd name="connsiteX48" fmla="*/ 1009888 w 4200525"/>
                  <a:gd name="connsiteY48" fmla="*/ 952976 h 1133475"/>
                  <a:gd name="connsiteX49" fmla="*/ 179308 w 4200525"/>
                  <a:gd name="connsiteY49" fmla="*/ 952976 h 1133475"/>
                  <a:gd name="connsiteX50" fmla="*/ 39291 w 4200525"/>
                  <a:gd name="connsiteY50" fmla="*/ 1092041 h 1133475"/>
                  <a:gd name="connsiteX51" fmla="*/ 13573 w 4200525"/>
                  <a:gd name="connsiteY51" fmla="*/ 1095851 h 1133475"/>
                  <a:gd name="connsiteX52" fmla="*/ 13573 w 4200525"/>
                  <a:gd name="connsiteY52" fmla="*/ 1125379 h 1133475"/>
                  <a:gd name="connsiteX53" fmla="*/ 43101 w 4200525"/>
                  <a:gd name="connsiteY53" fmla="*/ 1125379 h 1133475"/>
                  <a:gd name="connsiteX54" fmla="*/ 46911 w 4200525"/>
                  <a:gd name="connsiteY54" fmla="*/ 1099661 h 1133475"/>
                  <a:gd name="connsiteX55" fmla="*/ 183118 w 4200525"/>
                  <a:gd name="connsiteY55" fmla="*/ 963454 h 1133475"/>
                  <a:gd name="connsiteX56" fmla="*/ 1013698 w 4200525"/>
                  <a:gd name="connsiteY56" fmla="*/ 963454 h 1133475"/>
                  <a:gd name="connsiteX57" fmla="*/ 1209913 w 4200525"/>
                  <a:gd name="connsiteY57" fmla="*/ 767239 h 1133475"/>
                  <a:gd name="connsiteX58" fmla="*/ 1405176 w 4200525"/>
                  <a:gd name="connsiteY58" fmla="*/ 767239 h 1133475"/>
                  <a:gd name="connsiteX59" fmla="*/ 1528048 w 4200525"/>
                  <a:gd name="connsiteY59" fmla="*/ 890111 h 1133475"/>
                  <a:gd name="connsiteX60" fmla="*/ 2062401 w 4200525"/>
                  <a:gd name="connsiteY60" fmla="*/ 890111 h 1133475"/>
                  <a:gd name="connsiteX61" fmla="*/ 2267188 w 4200525"/>
                  <a:gd name="connsiteY61" fmla="*/ 685324 h 1133475"/>
                  <a:gd name="connsiteX62" fmla="*/ 2379583 w 4200525"/>
                  <a:gd name="connsiteY62" fmla="*/ 685324 h 1133475"/>
                  <a:gd name="connsiteX63" fmla="*/ 2479596 w 4200525"/>
                  <a:gd name="connsiteY63" fmla="*/ 585311 h 1133475"/>
                  <a:gd name="connsiteX64" fmla="*/ 2944416 w 4200525"/>
                  <a:gd name="connsiteY64" fmla="*/ 585311 h 1133475"/>
                  <a:gd name="connsiteX65" fmla="*/ 2752011 w 4200525"/>
                  <a:gd name="connsiteY65" fmla="*/ 777716 h 1133475"/>
                  <a:gd name="connsiteX66" fmla="*/ 2330053 w 4200525"/>
                  <a:gd name="connsiteY66" fmla="*/ 777716 h 1133475"/>
                  <a:gd name="connsiteX67" fmla="*/ 2310051 w 4200525"/>
                  <a:gd name="connsiteY67" fmla="*/ 762476 h 1133475"/>
                  <a:gd name="connsiteX68" fmla="*/ 2289096 w 4200525"/>
                  <a:gd name="connsiteY68" fmla="*/ 783431 h 1133475"/>
                  <a:gd name="connsiteX69" fmla="*/ 2310051 w 4200525"/>
                  <a:gd name="connsiteY69" fmla="*/ 804386 h 1133475"/>
                  <a:gd name="connsiteX70" fmla="*/ 2330053 w 4200525"/>
                  <a:gd name="connsiteY70" fmla="*/ 789146 h 1133475"/>
                  <a:gd name="connsiteX71" fmla="*/ 2756773 w 4200525"/>
                  <a:gd name="connsiteY71" fmla="*/ 789146 h 1133475"/>
                  <a:gd name="connsiteX72" fmla="*/ 3093958 w 4200525"/>
                  <a:gd name="connsiteY72" fmla="*/ 451961 h 1133475"/>
                  <a:gd name="connsiteX73" fmla="*/ 3410188 w 4200525"/>
                  <a:gd name="connsiteY73" fmla="*/ 451961 h 1133475"/>
                  <a:gd name="connsiteX74" fmla="*/ 3843576 w 4200525"/>
                  <a:gd name="connsiteY74" fmla="*/ 18574 h 1133475"/>
                  <a:gd name="connsiteX75" fmla="*/ 4056936 w 4200525"/>
                  <a:gd name="connsiteY75" fmla="*/ 18574 h 1133475"/>
                  <a:gd name="connsiteX76" fmla="*/ 4154091 w 4200525"/>
                  <a:gd name="connsiteY76" fmla="*/ 116681 h 1133475"/>
                  <a:gd name="connsiteX77" fmla="*/ 4157901 w 4200525"/>
                  <a:gd name="connsiteY77" fmla="*/ 142399 h 1133475"/>
                  <a:gd name="connsiteX78" fmla="*/ 4187428 w 4200525"/>
                  <a:gd name="connsiteY78" fmla="*/ 142399 h 1133475"/>
                  <a:gd name="connsiteX79" fmla="*/ 4187428 w 4200525"/>
                  <a:gd name="connsiteY79" fmla="*/ 111919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200525" h="1133475">
                    <a:moveTo>
                      <a:pt x="4187428" y="111919"/>
                    </a:moveTo>
                    <a:cubicBezTo>
                      <a:pt x="4180761" y="105251"/>
                      <a:pt x="4170283" y="104299"/>
                      <a:pt x="4161711" y="108109"/>
                    </a:cubicBezTo>
                    <a:lnTo>
                      <a:pt x="4060746" y="7144"/>
                    </a:lnTo>
                    <a:lnTo>
                      <a:pt x="3838813" y="7144"/>
                    </a:lnTo>
                    <a:lnTo>
                      <a:pt x="3724513" y="121444"/>
                    </a:lnTo>
                    <a:lnTo>
                      <a:pt x="3511153" y="121444"/>
                    </a:lnTo>
                    <a:lnTo>
                      <a:pt x="3320653" y="311944"/>
                    </a:lnTo>
                    <a:lnTo>
                      <a:pt x="3155871" y="311944"/>
                    </a:lnTo>
                    <a:cubicBezTo>
                      <a:pt x="3153013" y="303371"/>
                      <a:pt x="3145393" y="296704"/>
                      <a:pt x="3135868" y="296704"/>
                    </a:cubicBezTo>
                    <a:cubicBezTo>
                      <a:pt x="3124438" y="296704"/>
                      <a:pt x="3114913" y="306229"/>
                      <a:pt x="3114913" y="317659"/>
                    </a:cubicBezTo>
                    <a:cubicBezTo>
                      <a:pt x="3114913" y="329089"/>
                      <a:pt x="3124438" y="338614"/>
                      <a:pt x="3135868" y="338614"/>
                    </a:cubicBezTo>
                    <a:cubicBezTo>
                      <a:pt x="3145393" y="338614"/>
                      <a:pt x="3153966" y="331946"/>
                      <a:pt x="3155871" y="323374"/>
                    </a:cubicBezTo>
                    <a:lnTo>
                      <a:pt x="3325416" y="323374"/>
                    </a:lnTo>
                    <a:lnTo>
                      <a:pt x="3515916" y="132874"/>
                    </a:lnTo>
                    <a:lnTo>
                      <a:pt x="3713083" y="132874"/>
                    </a:lnTo>
                    <a:lnTo>
                      <a:pt x="3405426" y="440531"/>
                    </a:lnTo>
                    <a:lnTo>
                      <a:pt x="3089196" y="440531"/>
                    </a:lnTo>
                    <a:lnTo>
                      <a:pt x="2955846" y="573881"/>
                    </a:lnTo>
                    <a:lnTo>
                      <a:pt x="2476738" y="573881"/>
                    </a:lnTo>
                    <a:lnTo>
                      <a:pt x="2376726" y="673894"/>
                    </a:lnTo>
                    <a:lnTo>
                      <a:pt x="2102406" y="673894"/>
                    </a:lnTo>
                    <a:lnTo>
                      <a:pt x="2067163" y="709136"/>
                    </a:lnTo>
                    <a:cubicBezTo>
                      <a:pt x="2059543" y="704374"/>
                      <a:pt x="2049066" y="705326"/>
                      <a:pt x="2041446" y="712946"/>
                    </a:cubicBezTo>
                    <a:cubicBezTo>
                      <a:pt x="2032873" y="721519"/>
                      <a:pt x="2032873" y="734854"/>
                      <a:pt x="2041446" y="742474"/>
                    </a:cubicBezTo>
                    <a:cubicBezTo>
                      <a:pt x="2050018" y="751046"/>
                      <a:pt x="2063353" y="751046"/>
                      <a:pt x="2070973" y="742474"/>
                    </a:cubicBezTo>
                    <a:cubicBezTo>
                      <a:pt x="2077641" y="735806"/>
                      <a:pt x="2078593" y="725329"/>
                      <a:pt x="2074783" y="716756"/>
                    </a:cubicBezTo>
                    <a:lnTo>
                      <a:pt x="2106216" y="685324"/>
                    </a:lnTo>
                    <a:lnTo>
                      <a:pt x="2251948" y="685324"/>
                    </a:lnTo>
                    <a:lnTo>
                      <a:pt x="2058591" y="878681"/>
                    </a:lnTo>
                    <a:lnTo>
                      <a:pt x="1920478" y="878681"/>
                    </a:lnTo>
                    <a:lnTo>
                      <a:pt x="1801416" y="759619"/>
                    </a:lnTo>
                    <a:lnTo>
                      <a:pt x="1564243" y="759619"/>
                    </a:lnTo>
                    <a:cubicBezTo>
                      <a:pt x="1561386" y="751046"/>
                      <a:pt x="1553766" y="744379"/>
                      <a:pt x="1544241" y="744379"/>
                    </a:cubicBezTo>
                    <a:cubicBezTo>
                      <a:pt x="1532811" y="744379"/>
                      <a:pt x="1523286" y="753904"/>
                      <a:pt x="1523286" y="765334"/>
                    </a:cubicBezTo>
                    <a:cubicBezTo>
                      <a:pt x="1523286" y="776764"/>
                      <a:pt x="1532811" y="786289"/>
                      <a:pt x="1544241" y="786289"/>
                    </a:cubicBezTo>
                    <a:cubicBezTo>
                      <a:pt x="1553766" y="786289"/>
                      <a:pt x="1562338" y="779621"/>
                      <a:pt x="1564243" y="771049"/>
                    </a:cubicBezTo>
                    <a:lnTo>
                      <a:pt x="1796653" y="771049"/>
                    </a:lnTo>
                    <a:lnTo>
                      <a:pt x="1905238" y="879634"/>
                    </a:lnTo>
                    <a:lnTo>
                      <a:pt x="1533763" y="879634"/>
                    </a:lnTo>
                    <a:lnTo>
                      <a:pt x="1410891" y="755809"/>
                    </a:lnTo>
                    <a:lnTo>
                      <a:pt x="525066" y="755809"/>
                    </a:lnTo>
                    <a:lnTo>
                      <a:pt x="458391" y="689134"/>
                    </a:lnTo>
                    <a:cubicBezTo>
                      <a:pt x="463153" y="681514"/>
                      <a:pt x="462201" y="671036"/>
                      <a:pt x="454581" y="663416"/>
                    </a:cubicBezTo>
                    <a:cubicBezTo>
                      <a:pt x="446008" y="654844"/>
                      <a:pt x="432673" y="654844"/>
                      <a:pt x="425053" y="663416"/>
                    </a:cubicBezTo>
                    <a:cubicBezTo>
                      <a:pt x="416481" y="671989"/>
                      <a:pt x="416481" y="685324"/>
                      <a:pt x="425053" y="692944"/>
                    </a:cubicBezTo>
                    <a:cubicBezTo>
                      <a:pt x="431721" y="699611"/>
                      <a:pt x="442198" y="700564"/>
                      <a:pt x="450771" y="696754"/>
                    </a:cubicBezTo>
                    <a:lnTo>
                      <a:pt x="521256" y="767239"/>
                    </a:lnTo>
                    <a:lnTo>
                      <a:pt x="1195626" y="767239"/>
                    </a:lnTo>
                    <a:lnTo>
                      <a:pt x="1009888" y="952976"/>
                    </a:lnTo>
                    <a:lnTo>
                      <a:pt x="179308" y="952976"/>
                    </a:lnTo>
                    <a:lnTo>
                      <a:pt x="39291" y="1092041"/>
                    </a:lnTo>
                    <a:cubicBezTo>
                      <a:pt x="31671" y="1087279"/>
                      <a:pt x="21193" y="1088231"/>
                      <a:pt x="13573" y="1095851"/>
                    </a:cubicBezTo>
                    <a:cubicBezTo>
                      <a:pt x="5001" y="1104424"/>
                      <a:pt x="5001" y="1117759"/>
                      <a:pt x="13573" y="1125379"/>
                    </a:cubicBezTo>
                    <a:cubicBezTo>
                      <a:pt x="22146" y="1133951"/>
                      <a:pt x="35481" y="1133951"/>
                      <a:pt x="43101" y="1125379"/>
                    </a:cubicBezTo>
                    <a:cubicBezTo>
                      <a:pt x="49768" y="1118711"/>
                      <a:pt x="50721" y="1108234"/>
                      <a:pt x="46911" y="1099661"/>
                    </a:cubicBezTo>
                    <a:lnTo>
                      <a:pt x="183118" y="963454"/>
                    </a:lnTo>
                    <a:lnTo>
                      <a:pt x="1013698" y="963454"/>
                    </a:lnTo>
                    <a:lnTo>
                      <a:pt x="1209913" y="767239"/>
                    </a:lnTo>
                    <a:lnTo>
                      <a:pt x="1405176" y="767239"/>
                    </a:lnTo>
                    <a:lnTo>
                      <a:pt x="1528048" y="890111"/>
                    </a:lnTo>
                    <a:lnTo>
                      <a:pt x="2062401" y="890111"/>
                    </a:lnTo>
                    <a:lnTo>
                      <a:pt x="2267188" y="685324"/>
                    </a:lnTo>
                    <a:lnTo>
                      <a:pt x="2379583" y="685324"/>
                    </a:lnTo>
                    <a:lnTo>
                      <a:pt x="2479596" y="585311"/>
                    </a:lnTo>
                    <a:lnTo>
                      <a:pt x="2944416" y="585311"/>
                    </a:lnTo>
                    <a:lnTo>
                      <a:pt x="2752011" y="777716"/>
                    </a:lnTo>
                    <a:lnTo>
                      <a:pt x="2330053" y="777716"/>
                    </a:lnTo>
                    <a:cubicBezTo>
                      <a:pt x="2327196" y="769144"/>
                      <a:pt x="2319576" y="762476"/>
                      <a:pt x="2310051" y="762476"/>
                    </a:cubicBezTo>
                    <a:cubicBezTo>
                      <a:pt x="2298621" y="762476"/>
                      <a:pt x="2289096" y="772001"/>
                      <a:pt x="2289096" y="783431"/>
                    </a:cubicBezTo>
                    <a:cubicBezTo>
                      <a:pt x="2289096" y="794861"/>
                      <a:pt x="2298621" y="804386"/>
                      <a:pt x="2310051" y="804386"/>
                    </a:cubicBezTo>
                    <a:cubicBezTo>
                      <a:pt x="2319576" y="804386"/>
                      <a:pt x="2328148" y="797719"/>
                      <a:pt x="2330053" y="789146"/>
                    </a:cubicBezTo>
                    <a:lnTo>
                      <a:pt x="2756773" y="789146"/>
                    </a:lnTo>
                    <a:lnTo>
                      <a:pt x="3093958" y="451961"/>
                    </a:lnTo>
                    <a:lnTo>
                      <a:pt x="3410188" y="451961"/>
                    </a:lnTo>
                    <a:lnTo>
                      <a:pt x="3843576" y="18574"/>
                    </a:lnTo>
                    <a:lnTo>
                      <a:pt x="4056936" y="18574"/>
                    </a:lnTo>
                    <a:lnTo>
                      <a:pt x="4154091" y="116681"/>
                    </a:lnTo>
                    <a:cubicBezTo>
                      <a:pt x="4149328" y="124301"/>
                      <a:pt x="4150281" y="134779"/>
                      <a:pt x="4157901" y="142399"/>
                    </a:cubicBezTo>
                    <a:cubicBezTo>
                      <a:pt x="4166473" y="150971"/>
                      <a:pt x="4179808" y="150971"/>
                      <a:pt x="4187428" y="142399"/>
                    </a:cubicBezTo>
                    <a:cubicBezTo>
                      <a:pt x="4196001" y="133826"/>
                      <a:pt x="4196001" y="120491"/>
                      <a:pt x="4187428" y="1119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166">
              <a:extLst>
                <a:ext uri="{FF2B5EF4-FFF2-40B4-BE49-F238E27FC236}">
                  <a16:creationId xmlns:a16="http://schemas.microsoft.com/office/drawing/2014/main" id="{F395EF3D-BCFF-4BDA-A136-F3ED3193C979}"/>
                </a:ext>
              </a:extLst>
            </p:cNvPr>
            <p:cNvGrpSpPr/>
            <p:nvPr/>
          </p:nvGrpSpPr>
          <p:grpSpPr>
            <a:xfrm>
              <a:off x="4048915" y="5006587"/>
              <a:ext cx="2675404" cy="572224"/>
              <a:chOff x="4298394" y="3045618"/>
              <a:chExt cx="3591640" cy="768191"/>
            </a:xfrm>
            <a:grpFill/>
          </p:grpSpPr>
          <p:sp>
            <p:nvSpPr>
              <p:cNvPr id="147" name="Freeform: Shape 151">
                <a:extLst>
                  <a:ext uri="{FF2B5EF4-FFF2-40B4-BE49-F238E27FC236}">
                    <a16:creationId xmlns:a16="http://schemas.microsoft.com/office/drawing/2014/main" id="{090CE62D-4354-4DA9-8B3D-ADB230BBCE65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52">
                <a:extLst>
                  <a:ext uri="{FF2B5EF4-FFF2-40B4-BE49-F238E27FC236}">
                    <a16:creationId xmlns:a16="http://schemas.microsoft.com/office/drawing/2014/main" id="{DE406C90-0CD1-4539-B84B-AAEF11219B1F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53">
                <a:extLst>
                  <a:ext uri="{FF2B5EF4-FFF2-40B4-BE49-F238E27FC236}">
                    <a16:creationId xmlns:a16="http://schemas.microsoft.com/office/drawing/2014/main" id="{38A614C4-57FF-4D59-B082-3DE73F78FBCF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54">
                <a:extLst>
                  <a:ext uri="{FF2B5EF4-FFF2-40B4-BE49-F238E27FC236}">
                    <a16:creationId xmlns:a16="http://schemas.microsoft.com/office/drawing/2014/main" id="{B97D19A5-209D-458C-B2CE-A9B96792D2D1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5">
                <a:extLst>
                  <a:ext uri="{FF2B5EF4-FFF2-40B4-BE49-F238E27FC236}">
                    <a16:creationId xmlns:a16="http://schemas.microsoft.com/office/drawing/2014/main" id="{9C778A36-9280-4E18-87A5-C28A322B9F1E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6">
                <a:extLst>
                  <a:ext uri="{FF2B5EF4-FFF2-40B4-BE49-F238E27FC236}">
                    <a16:creationId xmlns:a16="http://schemas.microsoft.com/office/drawing/2014/main" id="{1C30A4CA-403E-4D76-99C6-A2460E109FEE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7">
                <a:extLst>
                  <a:ext uri="{FF2B5EF4-FFF2-40B4-BE49-F238E27FC236}">
                    <a16:creationId xmlns:a16="http://schemas.microsoft.com/office/drawing/2014/main" id="{3D6A0DE6-8215-44CE-858E-554564A3DBAD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8">
                <a:extLst>
                  <a:ext uri="{FF2B5EF4-FFF2-40B4-BE49-F238E27FC236}">
                    <a16:creationId xmlns:a16="http://schemas.microsoft.com/office/drawing/2014/main" id="{443681FF-EAB2-40D4-ABBB-348FA45228B7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9">
                <a:extLst>
                  <a:ext uri="{FF2B5EF4-FFF2-40B4-BE49-F238E27FC236}">
                    <a16:creationId xmlns:a16="http://schemas.microsoft.com/office/drawing/2014/main" id="{559C4C46-1F53-4756-B0C3-28A9C2C5231B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60">
                <a:extLst>
                  <a:ext uri="{FF2B5EF4-FFF2-40B4-BE49-F238E27FC236}">
                    <a16:creationId xmlns:a16="http://schemas.microsoft.com/office/drawing/2014/main" id="{E01D6716-8E57-4D4B-BF98-02539AEDEE2B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61">
                <a:extLst>
                  <a:ext uri="{FF2B5EF4-FFF2-40B4-BE49-F238E27FC236}">
                    <a16:creationId xmlns:a16="http://schemas.microsoft.com/office/drawing/2014/main" id="{09F97FBC-5636-4ADD-A2AE-A4EBBA06EA88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62">
                <a:extLst>
                  <a:ext uri="{FF2B5EF4-FFF2-40B4-BE49-F238E27FC236}">
                    <a16:creationId xmlns:a16="http://schemas.microsoft.com/office/drawing/2014/main" id="{44076DDC-7E6F-48CF-8606-FB9B9304D1E9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63">
                <a:extLst>
                  <a:ext uri="{FF2B5EF4-FFF2-40B4-BE49-F238E27FC236}">
                    <a16:creationId xmlns:a16="http://schemas.microsoft.com/office/drawing/2014/main" id="{FA21E20B-BA80-44E2-BAD4-D7074C7EE4B0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64">
                <a:extLst>
                  <a:ext uri="{FF2B5EF4-FFF2-40B4-BE49-F238E27FC236}">
                    <a16:creationId xmlns:a16="http://schemas.microsoft.com/office/drawing/2014/main" id="{B4C7D4B5-B4AA-4AA9-BD57-7D8D8F221349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5">
                <a:extLst>
                  <a:ext uri="{FF2B5EF4-FFF2-40B4-BE49-F238E27FC236}">
                    <a16:creationId xmlns:a16="http://schemas.microsoft.com/office/drawing/2014/main" id="{B00AF39C-D107-404C-A81D-C80709F4A833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6">
                <a:extLst>
                  <a:ext uri="{FF2B5EF4-FFF2-40B4-BE49-F238E27FC236}">
                    <a16:creationId xmlns:a16="http://schemas.microsoft.com/office/drawing/2014/main" id="{2C86537A-A636-4F9B-A44B-F82BF4DBFD1C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7">
                <a:extLst>
                  <a:ext uri="{FF2B5EF4-FFF2-40B4-BE49-F238E27FC236}">
                    <a16:creationId xmlns:a16="http://schemas.microsoft.com/office/drawing/2014/main" id="{4268C19B-7D5C-4751-9E7F-1EF92882C0EF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8">
                <a:extLst>
                  <a:ext uri="{FF2B5EF4-FFF2-40B4-BE49-F238E27FC236}">
                    <a16:creationId xmlns:a16="http://schemas.microsoft.com/office/drawing/2014/main" id="{1CDF8655-1534-4557-AB56-575CDACF01BF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9">
                <a:extLst>
                  <a:ext uri="{FF2B5EF4-FFF2-40B4-BE49-F238E27FC236}">
                    <a16:creationId xmlns:a16="http://schemas.microsoft.com/office/drawing/2014/main" id="{73B7697A-913B-4B31-8445-898BFEBE1C7E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70">
                <a:extLst>
                  <a:ext uri="{FF2B5EF4-FFF2-40B4-BE49-F238E27FC236}">
                    <a16:creationId xmlns:a16="http://schemas.microsoft.com/office/drawing/2014/main" id="{71031A19-1A7C-4901-966B-5346553B35C1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3">
              <a:extLst>
                <a:ext uri="{FF2B5EF4-FFF2-40B4-BE49-F238E27FC236}">
                  <a16:creationId xmlns:a16="http://schemas.microsoft.com/office/drawing/2014/main" id="{A11F8951-D580-4389-8CEC-94BFFE8B462E}"/>
                </a:ext>
              </a:extLst>
            </p:cNvPr>
            <p:cNvGrpSpPr/>
            <p:nvPr/>
          </p:nvGrpSpPr>
          <p:grpSpPr>
            <a:xfrm>
              <a:off x="4373594" y="2154082"/>
              <a:ext cx="2920310" cy="3443167"/>
              <a:chOff x="5269706" y="2450306"/>
              <a:chExt cx="1654493" cy="1950720"/>
            </a:xfrm>
            <a:grpFill/>
          </p:grpSpPr>
          <p:sp>
            <p:nvSpPr>
              <p:cNvPr id="20" name="Freeform: Shape 24">
                <a:extLst>
                  <a:ext uri="{FF2B5EF4-FFF2-40B4-BE49-F238E27FC236}">
                    <a16:creationId xmlns:a16="http://schemas.microsoft.com/office/drawing/2014/main" id="{6652FEE1-5D21-4162-850A-023CFB4ABDFA}"/>
                  </a:ext>
                </a:extLst>
              </p:cNvPr>
              <p:cNvSpPr/>
              <p:nvPr/>
            </p:nvSpPr>
            <p:spPr>
              <a:xfrm>
                <a:off x="6101239" y="2703671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8574" y="22384"/>
                      <a:pt x="22384" y="18574"/>
                      <a:pt x="22384" y="14764"/>
                    </a:cubicBezTo>
                    <a:cubicBezTo>
                      <a:pt x="22384" y="10954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9526"/>
                      <a:pt x="10954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5">
                <a:extLst>
                  <a:ext uri="{FF2B5EF4-FFF2-40B4-BE49-F238E27FC236}">
                    <a16:creationId xmlns:a16="http://schemas.microsoft.com/office/drawing/2014/main" id="{721A7032-4210-4948-8AA7-82671C232F79}"/>
                  </a:ext>
                </a:extLst>
              </p:cNvPr>
              <p:cNvSpPr/>
              <p:nvPr/>
            </p:nvSpPr>
            <p:spPr>
              <a:xfrm>
                <a:off x="5951696" y="2877026"/>
                <a:ext cx="38100" cy="38100"/>
              </a:xfrm>
              <a:custGeom>
                <a:avLst/>
                <a:gdLst>
                  <a:gd name="connsiteX0" fmla="*/ 19526 w 38100"/>
                  <a:gd name="connsiteY0" fmla="*/ 31909 h 38100"/>
                  <a:gd name="connsiteX1" fmla="*/ 31909 w 38100"/>
                  <a:gd name="connsiteY1" fmla="*/ 19526 h 38100"/>
                  <a:gd name="connsiteX2" fmla="*/ 19526 w 38100"/>
                  <a:gd name="connsiteY2" fmla="*/ 7144 h 38100"/>
                  <a:gd name="connsiteX3" fmla="*/ 7144 w 38100"/>
                  <a:gd name="connsiteY3" fmla="*/ 19526 h 38100"/>
                  <a:gd name="connsiteX4" fmla="*/ 19526 w 38100"/>
                  <a:gd name="connsiteY4" fmla="*/ 3190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9526" y="31909"/>
                    </a:moveTo>
                    <a:cubicBezTo>
                      <a:pt x="26194" y="31909"/>
                      <a:pt x="31909" y="26194"/>
                      <a:pt x="31909" y="19526"/>
                    </a:cubicBez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1906" y="31909"/>
                      <a:pt x="19526" y="319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6">
                <a:extLst>
                  <a:ext uri="{FF2B5EF4-FFF2-40B4-BE49-F238E27FC236}">
                    <a16:creationId xmlns:a16="http://schemas.microsoft.com/office/drawing/2014/main" id="{8FADED69-6170-4C5E-80CE-3C1F5E0125EA}"/>
                  </a:ext>
                </a:extLst>
              </p:cNvPr>
              <p:cNvSpPr/>
              <p:nvPr/>
            </p:nvSpPr>
            <p:spPr>
              <a:xfrm>
                <a:off x="5698331" y="3973354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18574 h 19050"/>
                  <a:gd name="connsiteX2" fmla="*/ 7144 w 19050"/>
                  <a:gd name="connsiteY2" fmla="*/ 12859 h 19050"/>
                  <a:gd name="connsiteX3" fmla="*/ 12859 w 19050"/>
                  <a:gd name="connsiteY3" fmla="*/ 714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6015"/>
                      <a:pt x="16015" y="18574"/>
                      <a:pt x="12859" y="18574"/>
                    </a:cubicBezTo>
                    <a:cubicBezTo>
                      <a:pt x="9702" y="18574"/>
                      <a:pt x="7144" y="16015"/>
                      <a:pt x="7144" y="12859"/>
                    </a:cubicBezTo>
                    <a:cubicBezTo>
                      <a:pt x="7144" y="9702"/>
                      <a:pt x="9702" y="7144"/>
                      <a:pt x="12859" y="7144"/>
                    </a:cubicBezTo>
                    <a:cubicBezTo>
                      <a:pt x="16015" y="7144"/>
                      <a:pt x="18574" y="9702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7">
                <a:extLst>
                  <a:ext uri="{FF2B5EF4-FFF2-40B4-BE49-F238E27FC236}">
                    <a16:creationId xmlns:a16="http://schemas.microsoft.com/office/drawing/2014/main" id="{804C4903-4291-4B86-AEBD-DBB246FAE01D}"/>
                  </a:ext>
                </a:extLst>
              </p:cNvPr>
              <p:cNvSpPr/>
              <p:nvPr/>
            </p:nvSpPr>
            <p:spPr>
              <a:xfrm>
                <a:off x="5746909" y="4064794"/>
                <a:ext cx="123825" cy="114300"/>
              </a:xfrm>
              <a:custGeom>
                <a:avLst/>
                <a:gdLst>
                  <a:gd name="connsiteX0" fmla="*/ 21431 w 123825"/>
                  <a:gd name="connsiteY0" fmla="*/ 61436 h 114300"/>
                  <a:gd name="connsiteX1" fmla="*/ 20479 w 123825"/>
                  <a:gd name="connsiteY1" fmla="*/ 68104 h 114300"/>
                  <a:gd name="connsiteX2" fmla="*/ 59531 w 123825"/>
                  <a:gd name="connsiteY2" fmla="*/ 107156 h 114300"/>
                  <a:gd name="connsiteX3" fmla="*/ 98584 w 123825"/>
                  <a:gd name="connsiteY3" fmla="*/ 68104 h 114300"/>
                  <a:gd name="connsiteX4" fmla="*/ 91916 w 123825"/>
                  <a:gd name="connsiteY4" fmla="*/ 46196 h 114300"/>
                  <a:gd name="connsiteX5" fmla="*/ 92869 w 123825"/>
                  <a:gd name="connsiteY5" fmla="*/ 46196 h 114300"/>
                  <a:gd name="connsiteX6" fmla="*/ 109061 w 123825"/>
                  <a:gd name="connsiteY6" fmla="*/ 30004 h 114300"/>
                  <a:gd name="connsiteX7" fmla="*/ 109061 w 123825"/>
                  <a:gd name="connsiteY7" fmla="*/ 27146 h 114300"/>
                  <a:gd name="connsiteX8" fmla="*/ 116681 w 123825"/>
                  <a:gd name="connsiteY8" fmla="*/ 17621 h 114300"/>
                  <a:gd name="connsiteX9" fmla="*/ 106204 w 123825"/>
                  <a:gd name="connsiteY9" fmla="*/ 7144 h 114300"/>
                  <a:gd name="connsiteX10" fmla="*/ 96679 w 123825"/>
                  <a:gd name="connsiteY10" fmla="*/ 13811 h 114300"/>
                  <a:gd name="connsiteX11" fmla="*/ 92869 w 123825"/>
                  <a:gd name="connsiteY11" fmla="*/ 12859 h 114300"/>
                  <a:gd name="connsiteX12" fmla="*/ 76676 w 123825"/>
                  <a:gd name="connsiteY12" fmla="*/ 29051 h 114300"/>
                  <a:gd name="connsiteX13" fmla="*/ 76676 w 123825"/>
                  <a:gd name="connsiteY13" fmla="*/ 31909 h 114300"/>
                  <a:gd name="connsiteX14" fmla="*/ 59531 w 123825"/>
                  <a:gd name="connsiteY14" fmla="*/ 28099 h 114300"/>
                  <a:gd name="connsiteX15" fmla="*/ 31909 w 123825"/>
                  <a:gd name="connsiteY15" fmla="*/ 39529 h 114300"/>
                  <a:gd name="connsiteX16" fmla="*/ 20479 w 123825"/>
                  <a:gd name="connsiteY16" fmla="*/ 33814 h 114300"/>
                  <a:gd name="connsiteX17" fmla="*/ 7144 w 123825"/>
                  <a:gd name="connsiteY17" fmla="*/ 47149 h 114300"/>
                  <a:gd name="connsiteX18" fmla="*/ 21431 w 123825"/>
                  <a:gd name="connsiteY18" fmla="*/ 61436 h 114300"/>
                  <a:gd name="connsiteX19" fmla="*/ 21431 w 123825"/>
                  <a:gd name="connsiteY19" fmla="*/ 61436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3825" h="114300">
                    <a:moveTo>
                      <a:pt x="21431" y="61436"/>
                    </a:moveTo>
                    <a:cubicBezTo>
                      <a:pt x="21431" y="63341"/>
                      <a:pt x="20479" y="66199"/>
                      <a:pt x="20479" y="68104"/>
                    </a:cubicBezTo>
                    <a:cubicBezTo>
                      <a:pt x="20479" y="90011"/>
                      <a:pt x="37624" y="107156"/>
                      <a:pt x="59531" y="107156"/>
                    </a:cubicBezTo>
                    <a:cubicBezTo>
                      <a:pt x="81439" y="107156"/>
                      <a:pt x="98584" y="90011"/>
                      <a:pt x="98584" y="68104"/>
                    </a:cubicBezTo>
                    <a:cubicBezTo>
                      <a:pt x="98584" y="60484"/>
                      <a:pt x="95726" y="52864"/>
                      <a:pt x="91916" y="46196"/>
                    </a:cubicBezTo>
                    <a:cubicBezTo>
                      <a:pt x="91916" y="46196"/>
                      <a:pt x="91916" y="46196"/>
                      <a:pt x="92869" y="46196"/>
                    </a:cubicBezTo>
                    <a:cubicBezTo>
                      <a:pt x="101441" y="46196"/>
                      <a:pt x="109061" y="38576"/>
                      <a:pt x="109061" y="30004"/>
                    </a:cubicBezTo>
                    <a:cubicBezTo>
                      <a:pt x="109061" y="29051"/>
                      <a:pt x="109061" y="28099"/>
                      <a:pt x="109061" y="27146"/>
                    </a:cubicBezTo>
                    <a:cubicBezTo>
                      <a:pt x="112871" y="26194"/>
                      <a:pt x="116681" y="22384"/>
                      <a:pt x="116681" y="17621"/>
                    </a:cubicBezTo>
                    <a:cubicBezTo>
                      <a:pt x="116681" y="11906"/>
                      <a:pt x="111919" y="7144"/>
                      <a:pt x="106204" y="7144"/>
                    </a:cubicBezTo>
                    <a:cubicBezTo>
                      <a:pt x="102394" y="7144"/>
                      <a:pt x="98584" y="10001"/>
                      <a:pt x="96679" y="13811"/>
                    </a:cubicBezTo>
                    <a:cubicBezTo>
                      <a:pt x="95726" y="13811"/>
                      <a:pt x="93821" y="12859"/>
                      <a:pt x="92869" y="12859"/>
                    </a:cubicBezTo>
                    <a:cubicBezTo>
                      <a:pt x="84296" y="12859"/>
                      <a:pt x="76676" y="20479"/>
                      <a:pt x="76676" y="29051"/>
                    </a:cubicBezTo>
                    <a:cubicBezTo>
                      <a:pt x="76676" y="30004"/>
                      <a:pt x="76676" y="30956"/>
                      <a:pt x="76676" y="31909"/>
                    </a:cubicBezTo>
                    <a:cubicBezTo>
                      <a:pt x="71914" y="29051"/>
                      <a:pt x="66199" y="28099"/>
                      <a:pt x="59531" y="28099"/>
                    </a:cubicBezTo>
                    <a:cubicBezTo>
                      <a:pt x="49054" y="28099"/>
                      <a:pt x="39529" y="32861"/>
                      <a:pt x="31909" y="39529"/>
                    </a:cubicBezTo>
                    <a:cubicBezTo>
                      <a:pt x="29051" y="35719"/>
                      <a:pt x="25241" y="33814"/>
                      <a:pt x="20479" y="33814"/>
                    </a:cubicBezTo>
                    <a:cubicBezTo>
                      <a:pt x="12859" y="33814"/>
                      <a:pt x="7144" y="39529"/>
                      <a:pt x="7144" y="47149"/>
                    </a:cubicBezTo>
                    <a:cubicBezTo>
                      <a:pt x="7144" y="54769"/>
                      <a:pt x="14764" y="61436"/>
                      <a:pt x="21431" y="61436"/>
                    </a:cubicBezTo>
                    <a:cubicBezTo>
                      <a:pt x="21431" y="61436"/>
                      <a:pt x="21431" y="61436"/>
                      <a:pt x="21431" y="614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8">
                <a:extLst>
                  <a:ext uri="{FF2B5EF4-FFF2-40B4-BE49-F238E27FC236}">
                    <a16:creationId xmlns:a16="http://schemas.microsoft.com/office/drawing/2014/main" id="{9E6B3CF6-2811-4E64-AB8C-1BCEBC432F0D}"/>
                  </a:ext>
                </a:extLst>
              </p:cNvPr>
              <p:cNvSpPr/>
              <p:nvPr/>
            </p:nvSpPr>
            <p:spPr>
              <a:xfrm>
                <a:off x="5687854" y="379904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24289 h 28575"/>
                  <a:gd name="connsiteX2" fmla="*/ 7144 w 28575"/>
                  <a:gd name="connsiteY2" fmla="*/ 15716 h 28575"/>
                  <a:gd name="connsiteX3" fmla="*/ 15716 w 28575"/>
                  <a:gd name="connsiteY3" fmla="*/ 7144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20451"/>
                      <a:pt x="20451" y="24289"/>
                      <a:pt x="15716" y="24289"/>
                    </a:cubicBezTo>
                    <a:cubicBezTo>
                      <a:pt x="10982" y="24289"/>
                      <a:pt x="7144" y="20451"/>
                      <a:pt x="7144" y="15716"/>
                    </a:cubicBezTo>
                    <a:cubicBezTo>
                      <a:pt x="7144" y="10982"/>
                      <a:pt x="10982" y="7144"/>
                      <a:pt x="15716" y="7144"/>
                    </a:cubicBezTo>
                    <a:cubicBezTo>
                      <a:pt x="20451" y="7144"/>
                      <a:pt x="24289" y="10982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9">
                <a:extLst>
                  <a:ext uri="{FF2B5EF4-FFF2-40B4-BE49-F238E27FC236}">
                    <a16:creationId xmlns:a16="http://schemas.microsoft.com/office/drawing/2014/main" id="{B4A18E7B-6A5E-439A-950C-D24B1A57FFC6}"/>
                  </a:ext>
                </a:extLst>
              </p:cNvPr>
              <p:cNvSpPr/>
              <p:nvPr/>
            </p:nvSpPr>
            <p:spPr>
              <a:xfrm>
                <a:off x="5623084" y="3319939"/>
                <a:ext cx="38100" cy="38100"/>
              </a:xfrm>
              <a:custGeom>
                <a:avLst/>
                <a:gdLst>
                  <a:gd name="connsiteX0" fmla="*/ 23336 w 38100"/>
                  <a:gd name="connsiteY0" fmla="*/ 39529 h 38100"/>
                  <a:gd name="connsiteX1" fmla="*/ 39529 w 38100"/>
                  <a:gd name="connsiteY1" fmla="*/ 23336 h 38100"/>
                  <a:gd name="connsiteX2" fmla="*/ 23336 w 38100"/>
                  <a:gd name="connsiteY2" fmla="*/ 7144 h 38100"/>
                  <a:gd name="connsiteX3" fmla="*/ 7144 w 38100"/>
                  <a:gd name="connsiteY3" fmla="*/ 23336 h 38100"/>
                  <a:gd name="connsiteX4" fmla="*/ 23336 w 38100"/>
                  <a:gd name="connsiteY4" fmla="*/ 3952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39529"/>
                    </a:moveTo>
                    <a:cubicBezTo>
                      <a:pt x="31909" y="39529"/>
                      <a:pt x="39529" y="31909"/>
                      <a:pt x="39529" y="23336"/>
                    </a:cubicBezTo>
                    <a:cubicBezTo>
                      <a:pt x="39529" y="14764"/>
                      <a:pt x="31909" y="7144"/>
                      <a:pt x="23336" y="7144"/>
                    </a:cubicBezTo>
                    <a:cubicBezTo>
                      <a:pt x="14764" y="7144"/>
                      <a:pt x="7144" y="14764"/>
                      <a:pt x="7144" y="23336"/>
                    </a:cubicBezTo>
                    <a:cubicBezTo>
                      <a:pt x="8096" y="31909"/>
                      <a:pt x="14764" y="39529"/>
                      <a:pt x="23336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30">
                <a:extLst>
                  <a:ext uri="{FF2B5EF4-FFF2-40B4-BE49-F238E27FC236}">
                    <a16:creationId xmlns:a16="http://schemas.microsoft.com/office/drawing/2014/main" id="{B8EE48EF-3528-49E6-BE95-FD71748CB1DB}"/>
                  </a:ext>
                </a:extLst>
              </p:cNvPr>
              <p:cNvSpPr/>
              <p:nvPr/>
            </p:nvSpPr>
            <p:spPr>
              <a:xfrm>
                <a:off x="5570696" y="3153251"/>
                <a:ext cx="38100" cy="38100"/>
              </a:xfrm>
              <a:custGeom>
                <a:avLst/>
                <a:gdLst>
                  <a:gd name="connsiteX0" fmla="*/ 22384 w 38100"/>
                  <a:gd name="connsiteY0" fmla="*/ 37624 h 38100"/>
                  <a:gd name="connsiteX1" fmla="*/ 37624 w 38100"/>
                  <a:gd name="connsiteY1" fmla="*/ 22384 h 38100"/>
                  <a:gd name="connsiteX2" fmla="*/ 22384 w 38100"/>
                  <a:gd name="connsiteY2" fmla="*/ 7144 h 38100"/>
                  <a:gd name="connsiteX3" fmla="*/ 7144 w 38100"/>
                  <a:gd name="connsiteY3" fmla="*/ 22384 h 38100"/>
                  <a:gd name="connsiteX4" fmla="*/ 22384 w 38100"/>
                  <a:gd name="connsiteY4" fmla="*/ 3762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2384" y="37624"/>
                    </a:moveTo>
                    <a:cubicBezTo>
                      <a:pt x="30956" y="37624"/>
                      <a:pt x="37624" y="30956"/>
                      <a:pt x="37624" y="22384"/>
                    </a:cubicBezTo>
                    <a:cubicBezTo>
                      <a:pt x="37624" y="13811"/>
                      <a:pt x="30956" y="7144"/>
                      <a:pt x="22384" y="7144"/>
                    </a:cubicBezTo>
                    <a:cubicBezTo>
                      <a:pt x="13811" y="7144"/>
                      <a:pt x="7144" y="13811"/>
                      <a:pt x="7144" y="22384"/>
                    </a:cubicBezTo>
                    <a:cubicBezTo>
                      <a:pt x="7144" y="30956"/>
                      <a:pt x="13811" y="37624"/>
                      <a:pt x="22384" y="376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31">
                <a:extLst>
                  <a:ext uri="{FF2B5EF4-FFF2-40B4-BE49-F238E27FC236}">
                    <a16:creationId xmlns:a16="http://schemas.microsoft.com/office/drawing/2014/main" id="{33F8C2AB-1474-4D19-8F9D-C95FB8620184}"/>
                  </a:ext>
                </a:extLst>
              </p:cNvPr>
              <p:cNvSpPr/>
              <p:nvPr/>
            </p:nvSpPr>
            <p:spPr>
              <a:xfrm>
                <a:off x="5729764" y="3684746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22384 h 28575"/>
                  <a:gd name="connsiteX2" fmla="*/ 7144 w 28575"/>
                  <a:gd name="connsiteY2" fmla="*/ 14764 h 28575"/>
                  <a:gd name="connsiteX3" fmla="*/ 14764 w 28575"/>
                  <a:gd name="connsiteY3" fmla="*/ 714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8972"/>
                      <a:pt x="18972" y="22384"/>
                      <a:pt x="14764" y="22384"/>
                    </a:cubicBezTo>
                    <a:cubicBezTo>
                      <a:pt x="10555" y="22384"/>
                      <a:pt x="7144" y="18972"/>
                      <a:pt x="7144" y="14764"/>
                    </a:cubicBezTo>
                    <a:cubicBezTo>
                      <a:pt x="7144" y="10555"/>
                      <a:pt x="10555" y="7144"/>
                      <a:pt x="14764" y="7144"/>
                    </a:cubicBezTo>
                    <a:cubicBezTo>
                      <a:pt x="18972" y="7144"/>
                      <a:pt x="22384" y="10555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32">
                <a:extLst>
                  <a:ext uri="{FF2B5EF4-FFF2-40B4-BE49-F238E27FC236}">
                    <a16:creationId xmlns:a16="http://schemas.microsoft.com/office/drawing/2014/main" id="{BF8ACD57-7FE0-49D4-95B9-532A99819F8C}"/>
                  </a:ext>
                </a:extLst>
              </p:cNvPr>
              <p:cNvSpPr/>
              <p:nvPr/>
            </p:nvSpPr>
            <p:spPr>
              <a:xfrm>
                <a:off x="6108859" y="3107531"/>
                <a:ext cx="19050" cy="19050"/>
              </a:xfrm>
              <a:custGeom>
                <a:avLst/>
                <a:gdLst>
                  <a:gd name="connsiteX0" fmla="*/ 7144 w 19050"/>
                  <a:gd name="connsiteY0" fmla="*/ 11906 h 19050"/>
                  <a:gd name="connsiteX1" fmla="*/ 11906 w 19050"/>
                  <a:gd name="connsiteY1" fmla="*/ 16669 h 19050"/>
                  <a:gd name="connsiteX2" fmla="*/ 16669 w 19050"/>
                  <a:gd name="connsiteY2" fmla="*/ 11906 h 19050"/>
                  <a:gd name="connsiteX3" fmla="*/ 10954 w 19050"/>
                  <a:gd name="connsiteY3" fmla="*/ 7144 h 19050"/>
                  <a:gd name="connsiteX4" fmla="*/ 7144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1906"/>
                    </a:move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6669"/>
                      <a:pt x="16669" y="14764"/>
                      <a:pt x="16669" y="11906"/>
                    </a:cubicBezTo>
                    <a:cubicBezTo>
                      <a:pt x="16669" y="9049"/>
                      <a:pt x="13811" y="7144"/>
                      <a:pt x="10954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33">
                <a:extLst>
                  <a:ext uri="{FF2B5EF4-FFF2-40B4-BE49-F238E27FC236}">
                    <a16:creationId xmlns:a16="http://schemas.microsoft.com/office/drawing/2014/main" id="{4584B00E-9B2D-4C79-8631-88F8B901AF16}"/>
                  </a:ext>
                </a:extLst>
              </p:cNvPr>
              <p:cNvSpPr/>
              <p:nvPr/>
            </p:nvSpPr>
            <p:spPr>
              <a:xfrm>
                <a:off x="5836444" y="4114324"/>
                <a:ext cx="57150" cy="47625"/>
              </a:xfrm>
              <a:custGeom>
                <a:avLst/>
                <a:gdLst>
                  <a:gd name="connsiteX0" fmla="*/ 47149 w 57150"/>
                  <a:gd name="connsiteY0" fmla="*/ 43339 h 47625"/>
                  <a:gd name="connsiteX1" fmla="*/ 57626 w 57150"/>
                  <a:gd name="connsiteY1" fmla="*/ 32861 h 47625"/>
                  <a:gd name="connsiteX2" fmla="*/ 48101 w 57150"/>
                  <a:gd name="connsiteY2" fmla="*/ 22384 h 47625"/>
                  <a:gd name="connsiteX3" fmla="*/ 30004 w 57150"/>
                  <a:gd name="connsiteY3" fmla="*/ 7144 h 47625"/>
                  <a:gd name="connsiteX4" fmla="*/ 11906 w 57150"/>
                  <a:gd name="connsiteY4" fmla="*/ 25241 h 47625"/>
                  <a:gd name="connsiteX5" fmla="*/ 11906 w 57150"/>
                  <a:gd name="connsiteY5" fmla="*/ 28099 h 47625"/>
                  <a:gd name="connsiteX6" fmla="*/ 7144 w 57150"/>
                  <a:gd name="connsiteY6" fmla="*/ 33814 h 47625"/>
                  <a:gd name="connsiteX7" fmla="*/ 12859 w 57150"/>
                  <a:gd name="connsiteY7" fmla="*/ 39529 h 47625"/>
                  <a:gd name="connsiteX8" fmla="*/ 16669 w 57150"/>
                  <a:gd name="connsiteY8" fmla="*/ 37624 h 47625"/>
                  <a:gd name="connsiteX9" fmla="*/ 29051 w 57150"/>
                  <a:gd name="connsiteY9" fmla="*/ 42386 h 47625"/>
                  <a:gd name="connsiteX10" fmla="*/ 39529 w 57150"/>
                  <a:gd name="connsiteY10" fmla="*/ 38576 h 47625"/>
                  <a:gd name="connsiteX11" fmla="*/ 47149 w 57150"/>
                  <a:gd name="connsiteY11" fmla="*/ 4333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150" h="47625">
                    <a:moveTo>
                      <a:pt x="47149" y="43339"/>
                    </a:moveTo>
                    <a:cubicBezTo>
                      <a:pt x="52864" y="43339"/>
                      <a:pt x="57626" y="38576"/>
                      <a:pt x="57626" y="32861"/>
                    </a:cubicBezTo>
                    <a:cubicBezTo>
                      <a:pt x="57626" y="27146"/>
                      <a:pt x="52864" y="22384"/>
                      <a:pt x="48101" y="22384"/>
                    </a:cubicBezTo>
                    <a:cubicBezTo>
                      <a:pt x="46196" y="13811"/>
                      <a:pt x="39529" y="7144"/>
                      <a:pt x="30004" y="7144"/>
                    </a:cubicBezTo>
                    <a:cubicBezTo>
                      <a:pt x="19526" y="7144"/>
                      <a:pt x="11906" y="15716"/>
                      <a:pt x="11906" y="25241"/>
                    </a:cubicBezTo>
                    <a:cubicBezTo>
                      <a:pt x="11906" y="26194"/>
                      <a:pt x="11906" y="27146"/>
                      <a:pt x="11906" y="28099"/>
                    </a:cubicBezTo>
                    <a:cubicBezTo>
                      <a:pt x="9049" y="29051"/>
                      <a:pt x="7144" y="30956"/>
                      <a:pt x="7144" y="33814"/>
                    </a:cubicBezTo>
                    <a:cubicBezTo>
                      <a:pt x="7144" y="37624"/>
                      <a:pt x="10001" y="39529"/>
                      <a:pt x="12859" y="39529"/>
                    </a:cubicBezTo>
                    <a:cubicBezTo>
                      <a:pt x="14764" y="39529"/>
                      <a:pt x="15716" y="38576"/>
                      <a:pt x="16669" y="37624"/>
                    </a:cubicBezTo>
                    <a:cubicBezTo>
                      <a:pt x="19526" y="40481"/>
                      <a:pt x="24289" y="42386"/>
                      <a:pt x="29051" y="42386"/>
                    </a:cubicBezTo>
                    <a:cubicBezTo>
                      <a:pt x="32861" y="42386"/>
                      <a:pt x="36671" y="41434"/>
                      <a:pt x="39529" y="38576"/>
                    </a:cubicBezTo>
                    <a:cubicBezTo>
                      <a:pt x="42386" y="42386"/>
                      <a:pt x="44291" y="43339"/>
                      <a:pt x="47149" y="433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34">
                <a:extLst>
                  <a:ext uri="{FF2B5EF4-FFF2-40B4-BE49-F238E27FC236}">
                    <a16:creationId xmlns:a16="http://schemas.microsoft.com/office/drawing/2014/main" id="{5A04A99C-43CA-4D08-9874-917C9491BAFB}"/>
                  </a:ext>
                </a:extLst>
              </p:cNvPr>
              <p:cNvSpPr/>
              <p:nvPr/>
            </p:nvSpPr>
            <p:spPr>
              <a:xfrm>
                <a:off x="5983129" y="4121944"/>
                <a:ext cx="28575" cy="28575"/>
              </a:xfrm>
              <a:custGeom>
                <a:avLst/>
                <a:gdLst>
                  <a:gd name="connsiteX0" fmla="*/ 17621 w 28575"/>
                  <a:gd name="connsiteY0" fmla="*/ 7144 h 28575"/>
                  <a:gd name="connsiteX1" fmla="*/ 7144 w 28575"/>
                  <a:gd name="connsiteY1" fmla="*/ 17621 h 28575"/>
                  <a:gd name="connsiteX2" fmla="*/ 17621 w 28575"/>
                  <a:gd name="connsiteY2" fmla="*/ 28099 h 28575"/>
                  <a:gd name="connsiteX3" fmla="*/ 28099 w 28575"/>
                  <a:gd name="connsiteY3" fmla="*/ 17621 h 28575"/>
                  <a:gd name="connsiteX4" fmla="*/ 17621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7144"/>
                    </a:move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5">
                <a:extLst>
                  <a:ext uri="{FF2B5EF4-FFF2-40B4-BE49-F238E27FC236}">
                    <a16:creationId xmlns:a16="http://schemas.microsoft.com/office/drawing/2014/main" id="{2969B493-6C24-468D-B452-55DCC56546F6}"/>
                  </a:ext>
                </a:extLst>
              </p:cNvPr>
              <p:cNvSpPr/>
              <p:nvPr/>
            </p:nvSpPr>
            <p:spPr>
              <a:xfrm>
                <a:off x="5954554" y="4154329"/>
                <a:ext cx="47625" cy="38100"/>
              </a:xfrm>
              <a:custGeom>
                <a:avLst/>
                <a:gdLst>
                  <a:gd name="connsiteX0" fmla="*/ 7144 w 47625"/>
                  <a:gd name="connsiteY0" fmla="*/ 22384 h 38100"/>
                  <a:gd name="connsiteX1" fmla="*/ 13811 w 47625"/>
                  <a:gd name="connsiteY1" fmla="*/ 29051 h 38100"/>
                  <a:gd name="connsiteX2" fmla="*/ 20479 w 47625"/>
                  <a:gd name="connsiteY2" fmla="*/ 24289 h 38100"/>
                  <a:gd name="connsiteX3" fmla="*/ 31909 w 47625"/>
                  <a:gd name="connsiteY3" fmla="*/ 31909 h 38100"/>
                  <a:gd name="connsiteX4" fmla="*/ 44291 w 47625"/>
                  <a:gd name="connsiteY4" fmla="*/ 19526 h 38100"/>
                  <a:gd name="connsiteX5" fmla="*/ 31909 w 47625"/>
                  <a:gd name="connsiteY5" fmla="*/ 7144 h 38100"/>
                  <a:gd name="connsiteX6" fmla="*/ 19526 w 47625"/>
                  <a:gd name="connsiteY6" fmla="*/ 18574 h 38100"/>
                  <a:gd name="connsiteX7" fmla="*/ 13811 w 47625"/>
                  <a:gd name="connsiteY7" fmla="*/ 15716 h 38100"/>
                  <a:gd name="connsiteX8" fmla="*/ 7144 w 47625"/>
                  <a:gd name="connsiteY8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7144" y="22384"/>
                    </a:moveTo>
                    <a:cubicBezTo>
                      <a:pt x="7144" y="26194"/>
                      <a:pt x="10001" y="29051"/>
                      <a:pt x="13811" y="29051"/>
                    </a:cubicBezTo>
                    <a:cubicBezTo>
                      <a:pt x="16669" y="29051"/>
                      <a:pt x="19526" y="27146"/>
                      <a:pt x="20479" y="24289"/>
                    </a:cubicBezTo>
                    <a:cubicBezTo>
                      <a:pt x="22384" y="28099"/>
                      <a:pt x="26194" y="31909"/>
                      <a:pt x="31909" y="31909"/>
                    </a:cubicBezTo>
                    <a:cubicBezTo>
                      <a:pt x="38576" y="31909"/>
                      <a:pt x="44291" y="26194"/>
                      <a:pt x="44291" y="19526"/>
                    </a:cubicBezTo>
                    <a:cubicBezTo>
                      <a:pt x="44291" y="12859"/>
                      <a:pt x="38576" y="7144"/>
                      <a:pt x="31909" y="7144"/>
                    </a:cubicBezTo>
                    <a:cubicBezTo>
                      <a:pt x="25241" y="7144"/>
                      <a:pt x="20479" y="11906"/>
                      <a:pt x="19526" y="18574"/>
                    </a:cubicBezTo>
                    <a:cubicBezTo>
                      <a:pt x="18574" y="16669"/>
                      <a:pt x="16669" y="15716"/>
                      <a:pt x="13811" y="15716"/>
                    </a:cubicBezTo>
                    <a:cubicBezTo>
                      <a:pt x="10001" y="14764"/>
                      <a:pt x="7144" y="18574"/>
                      <a:pt x="714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6">
                <a:extLst>
                  <a:ext uri="{FF2B5EF4-FFF2-40B4-BE49-F238E27FC236}">
                    <a16:creationId xmlns:a16="http://schemas.microsoft.com/office/drawing/2014/main" id="{84F31F34-3E80-44CB-8583-7F8A36CFF232}"/>
                  </a:ext>
                </a:extLst>
              </p:cNvPr>
              <p:cNvSpPr/>
              <p:nvPr/>
            </p:nvSpPr>
            <p:spPr>
              <a:xfrm>
                <a:off x="5931694" y="3744754"/>
                <a:ext cx="28575" cy="38100"/>
              </a:xfrm>
              <a:custGeom>
                <a:avLst/>
                <a:gdLst>
                  <a:gd name="connsiteX0" fmla="*/ 18574 w 28575"/>
                  <a:gd name="connsiteY0" fmla="*/ 30956 h 38100"/>
                  <a:gd name="connsiteX1" fmla="*/ 30004 w 28575"/>
                  <a:gd name="connsiteY1" fmla="*/ 18574 h 38100"/>
                  <a:gd name="connsiteX2" fmla="*/ 18574 w 28575"/>
                  <a:gd name="connsiteY2" fmla="*/ 7144 h 38100"/>
                  <a:gd name="connsiteX3" fmla="*/ 7144 w 28575"/>
                  <a:gd name="connsiteY3" fmla="*/ 18574 h 38100"/>
                  <a:gd name="connsiteX4" fmla="*/ 18574 w 28575"/>
                  <a:gd name="connsiteY4" fmla="*/ 3095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38100">
                    <a:moveTo>
                      <a:pt x="18574" y="30956"/>
                    </a:moveTo>
                    <a:cubicBezTo>
                      <a:pt x="25241" y="30956"/>
                      <a:pt x="30004" y="25241"/>
                      <a:pt x="30004" y="18574"/>
                    </a:cubicBezTo>
                    <a:cubicBezTo>
                      <a:pt x="30004" y="11906"/>
                      <a:pt x="24289" y="7144"/>
                      <a:pt x="18574" y="7144"/>
                    </a:cubicBezTo>
                    <a:cubicBezTo>
                      <a:pt x="11906" y="7144"/>
                      <a:pt x="7144" y="12859"/>
                      <a:pt x="7144" y="18574"/>
                    </a:cubicBezTo>
                    <a:cubicBezTo>
                      <a:pt x="7144" y="24289"/>
                      <a:pt x="11906" y="30956"/>
                      <a:pt x="18574" y="309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7">
                <a:extLst>
                  <a:ext uri="{FF2B5EF4-FFF2-40B4-BE49-F238E27FC236}">
                    <a16:creationId xmlns:a16="http://schemas.microsoft.com/office/drawing/2014/main" id="{9F223C60-188E-49FC-AD18-163F73C3EAB5}"/>
                  </a:ext>
                </a:extLst>
              </p:cNvPr>
              <p:cNvSpPr/>
              <p:nvPr/>
            </p:nvSpPr>
            <p:spPr>
              <a:xfrm>
                <a:off x="5695474" y="3153251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2384"/>
                      <a:pt x="11906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8">
                <a:extLst>
                  <a:ext uri="{FF2B5EF4-FFF2-40B4-BE49-F238E27FC236}">
                    <a16:creationId xmlns:a16="http://schemas.microsoft.com/office/drawing/2014/main" id="{504AF744-B4F5-4145-A113-D9876D5CFC10}"/>
                  </a:ext>
                </a:extLst>
              </p:cNvPr>
              <p:cNvSpPr/>
              <p:nvPr/>
            </p:nvSpPr>
            <p:spPr>
              <a:xfrm>
                <a:off x="5837396" y="2713196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9">
                <a:extLst>
                  <a:ext uri="{FF2B5EF4-FFF2-40B4-BE49-F238E27FC236}">
                    <a16:creationId xmlns:a16="http://schemas.microsoft.com/office/drawing/2014/main" id="{F50B4BB1-5D23-49BD-82BC-35D3DCDFE246}"/>
                  </a:ext>
                </a:extLst>
              </p:cNvPr>
              <p:cNvSpPr/>
              <p:nvPr/>
            </p:nvSpPr>
            <p:spPr>
              <a:xfrm>
                <a:off x="6235541" y="2754154"/>
                <a:ext cx="38100" cy="38100"/>
              </a:xfrm>
              <a:custGeom>
                <a:avLst/>
                <a:gdLst>
                  <a:gd name="connsiteX0" fmla="*/ 31909 w 38100"/>
                  <a:gd name="connsiteY0" fmla="*/ 19526 h 38100"/>
                  <a:gd name="connsiteX1" fmla="*/ 19526 w 38100"/>
                  <a:gd name="connsiteY1" fmla="*/ 7144 h 38100"/>
                  <a:gd name="connsiteX2" fmla="*/ 7144 w 38100"/>
                  <a:gd name="connsiteY2" fmla="*/ 19526 h 38100"/>
                  <a:gd name="connsiteX3" fmla="*/ 19526 w 38100"/>
                  <a:gd name="connsiteY3" fmla="*/ 31909 h 38100"/>
                  <a:gd name="connsiteX4" fmla="*/ 31909 w 38100"/>
                  <a:gd name="connsiteY4" fmla="*/ 1952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1909" y="19526"/>
                    </a:move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ubicBezTo>
                      <a:pt x="26194" y="31909"/>
                      <a:pt x="31909" y="26194"/>
                      <a:pt x="31909" y="195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40">
                <a:extLst>
                  <a:ext uri="{FF2B5EF4-FFF2-40B4-BE49-F238E27FC236}">
                    <a16:creationId xmlns:a16="http://schemas.microsoft.com/office/drawing/2014/main" id="{B0E5B37A-1BB2-472D-B176-ABE1116F2440}"/>
                  </a:ext>
                </a:extLst>
              </p:cNvPr>
              <p:cNvSpPr/>
              <p:nvPr/>
            </p:nvSpPr>
            <p:spPr>
              <a:xfrm>
                <a:off x="5832634" y="2902744"/>
                <a:ext cx="19050" cy="19050"/>
              </a:xfrm>
              <a:custGeom>
                <a:avLst/>
                <a:gdLst>
                  <a:gd name="connsiteX0" fmla="*/ 12859 w 19050"/>
                  <a:gd name="connsiteY0" fmla="*/ 18574 h 19050"/>
                  <a:gd name="connsiteX1" fmla="*/ 18574 w 19050"/>
                  <a:gd name="connsiteY1" fmla="*/ 12859 h 19050"/>
                  <a:gd name="connsiteX2" fmla="*/ 12859 w 19050"/>
                  <a:gd name="connsiteY2" fmla="*/ 7144 h 19050"/>
                  <a:gd name="connsiteX3" fmla="*/ 7144 w 19050"/>
                  <a:gd name="connsiteY3" fmla="*/ 12859 h 19050"/>
                  <a:gd name="connsiteX4" fmla="*/ 12859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18574"/>
                    </a:move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6669"/>
                      <a:pt x="9049" y="18574"/>
                      <a:pt x="1285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41">
                <a:extLst>
                  <a:ext uri="{FF2B5EF4-FFF2-40B4-BE49-F238E27FC236}">
                    <a16:creationId xmlns:a16="http://schemas.microsoft.com/office/drawing/2014/main" id="{B13B717E-9DBC-49FF-912A-C05DAA8992AF}"/>
                  </a:ext>
                </a:extLst>
              </p:cNvPr>
              <p:cNvSpPr/>
              <p:nvPr/>
            </p:nvSpPr>
            <p:spPr>
              <a:xfrm>
                <a:off x="5535454" y="3318034"/>
                <a:ext cx="66675" cy="66675"/>
              </a:xfrm>
              <a:custGeom>
                <a:avLst/>
                <a:gdLst>
                  <a:gd name="connsiteX0" fmla="*/ 62389 w 66675"/>
                  <a:gd name="connsiteY0" fmla="*/ 34766 h 66675"/>
                  <a:gd name="connsiteX1" fmla="*/ 34766 w 66675"/>
                  <a:gd name="connsiteY1" fmla="*/ 62389 h 66675"/>
                  <a:gd name="connsiteX2" fmla="*/ 7144 w 66675"/>
                  <a:gd name="connsiteY2" fmla="*/ 34766 h 66675"/>
                  <a:gd name="connsiteX3" fmla="*/ 34766 w 66675"/>
                  <a:gd name="connsiteY3" fmla="*/ 7144 h 66675"/>
                  <a:gd name="connsiteX4" fmla="*/ 62389 w 66675"/>
                  <a:gd name="connsiteY4" fmla="*/ 34766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62389" y="34766"/>
                    </a:moveTo>
                    <a:cubicBezTo>
                      <a:pt x="62389" y="50022"/>
                      <a:pt x="50022" y="62389"/>
                      <a:pt x="34766" y="62389"/>
                    </a:cubicBezTo>
                    <a:cubicBezTo>
                      <a:pt x="19511" y="62389"/>
                      <a:pt x="7144" y="50022"/>
                      <a:pt x="7144" y="34766"/>
                    </a:cubicBezTo>
                    <a:cubicBezTo>
                      <a:pt x="7144" y="19511"/>
                      <a:pt x="19511" y="7144"/>
                      <a:pt x="34766" y="7144"/>
                    </a:cubicBezTo>
                    <a:cubicBezTo>
                      <a:pt x="50022" y="7144"/>
                      <a:pt x="62389" y="19511"/>
                      <a:pt x="62389" y="347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42">
                <a:extLst>
                  <a:ext uri="{FF2B5EF4-FFF2-40B4-BE49-F238E27FC236}">
                    <a16:creationId xmlns:a16="http://schemas.microsoft.com/office/drawing/2014/main" id="{1EFE2F74-B037-4337-8DE2-3000F7280576}"/>
                  </a:ext>
                </a:extLst>
              </p:cNvPr>
              <p:cNvSpPr/>
              <p:nvPr/>
            </p:nvSpPr>
            <p:spPr>
              <a:xfrm>
                <a:off x="5367814" y="3373279"/>
                <a:ext cx="19050" cy="19050"/>
              </a:xfrm>
              <a:custGeom>
                <a:avLst/>
                <a:gdLst>
                  <a:gd name="connsiteX0" fmla="*/ 11906 w 19050"/>
                  <a:gd name="connsiteY0" fmla="*/ 16669 h 19050"/>
                  <a:gd name="connsiteX1" fmla="*/ 16669 w 19050"/>
                  <a:gd name="connsiteY1" fmla="*/ 11906 h 19050"/>
                  <a:gd name="connsiteX2" fmla="*/ 11906 w 19050"/>
                  <a:gd name="connsiteY2" fmla="*/ 7144 h 19050"/>
                  <a:gd name="connsiteX3" fmla="*/ 7144 w 19050"/>
                  <a:gd name="connsiteY3" fmla="*/ 11906 h 19050"/>
                  <a:gd name="connsiteX4" fmla="*/ 11906 w 19050"/>
                  <a:gd name="connsiteY4" fmla="*/ 1666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1906" y="16669"/>
                    </a:moveTo>
                    <a:cubicBezTo>
                      <a:pt x="14764" y="16669"/>
                      <a:pt x="16669" y="14764"/>
                      <a:pt x="16669" y="11906"/>
                    </a:cubicBez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10001" y="16669"/>
                      <a:pt x="11906" y="166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43">
                <a:extLst>
                  <a:ext uri="{FF2B5EF4-FFF2-40B4-BE49-F238E27FC236}">
                    <a16:creationId xmlns:a16="http://schemas.microsoft.com/office/drawing/2014/main" id="{6F5B4E6C-5E23-4AAC-9C68-CA945BA9C2F2}"/>
                  </a:ext>
                </a:extLst>
              </p:cNvPr>
              <p:cNvSpPr/>
              <p:nvPr/>
            </p:nvSpPr>
            <p:spPr>
              <a:xfrm>
                <a:off x="5561171" y="3803809"/>
                <a:ext cx="76200" cy="85725"/>
              </a:xfrm>
              <a:custGeom>
                <a:avLst/>
                <a:gdLst>
                  <a:gd name="connsiteX0" fmla="*/ 62389 w 76200"/>
                  <a:gd name="connsiteY0" fmla="*/ 18574 h 85725"/>
                  <a:gd name="connsiteX1" fmla="*/ 50959 w 76200"/>
                  <a:gd name="connsiteY1" fmla="*/ 7144 h 85725"/>
                  <a:gd name="connsiteX2" fmla="*/ 39529 w 76200"/>
                  <a:gd name="connsiteY2" fmla="*/ 18574 h 85725"/>
                  <a:gd name="connsiteX3" fmla="*/ 39529 w 76200"/>
                  <a:gd name="connsiteY3" fmla="*/ 19526 h 85725"/>
                  <a:gd name="connsiteX4" fmla="*/ 38576 w 76200"/>
                  <a:gd name="connsiteY4" fmla="*/ 19526 h 85725"/>
                  <a:gd name="connsiteX5" fmla="*/ 7144 w 76200"/>
                  <a:gd name="connsiteY5" fmla="*/ 50959 h 85725"/>
                  <a:gd name="connsiteX6" fmla="*/ 38576 w 76200"/>
                  <a:gd name="connsiteY6" fmla="*/ 82391 h 85725"/>
                  <a:gd name="connsiteX7" fmla="*/ 70009 w 76200"/>
                  <a:gd name="connsiteY7" fmla="*/ 50959 h 85725"/>
                  <a:gd name="connsiteX8" fmla="*/ 58579 w 76200"/>
                  <a:gd name="connsiteY8" fmla="*/ 27146 h 85725"/>
                  <a:gd name="connsiteX9" fmla="*/ 62389 w 76200"/>
                  <a:gd name="connsiteY9" fmla="*/ 1857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" h="85725">
                    <a:moveTo>
                      <a:pt x="62389" y="18574"/>
                    </a:moveTo>
                    <a:cubicBezTo>
                      <a:pt x="62389" y="11906"/>
                      <a:pt x="57626" y="7144"/>
                      <a:pt x="50959" y="7144"/>
                    </a:cubicBezTo>
                    <a:cubicBezTo>
                      <a:pt x="44291" y="7144"/>
                      <a:pt x="39529" y="11906"/>
                      <a:pt x="39529" y="18574"/>
                    </a:cubicBezTo>
                    <a:cubicBezTo>
                      <a:pt x="39529" y="18574"/>
                      <a:pt x="39529" y="18574"/>
                      <a:pt x="39529" y="19526"/>
                    </a:cubicBezTo>
                    <a:cubicBezTo>
                      <a:pt x="39529" y="19526"/>
                      <a:pt x="38576" y="19526"/>
                      <a:pt x="38576" y="19526"/>
                    </a:cubicBezTo>
                    <a:cubicBezTo>
                      <a:pt x="21431" y="19526"/>
                      <a:pt x="7144" y="33814"/>
                      <a:pt x="7144" y="50959"/>
                    </a:cubicBezTo>
                    <a:cubicBezTo>
                      <a:pt x="7144" y="68104"/>
                      <a:pt x="21431" y="82391"/>
                      <a:pt x="38576" y="82391"/>
                    </a:cubicBezTo>
                    <a:cubicBezTo>
                      <a:pt x="55721" y="82391"/>
                      <a:pt x="70009" y="68104"/>
                      <a:pt x="70009" y="50959"/>
                    </a:cubicBezTo>
                    <a:cubicBezTo>
                      <a:pt x="70009" y="41434"/>
                      <a:pt x="65246" y="32861"/>
                      <a:pt x="58579" y="27146"/>
                    </a:cubicBezTo>
                    <a:cubicBezTo>
                      <a:pt x="60484" y="24289"/>
                      <a:pt x="62389" y="21431"/>
                      <a:pt x="6238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44">
                <a:extLst>
                  <a:ext uri="{FF2B5EF4-FFF2-40B4-BE49-F238E27FC236}">
                    <a16:creationId xmlns:a16="http://schemas.microsoft.com/office/drawing/2014/main" id="{84AD5165-C08D-477D-80DC-A719D2044DD0}"/>
                  </a:ext>
                </a:extLst>
              </p:cNvPr>
              <p:cNvSpPr/>
              <p:nvPr/>
            </p:nvSpPr>
            <p:spPr>
              <a:xfrm>
                <a:off x="5891689" y="3838099"/>
                <a:ext cx="66675" cy="57150"/>
              </a:xfrm>
              <a:custGeom>
                <a:avLst/>
                <a:gdLst>
                  <a:gd name="connsiteX0" fmla="*/ 23336 w 66675"/>
                  <a:gd name="connsiteY0" fmla="*/ 17621 h 57150"/>
                  <a:gd name="connsiteX1" fmla="*/ 7144 w 66675"/>
                  <a:gd name="connsiteY1" fmla="*/ 33814 h 57150"/>
                  <a:gd name="connsiteX2" fmla="*/ 23336 w 66675"/>
                  <a:gd name="connsiteY2" fmla="*/ 50006 h 57150"/>
                  <a:gd name="connsiteX3" fmla="*/ 38576 w 66675"/>
                  <a:gd name="connsiteY3" fmla="*/ 38576 h 57150"/>
                  <a:gd name="connsiteX4" fmla="*/ 45244 w 66675"/>
                  <a:gd name="connsiteY4" fmla="*/ 39529 h 57150"/>
                  <a:gd name="connsiteX5" fmla="*/ 61436 w 66675"/>
                  <a:gd name="connsiteY5" fmla="*/ 23336 h 57150"/>
                  <a:gd name="connsiteX6" fmla="*/ 45244 w 66675"/>
                  <a:gd name="connsiteY6" fmla="*/ 7144 h 57150"/>
                  <a:gd name="connsiteX7" fmla="*/ 30004 w 66675"/>
                  <a:gd name="connsiteY7" fmla="*/ 19526 h 57150"/>
                  <a:gd name="connsiteX8" fmla="*/ 23336 w 66675"/>
                  <a:gd name="connsiteY8" fmla="*/ 17621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" h="57150">
                    <a:moveTo>
                      <a:pt x="23336" y="17621"/>
                    </a:moveTo>
                    <a:cubicBezTo>
                      <a:pt x="14764" y="17621"/>
                      <a:pt x="7144" y="25241"/>
                      <a:pt x="7144" y="33814"/>
                    </a:cubicBezTo>
                    <a:cubicBezTo>
                      <a:pt x="7144" y="42386"/>
                      <a:pt x="14764" y="50006"/>
                      <a:pt x="23336" y="50006"/>
                    </a:cubicBezTo>
                    <a:cubicBezTo>
                      <a:pt x="30956" y="50006"/>
                      <a:pt x="36671" y="45244"/>
                      <a:pt x="38576" y="38576"/>
                    </a:cubicBezTo>
                    <a:cubicBezTo>
                      <a:pt x="40481" y="39529"/>
                      <a:pt x="42386" y="39529"/>
                      <a:pt x="45244" y="39529"/>
                    </a:cubicBezTo>
                    <a:cubicBezTo>
                      <a:pt x="53816" y="39529"/>
                      <a:pt x="61436" y="31909"/>
                      <a:pt x="61436" y="23336"/>
                    </a:cubicBezTo>
                    <a:cubicBezTo>
                      <a:pt x="61436" y="14764"/>
                      <a:pt x="53816" y="7144"/>
                      <a:pt x="45244" y="7144"/>
                    </a:cubicBezTo>
                    <a:cubicBezTo>
                      <a:pt x="37624" y="7144"/>
                      <a:pt x="31909" y="11906"/>
                      <a:pt x="30004" y="19526"/>
                    </a:cubicBezTo>
                    <a:cubicBezTo>
                      <a:pt x="28099" y="17621"/>
                      <a:pt x="26194" y="17621"/>
                      <a:pt x="23336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5">
                <a:extLst>
                  <a:ext uri="{FF2B5EF4-FFF2-40B4-BE49-F238E27FC236}">
                    <a16:creationId xmlns:a16="http://schemas.microsoft.com/office/drawing/2014/main" id="{92A8D20B-1A5D-49B7-8A34-32B03993A1CB}"/>
                  </a:ext>
                </a:extLst>
              </p:cNvPr>
              <p:cNvSpPr/>
              <p:nvPr/>
            </p:nvSpPr>
            <p:spPr>
              <a:xfrm>
                <a:off x="5664994" y="3268504"/>
                <a:ext cx="114300" cy="114300"/>
              </a:xfrm>
              <a:custGeom>
                <a:avLst/>
                <a:gdLst>
                  <a:gd name="connsiteX0" fmla="*/ 98584 w 114300"/>
                  <a:gd name="connsiteY0" fmla="*/ 43339 h 114300"/>
                  <a:gd name="connsiteX1" fmla="*/ 108109 w 114300"/>
                  <a:gd name="connsiteY1" fmla="*/ 33814 h 114300"/>
                  <a:gd name="connsiteX2" fmla="*/ 98584 w 114300"/>
                  <a:gd name="connsiteY2" fmla="*/ 24289 h 114300"/>
                  <a:gd name="connsiteX3" fmla="*/ 94774 w 114300"/>
                  <a:gd name="connsiteY3" fmla="*/ 25241 h 114300"/>
                  <a:gd name="connsiteX4" fmla="*/ 75724 w 114300"/>
                  <a:gd name="connsiteY4" fmla="*/ 7144 h 114300"/>
                  <a:gd name="connsiteX5" fmla="*/ 56674 w 114300"/>
                  <a:gd name="connsiteY5" fmla="*/ 26194 h 114300"/>
                  <a:gd name="connsiteX6" fmla="*/ 57626 w 114300"/>
                  <a:gd name="connsiteY6" fmla="*/ 30956 h 114300"/>
                  <a:gd name="connsiteX7" fmla="*/ 46196 w 114300"/>
                  <a:gd name="connsiteY7" fmla="*/ 46196 h 114300"/>
                  <a:gd name="connsiteX8" fmla="*/ 27146 w 114300"/>
                  <a:gd name="connsiteY8" fmla="*/ 30956 h 114300"/>
                  <a:gd name="connsiteX9" fmla="*/ 7144 w 114300"/>
                  <a:gd name="connsiteY9" fmla="*/ 50959 h 114300"/>
                  <a:gd name="connsiteX10" fmla="*/ 27146 w 114300"/>
                  <a:gd name="connsiteY10" fmla="*/ 70961 h 114300"/>
                  <a:gd name="connsiteX11" fmla="*/ 46196 w 114300"/>
                  <a:gd name="connsiteY11" fmla="*/ 56674 h 114300"/>
                  <a:gd name="connsiteX12" fmla="*/ 69056 w 114300"/>
                  <a:gd name="connsiteY12" fmla="*/ 75724 h 114300"/>
                  <a:gd name="connsiteX13" fmla="*/ 73819 w 114300"/>
                  <a:gd name="connsiteY13" fmla="*/ 74771 h 114300"/>
                  <a:gd name="connsiteX14" fmla="*/ 72866 w 114300"/>
                  <a:gd name="connsiteY14" fmla="*/ 77629 h 114300"/>
                  <a:gd name="connsiteX15" fmla="*/ 85249 w 114300"/>
                  <a:gd name="connsiteY15" fmla="*/ 90011 h 114300"/>
                  <a:gd name="connsiteX16" fmla="*/ 88106 w 114300"/>
                  <a:gd name="connsiteY16" fmla="*/ 89059 h 114300"/>
                  <a:gd name="connsiteX17" fmla="*/ 88106 w 114300"/>
                  <a:gd name="connsiteY17" fmla="*/ 90964 h 114300"/>
                  <a:gd name="connsiteX18" fmla="*/ 90964 w 114300"/>
                  <a:gd name="connsiteY18" fmla="*/ 99536 h 114300"/>
                  <a:gd name="connsiteX19" fmla="*/ 86201 w 114300"/>
                  <a:gd name="connsiteY19" fmla="*/ 106204 h 114300"/>
                  <a:gd name="connsiteX20" fmla="*/ 93821 w 114300"/>
                  <a:gd name="connsiteY20" fmla="*/ 113824 h 114300"/>
                  <a:gd name="connsiteX21" fmla="*/ 101441 w 114300"/>
                  <a:gd name="connsiteY21" fmla="*/ 106204 h 114300"/>
                  <a:gd name="connsiteX22" fmla="*/ 100489 w 114300"/>
                  <a:gd name="connsiteY22" fmla="*/ 103346 h 114300"/>
                  <a:gd name="connsiteX23" fmla="*/ 111919 w 114300"/>
                  <a:gd name="connsiteY23" fmla="*/ 91916 h 114300"/>
                  <a:gd name="connsiteX24" fmla="*/ 99536 w 114300"/>
                  <a:gd name="connsiteY24" fmla="*/ 79534 h 114300"/>
                  <a:gd name="connsiteX25" fmla="*/ 96679 w 114300"/>
                  <a:gd name="connsiteY25" fmla="*/ 80486 h 114300"/>
                  <a:gd name="connsiteX26" fmla="*/ 96679 w 114300"/>
                  <a:gd name="connsiteY26" fmla="*/ 78581 h 114300"/>
                  <a:gd name="connsiteX27" fmla="*/ 86201 w 114300"/>
                  <a:gd name="connsiteY27" fmla="*/ 67151 h 114300"/>
                  <a:gd name="connsiteX28" fmla="*/ 90964 w 114300"/>
                  <a:gd name="connsiteY28" fmla="*/ 53816 h 114300"/>
                  <a:gd name="connsiteX29" fmla="*/ 88106 w 114300"/>
                  <a:gd name="connsiteY29" fmla="*/ 43339 h 114300"/>
                  <a:gd name="connsiteX30" fmla="*/ 89059 w 114300"/>
                  <a:gd name="connsiteY30" fmla="*/ 42386 h 114300"/>
                  <a:gd name="connsiteX31" fmla="*/ 98584 w 114300"/>
                  <a:gd name="connsiteY31" fmla="*/ 43339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14300" h="114300">
                    <a:moveTo>
                      <a:pt x="98584" y="43339"/>
                    </a:moveTo>
                    <a:cubicBezTo>
                      <a:pt x="104299" y="43339"/>
                      <a:pt x="108109" y="38576"/>
                      <a:pt x="108109" y="33814"/>
                    </a:cubicBezTo>
                    <a:cubicBezTo>
                      <a:pt x="108109" y="29051"/>
                      <a:pt x="103346" y="24289"/>
                      <a:pt x="98584" y="24289"/>
                    </a:cubicBezTo>
                    <a:cubicBezTo>
                      <a:pt x="97631" y="24289"/>
                      <a:pt x="96679" y="24289"/>
                      <a:pt x="94774" y="25241"/>
                    </a:cubicBezTo>
                    <a:cubicBezTo>
                      <a:pt x="93821" y="15716"/>
                      <a:pt x="86201" y="7144"/>
                      <a:pt x="75724" y="7144"/>
                    </a:cubicBezTo>
                    <a:cubicBezTo>
                      <a:pt x="65246" y="7144"/>
                      <a:pt x="56674" y="15716"/>
                      <a:pt x="56674" y="26194"/>
                    </a:cubicBezTo>
                    <a:cubicBezTo>
                      <a:pt x="56674" y="28099"/>
                      <a:pt x="56674" y="29051"/>
                      <a:pt x="57626" y="30956"/>
                    </a:cubicBezTo>
                    <a:cubicBezTo>
                      <a:pt x="51911" y="33814"/>
                      <a:pt x="48101" y="39529"/>
                      <a:pt x="46196" y="46196"/>
                    </a:cubicBezTo>
                    <a:cubicBezTo>
                      <a:pt x="44291" y="37624"/>
                      <a:pt x="36671" y="30956"/>
                      <a:pt x="27146" y="30956"/>
                    </a:cubicBezTo>
                    <a:cubicBezTo>
                      <a:pt x="16669" y="30956"/>
                      <a:pt x="7144" y="39529"/>
                      <a:pt x="7144" y="50959"/>
                    </a:cubicBezTo>
                    <a:cubicBezTo>
                      <a:pt x="7144" y="62389"/>
                      <a:pt x="15716" y="70961"/>
                      <a:pt x="27146" y="70961"/>
                    </a:cubicBezTo>
                    <a:cubicBezTo>
                      <a:pt x="36671" y="70961"/>
                      <a:pt x="43339" y="64294"/>
                      <a:pt x="46196" y="56674"/>
                    </a:cubicBezTo>
                    <a:cubicBezTo>
                      <a:pt x="48101" y="68104"/>
                      <a:pt x="57626" y="75724"/>
                      <a:pt x="69056" y="75724"/>
                    </a:cubicBezTo>
                    <a:cubicBezTo>
                      <a:pt x="70961" y="75724"/>
                      <a:pt x="72866" y="75724"/>
                      <a:pt x="73819" y="74771"/>
                    </a:cubicBezTo>
                    <a:cubicBezTo>
                      <a:pt x="73819" y="75724"/>
                      <a:pt x="72866" y="76676"/>
                      <a:pt x="72866" y="77629"/>
                    </a:cubicBezTo>
                    <a:cubicBezTo>
                      <a:pt x="72866" y="84296"/>
                      <a:pt x="78581" y="90011"/>
                      <a:pt x="85249" y="90011"/>
                    </a:cubicBezTo>
                    <a:cubicBezTo>
                      <a:pt x="86201" y="90011"/>
                      <a:pt x="87154" y="90011"/>
                      <a:pt x="88106" y="89059"/>
                    </a:cubicBezTo>
                    <a:cubicBezTo>
                      <a:pt x="88106" y="90011"/>
                      <a:pt x="88106" y="90011"/>
                      <a:pt x="88106" y="90964"/>
                    </a:cubicBezTo>
                    <a:cubicBezTo>
                      <a:pt x="88106" y="93821"/>
                      <a:pt x="89059" y="96679"/>
                      <a:pt x="90964" y="99536"/>
                    </a:cubicBezTo>
                    <a:cubicBezTo>
                      <a:pt x="88106" y="100489"/>
                      <a:pt x="86201" y="103346"/>
                      <a:pt x="86201" y="106204"/>
                    </a:cubicBezTo>
                    <a:cubicBezTo>
                      <a:pt x="86201" y="110014"/>
                      <a:pt x="90011" y="113824"/>
                      <a:pt x="93821" y="113824"/>
                    </a:cubicBezTo>
                    <a:cubicBezTo>
                      <a:pt x="97631" y="113824"/>
                      <a:pt x="101441" y="110014"/>
                      <a:pt x="101441" y="106204"/>
                    </a:cubicBezTo>
                    <a:cubicBezTo>
                      <a:pt x="101441" y="105251"/>
                      <a:pt x="101441" y="104299"/>
                      <a:pt x="100489" y="103346"/>
                    </a:cubicBezTo>
                    <a:cubicBezTo>
                      <a:pt x="107156" y="103346"/>
                      <a:pt x="111919" y="97631"/>
                      <a:pt x="111919" y="91916"/>
                    </a:cubicBezTo>
                    <a:cubicBezTo>
                      <a:pt x="111919" y="85249"/>
                      <a:pt x="106204" y="79534"/>
                      <a:pt x="99536" y="79534"/>
                    </a:cubicBezTo>
                    <a:cubicBezTo>
                      <a:pt x="98584" y="79534"/>
                      <a:pt x="97631" y="79534"/>
                      <a:pt x="96679" y="80486"/>
                    </a:cubicBezTo>
                    <a:cubicBezTo>
                      <a:pt x="96679" y="79534"/>
                      <a:pt x="96679" y="79534"/>
                      <a:pt x="96679" y="78581"/>
                    </a:cubicBezTo>
                    <a:cubicBezTo>
                      <a:pt x="96679" y="72866"/>
                      <a:pt x="91916" y="68104"/>
                      <a:pt x="86201" y="67151"/>
                    </a:cubicBezTo>
                    <a:cubicBezTo>
                      <a:pt x="89059" y="63341"/>
                      <a:pt x="90964" y="58579"/>
                      <a:pt x="90964" y="53816"/>
                    </a:cubicBezTo>
                    <a:cubicBezTo>
                      <a:pt x="90964" y="50006"/>
                      <a:pt x="90011" y="46196"/>
                      <a:pt x="88106" y="43339"/>
                    </a:cubicBezTo>
                    <a:cubicBezTo>
                      <a:pt x="88106" y="43339"/>
                      <a:pt x="89059" y="42386"/>
                      <a:pt x="89059" y="42386"/>
                    </a:cubicBezTo>
                    <a:cubicBezTo>
                      <a:pt x="91916" y="41434"/>
                      <a:pt x="94774" y="43339"/>
                      <a:pt x="98584" y="433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6">
                <a:extLst>
                  <a:ext uri="{FF2B5EF4-FFF2-40B4-BE49-F238E27FC236}">
                    <a16:creationId xmlns:a16="http://schemas.microsoft.com/office/drawing/2014/main" id="{B7E613D9-3BB1-4543-953F-5057185EB1A1}"/>
                  </a:ext>
                </a:extLst>
              </p:cNvPr>
              <p:cNvSpPr/>
              <p:nvPr/>
            </p:nvSpPr>
            <p:spPr>
              <a:xfrm>
                <a:off x="5531644" y="2882741"/>
                <a:ext cx="28575" cy="28575"/>
              </a:xfrm>
              <a:custGeom>
                <a:avLst/>
                <a:gdLst>
                  <a:gd name="connsiteX0" fmla="*/ 17621 w 28575"/>
                  <a:gd name="connsiteY0" fmla="*/ 28099 h 28575"/>
                  <a:gd name="connsiteX1" fmla="*/ 28099 w 28575"/>
                  <a:gd name="connsiteY1" fmla="*/ 17621 h 28575"/>
                  <a:gd name="connsiteX2" fmla="*/ 17621 w 28575"/>
                  <a:gd name="connsiteY2" fmla="*/ 7144 h 28575"/>
                  <a:gd name="connsiteX3" fmla="*/ 7144 w 28575"/>
                  <a:gd name="connsiteY3" fmla="*/ 17621 h 28575"/>
                  <a:gd name="connsiteX4" fmla="*/ 17621 w 28575"/>
                  <a:gd name="connsiteY4" fmla="*/ 2809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28099"/>
                    </a:move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7">
                <a:extLst>
                  <a:ext uri="{FF2B5EF4-FFF2-40B4-BE49-F238E27FC236}">
                    <a16:creationId xmlns:a16="http://schemas.microsoft.com/office/drawing/2014/main" id="{E0207523-EE14-42DB-8279-9BAE73CE8B3D}"/>
                  </a:ext>
                </a:extLst>
              </p:cNvPr>
              <p:cNvSpPr/>
              <p:nvPr/>
            </p:nvSpPr>
            <p:spPr>
              <a:xfrm>
                <a:off x="5657374" y="3650456"/>
                <a:ext cx="57150" cy="85725"/>
              </a:xfrm>
              <a:custGeom>
                <a:avLst/>
                <a:gdLst>
                  <a:gd name="connsiteX0" fmla="*/ 53816 w 57150"/>
                  <a:gd name="connsiteY0" fmla="*/ 61436 h 85725"/>
                  <a:gd name="connsiteX1" fmla="*/ 46196 w 57150"/>
                  <a:gd name="connsiteY1" fmla="*/ 44291 h 85725"/>
                  <a:gd name="connsiteX2" fmla="*/ 58579 w 57150"/>
                  <a:gd name="connsiteY2" fmla="*/ 28099 h 85725"/>
                  <a:gd name="connsiteX3" fmla="*/ 41434 w 57150"/>
                  <a:gd name="connsiteY3" fmla="*/ 10954 h 85725"/>
                  <a:gd name="connsiteX4" fmla="*/ 27146 w 57150"/>
                  <a:gd name="connsiteY4" fmla="*/ 18574 h 85725"/>
                  <a:gd name="connsiteX5" fmla="*/ 28099 w 57150"/>
                  <a:gd name="connsiteY5" fmla="*/ 15716 h 85725"/>
                  <a:gd name="connsiteX6" fmla="*/ 19526 w 57150"/>
                  <a:gd name="connsiteY6" fmla="*/ 7144 h 85725"/>
                  <a:gd name="connsiteX7" fmla="*/ 10001 w 57150"/>
                  <a:gd name="connsiteY7" fmla="*/ 16669 h 85725"/>
                  <a:gd name="connsiteX8" fmla="*/ 18574 w 57150"/>
                  <a:gd name="connsiteY8" fmla="*/ 25241 h 85725"/>
                  <a:gd name="connsiteX9" fmla="*/ 25241 w 57150"/>
                  <a:gd name="connsiteY9" fmla="*/ 21431 h 85725"/>
                  <a:gd name="connsiteX10" fmla="*/ 24289 w 57150"/>
                  <a:gd name="connsiteY10" fmla="*/ 28099 h 85725"/>
                  <a:gd name="connsiteX11" fmla="*/ 28099 w 57150"/>
                  <a:gd name="connsiteY11" fmla="*/ 38576 h 85725"/>
                  <a:gd name="connsiteX12" fmla="*/ 7144 w 57150"/>
                  <a:gd name="connsiteY12" fmla="*/ 61436 h 85725"/>
                  <a:gd name="connsiteX13" fmla="*/ 30004 w 57150"/>
                  <a:gd name="connsiteY13" fmla="*/ 84296 h 85725"/>
                  <a:gd name="connsiteX14" fmla="*/ 53816 w 57150"/>
                  <a:gd name="connsiteY14" fmla="*/ 61436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150" h="85725">
                    <a:moveTo>
                      <a:pt x="53816" y="61436"/>
                    </a:moveTo>
                    <a:cubicBezTo>
                      <a:pt x="53816" y="54769"/>
                      <a:pt x="50959" y="49054"/>
                      <a:pt x="46196" y="44291"/>
                    </a:cubicBezTo>
                    <a:cubicBezTo>
                      <a:pt x="52864" y="42386"/>
                      <a:pt x="58579" y="35719"/>
                      <a:pt x="58579" y="28099"/>
                    </a:cubicBezTo>
                    <a:cubicBezTo>
                      <a:pt x="58579" y="18574"/>
                      <a:pt x="50959" y="10954"/>
                      <a:pt x="41434" y="10954"/>
                    </a:cubicBezTo>
                    <a:cubicBezTo>
                      <a:pt x="35719" y="10954"/>
                      <a:pt x="30004" y="13811"/>
                      <a:pt x="27146" y="18574"/>
                    </a:cubicBezTo>
                    <a:cubicBezTo>
                      <a:pt x="27146" y="17621"/>
                      <a:pt x="28099" y="16669"/>
                      <a:pt x="28099" y="15716"/>
                    </a:cubicBezTo>
                    <a:cubicBezTo>
                      <a:pt x="28099" y="10954"/>
                      <a:pt x="24289" y="7144"/>
                      <a:pt x="19526" y="7144"/>
                    </a:cubicBezTo>
                    <a:cubicBezTo>
                      <a:pt x="14764" y="7144"/>
                      <a:pt x="10001" y="10954"/>
                      <a:pt x="10001" y="16669"/>
                    </a:cubicBezTo>
                    <a:cubicBezTo>
                      <a:pt x="10001" y="21431"/>
                      <a:pt x="13811" y="25241"/>
                      <a:pt x="18574" y="25241"/>
                    </a:cubicBezTo>
                    <a:cubicBezTo>
                      <a:pt x="21431" y="25241"/>
                      <a:pt x="24289" y="23336"/>
                      <a:pt x="25241" y="21431"/>
                    </a:cubicBezTo>
                    <a:cubicBezTo>
                      <a:pt x="24289" y="23336"/>
                      <a:pt x="24289" y="26194"/>
                      <a:pt x="24289" y="28099"/>
                    </a:cubicBezTo>
                    <a:cubicBezTo>
                      <a:pt x="24289" y="31909"/>
                      <a:pt x="25241" y="35719"/>
                      <a:pt x="28099" y="38576"/>
                    </a:cubicBezTo>
                    <a:cubicBezTo>
                      <a:pt x="16669" y="39529"/>
                      <a:pt x="7144" y="49054"/>
                      <a:pt x="7144" y="61436"/>
                    </a:cubicBezTo>
                    <a:cubicBezTo>
                      <a:pt x="7144" y="73819"/>
                      <a:pt x="17621" y="84296"/>
                      <a:pt x="30004" y="84296"/>
                    </a:cubicBezTo>
                    <a:cubicBezTo>
                      <a:pt x="43339" y="84296"/>
                      <a:pt x="53816" y="73819"/>
                      <a:pt x="53816" y="614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8">
                <a:extLst>
                  <a:ext uri="{FF2B5EF4-FFF2-40B4-BE49-F238E27FC236}">
                    <a16:creationId xmlns:a16="http://schemas.microsoft.com/office/drawing/2014/main" id="{42080175-49BF-43BC-9CC0-A435D947869C}"/>
                  </a:ext>
                </a:extLst>
              </p:cNvPr>
              <p:cNvSpPr/>
              <p:nvPr/>
            </p:nvSpPr>
            <p:spPr>
              <a:xfrm>
                <a:off x="5672614" y="3374231"/>
                <a:ext cx="47625" cy="47625"/>
              </a:xfrm>
              <a:custGeom>
                <a:avLst/>
                <a:gdLst>
                  <a:gd name="connsiteX0" fmla="*/ 7144 w 47625"/>
                  <a:gd name="connsiteY0" fmla="*/ 25241 h 47625"/>
                  <a:gd name="connsiteX1" fmla="*/ 25241 w 47625"/>
                  <a:gd name="connsiteY1" fmla="*/ 43339 h 47625"/>
                  <a:gd name="connsiteX2" fmla="*/ 43339 w 47625"/>
                  <a:gd name="connsiteY2" fmla="*/ 25241 h 47625"/>
                  <a:gd name="connsiteX3" fmla="*/ 25241 w 47625"/>
                  <a:gd name="connsiteY3" fmla="*/ 7144 h 47625"/>
                  <a:gd name="connsiteX4" fmla="*/ 7144 w 47625"/>
                  <a:gd name="connsiteY4" fmla="*/ 2524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7144" y="25241"/>
                    </a:moveTo>
                    <a:cubicBezTo>
                      <a:pt x="7144" y="35719"/>
                      <a:pt x="15716" y="43339"/>
                      <a:pt x="25241" y="43339"/>
                    </a:cubicBezTo>
                    <a:cubicBezTo>
                      <a:pt x="34766" y="43339"/>
                      <a:pt x="43339" y="34766"/>
                      <a:pt x="43339" y="25241"/>
                    </a:cubicBezTo>
                    <a:cubicBezTo>
                      <a:pt x="43339" y="14764"/>
                      <a:pt x="34766" y="7144"/>
                      <a:pt x="25241" y="7144"/>
                    </a:cubicBezTo>
                    <a:cubicBezTo>
                      <a:pt x="15716" y="7144"/>
                      <a:pt x="7144" y="14764"/>
                      <a:pt x="7144" y="2524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9">
                <a:extLst>
                  <a:ext uri="{FF2B5EF4-FFF2-40B4-BE49-F238E27FC236}">
                    <a16:creationId xmlns:a16="http://schemas.microsoft.com/office/drawing/2014/main" id="{FC9268F1-F46A-4805-884D-CA88A2F1006A}"/>
                  </a:ext>
                </a:extLst>
              </p:cNvPr>
              <p:cNvSpPr/>
              <p:nvPr/>
            </p:nvSpPr>
            <p:spPr>
              <a:xfrm>
                <a:off x="5797391" y="416480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7144 h 28575"/>
                  <a:gd name="connsiteX2" fmla="*/ 7144 w 28575"/>
                  <a:gd name="connsiteY2" fmla="*/ 15716 h 28575"/>
                  <a:gd name="connsiteX3" fmla="*/ 15716 w 28575"/>
                  <a:gd name="connsiteY3" fmla="*/ 24289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3336"/>
                      <a:pt x="24289" y="19526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50">
                <a:extLst>
                  <a:ext uri="{FF2B5EF4-FFF2-40B4-BE49-F238E27FC236}">
                    <a16:creationId xmlns:a16="http://schemas.microsoft.com/office/drawing/2014/main" id="{0FE25E3C-C9B2-41BD-9727-EC76C0B3DEF3}"/>
                  </a:ext>
                </a:extLst>
              </p:cNvPr>
              <p:cNvSpPr/>
              <p:nvPr/>
            </p:nvSpPr>
            <p:spPr>
              <a:xfrm>
                <a:off x="6067717" y="3886676"/>
                <a:ext cx="19050" cy="19050"/>
              </a:xfrm>
              <a:custGeom>
                <a:avLst/>
                <a:gdLst>
                  <a:gd name="connsiteX0" fmla="*/ 13043 w 19050"/>
                  <a:gd name="connsiteY0" fmla="*/ 18574 h 19050"/>
                  <a:gd name="connsiteX1" fmla="*/ 18758 w 19050"/>
                  <a:gd name="connsiteY1" fmla="*/ 12859 h 19050"/>
                  <a:gd name="connsiteX2" fmla="*/ 13043 w 19050"/>
                  <a:gd name="connsiteY2" fmla="*/ 7144 h 19050"/>
                  <a:gd name="connsiteX3" fmla="*/ 7328 w 19050"/>
                  <a:gd name="connsiteY3" fmla="*/ 12859 h 19050"/>
                  <a:gd name="connsiteX4" fmla="*/ 13043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043" y="18574"/>
                    </a:moveTo>
                    <a:cubicBezTo>
                      <a:pt x="15901" y="18574"/>
                      <a:pt x="18758" y="15716"/>
                      <a:pt x="18758" y="12859"/>
                    </a:cubicBezTo>
                    <a:cubicBezTo>
                      <a:pt x="18758" y="10001"/>
                      <a:pt x="15901" y="7144"/>
                      <a:pt x="13043" y="7144"/>
                    </a:cubicBezTo>
                    <a:cubicBezTo>
                      <a:pt x="10186" y="7144"/>
                      <a:pt x="7328" y="10001"/>
                      <a:pt x="7328" y="12859"/>
                    </a:cubicBezTo>
                    <a:cubicBezTo>
                      <a:pt x="6376" y="15716"/>
                      <a:pt x="9233" y="18574"/>
                      <a:pt x="13043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51">
                <a:extLst>
                  <a:ext uri="{FF2B5EF4-FFF2-40B4-BE49-F238E27FC236}">
                    <a16:creationId xmlns:a16="http://schemas.microsoft.com/office/drawing/2014/main" id="{5041F865-C946-41C9-95D9-31420B1F04FC}"/>
                  </a:ext>
                </a:extLst>
              </p:cNvPr>
              <p:cNvSpPr/>
              <p:nvPr/>
            </p:nvSpPr>
            <p:spPr>
              <a:xfrm>
                <a:off x="5555456" y="3539014"/>
                <a:ext cx="57150" cy="57150"/>
              </a:xfrm>
              <a:custGeom>
                <a:avLst/>
                <a:gdLst>
                  <a:gd name="connsiteX0" fmla="*/ 31909 w 57150"/>
                  <a:gd name="connsiteY0" fmla="*/ 56674 h 57150"/>
                  <a:gd name="connsiteX1" fmla="*/ 56674 w 57150"/>
                  <a:gd name="connsiteY1" fmla="*/ 31909 h 57150"/>
                  <a:gd name="connsiteX2" fmla="*/ 31909 w 57150"/>
                  <a:gd name="connsiteY2" fmla="*/ 7144 h 57150"/>
                  <a:gd name="connsiteX3" fmla="*/ 7144 w 57150"/>
                  <a:gd name="connsiteY3" fmla="*/ 31909 h 57150"/>
                  <a:gd name="connsiteX4" fmla="*/ 31909 w 57150"/>
                  <a:gd name="connsiteY4" fmla="*/ 56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31909" y="56674"/>
                    </a:moveTo>
                    <a:cubicBezTo>
                      <a:pt x="45244" y="56674"/>
                      <a:pt x="56674" y="46196"/>
                      <a:pt x="56674" y="31909"/>
                    </a:cubicBezTo>
                    <a:cubicBezTo>
                      <a:pt x="56674" y="18574"/>
                      <a:pt x="46196" y="7144"/>
                      <a:pt x="31909" y="7144"/>
                    </a:cubicBezTo>
                    <a:cubicBezTo>
                      <a:pt x="18574" y="7144"/>
                      <a:pt x="7144" y="17621"/>
                      <a:pt x="7144" y="31909"/>
                    </a:cubicBezTo>
                    <a:cubicBezTo>
                      <a:pt x="7144" y="46196"/>
                      <a:pt x="18574" y="56674"/>
                      <a:pt x="31909" y="566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52">
                <a:extLst>
                  <a:ext uri="{FF2B5EF4-FFF2-40B4-BE49-F238E27FC236}">
                    <a16:creationId xmlns:a16="http://schemas.microsoft.com/office/drawing/2014/main" id="{21A31480-EEC2-438C-9B69-CD7870676EC9}"/>
                  </a:ext>
                </a:extLst>
              </p:cNvPr>
              <p:cNvSpPr/>
              <p:nvPr/>
            </p:nvSpPr>
            <p:spPr>
              <a:xfrm>
                <a:off x="6038374" y="4180046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8096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53">
                <a:extLst>
                  <a:ext uri="{FF2B5EF4-FFF2-40B4-BE49-F238E27FC236}">
                    <a16:creationId xmlns:a16="http://schemas.microsoft.com/office/drawing/2014/main" id="{8F2DEF52-A27C-4E23-A031-8BBAA6F799E1}"/>
                  </a:ext>
                </a:extLst>
              </p:cNvPr>
              <p:cNvSpPr/>
              <p:nvPr/>
            </p:nvSpPr>
            <p:spPr>
              <a:xfrm>
                <a:off x="5919311" y="3565684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54">
                <a:extLst>
                  <a:ext uri="{FF2B5EF4-FFF2-40B4-BE49-F238E27FC236}">
                    <a16:creationId xmlns:a16="http://schemas.microsoft.com/office/drawing/2014/main" id="{CF365CE0-D26C-4FFE-AD62-CEE7CCEAA690}"/>
                  </a:ext>
                </a:extLst>
              </p:cNvPr>
              <p:cNvSpPr/>
              <p:nvPr/>
            </p:nvSpPr>
            <p:spPr>
              <a:xfrm>
                <a:off x="5928836" y="4101941"/>
                <a:ext cx="19050" cy="19050"/>
              </a:xfrm>
              <a:custGeom>
                <a:avLst/>
                <a:gdLst>
                  <a:gd name="connsiteX0" fmla="*/ 12859 w 19050"/>
                  <a:gd name="connsiteY0" fmla="*/ 18574 h 19050"/>
                  <a:gd name="connsiteX1" fmla="*/ 18574 w 19050"/>
                  <a:gd name="connsiteY1" fmla="*/ 12859 h 19050"/>
                  <a:gd name="connsiteX2" fmla="*/ 12859 w 19050"/>
                  <a:gd name="connsiteY2" fmla="*/ 7144 h 19050"/>
                  <a:gd name="connsiteX3" fmla="*/ 7144 w 19050"/>
                  <a:gd name="connsiteY3" fmla="*/ 12859 h 19050"/>
                  <a:gd name="connsiteX4" fmla="*/ 12859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18574"/>
                    </a:move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5">
                <a:extLst>
                  <a:ext uri="{FF2B5EF4-FFF2-40B4-BE49-F238E27FC236}">
                    <a16:creationId xmlns:a16="http://schemas.microsoft.com/office/drawing/2014/main" id="{4CDF836D-FA76-4532-8E91-1ED01A061322}"/>
                  </a:ext>
                </a:extLst>
              </p:cNvPr>
              <p:cNvSpPr/>
              <p:nvPr/>
            </p:nvSpPr>
            <p:spPr>
              <a:xfrm>
                <a:off x="5470684" y="3559016"/>
                <a:ext cx="66675" cy="66675"/>
              </a:xfrm>
              <a:custGeom>
                <a:avLst/>
                <a:gdLst>
                  <a:gd name="connsiteX0" fmla="*/ 33814 w 66675"/>
                  <a:gd name="connsiteY0" fmla="*/ 7144 h 66675"/>
                  <a:gd name="connsiteX1" fmla="*/ 7144 w 66675"/>
                  <a:gd name="connsiteY1" fmla="*/ 33814 h 66675"/>
                  <a:gd name="connsiteX2" fmla="*/ 33814 w 66675"/>
                  <a:gd name="connsiteY2" fmla="*/ 60484 h 66675"/>
                  <a:gd name="connsiteX3" fmla="*/ 60484 w 66675"/>
                  <a:gd name="connsiteY3" fmla="*/ 33814 h 66675"/>
                  <a:gd name="connsiteX4" fmla="*/ 33814 w 66675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3814" y="7144"/>
                    </a:moveTo>
                    <a:cubicBezTo>
                      <a:pt x="19526" y="7144"/>
                      <a:pt x="7144" y="18574"/>
                      <a:pt x="7144" y="33814"/>
                    </a:cubicBezTo>
                    <a:cubicBezTo>
                      <a:pt x="7144" y="48101"/>
                      <a:pt x="18574" y="60484"/>
                      <a:pt x="33814" y="60484"/>
                    </a:cubicBezTo>
                    <a:cubicBezTo>
                      <a:pt x="48101" y="60484"/>
                      <a:pt x="60484" y="49054"/>
                      <a:pt x="60484" y="33814"/>
                    </a:cubicBezTo>
                    <a:cubicBezTo>
                      <a:pt x="59531" y="18574"/>
                      <a:pt x="48101" y="7144"/>
                      <a:pt x="3381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6">
                <a:extLst>
                  <a:ext uri="{FF2B5EF4-FFF2-40B4-BE49-F238E27FC236}">
                    <a16:creationId xmlns:a16="http://schemas.microsoft.com/office/drawing/2014/main" id="{13BB298A-41BD-4F46-A885-398B760E6553}"/>
                  </a:ext>
                </a:extLst>
              </p:cNvPr>
              <p:cNvSpPr/>
              <p:nvPr/>
            </p:nvSpPr>
            <p:spPr>
              <a:xfrm>
                <a:off x="5958364" y="3854291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7146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3811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7">
                <a:extLst>
                  <a:ext uri="{FF2B5EF4-FFF2-40B4-BE49-F238E27FC236}">
                    <a16:creationId xmlns:a16="http://schemas.microsoft.com/office/drawing/2014/main" id="{A2306094-61E7-46D2-B561-7C18DAE7EB75}"/>
                  </a:ext>
                </a:extLst>
              </p:cNvPr>
              <p:cNvSpPr/>
              <p:nvPr/>
            </p:nvSpPr>
            <p:spPr>
              <a:xfrm>
                <a:off x="6216491" y="2458879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8">
                <a:extLst>
                  <a:ext uri="{FF2B5EF4-FFF2-40B4-BE49-F238E27FC236}">
                    <a16:creationId xmlns:a16="http://schemas.microsoft.com/office/drawing/2014/main" id="{AD83547C-9F3E-4095-98F1-92AE1E3F4189}"/>
                  </a:ext>
                </a:extLst>
              </p:cNvPr>
              <p:cNvSpPr/>
              <p:nvPr/>
            </p:nvSpPr>
            <p:spPr>
              <a:xfrm>
                <a:off x="5384006" y="3668554"/>
                <a:ext cx="66675" cy="66675"/>
              </a:xfrm>
              <a:custGeom>
                <a:avLst/>
                <a:gdLst>
                  <a:gd name="connsiteX0" fmla="*/ 34766 w 66675"/>
                  <a:gd name="connsiteY0" fmla="*/ 7144 h 66675"/>
                  <a:gd name="connsiteX1" fmla="*/ 7144 w 66675"/>
                  <a:gd name="connsiteY1" fmla="*/ 34766 h 66675"/>
                  <a:gd name="connsiteX2" fmla="*/ 34766 w 66675"/>
                  <a:gd name="connsiteY2" fmla="*/ 62389 h 66675"/>
                  <a:gd name="connsiteX3" fmla="*/ 62389 w 66675"/>
                  <a:gd name="connsiteY3" fmla="*/ 34766 h 66675"/>
                  <a:gd name="connsiteX4" fmla="*/ 34766 w 66675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4766" y="7144"/>
                    </a:moveTo>
                    <a:cubicBezTo>
                      <a:pt x="19526" y="7144"/>
                      <a:pt x="7144" y="19526"/>
                      <a:pt x="7144" y="34766"/>
                    </a:cubicBezTo>
                    <a:cubicBezTo>
                      <a:pt x="7144" y="50006"/>
                      <a:pt x="19526" y="62389"/>
                      <a:pt x="34766" y="62389"/>
                    </a:cubicBezTo>
                    <a:cubicBezTo>
                      <a:pt x="50006" y="62389"/>
                      <a:pt x="62389" y="50006"/>
                      <a:pt x="62389" y="34766"/>
                    </a:cubicBezTo>
                    <a:cubicBezTo>
                      <a:pt x="62389" y="18574"/>
                      <a:pt x="50006" y="7144"/>
                      <a:pt x="3476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9">
                <a:extLst>
                  <a:ext uri="{FF2B5EF4-FFF2-40B4-BE49-F238E27FC236}">
                    <a16:creationId xmlns:a16="http://schemas.microsoft.com/office/drawing/2014/main" id="{D3F74F95-A183-417F-8E87-187DFC41239A}"/>
                  </a:ext>
                </a:extLst>
              </p:cNvPr>
              <p:cNvSpPr/>
              <p:nvPr/>
            </p:nvSpPr>
            <p:spPr>
              <a:xfrm>
                <a:off x="5896451" y="3007519"/>
                <a:ext cx="57150" cy="57150"/>
              </a:xfrm>
              <a:custGeom>
                <a:avLst/>
                <a:gdLst>
                  <a:gd name="connsiteX0" fmla="*/ 7144 w 57150"/>
                  <a:gd name="connsiteY0" fmla="*/ 30004 h 57150"/>
                  <a:gd name="connsiteX1" fmla="*/ 30004 w 57150"/>
                  <a:gd name="connsiteY1" fmla="*/ 52864 h 57150"/>
                  <a:gd name="connsiteX2" fmla="*/ 52864 w 57150"/>
                  <a:gd name="connsiteY2" fmla="*/ 30004 h 57150"/>
                  <a:gd name="connsiteX3" fmla="*/ 30004 w 57150"/>
                  <a:gd name="connsiteY3" fmla="*/ 7144 h 57150"/>
                  <a:gd name="connsiteX4" fmla="*/ 7144 w 57150"/>
                  <a:gd name="connsiteY4" fmla="*/ 3000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0004"/>
                    </a:moveTo>
                    <a:cubicBezTo>
                      <a:pt x="7144" y="43339"/>
                      <a:pt x="17621" y="52864"/>
                      <a:pt x="30004" y="52864"/>
                    </a:cubicBezTo>
                    <a:cubicBezTo>
                      <a:pt x="43339" y="52864"/>
                      <a:pt x="52864" y="42386"/>
                      <a:pt x="52864" y="30004"/>
                    </a:cubicBezTo>
                    <a:cubicBezTo>
                      <a:pt x="52864" y="16669"/>
                      <a:pt x="42386" y="7144"/>
                      <a:pt x="30004" y="7144"/>
                    </a:cubicBezTo>
                    <a:cubicBezTo>
                      <a:pt x="17621" y="7144"/>
                      <a:pt x="7144" y="17621"/>
                      <a:pt x="714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60">
                <a:extLst>
                  <a:ext uri="{FF2B5EF4-FFF2-40B4-BE49-F238E27FC236}">
                    <a16:creationId xmlns:a16="http://schemas.microsoft.com/office/drawing/2014/main" id="{36818A00-6CB4-4F70-BF13-5C967EE7EC25}"/>
                  </a:ext>
                </a:extLst>
              </p:cNvPr>
              <p:cNvSpPr/>
              <p:nvPr/>
            </p:nvSpPr>
            <p:spPr>
              <a:xfrm>
                <a:off x="6256496" y="2455069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9526" y="22384"/>
                      <a:pt x="22384" y="18574"/>
                      <a:pt x="22384" y="14764"/>
                    </a:cubicBezTo>
                    <a:cubicBezTo>
                      <a:pt x="22384" y="10001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8574"/>
                      <a:pt x="10001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61">
                <a:extLst>
                  <a:ext uri="{FF2B5EF4-FFF2-40B4-BE49-F238E27FC236}">
                    <a16:creationId xmlns:a16="http://schemas.microsoft.com/office/drawing/2014/main" id="{F163BAE2-AD65-442E-90B9-6C6E661E2B63}"/>
                  </a:ext>
                </a:extLst>
              </p:cNvPr>
              <p:cNvSpPr/>
              <p:nvPr/>
            </p:nvSpPr>
            <p:spPr>
              <a:xfrm>
                <a:off x="5407819" y="3471386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39529 h 38100"/>
                  <a:gd name="connsiteX2" fmla="*/ 7144 w 38100"/>
                  <a:gd name="connsiteY2" fmla="*/ 23336 h 38100"/>
                  <a:gd name="connsiteX3" fmla="*/ 23336 w 38100"/>
                  <a:gd name="connsiteY3" fmla="*/ 7144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32279"/>
                      <a:pt x="32279" y="39529"/>
                      <a:pt x="23336" y="39529"/>
                    </a:cubicBezTo>
                    <a:cubicBezTo>
                      <a:pt x="14393" y="39529"/>
                      <a:pt x="7144" y="32279"/>
                      <a:pt x="7144" y="23336"/>
                    </a:cubicBezTo>
                    <a:cubicBezTo>
                      <a:pt x="7144" y="14393"/>
                      <a:pt x="14393" y="7144"/>
                      <a:pt x="23336" y="7144"/>
                    </a:cubicBezTo>
                    <a:cubicBezTo>
                      <a:pt x="32279" y="7144"/>
                      <a:pt x="39529" y="14393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62">
                <a:extLst>
                  <a:ext uri="{FF2B5EF4-FFF2-40B4-BE49-F238E27FC236}">
                    <a16:creationId xmlns:a16="http://schemas.microsoft.com/office/drawing/2014/main" id="{DA17A58E-565B-4529-B31B-370429B14419}"/>
                  </a:ext>
                </a:extLst>
              </p:cNvPr>
              <p:cNvSpPr/>
              <p:nvPr/>
            </p:nvSpPr>
            <p:spPr>
              <a:xfrm>
                <a:off x="6014561" y="2881789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9049" y="18574"/>
                      <a:pt x="12859" y="18574"/>
                    </a:cubicBezTo>
                    <a:cubicBezTo>
                      <a:pt x="15716" y="18574"/>
                      <a:pt x="18574" y="16669"/>
                      <a:pt x="18574" y="12859"/>
                    </a:cubicBezTo>
                    <a:cubicBezTo>
                      <a:pt x="18574" y="10001"/>
                      <a:pt x="16669" y="7144"/>
                      <a:pt x="12859" y="7144"/>
                    </a:cubicBezTo>
                    <a:cubicBezTo>
                      <a:pt x="9049" y="8096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63">
                <a:extLst>
                  <a:ext uri="{FF2B5EF4-FFF2-40B4-BE49-F238E27FC236}">
                    <a16:creationId xmlns:a16="http://schemas.microsoft.com/office/drawing/2014/main" id="{BDA53D05-15C6-49FB-AEA6-678A811EF5B7}"/>
                  </a:ext>
                </a:extLst>
              </p:cNvPr>
              <p:cNvSpPr/>
              <p:nvPr/>
            </p:nvSpPr>
            <p:spPr>
              <a:xfrm>
                <a:off x="5963126" y="2893219"/>
                <a:ext cx="76200" cy="85725"/>
              </a:xfrm>
              <a:custGeom>
                <a:avLst/>
                <a:gdLst>
                  <a:gd name="connsiteX0" fmla="*/ 13811 w 76200"/>
                  <a:gd name="connsiteY0" fmla="*/ 37624 h 85725"/>
                  <a:gd name="connsiteX1" fmla="*/ 13811 w 76200"/>
                  <a:gd name="connsiteY1" fmla="*/ 40481 h 85725"/>
                  <a:gd name="connsiteX2" fmla="*/ 7144 w 76200"/>
                  <a:gd name="connsiteY2" fmla="*/ 57626 h 85725"/>
                  <a:gd name="connsiteX3" fmla="*/ 15716 w 76200"/>
                  <a:gd name="connsiteY3" fmla="*/ 77629 h 85725"/>
                  <a:gd name="connsiteX4" fmla="*/ 28099 w 76200"/>
                  <a:gd name="connsiteY4" fmla="*/ 86201 h 85725"/>
                  <a:gd name="connsiteX5" fmla="*/ 33814 w 76200"/>
                  <a:gd name="connsiteY5" fmla="*/ 84296 h 85725"/>
                  <a:gd name="connsiteX6" fmla="*/ 58579 w 76200"/>
                  <a:gd name="connsiteY6" fmla="*/ 64294 h 85725"/>
                  <a:gd name="connsiteX7" fmla="*/ 74771 w 76200"/>
                  <a:gd name="connsiteY7" fmla="*/ 37624 h 85725"/>
                  <a:gd name="connsiteX8" fmla="*/ 44291 w 76200"/>
                  <a:gd name="connsiteY8" fmla="*/ 7144 h 85725"/>
                  <a:gd name="connsiteX9" fmla="*/ 13811 w 76200"/>
                  <a:gd name="connsiteY9" fmla="*/ 3762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" h="85725">
                    <a:moveTo>
                      <a:pt x="13811" y="37624"/>
                    </a:moveTo>
                    <a:cubicBezTo>
                      <a:pt x="13811" y="38576"/>
                      <a:pt x="13811" y="39529"/>
                      <a:pt x="13811" y="40481"/>
                    </a:cubicBezTo>
                    <a:cubicBezTo>
                      <a:pt x="10001" y="45244"/>
                      <a:pt x="7144" y="50959"/>
                      <a:pt x="7144" y="57626"/>
                    </a:cubicBezTo>
                    <a:cubicBezTo>
                      <a:pt x="7144" y="65246"/>
                      <a:pt x="10954" y="71914"/>
                      <a:pt x="15716" y="77629"/>
                    </a:cubicBezTo>
                    <a:cubicBezTo>
                      <a:pt x="17621" y="82391"/>
                      <a:pt x="22384" y="86201"/>
                      <a:pt x="28099" y="86201"/>
                    </a:cubicBezTo>
                    <a:cubicBezTo>
                      <a:pt x="30004" y="86201"/>
                      <a:pt x="31909" y="85249"/>
                      <a:pt x="33814" y="84296"/>
                    </a:cubicBezTo>
                    <a:cubicBezTo>
                      <a:pt x="46196" y="84296"/>
                      <a:pt x="55721" y="75724"/>
                      <a:pt x="58579" y="64294"/>
                    </a:cubicBezTo>
                    <a:cubicBezTo>
                      <a:pt x="68104" y="58579"/>
                      <a:pt x="74771" y="49054"/>
                      <a:pt x="74771" y="37624"/>
                    </a:cubicBezTo>
                    <a:cubicBezTo>
                      <a:pt x="74771" y="20479"/>
                      <a:pt x="60484" y="7144"/>
                      <a:pt x="44291" y="7144"/>
                    </a:cubicBezTo>
                    <a:cubicBezTo>
                      <a:pt x="28099" y="7144"/>
                      <a:pt x="13811" y="20479"/>
                      <a:pt x="13811" y="376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64">
                <a:extLst>
                  <a:ext uri="{FF2B5EF4-FFF2-40B4-BE49-F238E27FC236}">
                    <a16:creationId xmlns:a16="http://schemas.microsoft.com/office/drawing/2014/main" id="{B278BD38-1F79-4406-9F3C-9BF595192E7B}"/>
                  </a:ext>
                </a:extLst>
              </p:cNvPr>
              <p:cNvSpPr/>
              <p:nvPr/>
            </p:nvSpPr>
            <p:spPr>
              <a:xfrm>
                <a:off x="5599271" y="3773329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8574" y="22384"/>
                      <a:pt x="22384" y="19526"/>
                      <a:pt x="22384" y="14764"/>
                    </a:cubicBezTo>
                    <a:cubicBezTo>
                      <a:pt x="22384" y="10954"/>
                      <a:pt x="18574" y="7144"/>
                      <a:pt x="14764" y="7144"/>
                    </a:cubicBezTo>
                    <a:cubicBezTo>
                      <a:pt x="10954" y="7144"/>
                      <a:pt x="7144" y="10001"/>
                      <a:pt x="7144" y="14764"/>
                    </a:cubicBezTo>
                    <a:cubicBezTo>
                      <a:pt x="7144" y="18574"/>
                      <a:pt x="10954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5">
                <a:extLst>
                  <a:ext uri="{FF2B5EF4-FFF2-40B4-BE49-F238E27FC236}">
                    <a16:creationId xmlns:a16="http://schemas.microsoft.com/office/drawing/2014/main" id="{CE637A85-B58A-44C2-98B0-DFC164AD3465}"/>
                  </a:ext>
                </a:extLst>
              </p:cNvPr>
              <p:cNvSpPr/>
              <p:nvPr/>
            </p:nvSpPr>
            <p:spPr>
              <a:xfrm>
                <a:off x="5607844" y="3741896"/>
                <a:ext cx="38100" cy="38100"/>
              </a:xfrm>
              <a:custGeom>
                <a:avLst/>
                <a:gdLst>
                  <a:gd name="connsiteX0" fmla="*/ 23336 w 38100"/>
                  <a:gd name="connsiteY0" fmla="*/ 7144 h 38100"/>
                  <a:gd name="connsiteX1" fmla="*/ 7144 w 38100"/>
                  <a:gd name="connsiteY1" fmla="*/ 23336 h 38100"/>
                  <a:gd name="connsiteX2" fmla="*/ 23336 w 38100"/>
                  <a:gd name="connsiteY2" fmla="*/ 39529 h 38100"/>
                  <a:gd name="connsiteX3" fmla="*/ 39529 w 38100"/>
                  <a:gd name="connsiteY3" fmla="*/ 23336 h 38100"/>
                  <a:gd name="connsiteX4" fmla="*/ 23336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7144"/>
                    </a:moveTo>
                    <a:cubicBezTo>
                      <a:pt x="13811" y="7144"/>
                      <a:pt x="7144" y="14764"/>
                      <a:pt x="7144" y="23336"/>
                    </a:cubicBezTo>
                    <a:cubicBezTo>
                      <a:pt x="7144" y="31909"/>
                      <a:pt x="14764" y="39529"/>
                      <a:pt x="23336" y="39529"/>
                    </a:cubicBezTo>
                    <a:cubicBezTo>
                      <a:pt x="32861" y="39529"/>
                      <a:pt x="39529" y="31909"/>
                      <a:pt x="39529" y="23336"/>
                    </a:cubicBezTo>
                    <a:cubicBezTo>
                      <a:pt x="39529" y="14764"/>
                      <a:pt x="31909" y="7144"/>
                      <a:pt x="2333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6">
                <a:extLst>
                  <a:ext uri="{FF2B5EF4-FFF2-40B4-BE49-F238E27FC236}">
                    <a16:creationId xmlns:a16="http://schemas.microsoft.com/office/drawing/2014/main" id="{D5579501-5E52-4D11-A2D3-12B09C2949B0}"/>
                  </a:ext>
                </a:extLst>
              </p:cNvPr>
              <p:cNvSpPr/>
              <p:nvPr/>
            </p:nvSpPr>
            <p:spPr>
              <a:xfrm>
                <a:off x="6123146" y="2626519"/>
                <a:ext cx="47625" cy="47625"/>
              </a:xfrm>
              <a:custGeom>
                <a:avLst/>
                <a:gdLst>
                  <a:gd name="connsiteX0" fmla="*/ 28099 w 47625"/>
                  <a:gd name="connsiteY0" fmla="*/ 49054 h 47625"/>
                  <a:gd name="connsiteX1" fmla="*/ 49054 w 47625"/>
                  <a:gd name="connsiteY1" fmla="*/ 28099 h 47625"/>
                  <a:gd name="connsiteX2" fmla="*/ 28099 w 47625"/>
                  <a:gd name="connsiteY2" fmla="*/ 7144 h 47625"/>
                  <a:gd name="connsiteX3" fmla="*/ 7144 w 47625"/>
                  <a:gd name="connsiteY3" fmla="*/ 28099 h 47625"/>
                  <a:gd name="connsiteX4" fmla="*/ 28099 w 47625"/>
                  <a:gd name="connsiteY4" fmla="*/ 4905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28099" y="49054"/>
                    </a:moveTo>
                    <a:cubicBezTo>
                      <a:pt x="39529" y="49054"/>
                      <a:pt x="49054" y="39529"/>
                      <a:pt x="49054" y="28099"/>
                    </a:cubicBezTo>
                    <a:cubicBezTo>
                      <a:pt x="49054" y="16669"/>
                      <a:pt x="39529" y="7144"/>
                      <a:pt x="28099" y="7144"/>
                    </a:cubicBezTo>
                    <a:cubicBezTo>
                      <a:pt x="16669" y="7144"/>
                      <a:pt x="7144" y="16669"/>
                      <a:pt x="7144" y="28099"/>
                    </a:cubicBezTo>
                    <a:cubicBezTo>
                      <a:pt x="7144" y="39529"/>
                      <a:pt x="16669" y="49054"/>
                      <a:pt x="28099" y="490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7">
                <a:extLst>
                  <a:ext uri="{FF2B5EF4-FFF2-40B4-BE49-F238E27FC236}">
                    <a16:creationId xmlns:a16="http://schemas.microsoft.com/office/drawing/2014/main" id="{440BB581-3D25-40D7-8360-6ED7A9F2BF2F}"/>
                  </a:ext>
                </a:extLst>
              </p:cNvPr>
              <p:cNvSpPr/>
              <p:nvPr/>
            </p:nvSpPr>
            <p:spPr>
              <a:xfrm>
                <a:off x="6023134" y="2957989"/>
                <a:ext cx="28575" cy="28575"/>
              </a:xfrm>
              <a:custGeom>
                <a:avLst/>
                <a:gdLst>
                  <a:gd name="connsiteX0" fmla="*/ 7144 w 28575"/>
                  <a:gd name="connsiteY0" fmla="*/ 15716 h 28575"/>
                  <a:gd name="connsiteX1" fmla="*/ 15716 w 28575"/>
                  <a:gd name="connsiteY1" fmla="*/ 24289 h 28575"/>
                  <a:gd name="connsiteX2" fmla="*/ 24289 w 28575"/>
                  <a:gd name="connsiteY2" fmla="*/ 15716 h 28575"/>
                  <a:gd name="connsiteX3" fmla="*/ 15716 w 28575"/>
                  <a:gd name="connsiteY3" fmla="*/ 7144 h 28575"/>
                  <a:gd name="connsiteX4" fmla="*/ 7144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5716"/>
                    </a:move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001" y="8096"/>
                      <a:pt x="7144" y="11906"/>
                      <a:pt x="7144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8">
                <a:extLst>
                  <a:ext uri="{FF2B5EF4-FFF2-40B4-BE49-F238E27FC236}">
                    <a16:creationId xmlns:a16="http://schemas.microsoft.com/office/drawing/2014/main" id="{6E7E0F58-2811-4E1E-9BA2-99B133063569}"/>
                  </a:ext>
                </a:extLst>
              </p:cNvPr>
              <p:cNvSpPr/>
              <p:nvPr/>
            </p:nvSpPr>
            <p:spPr>
              <a:xfrm>
                <a:off x="5868829" y="2835116"/>
                <a:ext cx="57150" cy="57150"/>
              </a:xfrm>
              <a:custGeom>
                <a:avLst/>
                <a:gdLst>
                  <a:gd name="connsiteX0" fmla="*/ 29051 w 57150"/>
                  <a:gd name="connsiteY0" fmla="*/ 50959 h 57150"/>
                  <a:gd name="connsiteX1" fmla="*/ 50959 w 57150"/>
                  <a:gd name="connsiteY1" fmla="*/ 29051 h 57150"/>
                  <a:gd name="connsiteX2" fmla="*/ 29051 w 57150"/>
                  <a:gd name="connsiteY2" fmla="*/ 7144 h 57150"/>
                  <a:gd name="connsiteX3" fmla="*/ 7144 w 57150"/>
                  <a:gd name="connsiteY3" fmla="*/ 29051 h 57150"/>
                  <a:gd name="connsiteX4" fmla="*/ 29051 w 57150"/>
                  <a:gd name="connsiteY4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051" y="50959"/>
                    </a:moveTo>
                    <a:cubicBezTo>
                      <a:pt x="41434" y="50959"/>
                      <a:pt x="50959" y="41434"/>
                      <a:pt x="50959" y="29051"/>
                    </a:cubicBezTo>
                    <a:cubicBezTo>
                      <a:pt x="50959" y="16669"/>
                      <a:pt x="41434" y="7144"/>
                      <a:pt x="29051" y="7144"/>
                    </a:cubicBezTo>
                    <a:cubicBezTo>
                      <a:pt x="16669" y="7144"/>
                      <a:pt x="7144" y="16669"/>
                      <a:pt x="7144" y="29051"/>
                    </a:cubicBezTo>
                    <a:cubicBezTo>
                      <a:pt x="7144" y="41434"/>
                      <a:pt x="16669" y="50959"/>
                      <a:pt x="29051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9">
                <a:extLst>
                  <a:ext uri="{FF2B5EF4-FFF2-40B4-BE49-F238E27FC236}">
                    <a16:creationId xmlns:a16="http://schemas.microsoft.com/office/drawing/2014/main" id="{9F0DB081-26B8-4209-A46A-F8810AAA7834}"/>
                  </a:ext>
                </a:extLst>
              </p:cNvPr>
              <p:cNvSpPr/>
              <p:nvPr/>
            </p:nvSpPr>
            <p:spPr>
              <a:xfrm>
                <a:off x="5718334" y="3236119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1431"/>
                      <a:pt x="11906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70">
                <a:extLst>
                  <a:ext uri="{FF2B5EF4-FFF2-40B4-BE49-F238E27FC236}">
                    <a16:creationId xmlns:a16="http://schemas.microsoft.com/office/drawing/2014/main" id="{C03EACFA-2B27-4F1E-9DD1-A0BD6FADBD06}"/>
                  </a:ext>
                </a:extLst>
              </p:cNvPr>
              <p:cNvSpPr/>
              <p:nvPr/>
            </p:nvSpPr>
            <p:spPr>
              <a:xfrm>
                <a:off x="6134576" y="2823686"/>
                <a:ext cx="28575" cy="28575"/>
              </a:xfrm>
              <a:custGeom>
                <a:avLst/>
                <a:gdLst>
                  <a:gd name="connsiteX0" fmla="*/ 18574 w 28575"/>
                  <a:gd name="connsiteY0" fmla="*/ 30004 h 28575"/>
                  <a:gd name="connsiteX1" fmla="*/ 30004 w 28575"/>
                  <a:gd name="connsiteY1" fmla="*/ 18574 h 28575"/>
                  <a:gd name="connsiteX2" fmla="*/ 18574 w 28575"/>
                  <a:gd name="connsiteY2" fmla="*/ 7144 h 28575"/>
                  <a:gd name="connsiteX3" fmla="*/ 7144 w 28575"/>
                  <a:gd name="connsiteY3" fmla="*/ 18574 h 28575"/>
                  <a:gd name="connsiteX4" fmla="*/ 18574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30004"/>
                    </a:move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71">
                <a:extLst>
                  <a:ext uri="{FF2B5EF4-FFF2-40B4-BE49-F238E27FC236}">
                    <a16:creationId xmlns:a16="http://schemas.microsoft.com/office/drawing/2014/main" id="{405AA606-61A6-48B5-899C-0B6ABBD96C4B}"/>
                  </a:ext>
                </a:extLst>
              </p:cNvPr>
              <p:cNvSpPr/>
              <p:nvPr/>
            </p:nvSpPr>
            <p:spPr>
              <a:xfrm>
                <a:off x="6121241" y="2847499"/>
                <a:ext cx="38100" cy="38100"/>
              </a:xfrm>
              <a:custGeom>
                <a:avLst/>
                <a:gdLst>
                  <a:gd name="connsiteX0" fmla="*/ 23336 w 38100"/>
                  <a:gd name="connsiteY0" fmla="*/ 39529 h 38100"/>
                  <a:gd name="connsiteX1" fmla="*/ 39529 w 38100"/>
                  <a:gd name="connsiteY1" fmla="*/ 23336 h 38100"/>
                  <a:gd name="connsiteX2" fmla="*/ 23336 w 38100"/>
                  <a:gd name="connsiteY2" fmla="*/ 7144 h 38100"/>
                  <a:gd name="connsiteX3" fmla="*/ 7144 w 38100"/>
                  <a:gd name="connsiteY3" fmla="*/ 23336 h 38100"/>
                  <a:gd name="connsiteX4" fmla="*/ 23336 w 38100"/>
                  <a:gd name="connsiteY4" fmla="*/ 3952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39529"/>
                    </a:moveTo>
                    <a:cubicBezTo>
                      <a:pt x="31909" y="39529"/>
                      <a:pt x="39529" y="31909"/>
                      <a:pt x="39529" y="23336"/>
                    </a:cubicBezTo>
                    <a:cubicBezTo>
                      <a:pt x="39529" y="14764"/>
                      <a:pt x="32861" y="7144"/>
                      <a:pt x="23336" y="7144"/>
                    </a:cubicBezTo>
                    <a:cubicBezTo>
                      <a:pt x="14764" y="7144"/>
                      <a:pt x="7144" y="13811"/>
                      <a:pt x="7144" y="23336"/>
                    </a:cubicBezTo>
                    <a:cubicBezTo>
                      <a:pt x="8096" y="31909"/>
                      <a:pt x="14764" y="39529"/>
                      <a:pt x="23336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72">
                <a:extLst>
                  <a:ext uri="{FF2B5EF4-FFF2-40B4-BE49-F238E27FC236}">
                    <a16:creationId xmlns:a16="http://schemas.microsoft.com/office/drawing/2014/main" id="{ED78F833-70B1-4B96-A07A-D8701E340F12}"/>
                  </a:ext>
                </a:extLst>
              </p:cNvPr>
              <p:cNvSpPr/>
              <p:nvPr/>
            </p:nvSpPr>
            <p:spPr>
              <a:xfrm>
                <a:off x="5774531" y="3376136"/>
                <a:ext cx="76200" cy="95250"/>
              </a:xfrm>
              <a:custGeom>
                <a:avLst/>
                <a:gdLst>
                  <a:gd name="connsiteX0" fmla="*/ 25241 w 76200"/>
                  <a:gd name="connsiteY0" fmla="*/ 7144 h 95250"/>
                  <a:gd name="connsiteX1" fmla="*/ 7144 w 76200"/>
                  <a:gd name="connsiteY1" fmla="*/ 25241 h 95250"/>
                  <a:gd name="connsiteX2" fmla="*/ 18574 w 76200"/>
                  <a:gd name="connsiteY2" fmla="*/ 42386 h 95250"/>
                  <a:gd name="connsiteX3" fmla="*/ 14764 w 76200"/>
                  <a:gd name="connsiteY3" fmla="*/ 54769 h 95250"/>
                  <a:gd name="connsiteX4" fmla="*/ 14764 w 76200"/>
                  <a:gd name="connsiteY4" fmla="*/ 55721 h 95250"/>
                  <a:gd name="connsiteX5" fmla="*/ 7144 w 76200"/>
                  <a:gd name="connsiteY5" fmla="*/ 71914 h 95250"/>
                  <a:gd name="connsiteX6" fmla="*/ 29051 w 76200"/>
                  <a:gd name="connsiteY6" fmla="*/ 93821 h 95250"/>
                  <a:gd name="connsiteX7" fmla="*/ 50959 w 76200"/>
                  <a:gd name="connsiteY7" fmla="*/ 71914 h 95250"/>
                  <a:gd name="connsiteX8" fmla="*/ 50959 w 76200"/>
                  <a:gd name="connsiteY8" fmla="*/ 68104 h 95250"/>
                  <a:gd name="connsiteX9" fmla="*/ 54769 w 76200"/>
                  <a:gd name="connsiteY9" fmla="*/ 61436 h 95250"/>
                  <a:gd name="connsiteX10" fmla="*/ 61436 w 76200"/>
                  <a:gd name="connsiteY10" fmla="*/ 64294 h 95250"/>
                  <a:gd name="connsiteX11" fmla="*/ 71914 w 76200"/>
                  <a:gd name="connsiteY11" fmla="*/ 53816 h 95250"/>
                  <a:gd name="connsiteX12" fmla="*/ 61436 w 76200"/>
                  <a:gd name="connsiteY12" fmla="*/ 43339 h 95250"/>
                  <a:gd name="connsiteX13" fmla="*/ 54769 w 76200"/>
                  <a:gd name="connsiteY13" fmla="*/ 46196 h 95250"/>
                  <a:gd name="connsiteX14" fmla="*/ 40481 w 76200"/>
                  <a:gd name="connsiteY14" fmla="*/ 33814 h 95250"/>
                  <a:gd name="connsiteX15" fmla="*/ 42386 w 76200"/>
                  <a:gd name="connsiteY15" fmla="*/ 25241 h 95250"/>
                  <a:gd name="connsiteX16" fmla="*/ 25241 w 76200"/>
                  <a:gd name="connsiteY16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95250">
                    <a:moveTo>
                      <a:pt x="25241" y="7144"/>
                    </a:moveTo>
                    <a:cubicBezTo>
                      <a:pt x="14764" y="7144"/>
                      <a:pt x="7144" y="15716"/>
                      <a:pt x="7144" y="25241"/>
                    </a:cubicBezTo>
                    <a:cubicBezTo>
                      <a:pt x="7144" y="32861"/>
                      <a:pt x="11906" y="39529"/>
                      <a:pt x="18574" y="42386"/>
                    </a:cubicBezTo>
                    <a:cubicBezTo>
                      <a:pt x="15716" y="46196"/>
                      <a:pt x="14764" y="50006"/>
                      <a:pt x="14764" y="54769"/>
                    </a:cubicBezTo>
                    <a:cubicBezTo>
                      <a:pt x="14764" y="55721"/>
                      <a:pt x="14764" y="55721"/>
                      <a:pt x="14764" y="55721"/>
                    </a:cubicBezTo>
                    <a:cubicBezTo>
                      <a:pt x="10001" y="59531"/>
                      <a:pt x="7144" y="65246"/>
                      <a:pt x="7144" y="71914"/>
                    </a:cubicBezTo>
                    <a:cubicBezTo>
                      <a:pt x="7144" y="84296"/>
                      <a:pt x="16669" y="93821"/>
                      <a:pt x="29051" y="93821"/>
                    </a:cubicBezTo>
                    <a:cubicBezTo>
                      <a:pt x="41434" y="93821"/>
                      <a:pt x="50959" y="84296"/>
                      <a:pt x="50959" y="71914"/>
                    </a:cubicBezTo>
                    <a:cubicBezTo>
                      <a:pt x="50959" y="70961"/>
                      <a:pt x="50959" y="70009"/>
                      <a:pt x="50959" y="68104"/>
                    </a:cubicBezTo>
                    <a:cubicBezTo>
                      <a:pt x="52864" y="66199"/>
                      <a:pt x="53816" y="64294"/>
                      <a:pt x="54769" y="61436"/>
                    </a:cubicBezTo>
                    <a:cubicBezTo>
                      <a:pt x="56674" y="63341"/>
                      <a:pt x="59531" y="64294"/>
                      <a:pt x="61436" y="64294"/>
                    </a:cubicBezTo>
                    <a:cubicBezTo>
                      <a:pt x="67151" y="64294"/>
                      <a:pt x="71914" y="59531"/>
                      <a:pt x="71914" y="53816"/>
                    </a:cubicBezTo>
                    <a:cubicBezTo>
                      <a:pt x="71914" y="48101"/>
                      <a:pt x="67151" y="43339"/>
                      <a:pt x="61436" y="43339"/>
                    </a:cubicBezTo>
                    <a:cubicBezTo>
                      <a:pt x="58579" y="43339"/>
                      <a:pt x="56674" y="44291"/>
                      <a:pt x="54769" y="46196"/>
                    </a:cubicBezTo>
                    <a:cubicBezTo>
                      <a:pt x="51911" y="39529"/>
                      <a:pt x="47149" y="34766"/>
                      <a:pt x="40481" y="33814"/>
                    </a:cubicBezTo>
                    <a:cubicBezTo>
                      <a:pt x="41434" y="30956"/>
                      <a:pt x="42386" y="28099"/>
                      <a:pt x="42386" y="25241"/>
                    </a:cubicBezTo>
                    <a:cubicBezTo>
                      <a:pt x="43339" y="15716"/>
                      <a:pt x="34766" y="7144"/>
                      <a:pt x="2524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73">
                <a:extLst>
                  <a:ext uri="{FF2B5EF4-FFF2-40B4-BE49-F238E27FC236}">
                    <a16:creationId xmlns:a16="http://schemas.microsoft.com/office/drawing/2014/main" id="{84F308DD-6BE0-4F14-80E4-F0C9697BD96F}"/>
                  </a:ext>
                </a:extLst>
              </p:cNvPr>
              <p:cNvSpPr/>
              <p:nvPr/>
            </p:nvSpPr>
            <p:spPr>
              <a:xfrm>
                <a:off x="5570696" y="3223736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7144 h 28575"/>
                  <a:gd name="connsiteX2" fmla="*/ 7144 w 28575"/>
                  <a:gd name="connsiteY2" fmla="*/ 17621 h 28575"/>
                  <a:gd name="connsiteX3" fmla="*/ 17621 w 28575"/>
                  <a:gd name="connsiteY3" fmla="*/ 28099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74">
                <a:extLst>
                  <a:ext uri="{FF2B5EF4-FFF2-40B4-BE49-F238E27FC236}">
                    <a16:creationId xmlns:a16="http://schemas.microsoft.com/office/drawing/2014/main" id="{B45E6BCE-38E7-4548-9BB7-F4EDA3FE7B51}"/>
                  </a:ext>
                </a:extLst>
              </p:cNvPr>
              <p:cNvSpPr/>
              <p:nvPr/>
            </p:nvSpPr>
            <p:spPr>
              <a:xfrm>
                <a:off x="5915501" y="4155281"/>
                <a:ext cx="38100" cy="28575"/>
              </a:xfrm>
              <a:custGeom>
                <a:avLst/>
                <a:gdLst>
                  <a:gd name="connsiteX0" fmla="*/ 7144 w 38100"/>
                  <a:gd name="connsiteY0" fmla="*/ 20479 h 28575"/>
                  <a:gd name="connsiteX1" fmla="*/ 14764 w 38100"/>
                  <a:gd name="connsiteY1" fmla="*/ 28099 h 28575"/>
                  <a:gd name="connsiteX2" fmla="*/ 22384 w 38100"/>
                  <a:gd name="connsiteY2" fmla="*/ 20479 h 28575"/>
                  <a:gd name="connsiteX3" fmla="*/ 28099 w 38100"/>
                  <a:gd name="connsiteY3" fmla="*/ 23336 h 28575"/>
                  <a:gd name="connsiteX4" fmla="*/ 35719 w 38100"/>
                  <a:gd name="connsiteY4" fmla="*/ 15716 h 28575"/>
                  <a:gd name="connsiteX5" fmla="*/ 28099 w 38100"/>
                  <a:gd name="connsiteY5" fmla="*/ 7144 h 28575"/>
                  <a:gd name="connsiteX6" fmla="*/ 20479 w 38100"/>
                  <a:gd name="connsiteY6" fmla="*/ 14764 h 28575"/>
                  <a:gd name="connsiteX7" fmla="*/ 14764 w 38100"/>
                  <a:gd name="connsiteY7" fmla="*/ 11906 h 28575"/>
                  <a:gd name="connsiteX8" fmla="*/ 7144 w 38100"/>
                  <a:gd name="connsiteY8" fmla="*/ 2047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100" h="28575">
                    <a:moveTo>
                      <a:pt x="7144" y="20479"/>
                    </a:moveTo>
                    <a:cubicBezTo>
                      <a:pt x="7144" y="25241"/>
                      <a:pt x="10954" y="28099"/>
                      <a:pt x="14764" y="28099"/>
                    </a:cubicBezTo>
                    <a:cubicBezTo>
                      <a:pt x="19526" y="28099"/>
                      <a:pt x="22384" y="24289"/>
                      <a:pt x="22384" y="20479"/>
                    </a:cubicBezTo>
                    <a:cubicBezTo>
                      <a:pt x="23336" y="22384"/>
                      <a:pt x="26194" y="23336"/>
                      <a:pt x="28099" y="23336"/>
                    </a:cubicBezTo>
                    <a:cubicBezTo>
                      <a:pt x="31909" y="23336"/>
                      <a:pt x="35719" y="19526"/>
                      <a:pt x="35719" y="15716"/>
                    </a:cubicBezTo>
                    <a:cubicBezTo>
                      <a:pt x="35719" y="11906"/>
                      <a:pt x="32861" y="7144"/>
                      <a:pt x="28099" y="7144"/>
                    </a:cubicBezTo>
                    <a:cubicBezTo>
                      <a:pt x="24289" y="7144"/>
                      <a:pt x="20479" y="10954"/>
                      <a:pt x="20479" y="14764"/>
                    </a:cubicBezTo>
                    <a:cubicBezTo>
                      <a:pt x="18574" y="12859"/>
                      <a:pt x="16669" y="11906"/>
                      <a:pt x="14764" y="11906"/>
                    </a:cubicBezTo>
                    <a:cubicBezTo>
                      <a:pt x="10001" y="11906"/>
                      <a:pt x="7144" y="15716"/>
                      <a:pt x="714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5">
                <a:extLst>
                  <a:ext uri="{FF2B5EF4-FFF2-40B4-BE49-F238E27FC236}">
                    <a16:creationId xmlns:a16="http://schemas.microsoft.com/office/drawing/2014/main" id="{CF979A80-C1A1-4A27-91DF-4FD4C5BB88AE}"/>
                  </a:ext>
                </a:extLst>
              </p:cNvPr>
              <p:cNvSpPr/>
              <p:nvPr/>
            </p:nvSpPr>
            <p:spPr>
              <a:xfrm>
                <a:off x="5491639" y="3211354"/>
                <a:ext cx="66675" cy="66675"/>
              </a:xfrm>
              <a:custGeom>
                <a:avLst/>
                <a:gdLst>
                  <a:gd name="connsiteX0" fmla="*/ 37624 w 66675"/>
                  <a:gd name="connsiteY0" fmla="*/ 68104 h 66675"/>
                  <a:gd name="connsiteX1" fmla="*/ 68104 w 66675"/>
                  <a:gd name="connsiteY1" fmla="*/ 37624 h 66675"/>
                  <a:gd name="connsiteX2" fmla="*/ 37624 w 66675"/>
                  <a:gd name="connsiteY2" fmla="*/ 7144 h 66675"/>
                  <a:gd name="connsiteX3" fmla="*/ 7144 w 66675"/>
                  <a:gd name="connsiteY3" fmla="*/ 37624 h 66675"/>
                  <a:gd name="connsiteX4" fmla="*/ 37624 w 66675"/>
                  <a:gd name="connsiteY4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7624" y="68104"/>
                    </a:moveTo>
                    <a:cubicBezTo>
                      <a:pt x="54769" y="68104"/>
                      <a:pt x="68104" y="54769"/>
                      <a:pt x="68104" y="37624"/>
                    </a:cubicBezTo>
                    <a:cubicBezTo>
                      <a:pt x="68104" y="20479"/>
                      <a:pt x="54769" y="7144"/>
                      <a:pt x="37624" y="7144"/>
                    </a:cubicBezTo>
                    <a:cubicBezTo>
                      <a:pt x="20479" y="7144"/>
                      <a:pt x="7144" y="20479"/>
                      <a:pt x="7144" y="37624"/>
                    </a:cubicBezTo>
                    <a:cubicBezTo>
                      <a:pt x="7144" y="54769"/>
                      <a:pt x="20479" y="68104"/>
                      <a:pt x="37624" y="681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6">
                <a:extLst>
                  <a:ext uri="{FF2B5EF4-FFF2-40B4-BE49-F238E27FC236}">
                    <a16:creationId xmlns:a16="http://schemas.microsoft.com/office/drawing/2014/main" id="{B37E6589-EA54-4209-8C4A-F82EC3F15733}"/>
                  </a:ext>
                </a:extLst>
              </p:cNvPr>
              <p:cNvSpPr/>
              <p:nvPr/>
            </p:nvSpPr>
            <p:spPr>
              <a:xfrm>
                <a:off x="5838349" y="3117056"/>
                <a:ext cx="76200" cy="85725"/>
              </a:xfrm>
              <a:custGeom>
                <a:avLst/>
                <a:gdLst>
                  <a:gd name="connsiteX0" fmla="*/ 49054 w 76200"/>
                  <a:gd name="connsiteY0" fmla="*/ 64294 h 85725"/>
                  <a:gd name="connsiteX1" fmla="*/ 73819 w 76200"/>
                  <a:gd name="connsiteY1" fmla="*/ 39529 h 85725"/>
                  <a:gd name="connsiteX2" fmla="*/ 55721 w 76200"/>
                  <a:gd name="connsiteY2" fmla="*/ 15716 h 85725"/>
                  <a:gd name="connsiteX3" fmla="*/ 35719 w 76200"/>
                  <a:gd name="connsiteY3" fmla="*/ 7144 h 85725"/>
                  <a:gd name="connsiteX4" fmla="*/ 8096 w 76200"/>
                  <a:gd name="connsiteY4" fmla="*/ 34766 h 85725"/>
                  <a:gd name="connsiteX5" fmla="*/ 15716 w 76200"/>
                  <a:gd name="connsiteY5" fmla="*/ 53816 h 85725"/>
                  <a:gd name="connsiteX6" fmla="*/ 7144 w 76200"/>
                  <a:gd name="connsiteY6" fmla="*/ 67151 h 85725"/>
                  <a:gd name="connsiteX7" fmla="*/ 22384 w 76200"/>
                  <a:gd name="connsiteY7" fmla="*/ 82391 h 85725"/>
                  <a:gd name="connsiteX8" fmla="*/ 37624 w 76200"/>
                  <a:gd name="connsiteY8" fmla="*/ 67151 h 85725"/>
                  <a:gd name="connsiteX9" fmla="*/ 36671 w 76200"/>
                  <a:gd name="connsiteY9" fmla="*/ 62389 h 85725"/>
                  <a:gd name="connsiteX10" fmla="*/ 40481 w 76200"/>
                  <a:gd name="connsiteY10" fmla="*/ 62389 h 85725"/>
                  <a:gd name="connsiteX11" fmla="*/ 49054 w 76200"/>
                  <a:gd name="connsiteY11" fmla="*/ 6429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200" h="85725">
                    <a:moveTo>
                      <a:pt x="49054" y="64294"/>
                    </a:moveTo>
                    <a:cubicBezTo>
                      <a:pt x="62389" y="64294"/>
                      <a:pt x="73819" y="53816"/>
                      <a:pt x="73819" y="39529"/>
                    </a:cubicBezTo>
                    <a:cubicBezTo>
                      <a:pt x="73819" y="28099"/>
                      <a:pt x="66199" y="18574"/>
                      <a:pt x="55721" y="15716"/>
                    </a:cubicBezTo>
                    <a:cubicBezTo>
                      <a:pt x="50959" y="10001"/>
                      <a:pt x="43339" y="7144"/>
                      <a:pt x="35719" y="7144"/>
                    </a:cubicBezTo>
                    <a:cubicBezTo>
                      <a:pt x="20479" y="7144"/>
                      <a:pt x="8096" y="19526"/>
                      <a:pt x="8096" y="34766"/>
                    </a:cubicBezTo>
                    <a:cubicBezTo>
                      <a:pt x="8096" y="42386"/>
                      <a:pt x="10954" y="49054"/>
                      <a:pt x="15716" y="53816"/>
                    </a:cubicBezTo>
                    <a:cubicBezTo>
                      <a:pt x="10954" y="56674"/>
                      <a:pt x="7144" y="61436"/>
                      <a:pt x="7144" y="67151"/>
                    </a:cubicBezTo>
                    <a:cubicBezTo>
                      <a:pt x="7144" y="75724"/>
                      <a:pt x="13811" y="82391"/>
                      <a:pt x="22384" y="82391"/>
                    </a:cubicBezTo>
                    <a:cubicBezTo>
                      <a:pt x="30956" y="82391"/>
                      <a:pt x="37624" y="75724"/>
                      <a:pt x="37624" y="67151"/>
                    </a:cubicBezTo>
                    <a:cubicBezTo>
                      <a:pt x="37624" y="65246"/>
                      <a:pt x="37624" y="63341"/>
                      <a:pt x="36671" y="62389"/>
                    </a:cubicBezTo>
                    <a:cubicBezTo>
                      <a:pt x="37624" y="62389"/>
                      <a:pt x="38576" y="62389"/>
                      <a:pt x="40481" y="62389"/>
                    </a:cubicBezTo>
                    <a:cubicBezTo>
                      <a:pt x="43339" y="63341"/>
                      <a:pt x="46196" y="64294"/>
                      <a:pt x="49054" y="64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7">
                <a:extLst>
                  <a:ext uri="{FF2B5EF4-FFF2-40B4-BE49-F238E27FC236}">
                    <a16:creationId xmlns:a16="http://schemas.microsoft.com/office/drawing/2014/main" id="{7164D8A6-B01E-4C3D-BCFB-72F38638AF47}"/>
                  </a:ext>
                </a:extLst>
              </p:cNvPr>
              <p:cNvSpPr/>
              <p:nvPr/>
            </p:nvSpPr>
            <p:spPr>
              <a:xfrm>
                <a:off x="5675471" y="3245644"/>
                <a:ext cx="28575" cy="28575"/>
              </a:xfrm>
              <a:custGeom>
                <a:avLst/>
                <a:gdLst>
                  <a:gd name="connsiteX0" fmla="*/ 7144 w 28575"/>
                  <a:gd name="connsiteY0" fmla="*/ 18574 h 28575"/>
                  <a:gd name="connsiteX1" fmla="*/ 18574 w 28575"/>
                  <a:gd name="connsiteY1" fmla="*/ 30004 h 28575"/>
                  <a:gd name="connsiteX2" fmla="*/ 30004 w 28575"/>
                  <a:gd name="connsiteY2" fmla="*/ 18574 h 28575"/>
                  <a:gd name="connsiteX3" fmla="*/ 18574 w 28575"/>
                  <a:gd name="connsiteY3" fmla="*/ 7144 h 28575"/>
                  <a:gd name="connsiteX4" fmla="*/ 714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8574"/>
                    </a:move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ubicBezTo>
                      <a:pt x="12859" y="7144"/>
                      <a:pt x="7144" y="12859"/>
                      <a:pt x="714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8">
                <a:extLst>
                  <a:ext uri="{FF2B5EF4-FFF2-40B4-BE49-F238E27FC236}">
                    <a16:creationId xmlns:a16="http://schemas.microsoft.com/office/drawing/2014/main" id="{E9965FAC-8158-4729-B6B0-9A06B1A490FE}"/>
                  </a:ext>
                </a:extLst>
              </p:cNvPr>
              <p:cNvSpPr/>
              <p:nvPr/>
            </p:nvSpPr>
            <p:spPr>
              <a:xfrm>
                <a:off x="5369719" y="3549491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7144 h 38100"/>
                  <a:gd name="connsiteX2" fmla="*/ 7144 w 38100"/>
                  <a:gd name="connsiteY2" fmla="*/ 23336 h 38100"/>
                  <a:gd name="connsiteX3" fmla="*/ 23336 w 38100"/>
                  <a:gd name="connsiteY3" fmla="*/ 39529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13811"/>
                      <a:pt x="31909" y="7144"/>
                      <a:pt x="23336" y="7144"/>
                    </a:cubicBezTo>
                    <a:cubicBezTo>
                      <a:pt x="13811" y="7144"/>
                      <a:pt x="7144" y="14764"/>
                      <a:pt x="7144" y="23336"/>
                    </a:cubicBezTo>
                    <a:cubicBezTo>
                      <a:pt x="7144" y="32861"/>
                      <a:pt x="14764" y="39529"/>
                      <a:pt x="23336" y="39529"/>
                    </a:cubicBezTo>
                    <a:cubicBezTo>
                      <a:pt x="31909" y="40481"/>
                      <a:pt x="39529" y="32861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9">
                <a:extLst>
                  <a:ext uri="{FF2B5EF4-FFF2-40B4-BE49-F238E27FC236}">
                    <a16:creationId xmlns:a16="http://schemas.microsoft.com/office/drawing/2014/main" id="{9A513717-B175-4821-AFF8-2B8E1B793E2F}"/>
                  </a:ext>
                </a:extLst>
              </p:cNvPr>
              <p:cNvSpPr/>
              <p:nvPr/>
            </p:nvSpPr>
            <p:spPr>
              <a:xfrm>
                <a:off x="5723096" y="3647599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2859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30004"/>
                      <a:pt x="13811" y="35719"/>
                      <a:pt x="21431" y="35719"/>
                    </a:cubicBezTo>
                    <a:cubicBezTo>
                      <a:pt x="29051" y="35719"/>
                      <a:pt x="35719" y="30004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80">
                <a:extLst>
                  <a:ext uri="{FF2B5EF4-FFF2-40B4-BE49-F238E27FC236}">
                    <a16:creationId xmlns:a16="http://schemas.microsoft.com/office/drawing/2014/main" id="{C148B944-1414-4863-9FA1-95547CFE6FFD}"/>
                  </a:ext>
                </a:extLst>
              </p:cNvPr>
              <p:cNvSpPr/>
              <p:nvPr/>
            </p:nvSpPr>
            <p:spPr>
              <a:xfrm>
                <a:off x="6036469" y="2917984"/>
                <a:ext cx="161925" cy="133350"/>
              </a:xfrm>
              <a:custGeom>
                <a:avLst/>
                <a:gdLst>
                  <a:gd name="connsiteX0" fmla="*/ 74771 w 161925"/>
                  <a:gd name="connsiteY0" fmla="*/ 30004 h 133350"/>
                  <a:gd name="connsiteX1" fmla="*/ 77629 w 161925"/>
                  <a:gd name="connsiteY1" fmla="*/ 21431 h 133350"/>
                  <a:gd name="connsiteX2" fmla="*/ 63341 w 161925"/>
                  <a:gd name="connsiteY2" fmla="*/ 7144 h 133350"/>
                  <a:gd name="connsiteX3" fmla="*/ 49054 w 161925"/>
                  <a:gd name="connsiteY3" fmla="*/ 21431 h 133350"/>
                  <a:gd name="connsiteX4" fmla="*/ 49054 w 161925"/>
                  <a:gd name="connsiteY4" fmla="*/ 24289 h 133350"/>
                  <a:gd name="connsiteX5" fmla="*/ 22384 w 161925"/>
                  <a:gd name="connsiteY5" fmla="*/ 56674 h 133350"/>
                  <a:gd name="connsiteX6" fmla="*/ 27146 w 161925"/>
                  <a:gd name="connsiteY6" fmla="*/ 72866 h 133350"/>
                  <a:gd name="connsiteX7" fmla="*/ 25241 w 161925"/>
                  <a:gd name="connsiteY7" fmla="*/ 72866 h 133350"/>
                  <a:gd name="connsiteX8" fmla="*/ 7144 w 161925"/>
                  <a:gd name="connsiteY8" fmla="*/ 90964 h 133350"/>
                  <a:gd name="connsiteX9" fmla="*/ 25241 w 161925"/>
                  <a:gd name="connsiteY9" fmla="*/ 109061 h 133350"/>
                  <a:gd name="connsiteX10" fmla="*/ 42386 w 161925"/>
                  <a:gd name="connsiteY10" fmla="*/ 93821 h 133350"/>
                  <a:gd name="connsiteX11" fmla="*/ 78581 w 161925"/>
                  <a:gd name="connsiteY11" fmla="*/ 130016 h 133350"/>
                  <a:gd name="connsiteX12" fmla="*/ 114776 w 161925"/>
                  <a:gd name="connsiteY12" fmla="*/ 93821 h 133350"/>
                  <a:gd name="connsiteX13" fmla="*/ 109061 w 161925"/>
                  <a:gd name="connsiteY13" fmla="*/ 73819 h 133350"/>
                  <a:gd name="connsiteX14" fmla="*/ 124301 w 161925"/>
                  <a:gd name="connsiteY14" fmla="*/ 80486 h 133350"/>
                  <a:gd name="connsiteX15" fmla="*/ 146209 w 161925"/>
                  <a:gd name="connsiteY15" fmla="*/ 61436 h 133350"/>
                  <a:gd name="connsiteX16" fmla="*/ 151924 w 161925"/>
                  <a:gd name="connsiteY16" fmla="*/ 63341 h 133350"/>
                  <a:gd name="connsiteX17" fmla="*/ 163354 w 161925"/>
                  <a:gd name="connsiteY17" fmla="*/ 51911 h 133350"/>
                  <a:gd name="connsiteX18" fmla="*/ 151924 w 161925"/>
                  <a:gd name="connsiteY18" fmla="*/ 40481 h 133350"/>
                  <a:gd name="connsiteX19" fmla="*/ 142399 w 161925"/>
                  <a:gd name="connsiteY19" fmla="*/ 46196 h 133350"/>
                  <a:gd name="connsiteX20" fmla="*/ 124301 w 161925"/>
                  <a:gd name="connsiteY20" fmla="*/ 36671 h 133350"/>
                  <a:gd name="connsiteX21" fmla="*/ 102394 w 161925"/>
                  <a:gd name="connsiteY21" fmla="*/ 58579 h 133350"/>
                  <a:gd name="connsiteX22" fmla="*/ 105251 w 161925"/>
                  <a:gd name="connsiteY22" fmla="*/ 70009 h 133350"/>
                  <a:gd name="connsiteX23" fmla="*/ 88106 w 161925"/>
                  <a:gd name="connsiteY23" fmla="*/ 59531 h 133350"/>
                  <a:gd name="connsiteX24" fmla="*/ 88106 w 161925"/>
                  <a:gd name="connsiteY24" fmla="*/ 58579 h 133350"/>
                  <a:gd name="connsiteX25" fmla="*/ 74771 w 161925"/>
                  <a:gd name="connsiteY25" fmla="*/ 30004 h 133350"/>
                  <a:gd name="connsiteX26" fmla="*/ 42386 w 161925"/>
                  <a:gd name="connsiteY26" fmla="*/ 91916 h 133350"/>
                  <a:gd name="connsiteX27" fmla="*/ 42386 w 161925"/>
                  <a:gd name="connsiteY27" fmla="*/ 89059 h 133350"/>
                  <a:gd name="connsiteX28" fmla="*/ 43339 w 161925"/>
                  <a:gd name="connsiteY28" fmla="*/ 89059 h 133350"/>
                  <a:gd name="connsiteX29" fmla="*/ 42386 w 161925"/>
                  <a:gd name="connsiteY29" fmla="*/ 91916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1925" h="133350">
                    <a:moveTo>
                      <a:pt x="74771" y="30004"/>
                    </a:moveTo>
                    <a:cubicBezTo>
                      <a:pt x="76676" y="28099"/>
                      <a:pt x="77629" y="25241"/>
                      <a:pt x="77629" y="21431"/>
                    </a:cubicBezTo>
                    <a:cubicBezTo>
                      <a:pt x="77629" y="13811"/>
                      <a:pt x="70961" y="7144"/>
                      <a:pt x="63341" y="7144"/>
                    </a:cubicBezTo>
                    <a:cubicBezTo>
                      <a:pt x="55721" y="7144"/>
                      <a:pt x="49054" y="13811"/>
                      <a:pt x="49054" y="21431"/>
                    </a:cubicBezTo>
                    <a:cubicBezTo>
                      <a:pt x="49054" y="22384"/>
                      <a:pt x="49054" y="23336"/>
                      <a:pt x="49054" y="24289"/>
                    </a:cubicBezTo>
                    <a:cubicBezTo>
                      <a:pt x="33814" y="27146"/>
                      <a:pt x="22384" y="40481"/>
                      <a:pt x="22384" y="56674"/>
                    </a:cubicBezTo>
                    <a:cubicBezTo>
                      <a:pt x="22384" y="62389"/>
                      <a:pt x="24289" y="68104"/>
                      <a:pt x="27146" y="72866"/>
                    </a:cubicBezTo>
                    <a:cubicBezTo>
                      <a:pt x="26194" y="72866"/>
                      <a:pt x="26194" y="72866"/>
                      <a:pt x="25241" y="72866"/>
                    </a:cubicBezTo>
                    <a:cubicBezTo>
                      <a:pt x="15716" y="72866"/>
                      <a:pt x="7144" y="80486"/>
                      <a:pt x="7144" y="90964"/>
                    </a:cubicBezTo>
                    <a:cubicBezTo>
                      <a:pt x="7144" y="101441"/>
                      <a:pt x="14764" y="109061"/>
                      <a:pt x="25241" y="109061"/>
                    </a:cubicBezTo>
                    <a:cubicBezTo>
                      <a:pt x="33814" y="109061"/>
                      <a:pt x="41434" y="102394"/>
                      <a:pt x="42386" y="93821"/>
                    </a:cubicBezTo>
                    <a:cubicBezTo>
                      <a:pt x="42386" y="113824"/>
                      <a:pt x="58579" y="130016"/>
                      <a:pt x="78581" y="130016"/>
                    </a:cubicBezTo>
                    <a:cubicBezTo>
                      <a:pt x="98584" y="130016"/>
                      <a:pt x="114776" y="113824"/>
                      <a:pt x="114776" y="93821"/>
                    </a:cubicBezTo>
                    <a:cubicBezTo>
                      <a:pt x="114776" y="86201"/>
                      <a:pt x="112871" y="79534"/>
                      <a:pt x="109061" y="73819"/>
                    </a:cubicBezTo>
                    <a:cubicBezTo>
                      <a:pt x="112871" y="77629"/>
                      <a:pt x="118586" y="80486"/>
                      <a:pt x="124301" y="80486"/>
                    </a:cubicBezTo>
                    <a:cubicBezTo>
                      <a:pt x="135731" y="80486"/>
                      <a:pt x="144304" y="71914"/>
                      <a:pt x="146209" y="61436"/>
                    </a:cubicBezTo>
                    <a:cubicBezTo>
                      <a:pt x="148114" y="62389"/>
                      <a:pt x="150019" y="63341"/>
                      <a:pt x="151924" y="63341"/>
                    </a:cubicBezTo>
                    <a:cubicBezTo>
                      <a:pt x="158591" y="63341"/>
                      <a:pt x="163354" y="58579"/>
                      <a:pt x="163354" y="51911"/>
                    </a:cubicBezTo>
                    <a:cubicBezTo>
                      <a:pt x="163354" y="45244"/>
                      <a:pt x="158591" y="40481"/>
                      <a:pt x="151924" y="40481"/>
                    </a:cubicBezTo>
                    <a:cubicBezTo>
                      <a:pt x="148114" y="40481"/>
                      <a:pt x="144304" y="42386"/>
                      <a:pt x="142399" y="46196"/>
                    </a:cubicBezTo>
                    <a:cubicBezTo>
                      <a:pt x="138589" y="40481"/>
                      <a:pt x="131921" y="36671"/>
                      <a:pt x="124301" y="36671"/>
                    </a:cubicBezTo>
                    <a:cubicBezTo>
                      <a:pt x="111919" y="36671"/>
                      <a:pt x="102394" y="46196"/>
                      <a:pt x="102394" y="58579"/>
                    </a:cubicBezTo>
                    <a:cubicBezTo>
                      <a:pt x="102394" y="62389"/>
                      <a:pt x="103346" y="66199"/>
                      <a:pt x="105251" y="70009"/>
                    </a:cubicBezTo>
                    <a:cubicBezTo>
                      <a:pt x="100489" y="65246"/>
                      <a:pt x="94774" y="61436"/>
                      <a:pt x="88106" y="59531"/>
                    </a:cubicBezTo>
                    <a:cubicBezTo>
                      <a:pt x="88106" y="59531"/>
                      <a:pt x="88106" y="58579"/>
                      <a:pt x="88106" y="58579"/>
                    </a:cubicBezTo>
                    <a:cubicBezTo>
                      <a:pt x="89059" y="46196"/>
                      <a:pt x="83344" y="36671"/>
                      <a:pt x="74771" y="30004"/>
                    </a:cubicBezTo>
                    <a:close/>
                    <a:moveTo>
                      <a:pt x="42386" y="91916"/>
                    </a:moveTo>
                    <a:cubicBezTo>
                      <a:pt x="42386" y="90964"/>
                      <a:pt x="42386" y="90011"/>
                      <a:pt x="42386" y="89059"/>
                    </a:cubicBezTo>
                    <a:cubicBezTo>
                      <a:pt x="42386" y="89059"/>
                      <a:pt x="42386" y="89059"/>
                      <a:pt x="43339" y="89059"/>
                    </a:cubicBezTo>
                    <a:cubicBezTo>
                      <a:pt x="43339" y="89059"/>
                      <a:pt x="42386" y="90964"/>
                      <a:pt x="42386" y="919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81">
                <a:extLst>
                  <a:ext uri="{FF2B5EF4-FFF2-40B4-BE49-F238E27FC236}">
                    <a16:creationId xmlns:a16="http://schemas.microsoft.com/office/drawing/2014/main" id="{A83AF7CD-A3CE-4FE6-8C3F-8468103C1A54}"/>
                  </a:ext>
                </a:extLst>
              </p:cNvPr>
              <p:cNvSpPr/>
              <p:nvPr/>
            </p:nvSpPr>
            <p:spPr>
              <a:xfrm>
                <a:off x="5822156" y="3741896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22384 h 28575"/>
                  <a:gd name="connsiteX2" fmla="*/ 7144 w 28575"/>
                  <a:gd name="connsiteY2" fmla="*/ 14764 h 28575"/>
                  <a:gd name="connsiteX3" fmla="*/ 14764 w 28575"/>
                  <a:gd name="connsiteY3" fmla="*/ 714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8972"/>
                      <a:pt x="18972" y="22384"/>
                      <a:pt x="14764" y="22384"/>
                    </a:cubicBezTo>
                    <a:cubicBezTo>
                      <a:pt x="10555" y="22384"/>
                      <a:pt x="7144" y="18972"/>
                      <a:pt x="7144" y="14764"/>
                    </a:cubicBezTo>
                    <a:cubicBezTo>
                      <a:pt x="7144" y="10555"/>
                      <a:pt x="10555" y="7144"/>
                      <a:pt x="14764" y="7144"/>
                    </a:cubicBezTo>
                    <a:cubicBezTo>
                      <a:pt x="18972" y="7144"/>
                      <a:pt x="22384" y="10555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82">
                <a:extLst>
                  <a:ext uri="{FF2B5EF4-FFF2-40B4-BE49-F238E27FC236}">
                    <a16:creationId xmlns:a16="http://schemas.microsoft.com/office/drawing/2014/main" id="{BF250EB3-11B0-4200-8FA4-193A1C0AC2D7}"/>
                  </a:ext>
                </a:extLst>
              </p:cNvPr>
              <p:cNvSpPr/>
              <p:nvPr/>
            </p:nvSpPr>
            <p:spPr>
              <a:xfrm>
                <a:off x="5948839" y="2976086"/>
                <a:ext cx="28575" cy="28575"/>
              </a:xfrm>
              <a:custGeom>
                <a:avLst/>
                <a:gdLst>
                  <a:gd name="connsiteX0" fmla="*/ 15716 w 28575"/>
                  <a:gd name="connsiteY0" fmla="*/ 24289 h 28575"/>
                  <a:gd name="connsiteX1" fmla="*/ 24289 w 28575"/>
                  <a:gd name="connsiteY1" fmla="*/ 15716 h 28575"/>
                  <a:gd name="connsiteX2" fmla="*/ 15716 w 28575"/>
                  <a:gd name="connsiteY2" fmla="*/ 7144 h 28575"/>
                  <a:gd name="connsiteX3" fmla="*/ 7144 w 28575"/>
                  <a:gd name="connsiteY3" fmla="*/ 15716 h 28575"/>
                  <a:gd name="connsiteX4" fmla="*/ 15716 w 28575"/>
                  <a:gd name="connsiteY4" fmla="*/ 2428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5716" y="24289"/>
                    </a:move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8096" y="20479"/>
                      <a:pt x="11906" y="24289"/>
                      <a:pt x="15716" y="2428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83">
                <a:extLst>
                  <a:ext uri="{FF2B5EF4-FFF2-40B4-BE49-F238E27FC236}">
                    <a16:creationId xmlns:a16="http://schemas.microsoft.com/office/drawing/2014/main" id="{CBEF3E2C-37DC-40C6-AD5E-47CBCE9E2A3A}"/>
                  </a:ext>
                </a:extLst>
              </p:cNvPr>
              <p:cNvSpPr/>
              <p:nvPr/>
            </p:nvSpPr>
            <p:spPr>
              <a:xfrm>
                <a:off x="5656094" y="3041809"/>
                <a:ext cx="95250" cy="114300"/>
              </a:xfrm>
              <a:custGeom>
                <a:avLst/>
                <a:gdLst>
                  <a:gd name="connsiteX0" fmla="*/ 20806 w 95250"/>
                  <a:gd name="connsiteY0" fmla="*/ 90964 h 114300"/>
                  <a:gd name="connsiteX1" fmla="*/ 27474 w 95250"/>
                  <a:gd name="connsiteY1" fmla="*/ 89059 h 114300"/>
                  <a:gd name="connsiteX2" fmla="*/ 57954 w 95250"/>
                  <a:gd name="connsiteY2" fmla="*/ 108109 h 114300"/>
                  <a:gd name="connsiteX3" fmla="*/ 92244 w 95250"/>
                  <a:gd name="connsiteY3" fmla="*/ 73819 h 114300"/>
                  <a:gd name="connsiteX4" fmla="*/ 63669 w 95250"/>
                  <a:gd name="connsiteY4" fmla="*/ 40481 h 114300"/>
                  <a:gd name="connsiteX5" fmla="*/ 64621 w 95250"/>
                  <a:gd name="connsiteY5" fmla="*/ 33814 h 114300"/>
                  <a:gd name="connsiteX6" fmla="*/ 37951 w 95250"/>
                  <a:gd name="connsiteY6" fmla="*/ 7144 h 114300"/>
                  <a:gd name="connsiteX7" fmla="*/ 11281 w 95250"/>
                  <a:gd name="connsiteY7" fmla="*/ 33814 h 114300"/>
                  <a:gd name="connsiteX8" fmla="*/ 28426 w 95250"/>
                  <a:gd name="connsiteY8" fmla="*/ 58579 h 114300"/>
                  <a:gd name="connsiteX9" fmla="*/ 27474 w 95250"/>
                  <a:gd name="connsiteY9" fmla="*/ 61436 h 114300"/>
                  <a:gd name="connsiteX10" fmla="*/ 22711 w 95250"/>
                  <a:gd name="connsiteY10" fmla="*/ 60484 h 114300"/>
                  <a:gd name="connsiteX11" fmla="*/ 7471 w 95250"/>
                  <a:gd name="connsiteY11" fmla="*/ 75724 h 114300"/>
                  <a:gd name="connsiteX12" fmla="*/ 20806 w 95250"/>
                  <a:gd name="connsiteY12" fmla="*/ 90964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250" h="114300">
                    <a:moveTo>
                      <a:pt x="20806" y="90964"/>
                    </a:moveTo>
                    <a:cubicBezTo>
                      <a:pt x="22711" y="90964"/>
                      <a:pt x="25569" y="90011"/>
                      <a:pt x="27474" y="89059"/>
                    </a:cubicBezTo>
                    <a:cubicBezTo>
                      <a:pt x="33189" y="100489"/>
                      <a:pt x="44619" y="108109"/>
                      <a:pt x="57954" y="108109"/>
                    </a:cubicBezTo>
                    <a:cubicBezTo>
                      <a:pt x="77004" y="108109"/>
                      <a:pt x="92244" y="92869"/>
                      <a:pt x="92244" y="73819"/>
                    </a:cubicBezTo>
                    <a:cubicBezTo>
                      <a:pt x="92244" y="56674"/>
                      <a:pt x="79861" y="43339"/>
                      <a:pt x="63669" y="40481"/>
                    </a:cubicBezTo>
                    <a:cubicBezTo>
                      <a:pt x="64621" y="38576"/>
                      <a:pt x="64621" y="36671"/>
                      <a:pt x="64621" y="33814"/>
                    </a:cubicBezTo>
                    <a:cubicBezTo>
                      <a:pt x="64621" y="18574"/>
                      <a:pt x="52239" y="7144"/>
                      <a:pt x="37951" y="7144"/>
                    </a:cubicBezTo>
                    <a:cubicBezTo>
                      <a:pt x="22711" y="7144"/>
                      <a:pt x="11281" y="19526"/>
                      <a:pt x="11281" y="33814"/>
                    </a:cubicBezTo>
                    <a:cubicBezTo>
                      <a:pt x="11281" y="45244"/>
                      <a:pt x="17949" y="54769"/>
                      <a:pt x="28426" y="58579"/>
                    </a:cubicBezTo>
                    <a:cubicBezTo>
                      <a:pt x="28426" y="59531"/>
                      <a:pt x="27474" y="60484"/>
                      <a:pt x="27474" y="61436"/>
                    </a:cubicBezTo>
                    <a:cubicBezTo>
                      <a:pt x="25569" y="60484"/>
                      <a:pt x="24616" y="60484"/>
                      <a:pt x="22711" y="60484"/>
                    </a:cubicBezTo>
                    <a:cubicBezTo>
                      <a:pt x="14139" y="60484"/>
                      <a:pt x="7471" y="67151"/>
                      <a:pt x="7471" y="75724"/>
                    </a:cubicBezTo>
                    <a:cubicBezTo>
                      <a:pt x="5566" y="84296"/>
                      <a:pt x="12234" y="90964"/>
                      <a:pt x="20806" y="909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84">
                <a:extLst>
                  <a:ext uri="{FF2B5EF4-FFF2-40B4-BE49-F238E27FC236}">
                    <a16:creationId xmlns:a16="http://schemas.microsoft.com/office/drawing/2014/main" id="{063E0395-EE72-47CC-8488-940D040EDC5E}"/>
                  </a:ext>
                </a:extLst>
              </p:cNvPr>
              <p:cNvSpPr/>
              <p:nvPr/>
            </p:nvSpPr>
            <p:spPr>
              <a:xfrm>
                <a:off x="5755481" y="4182904"/>
                <a:ext cx="57150" cy="57150"/>
              </a:xfrm>
              <a:custGeom>
                <a:avLst/>
                <a:gdLst>
                  <a:gd name="connsiteX0" fmla="*/ 31909 w 57150"/>
                  <a:gd name="connsiteY0" fmla="*/ 7144 h 57150"/>
                  <a:gd name="connsiteX1" fmla="*/ 7144 w 57150"/>
                  <a:gd name="connsiteY1" fmla="*/ 31909 h 57150"/>
                  <a:gd name="connsiteX2" fmla="*/ 31909 w 57150"/>
                  <a:gd name="connsiteY2" fmla="*/ 56674 h 57150"/>
                  <a:gd name="connsiteX3" fmla="*/ 56674 w 57150"/>
                  <a:gd name="connsiteY3" fmla="*/ 31909 h 57150"/>
                  <a:gd name="connsiteX4" fmla="*/ 31909 w 57150"/>
                  <a:gd name="connsiteY4" fmla="*/ 714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31909" y="7144"/>
                    </a:moveTo>
                    <a:cubicBezTo>
                      <a:pt x="18574" y="7144"/>
                      <a:pt x="7144" y="18574"/>
                      <a:pt x="7144" y="31909"/>
                    </a:cubicBezTo>
                    <a:cubicBezTo>
                      <a:pt x="7144" y="45244"/>
                      <a:pt x="18574" y="56674"/>
                      <a:pt x="31909" y="56674"/>
                    </a:cubicBezTo>
                    <a:cubicBezTo>
                      <a:pt x="45244" y="56674"/>
                      <a:pt x="56674" y="45244"/>
                      <a:pt x="56674" y="31909"/>
                    </a:cubicBezTo>
                    <a:cubicBezTo>
                      <a:pt x="56674" y="17621"/>
                      <a:pt x="45244" y="7144"/>
                      <a:pt x="3190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5">
                <a:extLst>
                  <a:ext uri="{FF2B5EF4-FFF2-40B4-BE49-F238E27FC236}">
                    <a16:creationId xmlns:a16="http://schemas.microsoft.com/office/drawing/2014/main" id="{DF58809F-011F-4AA7-B502-3D47F13B44D8}"/>
                  </a:ext>
                </a:extLst>
              </p:cNvPr>
              <p:cNvSpPr/>
              <p:nvPr/>
            </p:nvSpPr>
            <p:spPr>
              <a:xfrm>
                <a:off x="6033611" y="3938111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7144 h 28575"/>
                  <a:gd name="connsiteX2" fmla="*/ 7144 w 28575"/>
                  <a:gd name="connsiteY2" fmla="*/ 14764 h 28575"/>
                  <a:gd name="connsiteX3" fmla="*/ 14764 w 28575"/>
                  <a:gd name="connsiteY3" fmla="*/ 2238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0001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8574"/>
                      <a:pt x="10954" y="22384"/>
                      <a:pt x="14764" y="22384"/>
                    </a:cubicBezTo>
                    <a:cubicBezTo>
                      <a:pt x="18574" y="22384"/>
                      <a:pt x="22384" y="19526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6">
                <a:extLst>
                  <a:ext uri="{FF2B5EF4-FFF2-40B4-BE49-F238E27FC236}">
                    <a16:creationId xmlns:a16="http://schemas.microsoft.com/office/drawing/2014/main" id="{E8717AF7-779B-4DF3-9CEF-D586EA470431}"/>
                  </a:ext>
                </a:extLst>
              </p:cNvPr>
              <p:cNvSpPr/>
              <p:nvPr/>
            </p:nvSpPr>
            <p:spPr>
              <a:xfrm>
                <a:off x="5585936" y="3662839"/>
                <a:ext cx="38100" cy="38100"/>
              </a:xfrm>
              <a:custGeom>
                <a:avLst/>
                <a:gdLst>
                  <a:gd name="connsiteX0" fmla="*/ 37624 w 38100"/>
                  <a:gd name="connsiteY0" fmla="*/ 22384 h 38100"/>
                  <a:gd name="connsiteX1" fmla="*/ 22384 w 38100"/>
                  <a:gd name="connsiteY1" fmla="*/ 7144 h 38100"/>
                  <a:gd name="connsiteX2" fmla="*/ 7144 w 38100"/>
                  <a:gd name="connsiteY2" fmla="*/ 22384 h 38100"/>
                  <a:gd name="connsiteX3" fmla="*/ 22384 w 38100"/>
                  <a:gd name="connsiteY3" fmla="*/ 37624 h 38100"/>
                  <a:gd name="connsiteX4" fmla="*/ 37624 w 38100"/>
                  <a:gd name="connsiteY4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7624" y="22384"/>
                    </a:moveTo>
                    <a:cubicBezTo>
                      <a:pt x="37624" y="13811"/>
                      <a:pt x="30956" y="7144"/>
                      <a:pt x="22384" y="7144"/>
                    </a:cubicBezTo>
                    <a:cubicBezTo>
                      <a:pt x="13811" y="7144"/>
                      <a:pt x="7144" y="13811"/>
                      <a:pt x="7144" y="22384"/>
                    </a:cubicBezTo>
                    <a:cubicBezTo>
                      <a:pt x="7144" y="30956"/>
                      <a:pt x="13811" y="37624"/>
                      <a:pt x="22384" y="37624"/>
                    </a:cubicBezTo>
                    <a:cubicBezTo>
                      <a:pt x="30956" y="37624"/>
                      <a:pt x="37624" y="30956"/>
                      <a:pt x="3762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7">
                <a:extLst>
                  <a:ext uri="{FF2B5EF4-FFF2-40B4-BE49-F238E27FC236}">
                    <a16:creationId xmlns:a16="http://schemas.microsoft.com/office/drawing/2014/main" id="{BBCD6C76-6AE2-4763-B46B-4EE431766134}"/>
                  </a:ext>
                </a:extLst>
              </p:cNvPr>
              <p:cNvSpPr/>
              <p:nvPr/>
            </p:nvSpPr>
            <p:spPr>
              <a:xfrm>
                <a:off x="5774531" y="3054191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28099 h 28575"/>
                  <a:gd name="connsiteX2" fmla="*/ 7144 w 28575"/>
                  <a:gd name="connsiteY2" fmla="*/ 17621 h 28575"/>
                  <a:gd name="connsiteX3" fmla="*/ 17621 w 28575"/>
                  <a:gd name="connsiteY3" fmla="*/ 7144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23408"/>
                      <a:pt x="23408" y="28099"/>
                      <a:pt x="17621" y="28099"/>
                    </a:cubicBezTo>
                    <a:cubicBezTo>
                      <a:pt x="11835" y="28099"/>
                      <a:pt x="7144" y="23408"/>
                      <a:pt x="7144" y="17621"/>
                    </a:cubicBezTo>
                    <a:cubicBezTo>
                      <a:pt x="7144" y="11835"/>
                      <a:pt x="11835" y="7144"/>
                      <a:pt x="17621" y="7144"/>
                    </a:cubicBezTo>
                    <a:cubicBezTo>
                      <a:pt x="23408" y="7144"/>
                      <a:pt x="28099" y="11835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8">
                <a:extLst>
                  <a:ext uri="{FF2B5EF4-FFF2-40B4-BE49-F238E27FC236}">
                    <a16:creationId xmlns:a16="http://schemas.microsoft.com/office/drawing/2014/main" id="{6C7FBF5C-A49A-4D31-9A21-76B56C0DF3FA}"/>
                  </a:ext>
                </a:extLst>
              </p:cNvPr>
              <p:cNvSpPr/>
              <p:nvPr/>
            </p:nvSpPr>
            <p:spPr>
              <a:xfrm>
                <a:off x="5801201" y="2997041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24289 h 28575"/>
                  <a:gd name="connsiteX2" fmla="*/ 7144 w 28575"/>
                  <a:gd name="connsiteY2" fmla="*/ 15716 h 28575"/>
                  <a:gd name="connsiteX3" fmla="*/ 15716 w 28575"/>
                  <a:gd name="connsiteY3" fmla="*/ 7144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20451"/>
                      <a:pt x="20451" y="24289"/>
                      <a:pt x="15716" y="24289"/>
                    </a:cubicBezTo>
                    <a:cubicBezTo>
                      <a:pt x="10982" y="24289"/>
                      <a:pt x="7144" y="20451"/>
                      <a:pt x="7144" y="15716"/>
                    </a:cubicBezTo>
                    <a:cubicBezTo>
                      <a:pt x="7144" y="10982"/>
                      <a:pt x="10982" y="7144"/>
                      <a:pt x="15716" y="7144"/>
                    </a:cubicBezTo>
                    <a:cubicBezTo>
                      <a:pt x="20451" y="7144"/>
                      <a:pt x="24289" y="10982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9">
                <a:extLst>
                  <a:ext uri="{FF2B5EF4-FFF2-40B4-BE49-F238E27FC236}">
                    <a16:creationId xmlns:a16="http://schemas.microsoft.com/office/drawing/2014/main" id="{3AF5C66F-C19C-450F-A636-6856995E3F7D}"/>
                  </a:ext>
                </a:extLst>
              </p:cNvPr>
              <p:cNvSpPr/>
              <p:nvPr/>
            </p:nvSpPr>
            <p:spPr>
              <a:xfrm>
                <a:off x="5444966" y="3704749"/>
                <a:ext cx="85725" cy="85725"/>
              </a:xfrm>
              <a:custGeom>
                <a:avLst/>
                <a:gdLst>
                  <a:gd name="connsiteX0" fmla="*/ 81439 w 85725"/>
                  <a:gd name="connsiteY0" fmla="*/ 44291 h 85725"/>
                  <a:gd name="connsiteX1" fmla="*/ 44291 w 85725"/>
                  <a:gd name="connsiteY1" fmla="*/ 81439 h 85725"/>
                  <a:gd name="connsiteX2" fmla="*/ 7144 w 85725"/>
                  <a:gd name="connsiteY2" fmla="*/ 44291 h 85725"/>
                  <a:gd name="connsiteX3" fmla="*/ 44291 w 85725"/>
                  <a:gd name="connsiteY3" fmla="*/ 7144 h 85725"/>
                  <a:gd name="connsiteX4" fmla="*/ 81439 w 85725"/>
                  <a:gd name="connsiteY4" fmla="*/ 4429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85725">
                    <a:moveTo>
                      <a:pt x="81439" y="44291"/>
                    </a:moveTo>
                    <a:cubicBezTo>
                      <a:pt x="81439" y="64807"/>
                      <a:pt x="64807" y="81439"/>
                      <a:pt x="44291" y="81439"/>
                    </a:cubicBezTo>
                    <a:cubicBezTo>
                      <a:pt x="23775" y="81439"/>
                      <a:pt x="7144" y="64807"/>
                      <a:pt x="7144" y="44291"/>
                    </a:cubicBezTo>
                    <a:cubicBezTo>
                      <a:pt x="7144" y="23775"/>
                      <a:pt x="23775" y="7144"/>
                      <a:pt x="44291" y="7144"/>
                    </a:cubicBezTo>
                    <a:cubicBezTo>
                      <a:pt x="64807" y="7144"/>
                      <a:pt x="81439" y="23775"/>
                      <a:pt x="81439" y="442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90">
                <a:extLst>
                  <a:ext uri="{FF2B5EF4-FFF2-40B4-BE49-F238E27FC236}">
                    <a16:creationId xmlns:a16="http://schemas.microsoft.com/office/drawing/2014/main" id="{384F53D1-48F2-47B4-8E4A-D6F6B605C6C6}"/>
                  </a:ext>
                </a:extLst>
              </p:cNvPr>
              <p:cNvSpPr/>
              <p:nvPr/>
            </p:nvSpPr>
            <p:spPr>
              <a:xfrm>
                <a:off x="5544979" y="3427571"/>
                <a:ext cx="85725" cy="95250"/>
              </a:xfrm>
              <a:custGeom>
                <a:avLst/>
                <a:gdLst>
                  <a:gd name="connsiteX0" fmla="*/ 58579 w 85725"/>
                  <a:gd name="connsiteY0" fmla="*/ 39529 h 95250"/>
                  <a:gd name="connsiteX1" fmla="*/ 59531 w 85725"/>
                  <a:gd name="connsiteY1" fmla="*/ 32861 h 95250"/>
                  <a:gd name="connsiteX2" fmla="*/ 39529 w 85725"/>
                  <a:gd name="connsiteY2" fmla="*/ 12859 h 95250"/>
                  <a:gd name="connsiteX3" fmla="*/ 38576 w 85725"/>
                  <a:gd name="connsiteY3" fmla="*/ 12859 h 95250"/>
                  <a:gd name="connsiteX4" fmla="*/ 25241 w 85725"/>
                  <a:gd name="connsiteY4" fmla="*/ 7144 h 95250"/>
                  <a:gd name="connsiteX5" fmla="*/ 7144 w 85725"/>
                  <a:gd name="connsiteY5" fmla="*/ 25241 h 95250"/>
                  <a:gd name="connsiteX6" fmla="*/ 22384 w 85725"/>
                  <a:gd name="connsiteY6" fmla="*/ 43339 h 95250"/>
                  <a:gd name="connsiteX7" fmla="*/ 34766 w 85725"/>
                  <a:gd name="connsiteY7" fmla="*/ 52864 h 95250"/>
                  <a:gd name="connsiteX8" fmla="*/ 30004 w 85725"/>
                  <a:gd name="connsiteY8" fmla="*/ 68104 h 95250"/>
                  <a:gd name="connsiteX9" fmla="*/ 58579 w 85725"/>
                  <a:gd name="connsiteY9" fmla="*/ 96679 h 95250"/>
                  <a:gd name="connsiteX10" fmla="*/ 87154 w 85725"/>
                  <a:gd name="connsiteY10" fmla="*/ 68104 h 95250"/>
                  <a:gd name="connsiteX11" fmla="*/ 58579 w 85725"/>
                  <a:gd name="connsiteY11" fmla="*/ 39529 h 95250"/>
                  <a:gd name="connsiteX12" fmla="*/ 58579 w 85725"/>
                  <a:gd name="connsiteY12" fmla="*/ 39529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725" h="95250">
                    <a:moveTo>
                      <a:pt x="58579" y="39529"/>
                    </a:moveTo>
                    <a:cubicBezTo>
                      <a:pt x="59531" y="37624"/>
                      <a:pt x="59531" y="35719"/>
                      <a:pt x="59531" y="32861"/>
                    </a:cubicBezTo>
                    <a:cubicBezTo>
                      <a:pt x="59531" y="21431"/>
                      <a:pt x="50006" y="12859"/>
                      <a:pt x="39529" y="12859"/>
                    </a:cubicBezTo>
                    <a:cubicBezTo>
                      <a:pt x="39529" y="12859"/>
                      <a:pt x="38576" y="12859"/>
                      <a:pt x="38576" y="12859"/>
                    </a:cubicBezTo>
                    <a:cubicBezTo>
                      <a:pt x="34766" y="9049"/>
                      <a:pt x="30956" y="7144"/>
                      <a:pt x="25241" y="7144"/>
                    </a:cubicBezTo>
                    <a:cubicBezTo>
                      <a:pt x="14764" y="7144"/>
                      <a:pt x="7144" y="15716"/>
                      <a:pt x="7144" y="25241"/>
                    </a:cubicBezTo>
                    <a:cubicBezTo>
                      <a:pt x="7144" y="33814"/>
                      <a:pt x="13811" y="41434"/>
                      <a:pt x="22384" y="43339"/>
                    </a:cubicBezTo>
                    <a:cubicBezTo>
                      <a:pt x="25241" y="48101"/>
                      <a:pt x="30004" y="50959"/>
                      <a:pt x="34766" y="52864"/>
                    </a:cubicBezTo>
                    <a:cubicBezTo>
                      <a:pt x="31909" y="57626"/>
                      <a:pt x="30004" y="62389"/>
                      <a:pt x="30004" y="68104"/>
                    </a:cubicBezTo>
                    <a:cubicBezTo>
                      <a:pt x="30004" y="84296"/>
                      <a:pt x="43339" y="96679"/>
                      <a:pt x="58579" y="96679"/>
                    </a:cubicBezTo>
                    <a:cubicBezTo>
                      <a:pt x="74771" y="96679"/>
                      <a:pt x="87154" y="83344"/>
                      <a:pt x="87154" y="68104"/>
                    </a:cubicBezTo>
                    <a:cubicBezTo>
                      <a:pt x="88106" y="52864"/>
                      <a:pt x="74771" y="39529"/>
                      <a:pt x="58579" y="39529"/>
                    </a:cubicBezTo>
                    <a:cubicBezTo>
                      <a:pt x="58579" y="39529"/>
                      <a:pt x="58579" y="39529"/>
                      <a:pt x="58579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91">
                <a:extLst>
                  <a:ext uri="{FF2B5EF4-FFF2-40B4-BE49-F238E27FC236}">
                    <a16:creationId xmlns:a16="http://schemas.microsoft.com/office/drawing/2014/main" id="{85CF9297-99C2-4BC0-ABD8-D607405790BE}"/>
                  </a:ext>
                </a:extLst>
              </p:cNvPr>
              <p:cNvSpPr/>
              <p:nvPr/>
            </p:nvSpPr>
            <p:spPr>
              <a:xfrm>
                <a:off x="5965031" y="4117181"/>
                <a:ext cx="19050" cy="19050"/>
              </a:xfrm>
              <a:custGeom>
                <a:avLst/>
                <a:gdLst>
                  <a:gd name="connsiteX0" fmla="*/ 16669 w 19050"/>
                  <a:gd name="connsiteY0" fmla="*/ 11906 h 19050"/>
                  <a:gd name="connsiteX1" fmla="*/ 11906 w 19050"/>
                  <a:gd name="connsiteY1" fmla="*/ 7144 h 19050"/>
                  <a:gd name="connsiteX2" fmla="*/ 7144 w 19050"/>
                  <a:gd name="connsiteY2" fmla="*/ 11906 h 19050"/>
                  <a:gd name="connsiteX3" fmla="*/ 11906 w 19050"/>
                  <a:gd name="connsiteY3" fmla="*/ 16669 h 19050"/>
                  <a:gd name="connsiteX4" fmla="*/ 16669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6669" y="11906"/>
                    </a:move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6669"/>
                      <a:pt x="16669" y="14764"/>
                      <a:pt x="16669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92">
                <a:extLst>
                  <a:ext uri="{FF2B5EF4-FFF2-40B4-BE49-F238E27FC236}">
                    <a16:creationId xmlns:a16="http://schemas.microsoft.com/office/drawing/2014/main" id="{162E1B38-3F97-4CB8-A3A8-A89FA5899E7A}"/>
                  </a:ext>
                </a:extLst>
              </p:cNvPr>
              <p:cNvSpPr/>
              <p:nvPr/>
            </p:nvSpPr>
            <p:spPr>
              <a:xfrm>
                <a:off x="5866924" y="3722846"/>
                <a:ext cx="76200" cy="76200"/>
              </a:xfrm>
              <a:custGeom>
                <a:avLst/>
                <a:gdLst>
                  <a:gd name="connsiteX0" fmla="*/ 65246 w 76200"/>
                  <a:gd name="connsiteY0" fmla="*/ 75724 h 76200"/>
                  <a:gd name="connsiteX1" fmla="*/ 75724 w 76200"/>
                  <a:gd name="connsiteY1" fmla="*/ 65246 h 76200"/>
                  <a:gd name="connsiteX2" fmla="*/ 65246 w 76200"/>
                  <a:gd name="connsiteY2" fmla="*/ 54769 h 76200"/>
                  <a:gd name="connsiteX3" fmla="*/ 62389 w 76200"/>
                  <a:gd name="connsiteY3" fmla="*/ 55721 h 76200"/>
                  <a:gd name="connsiteX4" fmla="*/ 68104 w 76200"/>
                  <a:gd name="connsiteY4" fmla="*/ 42386 h 76200"/>
                  <a:gd name="connsiteX5" fmla="*/ 50006 w 76200"/>
                  <a:gd name="connsiteY5" fmla="*/ 24289 h 76200"/>
                  <a:gd name="connsiteX6" fmla="*/ 42386 w 76200"/>
                  <a:gd name="connsiteY6" fmla="*/ 26194 h 76200"/>
                  <a:gd name="connsiteX7" fmla="*/ 30956 w 76200"/>
                  <a:gd name="connsiteY7" fmla="*/ 16669 h 76200"/>
                  <a:gd name="connsiteX8" fmla="*/ 31909 w 76200"/>
                  <a:gd name="connsiteY8" fmla="*/ 16669 h 76200"/>
                  <a:gd name="connsiteX9" fmla="*/ 36671 w 76200"/>
                  <a:gd name="connsiteY9" fmla="*/ 11906 h 76200"/>
                  <a:gd name="connsiteX10" fmla="*/ 31909 w 76200"/>
                  <a:gd name="connsiteY10" fmla="*/ 7144 h 76200"/>
                  <a:gd name="connsiteX11" fmla="*/ 27146 w 76200"/>
                  <a:gd name="connsiteY11" fmla="*/ 11906 h 76200"/>
                  <a:gd name="connsiteX12" fmla="*/ 30004 w 76200"/>
                  <a:gd name="connsiteY12" fmla="*/ 16669 h 76200"/>
                  <a:gd name="connsiteX13" fmla="*/ 26194 w 76200"/>
                  <a:gd name="connsiteY13" fmla="*/ 15716 h 76200"/>
                  <a:gd name="connsiteX14" fmla="*/ 7144 w 76200"/>
                  <a:gd name="connsiteY14" fmla="*/ 34766 h 76200"/>
                  <a:gd name="connsiteX15" fmla="*/ 26194 w 76200"/>
                  <a:gd name="connsiteY15" fmla="*/ 53816 h 76200"/>
                  <a:gd name="connsiteX16" fmla="*/ 35719 w 76200"/>
                  <a:gd name="connsiteY16" fmla="*/ 50959 h 76200"/>
                  <a:gd name="connsiteX17" fmla="*/ 50959 w 76200"/>
                  <a:gd name="connsiteY17" fmla="*/ 59531 h 76200"/>
                  <a:gd name="connsiteX18" fmla="*/ 57626 w 76200"/>
                  <a:gd name="connsiteY18" fmla="*/ 58579 h 76200"/>
                  <a:gd name="connsiteX19" fmla="*/ 54769 w 76200"/>
                  <a:gd name="connsiteY19" fmla="*/ 65246 h 76200"/>
                  <a:gd name="connsiteX20" fmla="*/ 65246 w 76200"/>
                  <a:gd name="connsiteY20" fmla="*/ 7572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76200">
                    <a:moveTo>
                      <a:pt x="65246" y="75724"/>
                    </a:moveTo>
                    <a:cubicBezTo>
                      <a:pt x="70961" y="75724"/>
                      <a:pt x="75724" y="70961"/>
                      <a:pt x="75724" y="65246"/>
                    </a:cubicBezTo>
                    <a:cubicBezTo>
                      <a:pt x="75724" y="59531"/>
                      <a:pt x="70961" y="54769"/>
                      <a:pt x="65246" y="54769"/>
                    </a:cubicBezTo>
                    <a:cubicBezTo>
                      <a:pt x="64294" y="54769"/>
                      <a:pt x="63341" y="54769"/>
                      <a:pt x="62389" y="55721"/>
                    </a:cubicBezTo>
                    <a:cubicBezTo>
                      <a:pt x="66199" y="52864"/>
                      <a:pt x="68104" y="48101"/>
                      <a:pt x="68104" y="42386"/>
                    </a:cubicBezTo>
                    <a:cubicBezTo>
                      <a:pt x="68104" y="32861"/>
                      <a:pt x="60484" y="24289"/>
                      <a:pt x="50006" y="24289"/>
                    </a:cubicBezTo>
                    <a:cubicBezTo>
                      <a:pt x="47149" y="24289"/>
                      <a:pt x="44291" y="25241"/>
                      <a:pt x="42386" y="26194"/>
                    </a:cubicBezTo>
                    <a:cubicBezTo>
                      <a:pt x="39529" y="21431"/>
                      <a:pt x="35719" y="18574"/>
                      <a:pt x="30956" y="16669"/>
                    </a:cubicBezTo>
                    <a:cubicBezTo>
                      <a:pt x="30956" y="16669"/>
                      <a:pt x="31909" y="16669"/>
                      <a:pt x="31909" y="16669"/>
                    </a:cubicBezTo>
                    <a:cubicBezTo>
                      <a:pt x="34766" y="16669"/>
                      <a:pt x="36671" y="14764"/>
                      <a:pt x="36671" y="11906"/>
                    </a:cubicBezTo>
                    <a:cubicBezTo>
                      <a:pt x="36671" y="9049"/>
                      <a:pt x="34766" y="7144"/>
                      <a:pt x="31909" y="7144"/>
                    </a:cubicBezTo>
                    <a:cubicBezTo>
                      <a:pt x="29051" y="7144"/>
                      <a:pt x="27146" y="9049"/>
                      <a:pt x="27146" y="11906"/>
                    </a:cubicBezTo>
                    <a:cubicBezTo>
                      <a:pt x="27146" y="13811"/>
                      <a:pt x="28099" y="15716"/>
                      <a:pt x="30004" y="16669"/>
                    </a:cubicBezTo>
                    <a:cubicBezTo>
                      <a:pt x="29051" y="16669"/>
                      <a:pt x="27146" y="15716"/>
                      <a:pt x="26194" y="15716"/>
                    </a:cubicBezTo>
                    <a:cubicBezTo>
                      <a:pt x="15716" y="15716"/>
                      <a:pt x="7144" y="24289"/>
                      <a:pt x="7144" y="34766"/>
                    </a:cubicBezTo>
                    <a:cubicBezTo>
                      <a:pt x="7144" y="45244"/>
                      <a:pt x="15716" y="53816"/>
                      <a:pt x="26194" y="53816"/>
                    </a:cubicBezTo>
                    <a:cubicBezTo>
                      <a:pt x="29051" y="53816"/>
                      <a:pt x="32861" y="52864"/>
                      <a:pt x="35719" y="50959"/>
                    </a:cubicBezTo>
                    <a:cubicBezTo>
                      <a:pt x="38576" y="55721"/>
                      <a:pt x="44291" y="59531"/>
                      <a:pt x="50959" y="59531"/>
                    </a:cubicBezTo>
                    <a:cubicBezTo>
                      <a:pt x="52864" y="59531"/>
                      <a:pt x="55721" y="58579"/>
                      <a:pt x="57626" y="58579"/>
                    </a:cubicBezTo>
                    <a:cubicBezTo>
                      <a:pt x="55721" y="60484"/>
                      <a:pt x="54769" y="62389"/>
                      <a:pt x="54769" y="65246"/>
                    </a:cubicBezTo>
                    <a:cubicBezTo>
                      <a:pt x="54769" y="70961"/>
                      <a:pt x="59531" y="75724"/>
                      <a:pt x="65246" y="757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93">
                <a:extLst>
                  <a:ext uri="{FF2B5EF4-FFF2-40B4-BE49-F238E27FC236}">
                    <a16:creationId xmlns:a16="http://schemas.microsoft.com/office/drawing/2014/main" id="{31D72538-A8E6-48F9-ABB7-57ACC84A1A7B}"/>
                  </a:ext>
                </a:extLst>
              </p:cNvPr>
              <p:cNvSpPr/>
              <p:nvPr/>
            </p:nvSpPr>
            <p:spPr>
              <a:xfrm>
                <a:off x="6027896" y="2811304"/>
                <a:ext cx="95250" cy="85725"/>
              </a:xfrm>
              <a:custGeom>
                <a:avLst/>
                <a:gdLst>
                  <a:gd name="connsiteX0" fmla="*/ 27146 w 95250"/>
                  <a:gd name="connsiteY0" fmla="*/ 7144 h 85725"/>
                  <a:gd name="connsiteX1" fmla="*/ 7144 w 95250"/>
                  <a:gd name="connsiteY1" fmla="*/ 27146 h 85725"/>
                  <a:gd name="connsiteX2" fmla="*/ 16669 w 95250"/>
                  <a:gd name="connsiteY2" fmla="*/ 44291 h 85725"/>
                  <a:gd name="connsiteX3" fmla="*/ 15716 w 95250"/>
                  <a:gd name="connsiteY3" fmla="*/ 49054 h 85725"/>
                  <a:gd name="connsiteX4" fmla="*/ 32861 w 95250"/>
                  <a:gd name="connsiteY4" fmla="*/ 66199 h 85725"/>
                  <a:gd name="connsiteX5" fmla="*/ 42386 w 95250"/>
                  <a:gd name="connsiteY5" fmla="*/ 63341 h 85725"/>
                  <a:gd name="connsiteX6" fmla="*/ 66199 w 95250"/>
                  <a:gd name="connsiteY6" fmla="*/ 84296 h 85725"/>
                  <a:gd name="connsiteX7" fmla="*/ 90964 w 95250"/>
                  <a:gd name="connsiteY7" fmla="*/ 59531 h 85725"/>
                  <a:gd name="connsiteX8" fmla="*/ 66199 w 95250"/>
                  <a:gd name="connsiteY8" fmla="*/ 34766 h 85725"/>
                  <a:gd name="connsiteX9" fmla="*/ 49054 w 95250"/>
                  <a:gd name="connsiteY9" fmla="*/ 41434 h 85725"/>
                  <a:gd name="connsiteX10" fmla="*/ 45244 w 95250"/>
                  <a:gd name="connsiteY10" fmla="*/ 34766 h 85725"/>
                  <a:gd name="connsiteX11" fmla="*/ 47149 w 95250"/>
                  <a:gd name="connsiteY11" fmla="*/ 25241 h 85725"/>
                  <a:gd name="connsiteX12" fmla="*/ 27146 w 95250"/>
                  <a:gd name="connsiteY12" fmla="*/ 714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250" h="85725">
                    <a:moveTo>
                      <a:pt x="27146" y="7144"/>
                    </a:moveTo>
                    <a:cubicBezTo>
                      <a:pt x="15716" y="7144"/>
                      <a:pt x="7144" y="15716"/>
                      <a:pt x="7144" y="27146"/>
                    </a:cubicBezTo>
                    <a:cubicBezTo>
                      <a:pt x="7144" y="33814"/>
                      <a:pt x="10954" y="40481"/>
                      <a:pt x="16669" y="44291"/>
                    </a:cubicBezTo>
                    <a:cubicBezTo>
                      <a:pt x="15716" y="46196"/>
                      <a:pt x="15716" y="47149"/>
                      <a:pt x="15716" y="49054"/>
                    </a:cubicBezTo>
                    <a:cubicBezTo>
                      <a:pt x="15716" y="58579"/>
                      <a:pt x="23336" y="66199"/>
                      <a:pt x="32861" y="66199"/>
                    </a:cubicBezTo>
                    <a:cubicBezTo>
                      <a:pt x="36671" y="66199"/>
                      <a:pt x="39529" y="65246"/>
                      <a:pt x="42386" y="63341"/>
                    </a:cubicBezTo>
                    <a:cubicBezTo>
                      <a:pt x="44291" y="74771"/>
                      <a:pt x="53816" y="84296"/>
                      <a:pt x="66199" y="84296"/>
                    </a:cubicBezTo>
                    <a:cubicBezTo>
                      <a:pt x="79534" y="84296"/>
                      <a:pt x="90964" y="72866"/>
                      <a:pt x="90964" y="59531"/>
                    </a:cubicBezTo>
                    <a:cubicBezTo>
                      <a:pt x="90964" y="46196"/>
                      <a:pt x="80486" y="34766"/>
                      <a:pt x="66199" y="34766"/>
                    </a:cubicBezTo>
                    <a:cubicBezTo>
                      <a:pt x="59531" y="34766"/>
                      <a:pt x="53816" y="37624"/>
                      <a:pt x="49054" y="41434"/>
                    </a:cubicBezTo>
                    <a:cubicBezTo>
                      <a:pt x="48101" y="38576"/>
                      <a:pt x="46196" y="36671"/>
                      <a:pt x="45244" y="34766"/>
                    </a:cubicBezTo>
                    <a:cubicBezTo>
                      <a:pt x="47149" y="31909"/>
                      <a:pt x="47149" y="29051"/>
                      <a:pt x="47149" y="25241"/>
                    </a:cubicBezTo>
                    <a:cubicBezTo>
                      <a:pt x="47149" y="16669"/>
                      <a:pt x="37624" y="7144"/>
                      <a:pt x="2714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94">
                <a:extLst>
                  <a:ext uri="{FF2B5EF4-FFF2-40B4-BE49-F238E27FC236}">
                    <a16:creationId xmlns:a16="http://schemas.microsoft.com/office/drawing/2014/main" id="{3F0E606A-1CD1-4D71-A8A7-77C422D8DAC1}"/>
                  </a:ext>
                </a:extLst>
              </p:cNvPr>
              <p:cNvSpPr/>
              <p:nvPr/>
            </p:nvSpPr>
            <p:spPr>
              <a:xfrm>
                <a:off x="6005989" y="2619851"/>
                <a:ext cx="76200" cy="76200"/>
              </a:xfrm>
              <a:custGeom>
                <a:avLst/>
                <a:gdLst>
                  <a:gd name="connsiteX0" fmla="*/ 42386 w 76200"/>
                  <a:gd name="connsiteY0" fmla="*/ 77629 h 76200"/>
                  <a:gd name="connsiteX1" fmla="*/ 77629 w 76200"/>
                  <a:gd name="connsiteY1" fmla="*/ 42386 h 76200"/>
                  <a:gd name="connsiteX2" fmla="*/ 42386 w 76200"/>
                  <a:gd name="connsiteY2" fmla="*/ 7144 h 76200"/>
                  <a:gd name="connsiteX3" fmla="*/ 7144 w 76200"/>
                  <a:gd name="connsiteY3" fmla="*/ 42386 h 76200"/>
                  <a:gd name="connsiteX4" fmla="*/ 42386 w 76200"/>
                  <a:gd name="connsiteY4" fmla="*/ 77629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6200">
                    <a:moveTo>
                      <a:pt x="42386" y="77629"/>
                    </a:moveTo>
                    <a:cubicBezTo>
                      <a:pt x="61436" y="77629"/>
                      <a:pt x="77629" y="62389"/>
                      <a:pt x="77629" y="42386"/>
                    </a:cubicBezTo>
                    <a:cubicBezTo>
                      <a:pt x="77629" y="23336"/>
                      <a:pt x="62389" y="7144"/>
                      <a:pt x="42386" y="7144"/>
                    </a:cubicBezTo>
                    <a:cubicBezTo>
                      <a:pt x="23336" y="7144"/>
                      <a:pt x="7144" y="22384"/>
                      <a:pt x="7144" y="42386"/>
                    </a:cubicBezTo>
                    <a:cubicBezTo>
                      <a:pt x="7144" y="62389"/>
                      <a:pt x="23336" y="77629"/>
                      <a:pt x="42386" y="776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5">
                <a:extLst>
                  <a:ext uri="{FF2B5EF4-FFF2-40B4-BE49-F238E27FC236}">
                    <a16:creationId xmlns:a16="http://schemas.microsoft.com/office/drawing/2014/main" id="{F3CE38DB-DA89-4531-8B4A-699958CF1E2B}"/>
                  </a:ext>
                </a:extLst>
              </p:cNvPr>
              <p:cNvSpPr/>
              <p:nvPr/>
            </p:nvSpPr>
            <p:spPr>
              <a:xfrm>
                <a:off x="5885021" y="3175159"/>
                <a:ext cx="38100" cy="38100"/>
              </a:xfrm>
              <a:custGeom>
                <a:avLst/>
                <a:gdLst>
                  <a:gd name="connsiteX0" fmla="*/ 19526 w 38100"/>
                  <a:gd name="connsiteY0" fmla="*/ 31909 h 38100"/>
                  <a:gd name="connsiteX1" fmla="*/ 31909 w 38100"/>
                  <a:gd name="connsiteY1" fmla="*/ 19526 h 38100"/>
                  <a:gd name="connsiteX2" fmla="*/ 19526 w 38100"/>
                  <a:gd name="connsiteY2" fmla="*/ 7144 h 38100"/>
                  <a:gd name="connsiteX3" fmla="*/ 7144 w 38100"/>
                  <a:gd name="connsiteY3" fmla="*/ 19526 h 38100"/>
                  <a:gd name="connsiteX4" fmla="*/ 19526 w 38100"/>
                  <a:gd name="connsiteY4" fmla="*/ 3190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9526" y="31909"/>
                    </a:moveTo>
                    <a:cubicBezTo>
                      <a:pt x="26194" y="31909"/>
                      <a:pt x="31909" y="26194"/>
                      <a:pt x="31909" y="19526"/>
                    </a:cubicBez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6">
                <a:extLst>
                  <a:ext uri="{FF2B5EF4-FFF2-40B4-BE49-F238E27FC236}">
                    <a16:creationId xmlns:a16="http://schemas.microsoft.com/office/drawing/2014/main" id="{F056790B-1E88-4771-825C-AFB0FF4579B1}"/>
                  </a:ext>
                </a:extLst>
              </p:cNvPr>
              <p:cNvSpPr/>
              <p:nvPr/>
            </p:nvSpPr>
            <p:spPr>
              <a:xfrm>
                <a:off x="6279356" y="3024664"/>
                <a:ext cx="38100" cy="38100"/>
              </a:xfrm>
              <a:custGeom>
                <a:avLst/>
                <a:gdLst>
                  <a:gd name="connsiteX0" fmla="*/ 21431 w 38100"/>
                  <a:gd name="connsiteY0" fmla="*/ 35719 h 38100"/>
                  <a:gd name="connsiteX1" fmla="*/ 35719 w 38100"/>
                  <a:gd name="connsiteY1" fmla="*/ 21431 h 38100"/>
                  <a:gd name="connsiteX2" fmla="*/ 21431 w 38100"/>
                  <a:gd name="connsiteY2" fmla="*/ 7144 h 38100"/>
                  <a:gd name="connsiteX3" fmla="*/ 7144 w 38100"/>
                  <a:gd name="connsiteY3" fmla="*/ 21431 h 38100"/>
                  <a:gd name="connsiteX4" fmla="*/ 21431 w 38100"/>
                  <a:gd name="connsiteY4" fmla="*/ 3571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35719"/>
                    </a:move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2859" y="35719"/>
                      <a:pt x="21431" y="357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7">
                <a:extLst>
                  <a:ext uri="{FF2B5EF4-FFF2-40B4-BE49-F238E27FC236}">
                    <a16:creationId xmlns:a16="http://schemas.microsoft.com/office/drawing/2014/main" id="{7DCA4795-58C0-473D-B81C-0E6C59291180}"/>
                  </a:ext>
                </a:extLst>
              </p:cNvPr>
              <p:cNvSpPr/>
              <p:nvPr/>
            </p:nvSpPr>
            <p:spPr>
              <a:xfrm>
                <a:off x="5935504" y="2767489"/>
                <a:ext cx="57150" cy="57150"/>
              </a:xfrm>
              <a:custGeom>
                <a:avLst/>
                <a:gdLst>
                  <a:gd name="connsiteX0" fmla="*/ 29051 w 57150"/>
                  <a:gd name="connsiteY0" fmla="*/ 50959 h 57150"/>
                  <a:gd name="connsiteX1" fmla="*/ 50959 w 57150"/>
                  <a:gd name="connsiteY1" fmla="*/ 29051 h 57150"/>
                  <a:gd name="connsiteX2" fmla="*/ 29051 w 57150"/>
                  <a:gd name="connsiteY2" fmla="*/ 7144 h 57150"/>
                  <a:gd name="connsiteX3" fmla="*/ 7144 w 57150"/>
                  <a:gd name="connsiteY3" fmla="*/ 29051 h 57150"/>
                  <a:gd name="connsiteX4" fmla="*/ 29051 w 57150"/>
                  <a:gd name="connsiteY4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051" y="50959"/>
                    </a:moveTo>
                    <a:cubicBezTo>
                      <a:pt x="40481" y="50959"/>
                      <a:pt x="50959" y="41434"/>
                      <a:pt x="50959" y="29051"/>
                    </a:cubicBezTo>
                    <a:cubicBezTo>
                      <a:pt x="50959" y="16669"/>
                      <a:pt x="41434" y="7144"/>
                      <a:pt x="29051" y="7144"/>
                    </a:cubicBezTo>
                    <a:cubicBezTo>
                      <a:pt x="17621" y="7144"/>
                      <a:pt x="7144" y="16669"/>
                      <a:pt x="7144" y="29051"/>
                    </a:cubicBezTo>
                    <a:cubicBezTo>
                      <a:pt x="7144" y="41434"/>
                      <a:pt x="17621" y="50959"/>
                      <a:pt x="29051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8">
                <a:extLst>
                  <a:ext uri="{FF2B5EF4-FFF2-40B4-BE49-F238E27FC236}">
                    <a16:creationId xmlns:a16="http://schemas.microsoft.com/office/drawing/2014/main" id="{40B40C1B-35AA-4555-A89F-3305352E9EA3}"/>
                  </a:ext>
                </a:extLst>
              </p:cNvPr>
              <p:cNvSpPr/>
              <p:nvPr/>
            </p:nvSpPr>
            <p:spPr>
              <a:xfrm>
                <a:off x="5359241" y="3210401"/>
                <a:ext cx="95250" cy="95250"/>
              </a:xfrm>
              <a:custGeom>
                <a:avLst/>
                <a:gdLst>
                  <a:gd name="connsiteX0" fmla="*/ 49054 w 95250"/>
                  <a:gd name="connsiteY0" fmla="*/ 90964 h 95250"/>
                  <a:gd name="connsiteX1" fmla="*/ 90964 w 95250"/>
                  <a:gd name="connsiteY1" fmla="*/ 49054 h 95250"/>
                  <a:gd name="connsiteX2" fmla="*/ 49054 w 95250"/>
                  <a:gd name="connsiteY2" fmla="*/ 7144 h 95250"/>
                  <a:gd name="connsiteX3" fmla="*/ 7144 w 95250"/>
                  <a:gd name="connsiteY3" fmla="*/ 49054 h 95250"/>
                  <a:gd name="connsiteX4" fmla="*/ 49054 w 95250"/>
                  <a:gd name="connsiteY4" fmla="*/ 9096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49054" y="90964"/>
                    </a:moveTo>
                    <a:cubicBezTo>
                      <a:pt x="71914" y="90964"/>
                      <a:pt x="90964" y="71914"/>
                      <a:pt x="90964" y="49054"/>
                    </a:cubicBezTo>
                    <a:cubicBezTo>
                      <a:pt x="90964" y="26194"/>
                      <a:pt x="71914" y="7144"/>
                      <a:pt x="49054" y="7144"/>
                    </a:cubicBezTo>
                    <a:cubicBezTo>
                      <a:pt x="26194" y="7144"/>
                      <a:pt x="7144" y="26194"/>
                      <a:pt x="7144" y="49054"/>
                    </a:cubicBezTo>
                    <a:cubicBezTo>
                      <a:pt x="7144" y="72866"/>
                      <a:pt x="25241" y="90964"/>
                      <a:pt x="49054" y="909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9">
                <a:extLst>
                  <a:ext uri="{FF2B5EF4-FFF2-40B4-BE49-F238E27FC236}">
                    <a16:creationId xmlns:a16="http://schemas.microsoft.com/office/drawing/2014/main" id="{70363258-5BBC-4FE2-B802-9B019DB20F56}"/>
                  </a:ext>
                </a:extLst>
              </p:cNvPr>
              <p:cNvSpPr/>
              <p:nvPr/>
            </p:nvSpPr>
            <p:spPr>
              <a:xfrm>
                <a:off x="6099187" y="3747611"/>
                <a:ext cx="28575" cy="28575"/>
              </a:xfrm>
              <a:custGeom>
                <a:avLst/>
                <a:gdLst>
                  <a:gd name="connsiteX0" fmla="*/ 14911 w 28575"/>
                  <a:gd name="connsiteY0" fmla="*/ 22384 h 28575"/>
                  <a:gd name="connsiteX1" fmla="*/ 22531 w 28575"/>
                  <a:gd name="connsiteY1" fmla="*/ 14764 h 28575"/>
                  <a:gd name="connsiteX2" fmla="*/ 14911 w 28575"/>
                  <a:gd name="connsiteY2" fmla="*/ 7144 h 28575"/>
                  <a:gd name="connsiteX3" fmla="*/ 7291 w 28575"/>
                  <a:gd name="connsiteY3" fmla="*/ 14764 h 28575"/>
                  <a:gd name="connsiteX4" fmla="*/ 14911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911" y="22384"/>
                    </a:moveTo>
                    <a:cubicBezTo>
                      <a:pt x="18721" y="22384"/>
                      <a:pt x="22531" y="18574"/>
                      <a:pt x="22531" y="14764"/>
                    </a:cubicBezTo>
                    <a:cubicBezTo>
                      <a:pt x="22531" y="10954"/>
                      <a:pt x="18721" y="7144"/>
                      <a:pt x="14911" y="7144"/>
                    </a:cubicBezTo>
                    <a:cubicBezTo>
                      <a:pt x="10148" y="7144"/>
                      <a:pt x="7291" y="10954"/>
                      <a:pt x="7291" y="14764"/>
                    </a:cubicBezTo>
                    <a:cubicBezTo>
                      <a:pt x="6338" y="18574"/>
                      <a:pt x="10148" y="22384"/>
                      <a:pt x="14911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100">
                <a:extLst>
                  <a:ext uri="{FF2B5EF4-FFF2-40B4-BE49-F238E27FC236}">
                    <a16:creationId xmlns:a16="http://schemas.microsoft.com/office/drawing/2014/main" id="{7B7557A3-3661-4E9C-B39D-B03D062E8A8B}"/>
                  </a:ext>
                </a:extLst>
              </p:cNvPr>
              <p:cNvSpPr/>
              <p:nvPr/>
            </p:nvSpPr>
            <p:spPr>
              <a:xfrm>
                <a:off x="5931694" y="3081814"/>
                <a:ext cx="19050" cy="19050"/>
              </a:xfrm>
              <a:custGeom>
                <a:avLst/>
                <a:gdLst>
                  <a:gd name="connsiteX0" fmla="*/ 13811 w 19050"/>
                  <a:gd name="connsiteY0" fmla="*/ 7144 h 19050"/>
                  <a:gd name="connsiteX1" fmla="*/ 7144 w 19050"/>
                  <a:gd name="connsiteY1" fmla="*/ 13811 h 19050"/>
                  <a:gd name="connsiteX2" fmla="*/ 13811 w 19050"/>
                  <a:gd name="connsiteY2" fmla="*/ 20479 h 19050"/>
                  <a:gd name="connsiteX3" fmla="*/ 20479 w 19050"/>
                  <a:gd name="connsiteY3" fmla="*/ 13811 h 19050"/>
                  <a:gd name="connsiteX4" fmla="*/ 13811 w 19050"/>
                  <a:gd name="connsiteY4" fmla="*/ 714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7144"/>
                    </a:move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19526" y="10001"/>
                      <a:pt x="16669" y="7144"/>
                      <a:pt x="1381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101">
                <a:extLst>
                  <a:ext uri="{FF2B5EF4-FFF2-40B4-BE49-F238E27FC236}">
                    <a16:creationId xmlns:a16="http://schemas.microsoft.com/office/drawing/2014/main" id="{1EF6EE7F-D70D-4736-BFA3-199FCDE19DDA}"/>
                  </a:ext>
                </a:extLst>
              </p:cNvPr>
              <p:cNvSpPr/>
              <p:nvPr/>
            </p:nvSpPr>
            <p:spPr>
              <a:xfrm>
                <a:off x="5689759" y="3202634"/>
                <a:ext cx="28575" cy="28575"/>
              </a:xfrm>
              <a:custGeom>
                <a:avLst/>
                <a:gdLst>
                  <a:gd name="connsiteX0" fmla="*/ 7144 w 28575"/>
                  <a:gd name="connsiteY0" fmla="*/ 14911 h 28575"/>
                  <a:gd name="connsiteX1" fmla="*/ 14764 w 28575"/>
                  <a:gd name="connsiteY1" fmla="*/ 22531 h 28575"/>
                  <a:gd name="connsiteX2" fmla="*/ 22384 w 28575"/>
                  <a:gd name="connsiteY2" fmla="*/ 14911 h 28575"/>
                  <a:gd name="connsiteX3" fmla="*/ 14764 w 28575"/>
                  <a:gd name="connsiteY3" fmla="*/ 7291 h 28575"/>
                  <a:gd name="connsiteX4" fmla="*/ 7144 w 28575"/>
                  <a:gd name="connsiteY4" fmla="*/ 1491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4911"/>
                    </a:moveTo>
                    <a:cubicBezTo>
                      <a:pt x="7144" y="19673"/>
                      <a:pt x="10954" y="22531"/>
                      <a:pt x="14764" y="22531"/>
                    </a:cubicBezTo>
                    <a:cubicBezTo>
                      <a:pt x="19526" y="22531"/>
                      <a:pt x="22384" y="18721"/>
                      <a:pt x="22384" y="14911"/>
                    </a:cubicBezTo>
                    <a:cubicBezTo>
                      <a:pt x="22384" y="11101"/>
                      <a:pt x="18574" y="7291"/>
                      <a:pt x="14764" y="7291"/>
                    </a:cubicBezTo>
                    <a:cubicBezTo>
                      <a:pt x="10954" y="6338"/>
                      <a:pt x="7144" y="10148"/>
                      <a:pt x="7144" y="149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102">
                <a:extLst>
                  <a:ext uri="{FF2B5EF4-FFF2-40B4-BE49-F238E27FC236}">
                    <a16:creationId xmlns:a16="http://schemas.microsoft.com/office/drawing/2014/main" id="{E6B602B8-A178-473D-9F5A-9BB397626ED8}"/>
                  </a:ext>
                </a:extLst>
              </p:cNvPr>
              <p:cNvSpPr/>
              <p:nvPr/>
            </p:nvSpPr>
            <p:spPr>
              <a:xfrm>
                <a:off x="5458301" y="3294221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1906"/>
                      <a:pt x="21431" y="7144"/>
                      <a:pt x="16669" y="7144"/>
                    </a:cubicBezTo>
                    <a:cubicBezTo>
                      <a:pt x="11906" y="7144"/>
                      <a:pt x="7144" y="11906"/>
                      <a:pt x="7144" y="16669"/>
                    </a:cubicBezTo>
                    <a:cubicBezTo>
                      <a:pt x="7144" y="21431"/>
                      <a:pt x="10954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103">
                <a:extLst>
                  <a:ext uri="{FF2B5EF4-FFF2-40B4-BE49-F238E27FC236}">
                    <a16:creationId xmlns:a16="http://schemas.microsoft.com/office/drawing/2014/main" id="{6AA2A7CD-5FB1-4292-9095-694F1352559F}"/>
                  </a:ext>
                </a:extLst>
              </p:cNvPr>
              <p:cNvSpPr/>
              <p:nvPr/>
            </p:nvSpPr>
            <p:spPr>
              <a:xfrm>
                <a:off x="5470684" y="3204686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104">
                <a:extLst>
                  <a:ext uri="{FF2B5EF4-FFF2-40B4-BE49-F238E27FC236}">
                    <a16:creationId xmlns:a16="http://schemas.microsoft.com/office/drawing/2014/main" id="{B331F04C-AABC-46B3-9D30-EDF68C64F8C0}"/>
                  </a:ext>
                </a:extLst>
              </p:cNvPr>
              <p:cNvSpPr/>
              <p:nvPr/>
            </p:nvSpPr>
            <p:spPr>
              <a:xfrm>
                <a:off x="5970746" y="3748564"/>
                <a:ext cx="57150" cy="57150"/>
              </a:xfrm>
              <a:custGeom>
                <a:avLst/>
                <a:gdLst>
                  <a:gd name="connsiteX0" fmla="*/ 29051 w 57150"/>
                  <a:gd name="connsiteY0" fmla="*/ 53816 h 57150"/>
                  <a:gd name="connsiteX1" fmla="*/ 50959 w 57150"/>
                  <a:gd name="connsiteY1" fmla="*/ 34766 h 57150"/>
                  <a:gd name="connsiteX2" fmla="*/ 55721 w 57150"/>
                  <a:gd name="connsiteY2" fmla="*/ 23336 h 57150"/>
                  <a:gd name="connsiteX3" fmla="*/ 39529 w 57150"/>
                  <a:gd name="connsiteY3" fmla="*/ 7144 h 57150"/>
                  <a:gd name="connsiteX4" fmla="*/ 30004 w 57150"/>
                  <a:gd name="connsiteY4" fmla="*/ 10001 h 57150"/>
                  <a:gd name="connsiteX5" fmla="*/ 29051 w 57150"/>
                  <a:gd name="connsiteY5" fmla="*/ 10001 h 57150"/>
                  <a:gd name="connsiteX6" fmla="*/ 7144 w 57150"/>
                  <a:gd name="connsiteY6" fmla="*/ 31909 h 57150"/>
                  <a:gd name="connsiteX7" fmla="*/ 29051 w 57150"/>
                  <a:gd name="connsiteY7" fmla="*/ 53816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57150">
                    <a:moveTo>
                      <a:pt x="29051" y="53816"/>
                    </a:moveTo>
                    <a:cubicBezTo>
                      <a:pt x="40481" y="53816"/>
                      <a:pt x="49054" y="45244"/>
                      <a:pt x="50959" y="34766"/>
                    </a:cubicBezTo>
                    <a:cubicBezTo>
                      <a:pt x="53816" y="31909"/>
                      <a:pt x="55721" y="28099"/>
                      <a:pt x="55721" y="23336"/>
                    </a:cubicBezTo>
                    <a:cubicBezTo>
                      <a:pt x="55721" y="14764"/>
                      <a:pt x="48101" y="7144"/>
                      <a:pt x="39529" y="7144"/>
                    </a:cubicBezTo>
                    <a:cubicBezTo>
                      <a:pt x="35719" y="7144"/>
                      <a:pt x="32861" y="8096"/>
                      <a:pt x="30004" y="10001"/>
                    </a:cubicBezTo>
                    <a:cubicBezTo>
                      <a:pt x="30004" y="10001"/>
                      <a:pt x="29051" y="10001"/>
                      <a:pt x="29051" y="10001"/>
                    </a:cubicBezTo>
                    <a:cubicBezTo>
                      <a:pt x="16669" y="10001"/>
                      <a:pt x="7144" y="19526"/>
                      <a:pt x="7144" y="31909"/>
                    </a:cubicBezTo>
                    <a:cubicBezTo>
                      <a:pt x="7144" y="44291"/>
                      <a:pt x="17621" y="53816"/>
                      <a:pt x="29051" y="538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5">
                <a:extLst>
                  <a:ext uri="{FF2B5EF4-FFF2-40B4-BE49-F238E27FC236}">
                    <a16:creationId xmlns:a16="http://schemas.microsoft.com/office/drawing/2014/main" id="{57235F60-C42B-4C0A-9707-6FAF81FCFFCC}"/>
                  </a:ext>
                </a:extLst>
              </p:cNvPr>
              <p:cNvSpPr/>
              <p:nvPr/>
            </p:nvSpPr>
            <p:spPr>
              <a:xfrm>
                <a:off x="5732621" y="3876199"/>
                <a:ext cx="180975" cy="114300"/>
              </a:xfrm>
              <a:custGeom>
                <a:avLst/>
                <a:gdLst>
                  <a:gd name="connsiteX0" fmla="*/ 15716 w 180975"/>
                  <a:gd name="connsiteY0" fmla="*/ 79534 h 114300"/>
                  <a:gd name="connsiteX1" fmla="*/ 7144 w 180975"/>
                  <a:gd name="connsiteY1" fmla="*/ 93821 h 114300"/>
                  <a:gd name="connsiteX2" fmla="*/ 23336 w 180975"/>
                  <a:gd name="connsiteY2" fmla="*/ 110014 h 114300"/>
                  <a:gd name="connsiteX3" fmla="*/ 29051 w 180975"/>
                  <a:gd name="connsiteY3" fmla="*/ 109061 h 114300"/>
                  <a:gd name="connsiteX4" fmla="*/ 49054 w 180975"/>
                  <a:gd name="connsiteY4" fmla="*/ 115729 h 114300"/>
                  <a:gd name="connsiteX5" fmla="*/ 82391 w 180975"/>
                  <a:gd name="connsiteY5" fmla="*/ 82391 h 114300"/>
                  <a:gd name="connsiteX6" fmla="*/ 77629 w 180975"/>
                  <a:gd name="connsiteY6" fmla="*/ 66199 h 114300"/>
                  <a:gd name="connsiteX7" fmla="*/ 81439 w 180975"/>
                  <a:gd name="connsiteY7" fmla="*/ 65246 h 114300"/>
                  <a:gd name="connsiteX8" fmla="*/ 119539 w 180975"/>
                  <a:gd name="connsiteY8" fmla="*/ 98584 h 114300"/>
                  <a:gd name="connsiteX9" fmla="*/ 155734 w 180975"/>
                  <a:gd name="connsiteY9" fmla="*/ 73819 h 114300"/>
                  <a:gd name="connsiteX10" fmla="*/ 159544 w 180975"/>
                  <a:gd name="connsiteY10" fmla="*/ 72866 h 114300"/>
                  <a:gd name="connsiteX11" fmla="*/ 168116 w 180975"/>
                  <a:gd name="connsiteY11" fmla="*/ 77629 h 114300"/>
                  <a:gd name="connsiteX12" fmla="*/ 178594 w 180975"/>
                  <a:gd name="connsiteY12" fmla="*/ 67151 h 114300"/>
                  <a:gd name="connsiteX13" fmla="*/ 172879 w 180975"/>
                  <a:gd name="connsiteY13" fmla="*/ 58579 h 114300"/>
                  <a:gd name="connsiteX14" fmla="*/ 179546 w 180975"/>
                  <a:gd name="connsiteY14" fmla="*/ 48101 h 114300"/>
                  <a:gd name="connsiteX15" fmla="*/ 169069 w 180975"/>
                  <a:gd name="connsiteY15" fmla="*/ 36671 h 114300"/>
                  <a:gd name="connsiteX16" fmla="*/ 153829 w 180975"/>
                  <a:gd name="connsiteY16" fmla="*/ 27146 h 114300"/>
                  <a:gd name="connsiteX17" fmla="*/ 154781 w 180975"/>
                  <a:gd name="connsiteY17" fmla="*/ 24289 h 114300"/>
                  <a:gd name="connsiteX18" fmla="*/ 148114 w 180975"/>
                  <a:gd name="connsiteY18" fmla="*/ 17621 h 114300"/>
                  <a:gd name="connsiteX19" fmla="*/ 141446 w 180975"/>
                  <a:gd name="connsiteY19" fmla="*/ 24289 h 114300"/>
                  <a:gd name="connsiteX20" fmla="*/ 142399 w 180975"/>
                  <a:gd name="connsiteY20" fmla="*/ 28099 h 114300"/>
                  <a:gd name="connsiteX21" fmla="*/ 140494 w 180975"/>
                  <a:gd name="connsiteY21" fmla="*/ 29051 h 114300"/>
                  <a:gd name="connsiteX22" fmla="*/ 125254 w 180975"/>
                  <a:gd name="connsiteY22" fmla="*/ 22384 h 114300"/>
                  <a:gd name="connsiteX23" fmla="*/ 110966 w 180975"/>
                  <a:gd name="connsiteY23" fmla="*/ 14764 h 114300"/>
                  <a:gd name="connsiteX24" fmla="*/ 95726 w 180975"/>
                  <a:gd name="connsiteY24" fmla="*/ 24289 h 114300"/>
                  <a:gd name="connsiteX25" fmla="*/ 69056 w 180975"/>
                  <a:gd name="connsiteY25" fmla="*/ 7144 h 114300"/>
                  <a:gd name="connsiteX26" fmla="*/ 38576 w 180975"/>
                  <a:gd name="connsiteY26" fmla="*/ 37624 h 114300"/>
                  <a:gd name="connsiteX27" fmla="*/ 41434 w 180975"/>
                  <a:gd name="connsiteY27" fmla="*/ 50959 h 114300"/>
                  <a:gd name="connsiteX28" fmla="*/ 15716 w 180975"/>
                  <a:gd name="connsiteY28" fmla="*/ 79534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0975" h="114300">
                    <a:moveTo>
                      <a:pt x="15716" y="79534"/>
                    </a:moveTo>
                    <a:cubicBezTo>
                      <a:pt x="10954" y="82391"/>
                      <a:pt x="7144" y="88106"/>
                      <a:pt x="7144" y="93821"/>
                    </a:cubicBezTo>
                    <a:cubicBezTo>
                      <a:pt x="7144" y="103346"/>
                      <a:pt x="14764" y="110014"/>
                      <a:pt x="23336" y="110014"/>
                    </a:cubicBezTo>
                    <a:cubicBezTo>
                      <a:pt x="25241" y="110014"/>
                      <a:pt x="27146" y="110014"/>
                      <a:pt x="29051" y="109061"/>
                    </a:cubicBezTo>
                    <a:cubicBezTo>
                      <a:pt x="34766" y="112871"/>
                      <a:pt x="41434" y="115729"/>
                      <a:pt x="49054" y="115729"/>
                    </a:cubicBezTo>
                    <a:cubicBezTo>
                      <a:pt x="67151" y="115729"/>
                      <a:pt x="82391" y="100489"/>
                      <a:pt x="82391" y="82391"/>
                    </a:cubicBezTo>
                    <a:cubicBezTo>
                      <a:pt x="82391" y="76676"/>
                      <a:pt x="80486" y="70961"/>
                      <a:pt x="77629" y="66199"/>
                    </a:cubicBezTo>
                    <a:cubicBezTo>
                      <a:pt x="78581" y="66199"/>
                      <a:pt x="79534" y="65246"/>
                      <a:pt x="81439" y="65246"/>
                    </a:cubicBezTo>
                    <a:cubicBezTo>
                      <a:pt x="84296" y="84296"/>
                      <a:pt x="100489" y="98584"/>
                      <a:pt x="119539" y="98584"/>
                    </a:cubicBezTo>
                    <a:cubicBezTo>
                      <a:pt x="135731" y="98584"/>
                      <a:pt x="150019" y="88106"/>
                      <a:pt x="155734" y="73819"/>
                    </a:cubicBezTo>
                    <a:cubicBezTo>
                      <a:pt x="157639" y="73819"/>
                      <a:pt x="158591" y="72866"/>
                      <a:pt x="159544" y="72866"/>
                    </a:cubicBezTo>
                    <a:cubicBezTo>
                      <a:pt x="161449" y="75724"/>
                      <a:pt x="164306" y="77629"/>
                      <a:pt x="168116" y="77629"/>
                    </a:cubicBezTo>
                    <a:cubicBezTo>
                      <a:pt x="173831" y="77629"/>
                      <a:pt x="178594" y="72866"/>
                      <a:pt x="178594" y="67151"/>
                    </a:cubicBezTo>
                    <a:cubicBezTo>
                      <a:pt x="178594" y="63341"/>
                      <a:pt x="176689" y="59531"/>
                      <a:pt x="172879" y="58579"/>
                    </a:cubicBezTo>
                    <a:cubicBezTo>
                      <a:pt x="176689" y="56674"/>
                      <a:pt x="179546" y="52864"/>
                      <a:pt x="179546" y="48101"/>
                    </a:cubicBezTo>
                    <a:cubicBezTo>
                      <a:pt x="179546" y="42386"/>
                      <a:pt x="174784" y="37624"/>
                      <a:pt x="169069" y="36671"/>
                    </a:cubicBezTo>
                    <a:cubicBezTo>
                      <a:pt x="165259" y="31909"/>
                      <a:pt x="160496" y="28099"/>
                      <a:pt x="153829" y="27146"/>
                    </a:cubicBezTo>
                    <a:cubicBezTo>
                      <a:pt x="154781" y="26194"/>
                      <a:pt x="154781" y="25241"/>
                      <a:pt x="154781" y="24289"/>
                    </a:cubicBezTo>
                    <a:cubicBezTo>
                      <a:pt x="154781" y="20479"/>
                      <a:pt x="151924" y="17621"/>
                      <a:pt x="148114" y="17621"/>
                    </a:cubicBezTo>
                    <a:cubicBezTo>
                      <a:pt x="144304" y="17621"/>
                      <a:pt x="141446" y="20479"/>
                      <a:pt x="141446" y="24289"/>
                    </a:cubicBezTo>
                    <a:cubicBezTo>
                      <a:pt x="141446" y="26194"/>
                      <a:pt x="142399" y="27146"/>
                      <a:pt x="142399" y="28099"/>
                    </a:cubicBezTo>
                    <a:cubicBezTo>
                      <a:pt x="141446" y="28099"/>
                      <a:pt x="141446" y="28099"/>
                      <a:pt x="140494" y="29051"/>
                    </a:cubicBezTo>
                    <a:cubicBezTo>
                      <a:pt x="135731" y="26194"/>
                      <a:pt x="130969" y="23336"/>
                      <a:pt x="125254" y="22384"/>
                    </a:cubicBezTo>
                    <a:cubicBezTo>
                      <a:pt x="122396" y="17621"/>
                      <a:pt x="116681" y="14764"/>
                      <a:pt x="110966" y="14764"/>
                    </a:cubicBezTo>
                    <a:cubicBezTo>
                      <a:pt x="104299" y="14764"/>
                      <a:pt x="98584" y="18574"/>
                      <a:pt x="95726" y="24289"/>
                    </a:cubicBezTo>
                    <a:cubicBezTo>
                      <a:pt x="90964" y="14764"/>
                      <a:pt x="80486" y="7144"/>
                      <a:pt x="69056" y="7144"/>
                    </a:cubicBezTo>
                    <a:cubicBezTo>
                      <a:pt x="52864" y="7144"/>
                      <a:pt x="38576" y="20479"/>
                      <a:pt x="38576" y="37624"/>
                    </a:cubicBezTo>
                    <a:cubicBezTo>
                      <a:pt x="38576" y="42386"/>
                      <a:pt x="39529" y="46196"/>
                      <a:pt x="41434" y="50959"/>
                    </a:cubicBezTo>
                    <a:cubicBezTo>
                      <a:pt x="28099" y="52864"/>
                      <a:pt x="16669" y="64294"/>
                      <a:pt x="15716" y="7953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6">
                <a:extLst>
                  <a:ext uri="{FF2B5EF4-FFF2-40B4-BE49-F238E27FC236}">
                    <a16:creationId xmlns:a16="http://schemas.microsoft.com/office/drawing/2014/main" id="{131FE774-C36F-42A3-9EBC-D78F2B8E66E9}"/>
                  </a:ext>
                </a:extLst>
              </p:cNvPr>
              <p:cNvSpPr/>
              <p:nvPr/>
            </p:nvSpPr>
            <p:spPr>
              <a:xfrm>
                <a:off x="5716429" y="402002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7144 h 28575"/>
                  <a:gd name="connsiteX2" fmla="*/ 7144 w 28575"/>
                  <a:gd name="connsiteY2" fmla="*/ 15716 h 28575"/>
                  <a:gd name="connsiteX3" fmla="*/ 15716 w 28575"/>
                  <a:gd name="connsiteY3" fmla="*/ 24289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3336"/>
                      <a:pt x="24289" y="19526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7">
                <a:extLst>
                  <a:ext uri="{FF2B5EF4-FFF2-40B4-BE49-F238E27FC236}">
                    <a16:creationId xmlns:a16="http://schemas.microsoft.com/office/drawing/2014/main" id="{76E5FE6F-1815-42A7-92B3-2214557950EF}"/>
                  </a:ext>
                </a:extLst>
              </p:cNvPr>
              <p:cNvSpPr/>
              <p:nvPr/>
            </p:nvSpPr>
            <p:spPr>
              <a:xfrm>
                <a:off x="6147911" y="2889318"/>
                <a:ext cx="66675" cy="57150"/>
              </a:xfrm>
              <a:custGeom>
                <a:avLst/>
                <a:gdLst>
                  <a:gd name="connsiteX0" fmla="*/ 7144 w 66675"/>
                  <a:gd name="connsiteY0" fmla="*/ 21522 h 57150"/>
                  <a:gd name="connsiteX1" fmla="*/ 15716 w 66675"/>
                  <a:gd name="connsiteY1" fmla="*/ 35809 h 57150"/>
                  <a:gd name="connsiteX2" fmla="*/ 39529 w 66675"/>
                  <a:gd name="connsiteY2" fmla="*/ 58670 h 57150"/>
                  <a:gd name="connsiteX3" fmla="*/ 63341 w 66675"/>
                  <a:gd name="connsiteY3" fmla="*/ 34857 h 57150"/>
                  <a:gd name="connsiteX4" fmla="*/ 39529 w 66675"/>
                  <a:gd name="connsiteY4" fmla="*/ 11045 h 57150"/>
                  <a:gd name="connsiteX5" fmla="*/ 33814 w 66675"/>
                  <a:gd name="connsiteY5" fmla="*/ 11997 h 57150"/>
                  <a:gd name="connsiteX6" fmla="*/ 22384 w 66675"/>
                  <a:gd name="connsiteY6" fmla="*/ 7234 h 57150"/>
                  <a:gd name="connsiteX7" fmla="*/ 7144 w 66675"/>
                  <a:gd name="connsiteY7" fmla="*/ 2152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675" h="57150">
                    <a:moveTo>
                      <a:pt x="7144" y="21522"/>
                    </a:moveTo>
                    <a:cubicBezTo>
                      <a:pt x="7144" y="28189"/>
                      <a:pt x="10954" y="32952"/>
                      <a:pt x="15716" y="35809"/>
                    </a:cubicBezTo>
                    <a:cubicBezTo>
                      <a:pt x="16669" y="48192"/>
                      <a:pt x="27146" y="58670"/>
                      <a:pt x="39529" y="58670"/>
                    </a:cubicBezTo>
                    <a:cubicBezTo>
                      <a:pt x="52864" y="58670"/>
                      <a:pt x="63341" y="48192"/>
                      <a:pt x="63341" y="34857"/>
                    </a:cubicBezTo>
                    <a:cubicBezTo>
                      <a:pt x="63341" y="21522"/>
                      <a:pt x="52864" y="11045"/>
                      <a:pt x="39529" y="11045"/>
                    </a:cubicBezTo>
                    <a:cubicBezTo>
                      <a:pt x="37624" y="11045"/>
                      <a:pt x="35719" y="11045"/>
                      <a:pt x="33814" y="11997"/>
                    </a:cubicBezTo>
                    <a:cubicBezTo>
                      <a:pt x="30956" y="9139"/>
                      <a:pt x="27146" y="7234"/>
                      <a:pt x="22384" y="7234"/>
                    </a:cubicBezTo>
                    <a:cubicBezTo>
                      <a:pt x="14764" y="6282"/>
                      <a:pt x="7144" y="12950"/>
                      <a:pt x="7144" y="2152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8">
                <a:extLst>
                  <a:ext uri="{FF2B5EF4-FFF2-40B4-BE49-F238E27FC236}">
                    <a16:creationId xmlns:a16="http://schemas.microsoft.com/office/drawing/2014/main" id="{063DB948-4DDD-40EA-9BEC-159B7B2B96F2}"/>
                  </a:ext>
                </a:extLst>
              </p:cNvPr>
              <p:cNvSpPr/>
              <p:nvPr/>
            </p:nvSpPr>
            <p:spPr>
              <a:xfrm>
                <a:off x="5862161" y="3860959"/>
                <a:ext cx="19050" cy="19050"/>
              </a:xfrm>
              <a:custGeom>
                <a:avLst/>
                <a:gdLst>
                  <a:gd name="connsiteX0" fmla="*/ 20479 w 19050"/>
                  <a:gd name="connsiteY0" fmla="*/ 13811 h 19050"/>
                  <a:gd name="connsiteX1" fmla="*/ 13811 w 19050"/>
                  <a:gd name="connsiteY1" fmla="*/ 7144 h 19050"/>
                  <a:gd name="connsiteX2" fmla="*/ 7144 w 19050"/>
                  <a:gd name="connsiteY2" fmla="*/ 13811 h 19050"/>
                  <a:gd name="connsiteX3" fmla="*/ 13811 w 19050"/>
                  <a:gd name="connsiteY3" fmla="*/ 20479 h 19050"/>
                  <a:gd name="connsiteX4" fmla="*/ 20479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20479" y="13811"/>
                    </a:move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9">
                <a:extLst>
                  <a:ext uri="{FF2B5EF4-FFF2-40B4-BE49-F238E27FC236}">
                    <a16:creationId xmlns:a16="http://schemas.microsoft.com/office/drawing/2014/main" id="{9D889E67-9BDF-4941-9166-1DEB1341ADB3}"/>
                  </a:ext>
                </a:extLst>
              </p:cNvPr>
              <p:cNvSpPr/>
              <p:nvPr/>
            </p:nvSpPr>
            <p:spPr>
              <a:xfrm>
                <a:off x="5269706" y="3384709"/>
                <a:ext cx="38100" cy="38100"/>
              </a:xfrm>
              <a:custGeom>
                <a:avLst/>
                <a:gdLst>
                  <a:gd name="connsiteX0" fmla="*/ 21431 w 38100"/>
                  <a:gd name="connsiteY0" fmla="*/ 7144 h 38100"/>
                  <a:gd name="connsiteX1" fmla="*/ 7144 w 38100"/>
                  <a:gd name="connsiteY1" fmla="*/ 21431 h 38100"/>
                  <a:gd name="connsiteX2" fmla="*/ 21431 w 38100"/>
                  <a:gd name="connsiteY2" fmla="*/ 35719 h 38100"/>
                  <a:gd name="connsiteX3" fmla="*/ 35719 w 38100"/>
                  <a:gd name="connsiteY3" fmla="*/ 21431 h 38100"/>
                  <a:gd name="connsiteX4" fmla="*/ 21431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7144"/>
                    </a:move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5719" y="13811"/>
                      <a:pt x="29051" y="7144"/>
                      <a:pt x="2143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10">
                <a:extLst>
                  <a:ext uri="{FF2B5EF4-FFF2-40B4-BE49-F238E27FC236}">
                    <a16:creationId xmlns:a16="http://schemas.microsoft.com/office/drawing/2014/main" id="{F83D47A6-5339-44D9-85F0-E489305859C1}"/>
                  </a:ext>
                </a:extLst>
              </p:cNvPr>
              <p:cNvSpPr/>
              <p:nvPr/>
            </p:nvSpPr>
            <p:spPr>
              <a:xfrm>
                <a:off x="5923121" y="3529489"/>
                <a:ext cx="28575" cy="28575"/>
              </a:xfrm>
              <a:custGeom>
                <a:avLst/>
                <a:gdLst>
                  <a:gd name="connsiteX0" fmla="*/ 17621 w 28575"/>
                  <a:gd name="connsiteY0" fmla="*/ 28099 h 28575"/>
                  <a:gd name="connsiteX1" fmla="*/ 28099 w 28575"/>
                  <a:gd name="connsiteY1" fmla="*/ 17621 h 28575"/>
                  <a:gd name="connsiteX2" fmla="*/ 17621 w 28575"/>
                  <a:gd name="connsiteY2" fmla="*/ 7144 h 28575"/>
                  <a:gd name="connsiteX3" fmla="*/ 7144 w 28575"/>
                  <a:gd name="connsiteY3" fmla="*/ 17621 h 28575"/>
                  <a:gd name="connsiteX4" fmla="*/ 17621 w 28575"/>
                  <a:gd name="connsiteY4" fmla="*/ 2809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28099"/>
                    </a:move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11">
                <a:extLst>
                  <a:ext uri="{FF2B5EF4-FFF2-40B4-BE49-F238E27FC236}">
                    <a16:creationId xmlns:a16="http://schemas.microsoft.com/office/drawing/2014/main" id="{94D5390E-FE16-41A4-AE2A-BDC6F254E607}"/>
                  </a:ext>
                </a:extLst>
              </p:cNvPr>
              <p:cNvSpPr/>
              <p:nvPr/>
            </p:nvSpPr>
            <p:spPr>
              <a:xfrm>
                <a:off x="6133624" y="2769394"/>
                <a:ext cx="38100" cy="38100"/>
              </a:xfrm>
              <a:custGeom>
                <a:avLst/>
                <a:gdLst>
                  <a:gd name="connsiteX0" fmla="*/ 33814 w 38100"/>
                  <a:gd name="connsiteY0" fmla="*/ 20479 h 38100"/>
                  <a:gd name="connsiteX1" fmla="*/ 20479 w 38100"/>
                  <a:gd name="connsiteY1" fmla="*/ 7144 h 38100"/>
                  <a:gd name="connsiteX2" fmla="*/ 7144 w 38100"/>
                  <a:gd name="connsiteY2" fmla="*/ 20479 h 38100"/>
                  <a:gd name="connsiteX3" fmla="*/ 20479 w 38100"/>
                  <a:gd name="connsiteY3" fmla="*/ 33814 h 38100"/>
                  <a:gd name="connsiteX4" fmla="*/ 33814 w 38100"/>
                  <a:gd name="connsiteY4" fmla="*/ 2047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3814" y="20479"/>
                    </a:move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7146"/>
                      <a:pt x="3381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12">
                <a:extLst>
                  <a:ext uri="{FF2B5EF4-FFF2-40B4-BE49-F238E27FC236}">
                    <a16:creationId xmlns:a16="http://schemas.microsoft.com/office/drawing/2014/main" id="{81772A60-B0C3-4E82-89A7-7096F64D356B}"/>
                  </a:ext>
                </a:extLst>
              </p:cNvPr>
              <p:cNvSpPr/>
              <p:nvPr/>
            </p:nvSpPr>
            <p:spPr>
              <a:xfrm>
                <a:off x="5578316" y="3253264"/>
                <a:ext cx="28575" cy="28575"/>
              </a:xfrm>
              <a:custGeom>
                <a:avLst/>
                <a:gdLst>
                  <a:gd name="connsiteX0" fmla="*/ 18574 w 28575"/>
                  <a:gd name="connsiteY0" fmla="*/ 7144 h 28575"/>
                  <a:gd name="connsiteX1" fmla="*/ 7144 w 28575"/>
                  <a:gd name="connsiteY1" fmla="*/ 18574 h 28575"/>
                  <a:gd name="connsiteX2" fmla="*/ 18574 w 28575"/>
                  <a:gd name="connsiteY2" fmla="*/ 30004 h 28575"/>
                  <a:gd name="connsiteX3" fmla="*/ 30004 w 28575"/>
                  <a:gd name="connsiteY3" fmla="*/ 18574 h 28575"/>
                  <a:gd name="connsiteX4" fmla="*/ 18574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7144"/>
                    </a:move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13">
                <a:extLst>
                  <a:ext uri="{FF2B5EF4-FFF2-40B4-BE49-F238E27FC236}">
                    <a16:creationId xmlns:a16="http://schemas.microsoft.com/office/drawing/2014/main" id="{F2FA24F3-62B4-45E3-9852-D08BB6C61255}"/>
                  </a:ext>
                </a:extLst>
              </p:cNvPr>
              <p:cNvSpPr/>
              <p:nvPr/>
            </p:nvSpPr>
            <p:spPr>
              <a:xfrm>
                <a:off x="5571649" y="3619024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7144 h 28575"/>
                  <a:gd name="connsiteX2" fmla="*/ 7144 w 28575"/>
                  <a:gd name="connsiteY2" fmla="*/ 14764 h 28575"/>
                  <a:gd name="connsiteX3" fmla="*/ 14764 w 28575"/>
                  <a:gd name="connsiteY3" fmla="*/ 2238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0954"/>
                      <a:pt x="19526" y="7144"/>
                      <a:pt x="14764" y="7144"/>
                    </a:cubicBezTo>
                    <a:cubicBezTo>
                      <a:pt x="10954" y="7144"/>
                      <a:pt x="7144" y="10001"/>
                      <a:pt x="7144" y="14764"/>
                    </a:cubicBezTo>
                    <a:cubicBezTo>
                      <a:pt x="7144" y="18574"/>
                      <a:pt x="10001" y="22384"/>
                      <a:pt x="14764" y="22384"/>
                    </a:cubicBezTo>
                    <a:cubicBezTo>
                      <a:pt x="19526" y="21431"/>
                      <a:pt x="22384" y="18574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14">
                <a:extLst>
                  <a:ext uri="{FF2B5EF4-FFF2-40B4-BE49-F238E27FC236}">
                    <a16:creationId xmlns:a16="http://schemas.microsoft.com/office/drawing/2014/main" id="{825EB378-46F3-4C03-9FFB-70A6592F630D}"/>
                  </a:ext>
                </a:extLst>
              </p:cNvPr>
              <p:cNvSpPr/>
              <p:nvPr/>
            </p:nvSpPr>
            <p:spPr>
              <a:xfrm>
                <a:off x="5941219" y="4137184"/>
                <a:ext cx="28575" cy="28575"/>
              </a:xfrm>
              <a:custGeom>
                <a:avLst/>
                <a:gdLst>
                  <a:gd name="connsiteX0" fmla="*/ 16669 w 28575"/>
                  <a:gd name="connsiteY0" fmla="*/ 7144 h 28575"/>
                  <a:gd name="connsiteX1" fmla="*/ 7144 w 28575"/>
                  <a:gd name="connsiteY1" fmla="*/ 16669 h 28575"/>
                  <a:gd name="connsiteX2" fmla="*/ 16669 w 28575"/>
                  <a:gd name="connsiteY2" fmla="*/ 26194 h 28575"/>
                  <a:gd name="connsiteX3" fmla="*/ 26194 w 28575"/>
                  <a:gd name="connsiteY3" fmla="*/ 16669 h 28575"/>
                  <a:gd name="connsiteX4" fmla="*/ 16669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7144"/>
                    </a:move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1431"/>
                      <a:pt x="11906" y="26194"/>
                      <a:pt x="16669" y="26194"/>
                    </a:cubicBez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1906"/>
                      <a:pt x="22384" y="7144"/>
                      <a:pt x="1666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5">
                <a:extLst>
                  <a:ext uri="{FF2B5EF4-FFF2-40B4-BE49-F238E27FC236}">
                    <a16:creationId xmlns:a16="http://schemas.microsoft.com/office/drawing/2014/main" id="{C5C21F35-CEFA-4E95-8703-7E445539EF1A}"/>
                  </a:ext>
                </a:extLst>
              </p:cNvPr>
              <p:cNvSpPr/>
              <p:nvPr/>
            </p:nvSpPr>
            <p:spPr>
              <a:xfrm>
                <a:off x="6075521" y="3037999"/>
                <a:ext cx="38100" cy="38100"/>
              </a:xfrm>
              <a:custGeom>
                <a:avLst/>
                <a:gdLst>
                  <a:gd name="connsiteX0" fmla="*/ 7144 w 38100"/>
                  <a:gd name="connsiteY0" fmla="*/ 20479 h 38100"/>
                  <a:gd name="connsiteX1" fmla="*/ 20479 w 38100"/>
                  <a:gd name="connsiteY1" fmla="*/ 33814 h 38100"/>
                  <a:gd name="connsiteX2" fmla="*/ 33814 w 38100"/>
                  <a:gd name="connsiteY2" fmla="*/ 20479 h 38100"/>
                  <a:gd name="connsiteX3" fmla="*/ 20479 w 38100"/>
                  <a:gd name="connsiteY3" fmla="*/ 7144 h 38100"/>
                  <a:gd name="connsiteX4" fmla="*/ 7144 w 38100"/>
                  <a:gd name="connsiteY4" fmla="*/ 2047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7144" y="20479"/>
                    </a:move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3811" y="7144"/>
                      <a:pt x="7144" y="13811"/>
                      <a:pt x="714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6">
                <a:extLst>
                  <a:ext uri="{FF2B5EF4-FFF2-40B4-BE49-F238E27FC236}">
                    <a16:creationId xmlns:a16="http://schemas.microsoft.com/office/drawing/2014/main" id="{A6123DE7-894E-44BC-A019-4A0E48BA1A98}"/>
                  </a:ext>
                </a:extLst>
              </p:cNvPr>
              <p:cNvSpPr/>
              <p:nvPr/>
            </p:nvSpPr>
            <p:spPr>
              <a:xfrm>
                <a:off x="5909786" y="3152299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7">
                <a:extLst>
                  <a:ext uri="{FF2B5EF4-FFF2-40B4-BE49-F238E27FC236}">
                    <a16:creationId xmlns:a16="http://schemas.microsoft.com/office/drawing/2014/main" id="{AAC02D98-A389-41B3-94A9-9A1EA77A1A00}"/>
                  </a:ext>
                </a:extLst>
              </p:cNvPr>
              <p:cNvSpPr/>
              <p:nvPr/>
            </p:nvSpPr>
            <p:spPr>
              <a:xfrm>
                <a:off x="5516404" y="3698081"/>
                <a:ext cx="28575" cy="28575"/>
              </a:xfrm>
              <a:custGeom>
                <a:avLst/>
                <a:gdLst>
                  <a:gd name="connsiteX0" fmla="*/ 15716 w 28575"/>
                  <a:gd name="connsiteY0" fmla="*/ 7144 h 28575"/>
                  <a:gd name="connsiteX1" fmla="*/ 7144 w 28575"/>
                  <a:gd name="connsiteY1" fmla="*/ 15716 h 28575"/>
                  <a:gd name="connsiteX2" fmla="*/ 15716 w 28575"/>
                  <a:gd name="connsiteY2" fmla="*/ 24289 h 28575"/>
                  <a:gd name="connsiteX3" fmla="*/ 24289 w 28575"/>
                  <a:gd name="connsiteY3" fmla="*/ 15716 h 28575"/>
                  <a:gd name="connsiteX4" fmla="*/ 15716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5716" y="7144"/>
                    </a:move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001"/>
                      <a:pt x="20479" y="7144"/>
                      <a:pt x="1571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8">
                <a:extLst>
                  <a:ext uri="{FF2B5EF4-FFF2-40B4-BE49-F238E27FC236}">
                    <a16:creationId xmlns:a16="http://schemas.microsoft.com/office/drawing/2014/main" id="{727CDA0F-709A-492B-BBCB-FBFACCF3F549}"/>
                  </a:ext>
                </a:extLst>
              </p:cNvPr>
              <p:cNvSpPr/>
              <p:nvPr/>
            </p:nvSpPr>
            <p:spPr>
              <a:xfrm>
                <a:off x="5679281" y="3343751"/>
                <a:ext cx="28575" cy="28575"/>
              </a:xfrm>
              <a:custGeom>
                <a:avLst/>
                <a:gdLst>
                  <a:gd name="connsiteX0" fmla="*/ 30004 w 28575"/>
                  <a:gd name="connsiteY0" fmla="*/ 18574 h 28575"/>
                  <a:gd name="connsiteX1" fmla="*/ 18574 w 28575"/>
                  <a:gd name="connsiteY1" fmla="*/ 7144 h 28575"/>
                  <a:gd name="connsiteX2" fmla="*/ 7144 w 28575"/>
                  <a:gd name="connsiteY2" fmla="*/ 18574 h 28575"/>
                  <a:gd name="connsiteX3" fmla="*/ 18574 w 28575"/>
                  <a:gd name="connsiteY3" fmla="*/ 30004 h 28575"/>
                  <a:gd name="connsiteX4" fmla="*/ 3000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30004" y="18574"/>
                    </a:move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7144" y="24289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9">
                <a:extLst>
                  <a:ext uri="{FF2B5EF4-FFF2-40B4-BE49-F238E27FC236}">
                    <a16:creationId xmlns:a16="http://schemas.microsoft.com/office/drawing/2014/main" id="{F3627F75-98E4-465F-A96E-B2FB320B52A8}"/>
                  </a:ext>
                </a:extLst>
              </p:cNvPr>
              <p:cNvSpPr/>
              <p:nvPr/>
            </p:nvSpPr>
            <p:spPr>
              <a:xfrm>
                <a:off x="5951696" y="3265646"/>
                <a:ext cx="28575" cy="28575"/>
              </a:xfrm>
              <a:custGeom>
                <a:avLst/>
                <a:gdLst>
                  <a:gd name="connsiteX0" fmla="*/ 30004 w 28575"/>
                  <a:gd name="connsiteY0" fmla="*/ 18574 h 28575"/>
                  <a:gd name="connsiteX1" fmla="*/ 18574 w 28575"/>
                  <a:gd name="connsiteY1" fmla="*/ 7144 h 28575"/>
                  <a:gd name="connsiteX2" fmla="*/ 7144 w 28575"/>
                  <a:gd name="connsiteY2" fmla="*/ 18574 h 28575"/>
                  <a:gd name="connsiteX3" fmla="*/ 18574 w 28575"/>
                  <a:gd name="connsiteY3" fmla="*/ 30004 h 28575"/>
                  <a:gd name="connsiteX4" fmla="*/ 3000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30004" y="18574"/>
                    </a:move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7144" y="24289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20">
                <a:extLst>
                  <a:ext uri="{FF2B5EF4-FFF2-40B4-BE49-F238E27FC236}">
                    <a16:creationId xmlns:a16="http://schemas.microsoft.com/office/drawing/2014/main" id="{8C005081-D1EC-4280-AFE2-3B673E4245B1}"/>
                  </a:ext>
                </a:extLst>
              </p:cNvPr>
              <p:cNvSpPr/>
              <p:nvPr/>
            </p:nvSpPr>
            <p:spPr>
              <a:xfrm>
                <a:off x="5435441" y="3113246"/>
                <a:ext cx="28575" cy="28575"/>
              </a:xfrm>
              <a:custGeom>
                <a:avLst/>
                <a:gdLst>
                  <a:gd name="connsiteX0" fmla="*/ 18574 w 28575"/>
                  <a:gd name="connsiteY0" fmla="*/ 30004 h 28575"/>
                  <a:gd name="connsiteX1" fmla="*/ 30004 w 28575"/>
                  <a:gd name="connsiteY1" fmla="*/ 18574 h 28575"/>
                  <a:gd name="connsiteX2" fmla="*/ 18574 w 28575"/>
                  <a:gd name="connsiteY2" fmla="*/ 7144 h 28575"/>
                  <a:gd name="connsiteX3" fmla="*/ 7144 w 28575"/>
                  <a:gd name="connsiteY3" fmla="*/ 18574 h 28575"/>
                  <a:gd name="connsiteX4" fmla="*/ 18574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30004"/>
                    </a:moveTo>
                    <a:cubicBezTo>
                      <a:pt x="24289" y="30004"/>
                      <a:pt x="30004" y="25241"/>
                      <a:pt x="30004" y="18574"/>
                    </a:cubicBez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8096" y="25241"/>
                      <a:pt x="12859" y="30004"/>
                      <a:pt x="1857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21">
                <a:extLst>
                  <a:ext uri="{FF2B5EF4-FFF2-40B4-BE49-F238E27FC236}">
                    <a16:creationId xmlns:a16="http://schemas.microsoft.com/office/drawing/2014/main" id="{36804D91-5A0B-4CB7-9792-1B892F9B65E6}"/>
                  </a:ext>
                </a:extLst>
              </p:cNvPr>
              <p:cNvSpPr/>
              <p:nvPr/>
            </p:nvSpPr>
            <p:spPr>
              <a:xfrm>
                <a:off x="6027896" y="3622834"/>
                <a:ext cx="28575" cy="28575"/>
              </a:xfrm>
              <a:custGeom>
                <a:avLst/>
                <a:gdLst>
                  <a:gd name="connsiteX0" fmla="*/ 16669 w 28575"/>
                  <a:gd name="connsiteY0" fmla="*/ 7144 h 28575"/>
                  <a:gd name="connsiteX1" fmla="*/ 7144 w 28575"/>
                  <a:gd name="connsiteY1" fmla="*/ 16669 h 28575"/>
                  <a:gd name="connsiteX2" fmla="*/ 16669 w 28575"/>
                  <a:gd name="connsiteY2" fmla="*/ 26194 h 28575"/>
                  <a:gd name="connsiteX3" fmla="*/ 26194 w 28575"/>
                  <a:gd name="connsiteY3" fmla="*/ 16669 h 28575"/>
                  <a:gd name="connsiteX4" fmla="*/ 16669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7144"/>
                    </a:moveTo>
                    <a:cubicBezTo>
                      <a:pt x="11906" y="7144"/>
                      <a:pt x="7144" y="10954"/>
                      <a:pt x="7144" y="16669"/>
                    </a:cubicBezTo>
                    <a:cubicBezTo>
                      <a:pt x="7144" y="22384"/>
                      <a:pt x="10954" y="26194"/>
                      <a:pt x="16669" y="26194"/>
                    </a:cubicBezTo>
                    <a:cubicBezTo>
                      <a:pt x="22384" y="26194"/>
                      <a:pt x="26194" y="22384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22">
                <a:extLst>
                  <a:ext uri="{FF2B5EF4-FFF2-40B4-BE49-F238E27FC236}">
                    <a16:creationId xmlns:a16="http://schemas.microsoft.com/office/drawing/2014/main" id="{4D873E1D-C603-4CC0-A1C2-243299E92E7A}"/>
                  </a:ext>
                </a:extLst>
              </p:cNvPr>
              <p:cNvSpPr/>
              <p:nvPr/>
            </p:nvSpPr>
            <p:spPr>
              <a:xfrm>
                <a:off x="5681186" y="2920841"/>
                <a:ext cx="66675" cy="66675"/>
              </a:xfrm>
              <a:custGeom>
                <a:avLst/>
                <a:gdLst>
                  <a:gd name="connsiteX0" fmla="*/ 35719 w 66675"/>
                  <a:gd name="connsiteY0" fmla="*/ 64294 h 66675"/>
                  <a:gd name="connsiteX1" fmla="*/ 64294 w 66675"/>
                  <a:gd name="connsiteY1" fmla="*/ 35719 h 66675"/>
                  <a:gd name="connsiteX2" fmla="*/ 35719 w 66675"/>
                  <a:gd name="connsiteY2" fmla="*/ 7144 h 66675"/>
                  <a:gd name="connsiteX3" fmla="*/ 7144 w 66675"/>
                  <a:gd name="connsiteY3" fmla="*/ 35719 h 66675"/>
                  <a:gd name="connsiteX4" fmla="*/ 35719 w 66675"/>
                  <a:gd name="connsiteY4" fmla="*/ 6429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5719" y="64294"/>
                    </a:moveTo>
                    <a:cubicBezTo>
                      <a:pt x="50959" y="64294"/>
                      <a:pt x="64294" y="51911"/>
                      <a:pt x="64294" y="35719"/>
                    </a:cubicBezTo>
                    <a:cubicBezTo>
                      <a:pt x="64294" y="19526"/>
                      <a:pt x="51911" y="7144"/>
                      <a:pt x="35719" y="7144"/>
                    </a:cubicBezTo>
                    <a:cubicBezTo>
                      <a:pt x="20479" y="7144"/>
                      <a:pt x="7144" y="19526"/>
                      <a:pt x="7144" y="35719"/>
                    </a:cubicBezTo>
                    <a:cubicBezTo>
                      <a:pt x="7144" y="51911"/>
                      <a:pt x="19526" y="64294"/>
                      <a:pt x="35719" y="64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23">
                <a:extLst>
                  <a:ext uri="{FF2B5EF4-FFF2-40B4-BE49-F238E27FC236}">
                    <a16:creationId xmlns:a16="http://schemas.microsoft.com/office/drawing/2014/main" id="{F6447D3D-5002-461D-8A84-96A8899CCDE8}"/>
                  </a:ext>
                </a:extLst>
              </p:cNvPr>
              <p:cNvSpPr/>
              <p:nvPr/>
            </p:nvSpPr>
            <p:spPr>
              <a:xfrm>
                <a:off x="6041231" y="4157186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6669" y="18574"/>
                      <a:pt x="18574" y="15716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24">
                <a:extLst>
                  <a:ext uri="{FF2B5EF4-FFF2-40B4-BE49-F238E27FC236}">
                    <a16:creationId xmlns:a16="http://schemas.microsoft.com/office/drawing/2014/main" id="{602EC40E-F8ED-4C3C-9234-BA5A2989617A}"/>
                  </a:ext>
                </a:extLst>
              </p:cNvPr>
              <p:cNvSpPr/>
              <p:nvPr/>
            </p:nvSpPr>
            <p:spPr>
              <a:xfrm>
                <a:off x="6189821" y="2763679"/>
                <a:ext cx="38100" cy="38100"/>
              </a:xfrm>
              <a:custGeom>
                <a:avLst/>
                <a:gdLst>
                  <a:gd name="connsiteX0" fmla="*/ 31909 w 38100"/>
                  <a:gd name="connsiteY0" fmla="*/ 19526 h 38100"/>
                  <a:gd name="connsiteX1" fmla="*/ 19526 w 38100"/>
                  <a:gd name="connsiteY1" fmla="*/ 7144 h 38100"/>
                  <a:gd name="connsiteX2" fmla="*/ 7144 w 38100"/>
                  <a:gd name="connsiteY2" fmla="*/ 19526 h 38100"/>
                  <a:gd name="connsiteX3" fmla="*/ 19526 w 38100"/>
                  <a:gd name="connsiteY3" fmla="*/ 31909 h 38100"/>
                  <a:gd name="connsiteX4" fmla="*/ 31909 w 38100"/>
                  <a:gd name="connsiteY4" fmla="*/ 1952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1909" y="19526"/>
                    </a:move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ubicBezTo>
                      <a:pt x="26194" y="31909"/>
                      <a:pt x="31909" y="26194"/>
                      <a:pt x="31909" y="195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5">
                <a:extLst>
                  <a:ext uri="{FF2B5EF4-FFF2-40B4-BE49-F238E27FC236}">
                    <a16:creationId xmlns:a16="http://schemas.microsoft.com/office/drawing/2014/main" id="{D07DCA0C-E754-4444-9CC7-952E80F01784}"/>
                  </a:ext>
                </a:extLst>
              </p:cNvPr>
              <p:cNvSpPr/>
              <p:nvPr/>
            </p:nvSpPr>
            <p:spPr>
              <a:xfrm>
                <a:off x="5636419" y="3418046"/>
                <a:ext cx="28575" cy="28575"/>
              </a:xfrm>
              <a:custGeom>
                <a:avLst/>
                <a:gdLst>
                  <a:gd name="connsiteX0" fmla="*/ 18574 w 28575"/>
                  <a:gd name="connsiteY0" fmla="*/ 7144 h 28575"/>
                  <a:gd name="connsiteX1" fmla="*/ 7144 w 28575"/>
                  <a:gd name="connsiteY1" fmla="*/ 18574 h 28575"/>
                  <a:gd name="connsiteX2" fmla="*/ 18574 w 28575"/>
                  <a:gd name="connsiteY2" fmla="*/ 30004 h 28575"/>
                  <a:gd name="connsiteX3" fmla="*/ 30004 w 28575"/>
                  <a:gd name="connsiteY3" fmla="*/ 18574 h 28575"/>
                  <a:gd name="connsiteX4" fmla="*/ 18574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7144"/>
                    </a:move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6">
                <a:extLst>
                  <a:ext uri="{FF2B5EF4-FFF2-40B4-BE49-F238E27FC236}">
                    <a16:creationId xmlns:a16="http://schemas.microsoft.com/office/drawing/2014/main" id="{CFDFB5BA-246B-4861-8FD6-F790247D9CB5}"/>
                  </a:ext>
                </a:extLst>
              </p:cNvPr>
              <p:cNvSpPr/>
              <p:nvPr/>
            </p:nvSpPr>
            <p:spPr>
              <a:xfrm>
                <a:off x="5991701" y="4151471"/>
                <a:ext cx="28575" cy="28575"/>
              </a:xfrm>
              <a:custGeom>
                <a:avLst/>
                <a:gdLst>
                  <a:gd name="connsiteX0" fmla="*/ 7144 w 28575"/>
                  <a:gd name="connsiteY0" fmla="*/ 14764 h 28575"/>
                  <a:gd name="connsiteX1" fmla="*/ 14764 w 28575"/>
                  <a:gd name="connsiteY1" fmla="*/ 22384 h 28575"/>
                  <a:gd name="connsiteX2" fmla="*/ 22384 w 28575"/>
                  <a:gd name="connsiteY2" fmla="*/ 14764 h 28575"/>
                  <a:gd name="connsiteX3" fmla="*/ 14764 w 28575"/>
                  <a:gd name="connsiteY3" fmla="*/ 7144 h 28575"/>
                  <a:gd name="connsiteX4" fmla="*/ 714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4764"/>
                    </a:moveTo>
                    <a:cubicBezTo>
                      <a:pt x="7144" y="18574"/>
                      <a:pt x="10001" y="22384"/>
                      <a:pt x="14764" y="22384"/>
                    </a:cubicBezTo>
                    <a:cubicBezTo>
                      <a:pt x="19526" y="22384"/>
                      <a:pt x="22384" y="19526"/>
                      <a:pt x="22384" y="14764"/>
                    </a:cubicBezTo>
                    <a:cubicBezTo>
                      <a:pt x="22384" y="10001"/>
                      <a:pt x="19526" y="7144"/>
                      <a:pt x="14764" y="7144"/>
                    </a:cubicBezTo>
                    <a:cubicBezTo>
                      <a:pt x="10001" y="7144"/>
                      <a:pt x="7144" y="10954"/>
                      <a:pt x="714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7">
                <a:extLst>
                  <a:ext uri="{FF2B5EF4-FFF2-40B4-BE49-F238E27FC236}">
                    <a16:creationId xmlns:a16="http://schemas.microsoft.com/office/drawing/2014/main" id="{D567EAA1-16A6-446E-9EF3-E1270C2E53D7}"/>
                  </a:ext>
                </a:extLst>
              </p:cNvPr>
              <p:cNvSpPr/>
              <p:nvPr/>
            </p:nvSpPr>
            <p:spPr>
              <a:xfrm>
                <a:off x="5809774" y="4265771"/>
                <a:ext cx="19050" cy="19050"/>
              </a:xfrm>
              <a:custGeom>
                <a:avLst/>
                <a:gdLst>
                  <a:gd name="connsiteX0" fmla="*/ 7144 w 19050"/>
                  <a:gd name="connsiteY0" fmla="*/ 13811 h 19050"/>
                  <a:gd name="connsiteX1" fmla="*/ 13811 w 19050"/>
                  <a:gd name="connsiteY1" fmla="*/ 20479 h 19050"/>
                  <a:gd name="connsiteX2" fmla="*/ 20479 w 19050"/>
                  <a:gd name="connsiteY2" fmla="*/ 13811 h 19050"/>
                  <a:gd name="connsiteX3" fmla="*/ 13811 w 19050"/>
                  <a:gd name="connsiteY3" fmla="*/ 7144 h 19050"/>
                  <a:gd name="connsiteX4" fmla="*/ 7144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3811"/>
                    </a:move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8">
                <a:extLst>
                  <a:ext uri="{FF2B5EF4-FFF2-40B4-BE49-F238E27FC236}">
                    <a16:creationId xmlns:a16="http://schemas.microsoft.com/office/drawing/2014/main" id="{0B2374CA-A86D-4043-9B23-8455AF8FD116}"/>
                  </a:ext>
                </a:extLst>
              </p:cNvPr>
              <p:cNvSpPr/>
              <p:nvPr/>
            </p:nvSpPr>
            <p:spPr>
              <a:xfrm>
                <a:off x="5965984" y="3198971"/>
                <a:ext cx="19050" cy="19050"/>
              </a:xfrm>
              <a:custGeom>
                <a:avLst/>
                <a:gdLst>
                  <a:gd name="connsiteX0" fmla="*/ 20479 w 19050"/>
                  <a:gd name="connsiteY0" fmla="*/ 13811 h 19050"/>
                  <a:gd name="connsiteX1" fmla="*/ 13811 w 19050"/>
                  <a:gd name="connsiteY1" fmla="*/ 7144 h 19050"/>
                  <a:gd name="connsiteX2" fmla="*/ 7144 w 19050"/>
                  <a:gd name="connsiteY2" fmla="*/ 13811 h 19050"/>
                  <a:gd name="connsiteX3" fmla="*/ 13811 w 19050"/>
                  <a:gd name="connsiteY3" fmla="*/ 20479 h 19050"/>
                  <a:gd name="connsiteX4" fmla="*/ 20479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20479" y="13811"/>
                    </a:move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19526"/>
                      <a:pt x="20479" y="16669"/>
                      <a:pt x="20479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9">
                <a:extLst>
                  <a:ext uri="{FF2B5EF4-FFF2-40B4-BE49-F238E27FC236}">
                    <a16:creationId xmlns:a16="http://schemas.microsoft.com/office/drawing/2014/main" id="{BBF6987C-EFB0-4EEF-BF5C-0B1A2F4A8FD3}"/>
                  </a:ext>
                </a:extLst>
              </p:cNvPr>
              <p:cNvSpPr/>
              <p:nvPr/>
            </p:nvSpPr>
            <p:spPr>
              <a:xfrm>
                <a:off x="5540216" y="3513296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30">
                <a:extLst>
                  <a:ext uri="{FF2B5EF4-FFF2-40B4-BE49-F238E27FC236}">
                    <a16:creationId xmlns:a16="http://schemas.microsoft.com/office/drawing/2014/main" id="{A76F792A-A0BC-4D31-8420-C7F90375C47E}"/>
                  </a:ext>
                </a:extLst>
              </p:cNvPr>
              <p:cNvSpPr/>
              <p:nvPr/>
            </p:nvSpPr>
            <p:spPr>
              <a:xfrm>
                <a:off x="5640229" y="3940016"/>
                <a:ext cx="19050" cy="19050"/>
              </a:xfrm>
              <a:custGeom>
                <a:avLst/>
                <a:gdLst>
                  <a:gd name="connsiteX0" fmla="*/ 12859 w 19050"/>
                  <a:gd name="connsiteY0" fmla="*/ 7144 h 19050"/>
                  <a:gd name="connsiteX1" fmla="*/ 7144 w 19050"/>
                  <a:gd name="connsiteY1" fmla="*/ 12859 h 19050"/>
                  <a:gd name="connsiteX2" fmla="*/ 12859 w 19050"/>
                  <a:gd name="connsiteY2" fmla="*/ 18574 h 19050"/>
                  <a:gd name="connsiteX3" fmla="*/ 18574 w 19050"/>
                  <a:gd name="connsiteY3" fmla="*/ 12859 h 19050"/>
                  <a:gd name="connsiteX4" fmla="*/ 12859 w 19050"/>
                  <a:gd name="connsiteY4" fmla="*/ 714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7144"/>
                    </a:move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31">
                <a:extLst>
                  <a:ext uri="{FF2B5EF4-FFF2-40B4-BE49-F238E27FC236}">
                    <a16:creationId xmlns:a16="http://schemas.microsoft.com/office/drawing/2014/main" id="{45C72C2F-982B-4F14-88AB-4DEE7B514624}"/>
                  </a:ext>
                </a:extLst>
              </p:cNvPr>
              <p:cNvSpPr/>
              <p:nvPr/>
            </p:nvSpPr>
            <p:spPr>
              <a:xfrm>
                <a:off x="5954554" y="3885724"/>
                <a:ext cx="47625" cy="38100"/>
              </a:xfrm>
              <a:custGeom>
                <a:avLst/>
                <a:gdLst>
                  <a:gd name="connsiteX0" fmla="*/ 7144 w 47625"/>
                  <a:gd name="connsiteY0" fmla="*/ 17621 h 38100"/>
                  <a:gd name="connsiteX1" fmla="*/ 14764 w 47625"/>
                  <a:gd name="connsiteY1" fmla="*/ 25241 h 38100"/>
                  <a:gd name="connsiteX2" fmla="*/ 16669 w 47625"/>
                  <a:gd name="connsiteY2" fmla="*/ 25241 h 38100"/>
                  <a:gd name="connsiteX3" fmla="*/ 29051 w 47625"/>
                  <a:gd name="connsiteY3" fmla="*/ 33814 h 38100"/>
                  <a:gd name="connsiteX4" fmla="*/ 42386 w 47625"/>
                  <a:gd name="connsiteY4" fmla="*/ 20479 h 38100"/>
                  <a:gd name="connsiteX5" fmla="*/ 29051 w 47625"/>
                  <a:gd name="connsiteY5" fmla="*/ 7144 h 38100"/>
                  <a:gd name="connsiteX6" fmla="*/ 18574 w 47625"/>
                  <a:gd name="connsiteY6" fmla="*/ 11906 h 38100"/>
                  <a:gd name="connsiteX7" fmla="*/ 14764 w 47625"/>
                  <a:gd name="connsiteY7" fmla="*/ 10954 h 38100"/>
                  <a:gd name="connsiteX8" fmla="*/ 7144 w 47625"/>
                  <a:gd name="connsiteY8" fmla="*/ 1762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7144" y="17621"/>
                    </a:moveTo>
                    <a:cubicBezTo>
                      <a:pt x="7144" y="21431"/>
                      <a:pt x="10001" y="25241"/>
                      <a:pt x="14764" y="25241"/>
                    </a:cubicBezTo>
                    <a:cubicBezTo>
                      <a:pt x="15716" y="25241"/>
                      <a:pt x="15716" y="25241"/>
                      <a:pt x="16669" y="25241"/>
                    </a:cubicBezTo>
                    <a:cubicBezTo>
                      <a:pt x="18574" y="30004"/>
                      <a:pt x="23336" y="33814"/>
                      <a:pt x="29051" y="33814"/>
                    </a:cubicBezTo>
                    <a:cubicBezTo>
                      <a:pt x="36671" y="33814"/>
                      <a:pt x="42386" y="28099"/>
                      <a:pt x="42386" y="20479"/>
                    </a:cubicBezTo>
                    <a:cubicBezTo>
                      <a:pt x="42386" y="12859"/>
                      <a:pt x="36671" y="7144"/>
                      <a:pt x="29051" y="7144"/>
                    </a:cubicBezTo>
                    <a:cubicBezTo>
                      <a:pt x="25241" y="7144"/>
                      <a:pt x="21431" y="9049"/>
                      <a:pt x="18574" y="11906"/>
                    </a:cubicBezTo>
                    <a:cubicBezTo>
                      <a:pt x="17621" y="10954"/>
                      <a:pt x="15716" y="10954"/>
                      <a:pt x="14764" y="10954"/>
                    </a:cubicBezTo>
                    <a:cubicBezTo>
                      <a:pt x="10954" y="10001"/>
                      <a:pt x="7144" y="13811"/>
                      <a:pt x="7144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32">
                <a:extLst>
                  <a:ext uri="{FF2B5EF4-FFF2-40B4-BE49-F238E27FC236}">
                    <a16:creationId xmlns:a16="http://schemas.microsoft.com/office/drawing/2014/main" id="{23AB0B20-B639-45F2-AD68-B4462E2825C0}"/>
                  </a:ext>
                </a:extLst>
              </p:cNvPr>
              <p:cNvSpPr/>
              <p:nvPr/>
            </p:nvSpPr>
            <p:spPr>
              <a:xfrm>
                <a:off x="6050756" y="3398044"/>
                <a:ext cx="19050" cy="19050"/>
              </a:xfrm>
              <a:custGeom>
                <a:avLst/>
                <a:gdLst>
                  <a:gd name="connsiteX0" fmla="*/ 16669 w 19050"/>
                  <a:gd name="connsiteY0" fmla="*/ 11906 h 19050"/>
                  <a:gd name="connsiteX1" fmla="*/ 11906 w 19050"/>
                  <a:gd name="connsiteY1" fmla="*/ 7144 h 19050"/>
                  <a:gd name="connsiteX2" fmla="*/ 7144 w 19050"/>
                  <a:gd name="connsiteY2" fmla="*/ 11906 h 19050"/>
                  <a:gd name="connsiteX3" fmla="*/ 11906 w 19050"/>
                  <a:gd name="connsiteY3" fmla="*/ 16669 h 19050"/>
                  <a:gd name="connsiteX4" fmla="*/ 16669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6669" y="11906"/>
                    </a:move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7621"/>
                      <a:pt x="16669" y="14764"/>
                      <a:pt x="16669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33">
                <a:extLst>
                  <a:ext uri="{FF2B5EF4-FFF2-40B4-BE49-F238E27FC236}">
                    <a16:creationId xmlns:a16="http://schemas.microsoft.com/office/drawing/2014/main" id="{77A11A1E-8668-4F38-B7F3-1D2A7EB22124}"/>
                  </a:ext>
                </a:extLst>
              </p:cNvPr>
              <p:cNvSpPr/>
              <p:nvPr/>
            </p:nvSpPr>
            <p:spPr>
              <a:xfrm>
                <a:off x="5799296" y="4277201"/>
                <a:ext cx="142875" cy="123825"/>
              </a:xfrm>
              <a:custGeom>
                <a:avLst/>
                <a:gdLst>
                  <a:gd name="connsiteX0" fmla="*/ 109061 w 142875"/>
                  <a:gd name="connsiteY0" fmla="*/ 26194 h 123825"/>
                  <a:gd name="connsiteX1" fmla="*/ 95726 w 142875"/>
                  <a:gd name="connsiteY1" fmla="*/ 29051 h 123825"/>
                  <a:gd name="connsiteX2" fmla="*/ 81439 w 142875"/>
                  <a:gd name="connsiteY2" fmla="*/ 25241 h 123825"/>
                  <a:gd name="connsiteX3" fmla="*/ 79534 w 142875"/>
                  <a:gd name="connsiteY3" fmla="*/ 25241 h 123825"/>
                  <a:gd name="connsiteX4" fmla="*/ 82391 w 142875"/>
                  <a:gd name="connsiteY4" fmla="*/ 17621 h 123825"/>
                  <a:gd name="connsiteX5" fmla="*/ 71914 w 142875"/>
                  <a:gd name="connsiteY5" fmla="*/ 7144 h 123825"/>
                  <a:gd name="connsiteX6" fmla="*/ 61436 w 142875"/>
                  <a:gd name="connsiteY6" fmla="*/ 17621 h 123825"/>
                  <a:gd name="connsiteX7" fmla="*/ 69056 w 142875"/>
                  <a:gd name="connsiteY7" fmla="*/ 28099 h 123825"/>
                  <a:gd name="connsiteX8" fmla="*/ 52864 w 142875"/>
                  <a:gd name="connsiteY8" fmla="*/ 47149 h 123825"/>
                  <a:gd name="connsiteX9" fmla="*/ 49054 w 142875"/>
                  <a:gd name="connsiteY9" fmla="*/ 46196 h 123825"/>
                  <a:gd name="connsiteX10" fmla="*/ 48101 w 142875"/>
                  <a:gd name="connsiteY10" fmla="*/ 45244 h 123825"/>
                  <a:gd name="connsiteX11" fmla="*/ 55721 w 142875"/>
                  <a:gd name="connsiteY11" fmla="*/ 30956 h 123825"/>
                  <a:gd name="connsiteX12" fmla="*/ 39529 w 142875"/>
                  <a:gd name="connsiteY12" fmla="*/ 14764 h 123825"/>
                  <a:gd name="connsiteX13" fmla="*/ 23336 w 142875"/>
                  <a:gd name="connsiteY13" fmla="*/ 30956 h 123825"/>
                  <a:gd name="connsiteX14" fmla="*/ 23336 w 142875"/>
                  <a:gd name="connsiteY14" fmla="*/ 34766 h 123825"/>
                  <a:gd name="connsiteX15" fmla="*/ 7144 w 142875"/>
                  <a:gd name="connsiteY15" fmla="*/ 55721 h 123825"/>
                  <a:gd name="connsiteX16" fmla="*/ 25241 w 142875"/>
                  <a:gd name="connsiteY16" fmla="*/ 76676 h 123825"/>
                  <a:gd name="connsiteX17" fmla="*/ 34766 w 142875"/>
                  <a:gd name="connsiteY17" fmla="*/ 87154 h 123825"/>
                  <a:gd name="connsiteX18" fmla="*/ 34766 w 142875"/>
                  <a:gd name="connsiteY18" fmla="*/ 90011 h 123825"/>
                  <a:gd name="connsiteX19" fmla="*/ 58579 w 142875"/>
                  <a:gd name="connsiteY19" fmla="*/ 113824 h 123825"/>
                  <a:gd name="connsiteX20" fmla="*/ 81439 w 142875"/>
                  <a:gd name="connsiteY20" fmla="*/ 94774 h 123825"/>
                  <a:gd name="connsiteX21" fmla="*/ 82391 w 142875"/>
                  <a:gd name="connsiteY21" fmla="*/ 94774 h 123825"/>
                  <a:gd name="connsiteX22" fmla="*/ 80486 w 142875"/>
                  <a:gd name="connsiteY22" fmla="*/ 100489 h 123825"/>
                  <a:gd name="connsiteX23" fmla="*/ 79534 w 142875"/>
                  <a:gd name="connsiteY23" fmla="*/ 104299 h 123825"/>
                  <a:gd name="connsiteX24" fmla="*/ 80486 w 142875"/>
                  <a:gd name="connsiteY24" fmla="*/ 109061 h 123825"/>
                  <a:gd name="connsiteX25" fmla="*/ 99536 w 142875"/>
                  <a:gd name="connsiteY25" fmla="*/ 123349 h 123825"/>
                  <a:gd name="connsiteX26" fmla="*/ 119539 w 142875"/>
                  <a:gd name="connsiteY26" fmla="*/ 103346 h 123825"/>
                  <a:gd name="connsiteX27" fmla="*/ 110014 w 142875"/>
                  <a:gd name="connsiteY27" fmla="*/ 87154 h 123825"/>
                  <a:gd name="connsiteX28" fmla="*/ 139541 w 142875"/>
                  <a:gd name="connsiteY28" fmla="*/ 56674 h 123825"/>
                  <a:gd name="connsiteX29" fmla="*/ 109061 w 142875"/>
                  <a:gd name="connsiteY29" fmla="*/ 26194 h 123825"/>
                  <a:gd name="connsiteX30" fmla="*/ 94774 w 142875"/>
                  <a:gd name="connsiteY30" fmla="*/ 85249 h 123825"/>
                  <a:gd name="connsiteX31" fmla="*/ 94774 w 142875"/>
                  <a:gd name="connsiteY31" fmla="*/ 84296 h 123825"/>
                  <a:gd name="connsiteX32" fmla="*/ 96679 w 142875"/>
                  <a:gd name="connsiteY32" fmla="*/ 85249 h 123825"/>
                  <a:gd name="connsiteX33" fmla="*/ 94774 w 142875"/>
                  <a:gd name="connsiteY33" fmla="*/ 85249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2875" h="123825">
                    <a:moveTo>
                      <a:pt x="109061" y="26194"/>
                    </a:moveTo>
                    <a:cubicBezTo>
                      <a:pt x="104299" y="26194"/>
                      <a:pt x="99536" y="27146"/>
                      <a:pt x="95726" y="29051"/>
                    </a:cubicBezTo>
                    <a:cubicBezTo>
                      <a:pt x="91916" y="27146"/>
                      <a:pt x="87154" y="25241"/>
                      <a:pt x="81439" y="25241"/>
                    </a:cubicBezTo>
                    <a:cubicBezTo>
                      <a:pt x="80486" y="25241"/>
                      <a:pt x="79534" y="25241"/>
                      <a:pt x="79534" y="25241"/>
                    </a:cubicBezTo>
                    <a:cubicBezTo>
                      <a:pt x="81439" y="23336"/>
                      <a:pt x="82391" y="20479"/>
                      <a:pt x="82391" y="17621"/>
                    </a:cubicBezTo>
                    <a:cubicBezTo>
                      <a:pt x="82391" y="11906"/>
                      <a:pt x="77629" y="7144"/>
                      <a:pt x="71914" y="7144"/>
                    </a:cubicBezTo>
                    <a:cubicBezTo>
                      <a:pt x="66199" y="7144"/>
                      <a:pt x="61436" y="11906"/>
                      <a:pt x="61436" y="17621"/>
                    </a:cubicBezTo>
                    <a:cubicBezTo>
                      <a:pt x="61436" y="22384"/>
                      <a:pt x="65246" y="26194"/>
                      <a:pt x="69056" y="28099"/>
                    </a:cubicBezTo>
                    <a:cubicBezTo>
                      <a:pt x="61436" y="31909"/>
                      <a:pt x="55721" y="38576"/>
                      <a:pt x="52864" y="47149"/>
                    </a:cubicBezTo>
                    <a:cubicBezTo>
                      <a:pt x="51911" y="47149"/>
                      <a:pt x="50006" y="46196"/>
                      <a:pt x="49054" y="46196"/>
                    </a:cubicBezTo>
                    <a:cubicBezTo>
                      <a:pt x="49054" y="46196"/>
                      <a:pt x="49054" y="45244"/>
                      <a:pt x="48101" y="45244"/>
                    </a:cubicBezTo>
                    <a:cubicBezTo>
                      <a:pt x="52864" y="42386"/>
                      <a:pt x="55721" y="37624"/>
                      <a:pt x="55721" y="30956"/>
                    </a:cubicBezTo>
                    <a:cubicBezTo>
                      <a:pt x="55721" y="22384"/>
                      <a:pt x="48101" y="14764"/>
                      <a:pt x="39529" y="14764"/>
                    </a:cubicBezTo>
                    <a:cubicBezTo>
                      <a:pt x="30956" y="14764"/>
                      <a:pt x="23336" y="22384"/>
                      <a:pt x="23336" y="30956"/>
                    </a:cubicBezTo>
                    <a:cubicBezTo>
                      <a:pt x="23336" y="31909"/>
                      <a:pt x="23336" y="33814"/>
                      <a:pt x="23336" y="34766"/>
                    </a:cubicBezTo>
                    <a:cubicBezTo>
                      <a:pt x="13811" y="36671"/>
                      <a:pt x="7144" y="45244"/>
                      <a:pt x="7144" y="55721"/>
                    </a:cubicBezTo>
                    <a:cubicBezTo>
                      <a:pt x="7144" y="66199"/>
                      <a:pt x="14764" y="75724"/>
                      <a:pt x="25241" y="76676"/>
                    </a:cubicBezTo>
                    <a:cubicBezTo>
                      <a:pt x="27146" y="81439"/>
                      <a:pt x="30004" y="85249"/>
                      <a:pt x="34766" y="87154"/>
                    </a:cubicBezTo>
                    <a:cubicBezTo>
                      <a:pt x="34766" y="88106"/>
                      <a:pt x="34766" y="89059"/>
                      <a:pt x="34766" y="90011"/>
                    </a:cubicBezTo>
                    <a:cubicBezTo>
                      <a:pt x="34766" y="103346"/>
                      <a:pt x="45244" y="113824"/>
                      <a:pt x="58579" y="113824"/>
                    </a:cubicBezTo>
                    <a:cubicBezTo>
                      <a:pt x="70009" y="113824"/>
                      <a:pt x="79534" y="105251"/>
                      <a:pt x="81439" y="94774"/>
                    </a:cubicBezTo>
                    <a:cubicBezTo>
                      <a:pt x="81439" y="94774"/>
                      <a:pt x="82391" y="94774"/>
                      <a:pt x="82391" y="94774"/>
                    </a:cubicBezTo>
                    <a:cubicBezTo>
                      <a:pt x="81439" y="96679"/>
                      <a:pt x="80486" y="98584"/>
                      <a:pt x="80486" y="100489"/>
                    </a:cubicBezTo>
                    <a:cubicBezTo>
                      <a:pt x="79534" y="101441"/>
                      <a:pt x="79534" y="102394"/>
                      <a:pt x="79534" y="104299"/>
                    </a:cubicBezTo>
                    <a:cubicBezTo>
                      <a:pt x="79534" y="106204"/>
                      <a:pt x="80486" y="107156"/>
                      <a:pt x="80486" y="109061"/>
                    </a:cubicBezTo>
                    <a:cubicBezTo>
                      <a:pt x="82391" y="117634"/>
                      <a:pt x="90011" y="123349"/>
                      <a:pt x="99536" y="123349"/>
                    </a:cubicBezTo>
                    <a:cubicBezTo>
                      <a:pt x="110014" y="123349"/>
                      <a:pt x="119539" y="114776"/>
                      <a:pt x="119539" y="103346"/>
                    </a:cubicBezTo>
                    <a:cubicBezTo>
                      <a:pt x="119539" y="96679"/>
                      <a:pt x="115729" y="90011"/>
                      <a:pt x="110014" y="87154"/>
                    </a:cubicBezTo>
                    <a:cubicBezTo>
                      <a:pt x="126206" y="86201"/>
                      <a:pt x="139541" y="72866"/>
                      <a:pt x="139541" y="56674"/>
                    </a:cubicBezTo>
                    <a:cubicBezTo>
                      <a:pt x="140494" y="40481"/>
                      <a:pt x="126206" y="26194"/>
                      <a:pt x="109061" y="26194"/>
                    </a:cubicBezTo>
                    <a:close/>
                    <a:moveTo>
                      <a:pt x="94774" y="85249"/>
                    </a:moveTo>
                    <a:cubicBezTo>
                      <a:pt x="94774" y="85249"/>
                      <a:pt x="94774" y="84296"/>
                      <a:pt x="94774" y="84296"/>
                    </a:cubicBezTo>
                    <a:cubicBezTo>
                      <a:pt x="95726" y="84296"/>
                      <a:pt x="95726" y="85249"/>
                      <a:pt x="96679" y="85249"/>
                    </a:cubicBezTo>
                    <a:cubicBezTo>
                      <a:pt x="95726" y="85249"/>
                      <a:pt x="95726" y="85249"/>
                      <a:pt x="94774" y="852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34">
                <a:extLst>
                  <a:ext uri="{FF2B5EF4-FFF2-40B4-BE49-F238E27FC236}">
                    <a16:creationId xmlns:a16="http://schemas.microsoft.com/office/drawing/2014/main" id="{5EFE919F-ECB2-4DF2-B268-42A81035A446}"/>
                  </a:ext>
                </a:extLst>
              </p:cNvPr>
              <p:cNvSpPr/>
              <p:nvPr/>
            </p:nvSpPr>
            <p:spPr>
              <a:xfrm>
                <a:off x="5920160" y="3238976"/>
                <a:ext cx="28575" cy="28575"/>
              </a:xfrm>
              <a:custGeom>
                <a:avLst/>
                <a:gdLst>
                  <a:gd name="connsiteX0" fmla="*/ 18678 w 28575"/>
                  <a:gd name="connsiteY0" fmla="*/ 30004 h 28575"/>
                  <a:gd name="connsiteX1" fmla="*/ 30108 w 28575"/>
                  <a:gd name="connsiteY1" fmla="*/ 18574 h 28575"/>
                  <a:gd name="connsiteX2" fmla="*/ 18678 w 28575"/>
                  <a:gd name="connsiteY2" fmla="*/ 7144 h 28575"/>
                  <a:gd name="connsiteX3" fmla="*/ 7248 w 28575"/>
                  <a:gd name="connsiteY3" fmla="*/ 18574 h 28575"/>
                  <a:gd name="connsiteX4" fmla="*/ 18678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678" y="30004"/>
                    </a:moveTo>
                    <a:cubicBezTo>
                      <a:pt x="25345" y="30004"/>
                      <a:pt x="30108" y="25241"/>
                      <a:pt x="30108" y="18574"/>
                    </a:cubicBezTo>
                    <a:cubicBezTo>
                      <a:pt x="30108" y="11906"/>
                      <a:pt x="25345" y="7144"/>
                      <a:pt x="18678" y="7144"/>
                    </a:cubicBezTo>
                    <a:cubicBezTo>
                      <a:pt x="12010" y="7144"/>
                      <a:pt x="7248" y="11906"/>
                      <a:pt x="7248" y="18574"/>
                    </a:cubicBezTo>
                    <a:cubicBezTo>
                      <a:pt x="6295" y="24289"/>
                      <a:pt x="12010" y="30004"/>
                      <a:pt x="18678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5">
                <a:extLst>
                  <a:ext uri="{FF2B5EF4-FFF2-40B4-BE49-F238E27FC236}">
                    <a16:creationId xmlns:a16="http://schemas.microsoft.com/office/drawing/2014/main" id="{61C552B6-20FB-4164-B02F-9F7296634698}"/>
                  </a:ext>
                </a:extLst>
              </p:cNvPr>
              <p:cNvSpPr/>
              <p:nvPr/>
            </p:nvSpPr>
            <p:spPr>
              <a:xfrm>
                <a:off x="5753576" y="3219926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6669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6">
                <a:extLst>
                  <a:ext uri="{FF2B5EF4-FFF2-40B4-BE49-F238E27FC236}">
                    <a16:creationId xmlns:a16="http://schemas.microsoft.com/office/drawing/2014/main" id="{BFDFA48E-28A3-47EE-88D3-A1B3A0350F99}"/>
                  </a:ext>
                </a:extLst>
              </p:cNvPr>
              <p:cNvSpPr/>
              <p:nvPr/>
            </p:nvSpPr>
            <p:spPr>
              <a:xfrm>
                <a:off x="6035516" y="2895124"/>
                <a:ext cx="38100" cy="38100"/>
              </a:xfrm>
              <a:custGeom>
                <a:avLst/>
                <a:gdLst>
                  <a:gd name="connsiteX0" fmla="*/ 21431 w 38100"/>
                  <a:gd name="connsiteY0" fmla="*/ 7144 h 38100"/>
                  <a:gd name="connsiteX1" fmla="*/ 7144 w 38100"/>
                  <a:gd name="connsiteY1" fmla="*/ 21431 h 38100"/>
                  <a:gd name="connsiteX2" fmla="*/ 21431 w 38100"/>
                  <a:gd name="connsiteY2" fmla="*/ 35719 h 38100"/>
                  <a:gd name="connsiteX3" fmla="*/ 35719 w 38100"/>
                  <a:gd name="connsiteY3" fmla="*/ 21431 h 38100"/>
                  <a:gd name="connsiteX4" fmla="*/ 21431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7144"/>
                    </a:move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6671" y="13811"/>
                      <a:pt x="30004" y="7144"/>
                      <a:pt x="2143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7">
                <a:extLst>
                  <a:ext uri="{FF2B5EF4-FFF2-40B4-BE49-F238E27FC236}">
                    <a16:creationId xmlns:a16="http://schemas.microsoft.com/office/drawing/2014/main" id="{05C80387-3C62-4353-922D-D20F3B695D51}"/>
                  </a:ext>
                </a:extLst>
              </p:cNvPr>
              <p:cNvSpPr/>
              <p:nvPr/>
            </p:nvSpPr>
            <p:spPr>
              <a:xfrm>
                <a:off x="5612606" y="3429476"/>
                <a:ext cx="171450" cy="190500"/>
              </a:xfrm>
              <a:custGeom>
                <a:avLst/>
                <a:gdLst>
                  <a:gd name="connsiteX0" fmla="*/ 60484 w 171450"/>
                  <a:gd name="connsiteY0" fmla="*/ 172879 h 190500"/>
                  <a:gd name="connsiteX1" fmla="*/ 75724 w 171450"/>
                  <a:gd name="connsiteY1" fmla="*/ 188119 h 190500"/>
                  <a:gd name="connsiteX2" fmla="*/ 90964 w 171450"/>
                  <a:gd name="connsiteY2" fmla="*/ 172879 h 190500"/>
                  <a:gd name="connsiteX3" fmla="*/ 88106 w 171450"/>
                  <a:gd name="connsiteY3" fmla="*/ 164306 h 190500"/>
                  <a:gd name="connsiteX4" fmla="*/ 110966 w 171450"/>
                  <a:gd name="connsiteY4" fmla="*/ 131921 h 190500"/>
                  <a:gd name="connsiteX5" fmla="*/ 103346 w 171450"/>
                  <a:gd name="connsiteY5" fmla="*/ 110966 h 190500"/>
                  <a:gd name="connsiteX6" fmla="*/ 104299 w 171450"/>
                  <a:gd name="connsiteY6" fmla="*/ 102394 h 190500"/>
                  <a:gd name="connsiteX7" fmla="*/ 103346 w 171450"/>
                  <a:gd name="connsiteY7" fmla="*/ 94774 h 190500"/>
                  <a:gd name="connsiteX8" fmla="*/ 107156 w 171450"/>
                  <a:gd name="connsiteY8" fmla="*/ 94774 h 190500"/>
                  <a:gd name="connsiteX9" fmla="*/ 137636 w 171450"/>
                  <a:gd name="connsiteY9" fmla="*/ 70009 h 190500"/>
                  <a:gd name="connsiteX10" fmla="*/ 146209 w 171450"/>
                  <a:gd name="connsiteY10" fmla="*/ 71914 h 190500"/>
                  <a:gd name="connsiteX11" fmla="*/ 172879 w 171450"/>
                  <a:gd name="connsiteY11" fmla="*/ 45244 h 190500"/>
                  <a:gd name="connsiteX12" fmla="*/ 146209 w 171450"/>
                  <a:gd name="connsiteY12" fmla="*/ 18574 h 190500"/>
                  <a:gd name="connsiteX13" fmla="*/ 139541 w 171450"/>
                  <a:gd name="connsiteY13" fmla="*/ 19526 h 190500"/>
                  <a:gd name="connsiteX14" fmla="*/ 124301 w 171450"/>
                  <a:gd name="connsiteY14" fmla="*/ 7144 h 190500"/>
                  <a:gd name="connsiteX15" fmla="*/ 108109 w 171450"/>
                  <a:gd name="connsiteY15" fmla="*/ 23336 h 190500"/>
                  <a:gd name="connsiteX16" fmla="*/ 111919 w 171450"/>
                  <a:gd name="connsiteY16" fmla="*/ 33814 h 190500"/>
                  <a:gd name="connsiteX17" fmla="*/ 106204 w 171450"/>
                  <a:gd name="connsiteY17" fmla="*/ 32861 h 190500"/>
                  <a:gd name="connsiteX18" fmla="*/ 90964 w 171450"/>
                  <a:gd name="connsiteY18" fmla="*/ 36671 h 190500"/>
                  <a:gd name="connsiteX19" fmla="*/ 63341 w 171450"/>
                  <a:gd name="connsiteY19" fmla="*/ 19526 h 190500"/>
                  <a:gd name="connsiteX20" fmla="*/ 31909 w 171450"/>
                  <a:gd name="connsiteY20" fmla="*/ 50959 h 190500"/>
                  <a:gd name="connsiteX21" fmla="*/ 39529 w 171450"/>
                  <a:gd name="connsiteY21" fmla="*/ 70961 h 190500"/>
                  <a:gd name="connsiteX22" fmla="*/ 24289 w 171450"/>
                  <a:gd name="connsiteY22" fmla="*/ 101441 h 190500"/>
                  <a:gd name="connsiteX23" fmla="*/ 24289 w 171450"/>
                  <a:gd name="connsiteY23" fmla="*/ 105251 h 190500"/>
                  <a:gd name="connsiteX24" fmla="*/ 18574 w 171450"/>
                  <a:gd name="connsiteY24" fmla="*/ 103346 h 190500"/>
                  <a:gd name="connsiteX25" fmla="*/ 7144 w 171450"/>
                  <a:gd name="connsiteY25" fmla="*/ 114776 h 190500"/>
                  <a:gd name="connsiteX26" fmla="*/ 18574 w 171450"/>
                  <a:gd name="connsiteY26" fmla="*/ 126206 h 190500"/>
                  <a:gd name="connsiteX27" fmla="*/ 26194 w 171450"/>
                  <a:gd name="connsiteY27" fmla="*/ 123349 h 190500"/>
                  <a:gd name="connsiteX28" fmla="*/ 41434 w 171450"/>
                  <a:gd name="connsiteY28" fmla="*/ 140494 h 190500"/>
                  <a:gd name="connsiteX29" fmla="*/ 62389 w 171450"/>
                  <a:gd name="connsiteY29" fmla="*/ 164306 h 190500"/>
                  <a:gd name="connsiteX30" fmla="*/ 60484 w 171450"/>
                  <a:gd name="connsiteY30" fmla="*/ 172879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1450" h="190500">
                    <a:moveTo>
                      <a:pt x="60484" y="172879"/>
                    </a:moveTo>
                    <a:cubicBezTo>
                      <a:pt x="60484" y="181451"/>
                      <a:pt x="67151" y="188119"/>
                      <a:pt x="75724" y="188119"/>
                    </a:cubicBezTo>
                    <a:cubicBezTo>
                      <a:pt x="84296" y="188119"/>
                      <a:pt x="90964" y="181451"/>
                      <a:pt x="90964" y="172879"/>
                    </a:cubicBezTo>
                    <a:cubicBezTo>
                      <a:pt x="90964" y="169069"/>
                      <a:pt x="90011" y="166211"/>
                      <a:pt x="88106" y="164306"/>
                    </a:cubicBezTo>
                    <a:cubicBezTo>
                      <a:pt x="101441" y="159544"/>
                      <a:pt x="110966" y="147161"/>
                      <a:pt x="110966" y="131921"/>
                    </a:cubicBezTo>
                    <a:cubicBezTo>
                      <a:pt x="110966" y="124301"/>
                      <a:pt x="108109" y="116681"/>
                      <a:pt x="103346" y="110966"/>
                    </a:cubicBezTo>
                    <a:cubicBezTo>
                      <a:pt x="104299" y="108109"/>
                      <a:pt x="104299" y="105251"/>
                      <a:pt x="104299" y="102394"/>
                    </a:cubicBezTo>
                    <a:cubicBezTo>
                      <a:pt x="104299" y="99536"/>
                      <a:pt x="104299" y="97631"/>
                      <a:pt x="103346" y="94774"/>
                    </a:cubicBezTo>
                    <a:cubicBezTo>
                      <a:pt x="104299" y="94774"/>
                      <a:pt x="106204" y="94774"/>
                      <a:pt x="107156" y="94774"/>
                    </a:cubicBezTo>
                    <a:cubicBezTo>
                      <a:pt x="122396" y="94774"/>
                      <a:pt x="134779" y="84296"/>
                      <a:pt x="137636" y="70009"/>
                    </a:cubicBezTo>
                    <a:cubicBezTo>
                      <a:pt x="140494" y="70961"/>
                      <a:pt x="143351" y="71914"/>
                      <a:pt x="146209" y="71914"/>
                    </a:cubicBezTo>
                    <a:cubicBezTo>
                      <a:pt x="161449" y="71914"/>
                      <a:pt x="172879" y="59531"/>
                      <a:pt x="172879" y="45244"/>
                    </a:cubicBezTo>
                    <a:cubicBezTo>
                      <a:pt x="172879" y="30956"/>
                      <a:pt x="160496" y="18574"/>
                      <a:pt x="146209" y="18574"/>
                    </a:cubicBezTo>
                    <a:cubicBezTo>
                      <a:pt x="144304" y="18574"/>
                      <a:pt x="141446" y="18574"/>
                      <a:pt x="139541" y="19526"/>
                    </a:cubicBezTo>
                    <a:cubicBezTo>
                      <a:pt x="138589" y="11906"/>
                      <a:pt x="131921" y="7144"/>
                      <a:pt x="124301" y="7144"/>
                    </a:cubicBezTo>
                    <a:cubicBezTo>
                      <a:pt x="115729" y="7144"/>
                      <a:pt x="108109" y="13811"/>
                      <a:pt x="108109" y="23336"/>
                    </a:cubicBezTo>
                    <a:cubicBezTo>
                      <a:pt x="108109" y="27146"/>
                      <a:pt x="110014" y="30956"/>
                      <a:pt x="111919" y="33814"/>
                    </a:cubicBezTo>
                    <a:cubicBezTo>
                      <a:pt x="110014" y="33814"/>
                      <a:pt x="108109" y="32861"/>
                      <a:pt x="106204" y="32861"/>
                    </a:cubicBezTo>
                    <a:cubicBezTo>
                      <a:pt x="100489" y="32861"/>
                      <a:pt x="95726" y="34766"/>
                      <a:pt x="90964" y="36671"/>
                    </a:cubicBezTo>
                    <a:cubicBezTo>
                      <a:pt x="85249" y="27146"/>
                      <a:pt x="75724" y="19526"/>
                      <a:pt x="63341" y="19526"/>
                    </a:cubicBezTo>
                    <a:cubicBezTo>
                      <a:pt x="46196" y="19526"/>
                      <a:pt x="31909" y="33814"/>
                      <a:pt x="31909" y="50959"/>
                    </a:cubicBezTo>
                    <a:cubicBezTo>
                      <a:pt x="31909" y="58579"/>
                      <a:pt x="34766" y="65246"/>
                      <a:pt x="39529" y="70961"/>
                    </a:cubicBezTo>
                    <a:cubicBezTo>
                      <a:pt x="30004" y="78581"/>
                      <a:pt x="24289" y="89059"/>
                      <a:pt x="24289" y="101441"/>
                    </a:cubicBezTo>
                    <a:cubicBezTo>
                      <a:pt x="24289" y="103346"/>
                      <a:pt x="24289" y="104299"/>
                      <a:pt x="24289" y="105251"/>
                    </a:cubicBezTo>
                    <a:cubicBezTo>
                      <a:pt x="22384" y="104299"/>
                      <a:pt x="20479" y="103346"/>
                      <a:pt x="18574" y="103346"/>
                    </a:cubicBezTo>
                    <a:cubicBezTo>
                      <a:pt x="12859" y="103346"/>
                      <a:pt x="7144" y="108109"/>
                      <a:pt x="7144" y="114776"/>
                    </a:cubicBezTo>
                    <a:cubicBezTo>
                      <a:pt x="7144" y="120491"/>
                      <a:pt x="11906" y="126206"/>
                      <a:pt x="18574" y="126206"/>
                    </a:cubicBezTo>
                    <a:cubicBezTo>
                      <a:pt x="21431" y="126206"/>
                      <a:pt x="24289" y="125254"/>
                      <a:pt x="26194" y="123349"/>
                    </a:cubicBezTo>
                    <a:cubicBezTo>
                      <a:pt x="28099" y="130969"/>
                      <a:pt x="33814" y="137636"/>
                      <a:pt x="41434" y="140494"/>
                    </a:cubicBezTo>
                    <a:cubicBezTo>
                      <a:pt x="44291" y="151924"/>
                      <a:pt x="51911" y="160496"/>
                      <a:pt x="62389" y="164306"/>
                    </a:cubicBezTo>
                    <a:cubicBezTo>
                      <a:pt x="61436" y="166211"/>
                      <a:pt x="60484" y="169069"/>
                      <a:pt x="60484" y="1728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8">
                <a:extLst>
                  <a:ext uri="{FF2B5EF4-FFF2-40B4-BE49-F238E27FC236}">
                    <a16:creationId xmlns:a16="http://schemas.microsoft.com/office/drawing/2014/main" id="{E312E3F1-EB06-4A69-82B4-4FF9E3EECBD4}"/>
                  </a:ext>
                </a:extLst>
              </p:cNvPr>
              <p:cNvSpPr/>
              <p:nvPr/>
            </p:nvSpPr>
            <p:spPr>
              <a:xfrm>
                <a:off x="5805011" y="4197191"/>
                <a:ext cx="66675" cy="57150"/>
              </a:xfrm>
              <a:custGeom>
                <a:avLst/>
                <a:gdLst>
                  <a:gd name="connsiteX0" fmla="*/ 39529 w 66675"/>
                  <a:gd name="connsiteY0" fmla="*/ 50959 h 57150"/>
                  <a:gd name="connsiteX1" fmla="*/ 61436 w 66675"/>
                  <a:gd name="connsiteY1" fmla="*/ 29051 h 57150"/>
                  <a:gd name="connsiteX2" fmla="*/ 39529 w 66675"/>
                  <a:gd name="connsiteY2" fmla="*/ 7144 h 57150"/>
                  <a:gd name="connsiteX3" fmla="*/ 20479 w 66675"/>
                  <a:gd name="connsiteY3" fmla="*/ 17621 h 57150"/>
                  <a:gd name="connsiteX4" fmla="*/ 19526 w 66675"/>
                  <a:gd name="connsiteY4" fmla="*/ 17621 h 57150"/>
                  <a:gd name="connsiteX5" fmla="*/ 7144 w 66675"/>
                  <a:gd name="connsiteY5" fmla="*/ 30004 h 57150"/>
                  <a:gd name="connsiteX6" fmla="*/ 19526 w 66675"/>
                  <a:gd name="connsiteY6" fmla="*/ 42386 h 57150"/>
                  <a:gd name="connsiteX7" fmla="*/ 22384 w 66675"/>
                  <a:gd name="connsiteY7" fmla="*/ 41434 h 57150"/>
                  <a:gd name="connsiteX8" fmla="*/ 39529 w 66675"/>
                  <a:gd name="connsiteY8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" h="57150">
                    <a:moveTo>
                      <a:pt x="39529" y="50959"/>
                    </a:moveTo>
                    <a:cubicBezTo>
                      <a:pt x="51911" y="50959"/>
                      <a:pt x="61436" y="41434"/>
                      <a:pt x="61436" y="29051"/>
                    </a:cubicBezTo>
                    <a:cubicBezTo>
                      <a:pt x="61436" y="16669"/>
                      <a:pt x="51911" y="7144"/>
                      <a:pt x="39529" y="7144"/>
                    </a:cubicBezTo>
                    <a:cubicBezTo>
                      <a:pt x="31909" y="7144"/>
                      <a:pt x="24289" y="11906"/>
                      <a:pt x="20479" y="17621"/>
                    </a:cubicBezTo>
                    <a:cubicBezTo>
                      <a:pt x="20479" y="17621"/>
                      <a:pt x="20479" y="17621"/>
                      <a:pt x="19526" y="17621"/>
                    </a:cubicBezTo>
                    <a:cubicBezTo>
                      <a:pt x="12859" y="17621"/>
                      <a:pt x="7144" y="23336"/>
                      <a:pt x="7144" y="30004"/>
                    </a:cubicBezTo>
                    <a:cubicBezTo>
                      <a:pt x="7144" y="36671"/>
                      <a:pt x="12859" y="42386"/>
                      <a:pt x="19526" y="42386"/>
                    </a:cubicBezTo>
                    <a:cubicBezTo>
                      <a:pt x="20479" y="42386"/>
                      <a:pt x="21431" y="42386"/>
                      <a:pt x="22384" y="41434"/>
                    </a:cubicBezTo>
                    <a:cubicBezTo>
                      <a:pt x="27146" y="48101"/>
                      <a:pt x="32861" y="50959"/>
                      <a:pt x="39529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9">
                <a:extLst>
                  <a:ext uri="{FF2B5EF4-FFF2-40B4-BE49-F238E27FC236}">
                    <a16:creationId xmlns:a16="http://schemas.microsoft.com/office/drawing/2014/main" id="{E84F926E-1985-4734-88C3-3B51A1D2977B}"/>
                  </a:ext>
                </a:extLst>
              </p:cNvPr>
              <p:cNvSpPr/>
              <p:nvPr/>
            </p:nvSpPr>
            <p:spPr>
              <a:xfrm>
                <a:off x="5743099" y="3115151"/>
                <a:ext cx="66675" cy="76200"/>
              </a:xfrm>
              <a:custGeom>
                <a:avLst/>
                <a:gdLst>
                  <a:gd name="connsiteX0" fmla="*/ 18574 w 66675"/>
                  <a:gd name="connsiteY0" fmla="*/ 56674 h 76200"/>
                  <a:gd name="connsiteX1" fmla="*/ 10954 w 66675"/>
                  <a:gd name="connsiteY1" fmla="*/ 67151 h 76200"/>
                  <a:gd name="connsiteX2" fmla="*/ 21431 w 66675"/>
                  <a:gd name="connsiteY2" fmla="*/ 77629 h 76200"/>
                  <a:gd name="connsiteX3" fmla="*/ 31909 w 66675"/>
                  <a:gd name="connsiteY3" fmla="*/ 67151 h 76200"/>
                  <a:gd name="connsiteX4" fmla="*/ 30956 w 66675"/>
                  <a:gd name="connsiteY4" fmla="*/ 62389 h 76200"/>
                  <a:gd name="connsiteX5" fmla="*/ 34766 w 66675"/>
                  <a:gd name="connsiteY5" fmla="*/ 62389 h 76200"/>
                  <a:gd name="connsiteX6" fmla="*/ 62389 w 66675"/>
                  <a:gd name="connsiteY6" fmla="*/ 34766 h 76200"/>
                  <a:gd name="connsiteX7" fmla="*/ 34766 w 66675"/>
                  <a:gd name="connsiteY7" fmla="*/ 7144 h 76200"/>
                  <a:gd name="connsiteX8" fmla="*/ 7144 w 66675"/>
                  <a:gd name="connsiteY8" fmla="*/ 34766 h 76200"/>
                  <a:gd name="connsiteX9" fmla="*/ 18574 w 66675"/>
                  <a:gd name="connsiteY9" fmla="*/ 5667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5" h="76200">
                    <a:moveTo>
                      <a:pt x="18574" y="56674"/>
                    </a:moveTo>
                    <a:cubicBezTo>
                      <a:pt x="13811" y="57626"/>
                      <a:pt x="10954" y="62389"/>
                      <a:pt x="10954" y="67151"/>
                    </a:cubicBezTo>
                    <a:cubicBezTo>
                      <a:pt x="10954" y="72866"/>
                      <a:pt x="15716" y="77629"/>
                      <a:pt x="21431" y="77629"/>
                    </a:cubicBezTo>
                    <a:cubicBezTo>
                      <a:pt x="27146" y="77629"/>
                      <a:pt x="31909" y="72866"/>
                      <a:pt x="31909" y="67151"/>
                    </a:cubicBezTo>
                    <a:cubicBezTo>
                      <a:pt x="31909" y="65246"/>
                      <a:pt x="30956" y="63341"/>
                      <a:pt x="30956" y="62389"/>
                    </a:cubicBezTo>
                    <a:cubicBezTo>
                      <a:pt x="31909" y="62389"/>
                      <a:pt x="33814" y="62389"/>
                      <a:pt x="34766" y="62389"/>
                    </a:cubicBezTo>
                    <a:cubicBezTo>
                      <a:pt x="50006" y="62389"/>
                      <a:pt x="62389" y="50006"/>
                      <a:pt x="62389" y="34766"/>
                    </a:cubicBezTo>
                    <a:cubicBezTo>
                      <a:pt x="62389" y="19526"/>
                      <a:pt x="50006" y="7144"/>
                      <a:pt x="34766" y="7144"/>
                    </a:cubicBezTo>
                    <a:cubicBezTo>
                      <a:pt x="19526" y="7144"/>
                      <a:pt x="7144" y="19526"/>
                      <a:pt x="7144" y="34766"/>
                    </a:cubicBezTo>
                    <a:cubicBezTo>
                      <a:pt x="7144" y="44291"/>
                      <a:pt x="11906" y="51911"/>
                      <a:pt x="18574" y="566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40">
                <a:extLst>
                  <a:ext uri="{FF2B5EF4-FFF2-40B4-BE49-F238E27FC236}">
                    <a16:creationId xmlns:a16="http://schemas.microsoft.com/office/drawing/2014/main" id="{7074AE5E-2655-4AD5-B49B-3CBF0460C7AD}"/>
                  </a:ext>
                </a:extLst>
              </p:cNvPr>
              <p:cNvSpPr/>
              <p:nvPr/>
            </p:nvSpPr>
            <p:spPr>
              <a:xfrm>
                <a:off x="5561171" y="3656171"/>
                <a:ext cx="28575" cy="28575"/>
              </a:xfrm>
              <a:custGeom>
                <a:avLst/>
                <a:gdLst>
                  <a:gd name="connsiteX0" fmla="*/ 17621 w 28575"/>
                  <a:gd name="connsiteY0" fmla="*/ 7144 h 28575"/>
                  <a:gd name="connsiteX1" fmla="*/ 7144 w 28575"/>
                  <a:gd name="connsiteY1" fmla="*/ 17621 h 28575"/>
                  <a:gd name="connsiteX2" fmla="*/ 17621 w 28575"/>
                  <a:gd name="connsiteY2" fmla="*/ 28099 h 28575"/>
                  <a:gd name="connsiteX3" fmla="*/ 28099 w 28575"/>
                  <a:gd name="connsiteY3" fmla="*/ 17621 h 28575"/>
                  <a:gd name="connsiteX4" fmla="*/ 17621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7144"/>
                    </a:move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7146" y="11906"/>
                      <a:pt x="23336" y="7144"/>
                      <a:pt x="1762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41">
                <a:extLst>
                  <a:ext uri="{FF2B5EF4-FFF2-40B4-BE49-F238E27FC236}">
                    <a16:creationId xmlns:a16="http://schemas.microsoft.com/office/drawing/2014/main" id="{C42794B9-B7BF-4A9C-A4EF-876E14808839}"/>
                  </a:ext>
                </a:extLst>
              </p:cNvPr>
              <p:cNvSpPr/>
              <p:nvPr/>
            </p:nvSpPr>
            <p:spPr>
              <a:xfrm>
                <a:off x="5945981" y="3291038"/>
                <a:ext cx="47625" cy="38100"/>
              </a:xfrm>
              <a:custGeom>
                <a:avLst/>
                <a:gdLst>
                  <a:gd name="connsiteX0" fmla="*/ 7144 w 47625"/>
                  <a:gd name="connsiteY0" fmla="*/ 21757 h 38100"/>
                  <a:gd name="connsiteX1" fmla="*/ 23336 w 47625"/>
                  <a:gd name="connsiteY1" fmla="*/ 37950 h 38100"/>
                  <a:gd name="connsiteX2" fmla="*/ 37624 w 47625"/>
                  <a:gd name="connsiteY2" fmla="*/ 28425 h 38100"/>
                  <a:gd name="connsiteX3" fmla="*/ 47149 w 47625"/>
                  <a:gd name="connsiteY3" fmla="*/ 17947 h 38100"/>
                  <a:gd name="connsiteX4" fmla="*/ 36671 w 47625"/>
                  <a:gd name="connsiteY4" fmla="*/ 7470 h 38100"/>
                  <a:gd name="connsiteX5" fmla="*/ 30956 w 47625"/>
                  <a:gd name="connsiteY5" fmla="*/ 9375 h 38100"/>
                  <a:gd name="connsiteX6" fmla="*/ 23336 w 47625"/>
                  <a:gd name="connsiteY6" fmla="*/ 7470 h 38100"/>
                  <a:gd name="connsiteX7" fmla="*/ 7144 w 47625"/>
                  <a:gd name="connsiteY7" fmla="*/ 2175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38100">
                    <a:moveTo>
                      <a:pt x="7144" y="21757"/>
                    </a:moveTo>
                    <a:cubicBezTo>
                      <a:pt x="7144" y="30330"/>
                      <a:pt x="13811" y="37950"/>
                      <a:pt x="23336" y="37950"/>
                    </a:cubicBezTo>
                    <a:cubicBezTo>
                      <a:pt x="30004" y="37950"/>
                      <a:pt x="35719" y="34140"/>
                      <a:pt x="37624" y="28425"/>
                    </a:cubicBezTo>
                    <a:cubicBezTo>
                      <a:pt x="43339" y="27472"/>
                      <a:pt x="47149" y="23662"/>
                      <a:pt x="47149" y="17947"/>
                    </a:cubicBezTo>
                    <a:cubicBezTo>
                      <a:pt x="47149" y="12232"/>
                      <a:pt x="42386" y="7470"/>
                      <a:pt x="36671" y="7470"/>
                    </a:cubicBezTo>
                    <a:cubicBezTo>
                      <a:pt x="34766" y="7470"/>
                      <a:pt x="32861" y="8422"/>
                      <a:pt x="30956" y="9375"/>
                    </a:cubicBezTo>
                    <a:cubicBezTo>
                      <a:pt x="29051" y="8422"/>
                      <a:pt x="26194" y="7470"/>
                      <a:pt x="23336" y="7470"/>
                    </a:cubicBezTo>
                    <a:cubicBezTo>
                      <a:pt x="14764" y="5565"/>
                      <a:pt x="7144" y="12232"/>
                      <a:pt x="7144" y="217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42">
                <a:extLst>
                  <a:ext uri="{FF2B5EF4-FFF2-40B4-BE49-F238E27FC236}">
                    <a16:creationId xmlns:a16="http://schemas.microsoft.com/office/drawing/2014/main" id="{ECA5C001-B79E-4A68-B6F4-91C0CD156BF0}"/>
                  </a:ext>
                </a:extLst>
              </p:cNvPr>
              <p:cNvSpPr/>
              <p:nvPr/>
            </p:nvSpPr>
            <p:spPr>
              <a:xfrm>
                <a:off x="5442109" y="3480911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43">
                <a:extLst>
                  <a:ext uri="{FF2B5EF4-FFF2-40B4-BE49-F238E27FC236}">
                    <a16:creationId xmlns:a16="http://schemas.microsoft.com/office/drawing/2014/main" id="{617F78D5-68DE-4EF3-9B18-BF7FC6130097}"/>
                  </a:ext>
                </a:extLst>
              </p:cNvPr>
              <p:cNvSpPr/>
              <p:nvPr/>
            </p:nvSpPr>
            <p:spPr>
              <a:xfrm>
                <a:off x="5835491" y="2999899"/>
                <a:ext cx="47625" cy="38100"/>
              </a:xfrm>
              <a:custGeom>
                <a:avLst/>
                <a:gdLst>
                  <a:gd name="connsiteX0" fmla="*/ 15716 w 47625"/>
                  <a:gd name="connsiteY0" fmla="*/ 15716 h 38100"/>
                  <a:gd name="connsiteX1" fmla="*/ 7144 w 47625"/>
                  <a:gd name="connsiteY1" fmla="*/ 24289 h 38100"/>
                  <a:gd name="connsiteX2" fmla="*/ 15716 w 47625"/>
                  <a:gd name="connsiteY2" fmla="*/ 32861 h 38100"/>
                  <a:gd name="connsiteX3" fmla="*/ 21431 w 47625"/>
                  <a:gd name="connsiteY3" fmla="*/ 30956 h 38100"/>
                  <a:gd name="connsiteX4" fmla="*/ 33814 w 47625"/>
                  <a:gd name="connsiteY4" fmla="*/ 37624 h 38100"/>
                  <a:gd name="connsiteX5" fmla="*/ 49054 w 47625"/>
                  <a:gd name="connsiteY5" fmla="*/ 22384 h 38100"/>
                  <a:gd name="connsiteX6" fmla="*/ 33814 w 47625"/>
                  <a:gd name="connsiteY6" fmla="*/ 7144 h 38100"/>
                  <a:gd name="connsiteX7" fmla="*/ 18574 w 47625"/>
                  <a:gd name="connsiteY7" fmla="*/ 17621 h 38100"/>
                  <a:gd name="connsiteX8" fmla="*/ 15716 w 47625"/>
                  <a:gd name="connsiteY8" fmla="*/ 15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15716" y="15716"/>
                    </a:moveTo>
                    <a:cubicBezTo>
                      <a:pt x="10954" y="15716"/>
                      <a:pt x="7144" y="19526"/>
                      <a:pt x="7144" y="24289"/>
                    </a:cubicBezTo>
                    <a:cubicBezTo>
                      <a:pt x="7144" y="29051"/>
                      <a:pt x="10954" y="32861"/>
                      <a:pt x="15716" y="32861"/>
                    </a:cubicBezTo>
                    <a:cubicBezTo>
                      <a:pt x="17621" y="32861"/>
                      <a:pt x="19526" y="31909"/>
                      <a:pt x="21431" y="30956"/>
                    </a:cubicBezTo>
                    <a:cubicBezTo>
                      <a:pt x="24289" y="34766"/>
                      <a:pt x="29051" y="37624"/>
                      <a:pt x="33814" y="37624"/>
                    </a:cubicBezTo>
                    <a:cubicBezTo>
                      <a:pt x="42386" y="37624"/>
                      <a:pt x="49054" y="30956"/>
                      <a:pt x="49054" y="22384"/>
                    </a:cubicBezTo>
                    <a:cubicBezTo>
                      <a:pt x="49054" y="13811"/>
                      <a:pt x="42386" y="7144"/>
                      <a:pt x="33814" y="7144"/>
                    </a:cubicBezTo>
                    <a:cubicBezTo>
                      <a:pt x="27146" y="7144"/>
                      <a:pt x="21431" y="11906"/>
                      <a:pt x="18574" y="17621"/>
                    </a:cubicBezTo>
                    <a:cubicBezTo>
                      <a:pt x="17621" y="15716"/>
                      <a:pt x="16669" y="15716"/>
                      <a:pt x="15716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44">
                <a:extLst>
                  <a:ext uri="{FF2B5EF4-FFF2-40B4-BE49-F238E27FC236}">
                    <a16:creationId xmlns:a16="http://schemas.microsoft.com/office/drawing/2014/main" id="{A163E4C1-E447-4A7D-A6E3-7B369DE270B7}"/>
                  </a:ext>
                </a:extLst>
              </p:cNvPr>
              <p:cNvSpPr/>
              <p:nvPr/>
            </p:nvSpPr>
            <p:spPr>
              <a:xfrm>
                <a:off x="5748814" y="3547586"/>
                <a:ext cx="57150" cy="57150"/>
              </a:xfrm>
              <a:custGeom>
                <a:avLst/>
                <a:gdLst>
                  <a:gd name="connsiteX0" fmla="*/ 7144 w 57150"/>
                  <a:gd name="connsiteY0" fmla="*/ 30956 h 57150"/>
                  <a:gd name="connsiteX1" fmla="*/ 30956 w 57150"/>
                  <a:gd name="connsiteY1" fmla="*/ 54769 h 57150"/>
                  <a:gd name="connsiteX2" fmla="*/ 54769 w 57150"/>
                  <a:gd name="connsiteY2" fmla="*/ 30956 h 57150"/>
                  <a:gd name="connsiteX3" fmla="*/ 30956 w 57150"/>
                  <a:gd name="connsiteY3" fmla="*/ 7144 h 57150"/>
                  <a:gd name="connsiteX4" fmla="*/ 7144 w 57150"/>
                  <a:gd name="connsiteY4" fmla="*/ 30956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0956"/>
                    </a:moveTo>
                    <a:cubicBezTo>
                      <a:pt x="7144" y="44291"/>
                      <a:pt x="17621" y="54769"/>
                      <a:pt x="30956" y="54769"/>
                    </a:cubicBezTo>
                    <a:cubicBezTo>
                      <a:pt x="44291" y="54769"/>
                      <a:pt x="54769" y="44291"/>
                      <a:pt x="54769" y="30956"/>
                    </a:cubicBezTo>
                    <a:cubicBezTo>
                      <a:pt x="54769" y="17621"/>
                      <a:pt x="44291" y="7144"/>
                      <a:pt x="30956" y="7144"/>
                    </a:cubicBezTo>
                    <a:cubicBezTo>
                      <a:pt x="17621" y="7144"/>
                      <a:pt x="7144" y="17621"/>
                      <a:pt x="7144" y="309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5">
                <a:extLst>
                  <a:ext uri="{FF2B5EF4-FFF2-40B4-BE49-F238E27FC236}">
                    <a16:creationId xmlns:a16="http://schemas.microsoft.com/office/drawing/2014/main" id="{F344D6E2-1683-4BCB-AFB5-02420C030787}"/>
                  </a:ext>
                </a:extLst>
              </p:cNvPr>
              <p:cNvSpPr/>
              <p:nvPr/>
            </p:nvSpPr>
            <p:spPr>
              <a:xfrm>
                <a:off x="6052661" y="2749336"/>
                <a:ext cx="57150" cy="57150"/>
              </a:xfrm>
              <a:custGeom>
                <a:avLst/>
                <a:gdLst>
                  <a:gd name="connsiteX0" fmla="*/ 7144 w 57150"/>
                  <a:gd name="connsiteY0" fmla="*/ 31012 h 57150"/>
                  <a:gd name="connsiteX1" fmla="*/ 30956 w 57150"/>
                  <a:gd name="connsiteY1" fmla="*/ 54824 h 57150"/>
                  <a:gd name="connsiteX2" fmla="*/ 54769 w 57150"/>
                  <a:gd name="connsiteY2" fmla="*/ 31012 h 57150"/>
                  <a:gd name="connsiteX3" fmla="*/ 30956 w 57150"/>
                  <a:gd name="connsiteY3" fmla="*/ 7199 h 57150"/>
                  <a:gd name="connsiteX4" fmla="*/ 7144 w 57150"/>
                  <a:gd name="connsiteY4" fmla="*/ 3101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1012"/>
                    </a:moveTo>
                    <a:cubicBezTo>
                      <a:pt x="7144" y="44347"/>
                      <a:pt x="17621" y="54824"/>
                      <a:pt x="30956" y="54824"/>
                    </a:cubicBezTo>
                    <a:cubicBezTo>
                      <a:pt x="44291" y="54824"/>
                      <a:pt x="54769" y="44347"/>
                      <a:pt x="54769" y="31012"/>
                    </a:cubicBezTo>
                    <a:cubicBezTo>
                      <a:pt x="54769" y="17677"/>
                      <a:pt x="44291" y="7199"/>
                      <a:pt x="30956" y="7199"/>
                    </a:cubicBezTo>
                    <a:cubicBezTo>
                      <a:pt x="17621" y="6247"/>
                      <a:pt x="7144" y="17677"/>
                      <a:pt x="7144" y="310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6">
                <a:extLst>
                  <a:ext uri="{FF2B5EF4-FFF2-40B4-BE49-F238E27FC236}">
                    <a16:creationId xmlns:a16="http://schemas.microsoft.com/office/drawing/2014/main" id="{700609A4-DCEF-48E7-88F0-DC5E92F8471B}"/>
                  </a:ext>
                </a:extLst>
              </p:cNvPr>
              <p:cNvSpPr/>
              <p:nvPr/>
            </p:nvSpPr>
            <p:spPr>
              <a:xfrm>
                <a:off x="5403056" y="3395186"/>
                <a:ext cx="38100" cy="38100"/>
              </a:xfrm>
              <a:custGeom>
                <a:avLst/>
                <a:gdLst>
                  <a:gd name="connsiteX0" fmla="*/ 37624 w 38100"/>
                  <a:gd name="connsiteY0" fmla="*/ 22384 h 38100"/>
                  <a:gd name="connsiteX1" fmla="*/ 22384 w 38100"/>
                  <a:gd name="connsiteY1" fmla="*/ 37624 h 38100"/>
                  <a:gd name="connsiteX2" fmla="*/ 7144 w 38100"/>
                  <a:gd name="connsiteY2" fmla="*/ 22384 h 38100"/>
                  <a:gd name="connsiteX3" fmla="*/ 22384 w 38100"/>
                  <a:gd name="connsiteY3" fmla="*/ 7144 h 38100"/>
                  <a:gd name="connsiteX4" fmla="*/ 37624 w 38100"/>
                  <a:gd name="connsiteY4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7624" y="22384"/>
                    </a:moveTo>
                    <a:cubicBezTo>
                      <a:pt x="37624" y="30801"/>
                      <a:pt x="30801" y="37624"/>
                      <a:pt x="22384" y="37624"/>
                    </a:cubicBezTo>
                    <a:cubicBezTo>
                      <a:pt x="13967" y="37624"/>
                      <a:pt x="7144" y="30801"/>
                      <a:pt x="7144" y="22384"/>
                    </a:cubicBezTo>
                    <a:cubicBezTo>
                      <a:pt x="7144" y="13967"/>
                      <a:pt x="13967" y="7144"/>
                      <a:pt x="22384" y="7144"/>
                    </a:cubicBezTo>
                    <a:cubicBezTo>
                      <a:pt x="30801" y="7144"/>
                      <a:pt x="37624" y="13967"/>
                      <a:pt x="3762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7">
                <a:extLst>
                  <a:ext uri="{FF2B5EF4-FFF2-40B4-BE49-F238E27FC236}">
                    <a16:creationId xmlns:a16="http://schemas.microsoft.com/office/drawing/2014/main" id="{A842D0B0-40C1-4CD2-BDF8-00EF192D3251}"/>
                  </a:ext>
                </a:extLst>
              </p:cNvPr>
              <p:cNvSpPr/>
              <p:nvPr/>
            </p:nvSpPr>
            <p:spPr>
              <a:xfrm>
                <a:off x="5899309" y="3254216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2384"/>
                      <a:pt x="26194" y="16669"/>
                    </a:cubicBezTo>
                    <a:cubicBezTo>
                      <a:pt x="26194" y="10954"/>
                      <a:pt x="22384" y="7144"/>
                      <a:pt x="16669" y="7144"/>
                    </a:cubicBezTo>
                    <a:cubicBezTo>
                      <a:pt x="10954" y="7144"/>
                      <a:pt x="7144" y="10954"/>
                      <a:pt x="7144" y="16669"/>
                    </a:cubicBezTo>
                    <a:cubicBezTo>
                      <a:pt x="7144" y="22384"/>
                      <a:pt x="10954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8">
                <a:extLst>
                  <a:ext uri="{FF2B5EF4-FFF2-40B4-BE49-F238E27FC236}">
                    <a16:creationId xmlns:a16="http://schemas.microsoft.com/office/drawing/2014/main" id="{A4E4E510-8FCC-4B94-B207-6D3192A74736}"/>
                  </a:ext>
                </a:extLst>
              </p:cNvPr>
              <p:cNvSpPr/>
              <p:nvPr/>
            </p:nvSpPr>
            <p:spPr>
              <a:xfrm>
                <a:off x="5721191" y="4040029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7144 h 38100"/>
                  <a:gd name="connsiteX2" fmla="*/ 7144 w 38100"/>
                  <a:gd name="connsiteY2" fmla="*/ 23336 h 38100"/>
                  <a:gd name="connsiteX3" fmla="*/ 23336 w 38100"/>
                  <a:gd name="connsiteY3" fmla="*/ 39529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14764"/>
                      <a:pt x="31909" y="7144"/>
                      <a:pt x="23336" y="7144"/>
                    </a:cubicBezTo>
                    <a:cubicBezTo>
                      <a:pt x="14764" y="7144"/>
                      <a:pt x="7144" y="14764"/>
                      <a:pt x="7144" y="23336"/>
                    </a:cubicBezTo>
                    <a:cubicBezTo>
                      <a:pt x="7144" y="31909"/>
                      <a:pt x="14764" y="39529"/>
                      <a:pt x="23336" y="39529"/>
                    </a:cubicBezTo>
                    <a:cubicBezTo>
                      <a:pt x="31909" y="39529"/>
                      <a:pt x="39529" y="31909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9">
                <a:extLst>
                  <a:ext uri="{FF2B5EF4-FFF2-40B4-BE49-F238E27FC236}">
                    <a16:creationId xmlns:a16="http://schemas.microsoft.com/office/drawing/2014/main" id="{7F2F02FC-DB61-49B5-BA26-4ECA647BA5A6}"/>
                  </a:ext>
                </a:extLst>
              </p:cNvPr>
              <p:cNvSpPr/>
              <p:nvPr/>
            </p:nvSpPr>
            <p:spPr>
              <a:xfrm>
                <a:off x="5850731" y="3401854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28099 h 28575"/>
                  <a:gd name="connsiteX2" fmla="*/ 7144 w 28575"/>
                  <a:gd name="connsiteY2" fmla="*/ 17621 h 28575"/>
                  <a:gd name="connsiteX3" fmla="*/ 17621 w 28575"/>
                  <a:gd name="connsiteY3" fmla="*/ 7144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23408"/>
                      <a:pt x="23408" y="28099"/>
                      <a:pt x="17621" y="28099"/>
                    </a:cubicBezTo>
                    <a:cubicBezTo>
                      <a:pt x="11835" y="28099"/>
                      <a:pt x="7144" y="23408"/>
                      <a:pt x="7144" y="17621"/>
                    </a:cubicBezTo>
                    <a:cubicBezTo>
                      <a:pt x="7144" y="11835"/>
                      <a:pt x="11835" y="7144"/>
                      <a:pt x="17621" y="7144"/>
                    </a:cubicBezTo>
                    <a:cubicBezTo>
                      <a:pt x="23408" y="7144"/>
                      <a:pt x="28099" y="11835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50">
                <a:extLst>
                  <a:ext uri="{FF2B5EF4-FFF2-40B4-BE49-F238E27FC236}">
                    <a16:creationId xmlns:a16="http://schemas.microsoft.com/office/drawing/2014/main" id="{58CA6A97-8110-46C6-9413-6571D0C83ABB}"/>
                  </a:ext>
                </a:extLst>
              </p:cNvPr>
              <p:cNvSpPr/>
              <p:nvPr/>
            </p:nvSpPr>
            <p:spPr>
              <a:xfrm>
                <a:off x="5676424" y="2450306"/>
                <a:ext cx="1247775" cy="1857375"/>
              </a:xfrm>
              <a:custGeom>
                <a:avLst/>
                <a:gdLst>
                  <a:gd name="connsiteX0" fmla="*/ 1172051 w 1247775"/>
                  <a:gd name="connsiteY0" fmla="*/ 974884 h 1857375"/>
                  <a:gd name="connsiteX1" fmla="*/ 1037749 w 1247775"/>
                  <a:gd name="connsiteY1" fmla="*/ 787241 h 1857375"/>
                  <a:gd name="connsiteX2" fmla="*/ 1026319 w 1247775"/>
                  <a:gd name="connsiteY2" fmla="*/ 764381 h 1857375"/>
                  <a:gd name="connsiteX3" fmla="*/ 1023461 w 1247775"/>
                  <a:gd name="connsiteY3" fmla="*/ 751046 h 1857375"/>
                  <a:gd name="connsiteX4" fmla="*/ 1024414 w 1247775"/>
                  <a:gd name="connsiteY4" fmla="*/ 750094 h 1857375"/>
                  <a:gd name="connsiteX5" fmla="*/ 1025366 w 1247775"/>
                  <a:gd name="connsiteY5" fmla="*/ 744379 h 1857375"/>
                  <a:gd name="connsiteX6" fmla="*/ 1022509 w 1247775"/>
                  <a:gd name="connsiteY6" fmla="*/ 731996 h 1857375"/>
                  <a:gd name="connsiteX7" fmla="*/ 1037749 w 1247775"/>
                  <a:gd name="connsiteY7" fmla="*/ 609124 h 1857375"/>
                  <a:gd name="connsiteX8" fmla="*/ 1025366 w 1247775"/>
                  <a:gd name="connsiteY8" fmla="*/ 473869 h 1857375"/>
                  <a:gd name="connsiteX9" fmla="*/ 1025366 w 1247775"/>
                  <a:gd name="connsiteY9" fmla="*/ 472916 h 1857375"/>
                  <a:gd name="connsiteX10" fmla="*/ 1023461 w 1247775"/>
                  <a:gd name="connsiteY10" fmla="*/ 463391 h 1857375"/>
                  <a:gd name="connsiteX11" fmla="*/ 1020604 w 1247775"/>
                  <a:gd name="connsiteY11" fmla="*/ 450056 h 1857375"/>
                  <a:gd name="connsiteX12" fmla="*/ 1021556 w 1247775"/>
                  <a:gd name="connsiteY12" fmla="*/ 442436 h 1857375"/>
                  <a:gd name="connsiteX13" fmla="*/ 1014889 w 1247775"/>
                  <a:gd name="connsiteY13" fmla="*/ 424339 h 1857375"/>
                  <a:gd name="connsiteX14" fmla="*/ 1000601 w 1247775"/>
                  <a:gd name="connsiteY14" fmla="*/ 362426 h 1857375"/>
                  <a:gd name="connsiteX15" fmla="*/ 996791 w 1247775"/>
                  <a:gd name="connsiteY15" fmla="*/ 347186 h 1857375"/>
                  <a:gd name="connsiteX16" fmla="*/ 994886 w 1247775"/>
                  <a:gd name="connsiteY16" fmla="*/ 339566 h 1857375"/>
                  <a:gd name="connsiteX17" fmla="*/ 892969 w 1247775"/>
                  <a:gd name="connsiteY17" fmla="*/ 148114 h 1857375"/>
                  <a:gd name="connsiteX18" fmla="*/ 891064 w 1247775"/>
                  <a:gd name="connsiteY18" fmla="*/ 144304 h 1857375"/>
                  <a:gd name="connsiteX19" fmla="*/ 891064 w 1247775"/>
                  <a:gd name="connsiteY19" fmla="*/ 144304 h 1857375"/>
                  <a:gd name="connsiteX20" fmla="*/ 886301 w 1247775"/>
                  <a:gd name="connsiteY20" fmla="*/ 137636 h 1857375"/>
                  <a:gd name="connsiteX21" fmla="*/ 842486 w 1247775"/>
                  <a:gd name="connsiteY21" fmla="*/ 97631 h 1857375"/>
                  <a:gd name="connsiteX22" fmla="*/ 821531 w 1247775"/>
                  <a:gd name="connsiteY22" fmla="*/ 103346 h 1857375"/>
                  <a:gd name="connsiteX23" fmla="*/ 803434 w 1247775"/>
                  <a:gd name="connsiteY23" fmla="*/ 80486 h 1857375"/>
                  <a:gd name="connsiteX24" fmla="*/ 784384 w 1247775"/>
                  <a:gd name="connsiteY24" fmla="*/ 63341 h 1857375"/>
                  <a:gd name="connsiteX25" fmla="*/ 751046 w 1247775"/>
                  <a:gd name="connsiteY25" fmla="*/ 40481 h 1857375"/>
                  <a:gd name="connsiteX26" fmla="*/ 719614 w 1247775"/>
                  <a:gd name="connsiteY26" fmla="*/ 58579 h 1857375"/>
                  <a:gd name="connsiteX27" fmla="*/ 708184 w 1247775"/>
                  <a:gd name="connsiteY27" fmla="*/ 55721 h 1857375"/>
                  <a:gd name="connsiteX28" fmla="*/ 704374 w 1247775"/>
                  <a:gd name="connsiteY28" fmla="*/ 55721 h 1857375"/>
                  <a:gd name="connsiteX29" fmla="*/ 698659 w 1247775"/>
                  <a:gd name="connsiteY29" fmla="*/ 48101 h 1857375"/>
                  <a:gd name="connsiteX30" fmla="*/ 703421 w 1247775"/>
                  <a:gd name="connsiteY30" fmla="*/ 37624 h 1857375"/>
                  <a:gd name="connsiteX31" fmla="*/ 688181 w 1247775"/>
                  <a:gd name="connsiteY31" fmla="*/ 22384 h 1857375"/>
                  <a:gd name="connsiteX32" fmla="*/ 679609 w 1247775"/>
                  <a:gd name="connsiteY32" fmla="*/ 25241 h 1857375"/>
                  <a:gd name="connsiteX33" fmla="*/ 667226 w 1247775"/>
                  <a:gd name="connsiteY33" fmla="*/ 16669 h 1857375"/>
                  <a:gd name="connsiteX34" fmla="*/ 667226 w 1247775"/>
                  <a:gd name="connsiteY34" fmla="*/ 16669 h 1857375"/>
                  <a:gd name="connsiteX35" fmla="*/ 652939 w 1247775"/>
                  <a:gd name="connsiteY35" fmla="*/ 7144 h 1857375"/>
                  <a:gd name="connsiteX36" fmla="*/ 637699 w 1247775"/>
                  <a:gd name="connsiteY36" fmla="*/ 22384 h 1857375"/>
                  <a:gd name="connsiteX37" fmla="*/ 652939 w 1247775"/>
                  <a:gd name="connsiteY37" fmla="*/ 37624 h 1857375"/>
                  <a:gd name="connsiteX38" fmla="*/ 658654 w 1247775"/>
                  <a:gd name="connsiteY38" fmla="*/ 36671 h 1857375"/>
                  <a:gd name="connsiteX39" fmla="*/ 667226 w 1247775"/>
                  <a:gd name="connsiteY39" fmla="*/ 40481 h 1857375"/>
                  <a:gd name="connsiteX40" fmla="*/ 671989 w 1247775"/>
                  <a:gd name="connsiteY40" fmla="*/ 39529 h 1857375"/>
                  <a:gd name="connsiteX41" fmla="*/ 673894 w 1247775"/>
                  <a:gd name="connsiteY41" fmla="*/ 45244 h 1857375"/>
                  <a:gd name="connsiteX42" fmla="*/ 667226 w 1247775"/>
                  <a:gd name="connsiteY42" fmla="*/ 50006 h 1857375"/>
                  <a:gd name="connsiteX43" fmla="*/ 652939 w 1247775"/>
                  <a:gd name="connsiteY43" fmla="*/ 65246 h 1857375"/>
                  <a:gd name="connsiteX44" fmla="*/ 664369 w 1247775"/>
                  <a:gd name="connsiteY44" fmla="*/ 80486 h 1857375"/>
                  <a:gd name="connsiteX45" fmla="*/ 666274 w 1247775"/>
                  <a:gd name="connsiteY45" fmla="*/ 83344 h 1857375"/>
                  <a:gd name="connsiteX46" fmla="*/ 661511 w 1247775"/>
                  <a:gd name="connsiteY46" fmla="*/ 94774 h 1857375"/>
                  <a:gd name="connsiteX47" fmla="*/ 662464 w 1247775"/>
                  <a:gd name="connsiteY47" fmla="*/ 101441 h 1857375"/>
                  <a:gd name="connsiteX48" fmla="*/ 661511 w 1247775"/>
                  <a:gd name="connsiteY48" fmla="*/ 101441 h 1857375"/>
                  <a:gd name="connsiteX49" fmla="*/ 640556 w 1247775"/>
                  <a:gd name="connsiteY49" fmla="*/ 122396 h 1857375"/>
                  <a:gd name="connsiteX50" fmla="*/ 651034 w 1247775"/>
                  <a:gd name="connsiteY50" fmla="*/ 140494 h 1857375"/>
                  <a:gd name="connsiteX51" fmla="*/ 649129 w 1247775"/>
                  <a:gd name="connsiteY51" fmla="*/ 146209 h 1857375"/>
                  <a:gd name="connsiteX52" fmla="*/ 659606 w 1247775"/>
                  <a:gd name="connsiteY52" fmla="*/ 156686 h 1857375"/>
                  <a:gd name="connsiteX53" fmla="*/ 670084 w 1247775"/>
                  <a:gd name="connsiteY53" fmla="*/ 146209 h 1857375"/>
                  <a:gd name="connsiteX54" fmla="*/ 669131 w 1247775"/>
                  <a:gd name="connsiteY54" fmla="*/ 142399 h 1857375"/>
                  <a:gd name="connsiteX55" fmla="*/ 672941 w 1247775"/>
                  <a:gd name="connsiteY55" fmla="*/ 140494 h 1857375"/>
                  <a:gd name="connsiteX56" fmla="*/ 671989 w 1247775"/>
                  <a:gd name="connsiteY56" fmla="*/ 145256 h 1857375"/>
                  <a:gd name="connsiteX57" fmla="*/ 685324 w 1247775"/>
                  <a:gd name="connsiteY57" fmla="*/ 158591 h 1857375"/>
                  <a:gd name="connsiteX58" fmla="*/ 698659 w 1247775"/>
                  <a:gd name="connsiteY58" fmla="*/ 145256 h 1857375"/>
                  <a:gd name="connsiteX59" fmla="*/ 685324 w 1247775"/>
                  <a:gd name="connsiteY59" fmla="*/ 131921 h 1857375"/>
                  <a:gd name="connsiteX60" fmla="*/ 679609 w 1247775"/>
                  <a:gd name="connsiteY60" fmla="*/ 132874 h 1857375"/>
                  <a:gd name="connsiteX61" fmla="*/ 681514 w 1247775"/>
                  <a:gd name="connsiteY61" fmla="*/ 125254 h 1857375"/>
                  <a:gd name="connsiteX62" fmla="*/ 682466 w 1247775"/>
                  <a:gd name="connsiteY62" fmla="*/ 125254 h 1857375"/>
                  <a:gd name="connsiteX63" fmla="*/ 699611 w 1247775"/>
                  <a:gd name="connsiteY63" fmla="*/ 110014 h 1857375"/>
                  <a:gd name="connsiteX64" fmla="*/ 706279 w 1247775"/>
                  <a:gd name="connsiteY64" fmla="*/ 111919 h 1857375"/>
                  <a:gd name="connsiteX65" fmla="*/ 706279 w 1247775"/>
                  <a:gd name="connsiteY65" fmla="*/ 113824 h 1857375"/>
                  <a:gd name="connsiteX66" fmla="*/ 711994 w 1247775"/>
                  <a:gd name="connsiteY66" fmla="*/ 122396 h 1857375"/>
                  <a:gd name="connsiteX67" fmla="*/ 738664 w 1247775"/>
                  <a:gd name="connsiteY67" fmla="*/ 146209 h 1857375"/>
                  <a:gd name="connsiteX68" fmla="*/ 763429 w 1247775"/>
                  <a:gd name="connsiteY68" fmla="*/ 130969 h 1857375"/>
                  <a:gd name="connsiteX69" fmla="*/ 770096 w 1247775"/>
                  <a:gd name="connsiteY69" fmla="*/ 132874 h 1857375"/>
                  <a:gd name="connsiteX70" fmla="*/ 778669 w 1247775"/>
                  <a:gd name="connsiteY70" fmla="*/ 140494 h 1857375"/>
                  <a:gd name="connsiteX71" fmla="*/ 773906 w 1247775"/>
                  <a:gd name="connsiteY71" fmla="*/ 145256 h 1857375"/>
                  <a:gd name="connsiteX72" fmla="*/ 765334 w 1247775"/>
                  <a:gd name="connsiteY72" fmla="*/ 138589 h 1857375"/>
                  <a:gd name="connsiteX73" fmla="*/ 756761 w 1247775"/>
                  <a:gd name="connsiteY73" fmla="*/ 147161 h 1857375"/>
                  <a:gd name="connsiteX74" fmla="*/ 761524 w 1247775"/>
                  <a:gd name="connsiteY74" fmla="*/ 154781 h 1857375"/>
                  <a:gd name="connsiteX75" fmla="*/ 757714 w 1247775"/>
                  <a:gd name="connsiteY75" fmla="*/ 161449 h 1857375"/>
                  <a:gd name="connsiteX76" fmla="*/ 759619 w 1247775"/>
                  <a:gd name="connsiteY76" fmla="*/ 167164 h 1857375"/>
                  <a:gd name="connsiteX77" fmla="*/ 759619 w 1247775"/>
                  <a:gd name="connsiteY77" fmla="*/ 169069 h 1857375"/>
                  <a:gd name="connsiteX78" fmla="*/ 738664 w 1247775"/>
                  <a:gd name="connsiteY78" fmla="*/ 155734 h 1857375"/>
                  <a:gd name="connsiteX79" fmla="*/ 735806 w 1247775"/>
                  <a:gd name="connsiteY79" fmla="*/ 155734 h 1857375"/>
                  <a:gd name="connsiteX80" fmla="*/ 729139 w 1247775"/>
                  <a:gd name="connsiteY80" fmla="*/ 152876 h 1857375"/>
                  <a:gd name="connsiteX81" fmla="*/ 719614 w 1247775"/>
                  <a:gd name="connsiteY81" fmla="*/ 162401 h 1857375"/>
                  <a:gd name="connsiteX82" fmla="*/ 720566 w 1247775"/>
                  <a:gd name="connsiteY82" fmla="*/ 165259 h 1857375"/>
                  <a:gd name="connsiteX83" fmla="*/ 716756 w 1247775"/>
                  <a:gd name="connsiteY83" fmla="*/ 173831 h 1857375"/>
                  <a:gd name="connsiteX84" fmla="*/ 711994 w 1247775"/>
                  <a:gd name="connsiteY84" fmla="*/ 172879 h 1857375"/>
                  <a:gd name="connsiteX85" fmla="*/ 691991 w 1247775"/>
                  <a:gd name="connsiteY85" fmla="*/ 178594 h 1857375"/>
                  <a:gd name="connsiteX86" fmla="*/ 680561 w 1247775"/>
                  <a:gd name="connsiteY86" fmla="*/ 175736 h 1857375"/>
                  <a:gd name="connsiteX87" fmla="*/ 673894 w 1247775"/>
                  <a:gd name="connsiteY87" fmla="*/ 176689 h 1857375"/>
                  <a:gd name="connsiteX88" fmla="*/ 675799 w 1247775"/>
                  <a:gd name="connsiteY88" fmla="*/ 172879 h 1857375"/>
                  <a:gd name="connsiteX89" fmla="*/ 668179 w 1247775"/>
                  <a:gd name="connsiteY89" fmla="*/ 165259 h 1857375"/>
                  <a:gd name="connsiteX90" fmla="*/ 660559 w 1247775"/>
                  <a:gd name="connsiteY90" fmla="*/ 172879 h 1857375"/>
                  <a:gd name="connsiteX91" fmla="*/ 667226 w 1247775"/>
                  <a:gd name="connsiteY91" fmla="*/ 180499 h 1857375"/>
                  <a:gd name="connsiteX92" fmla="*/ 657701 w 1247775"/>
                  <a:gd name="connsiteY92" fmla="*/ 199549 h 1857375"/>
                  <a:gd name="connsiteX93" fmla="*/ 659606 w 1247775"/>
                  <a:gd name="connsiteY93" fmla="*/ 207169 h 1857375"/>
                  <a:gd name="connsiteX94" fmla="*/ 654844 w 1247775"/>
                  <a:gd name="connsiteY94" fmla="*/ 208121 h 1857375"/>
                  <a:gd name="connsiteX95" fmla="*/ 648176 w 1247775"/>
                  <a:gd name="connsiteY95" fmla="*/ 205264 h 1857375"/>
                  <a:gd name="connsiteX96" fmla="*/ 639604 w 1247775"/>
                  <a:gd name="connsiteY96" fmla="*/ 213836 h 1857375"/>
                  <a:gd name="connsiteX97" fmla="*/ 640556 w 1247775"/>
                  <a:gd name="connsiteY97" fmla="*/ 217646 h 1857375"/>
                  <a:gd name="connsiteX98" fmla="*/ 634841 w 1247775"/>
                  <a:gd name="connsiteY98" fmla="*/ 226219 h 1857375"/>
                  <a:gd name="connsiteX99" fmla="*/ 627221 w 1247775"/>
                  <a:gd name="connsiteY99" fmla="*/ 223361 h 1857375"/>
                  <a:gd name="connsiteX100" fmla="*/ 613886 w 1247775"/>
                  <a:gd name="connsiteY100" fmla="*/ 205264 h 1857375"/>
                  <a:gd name="connsiteX101" fmla="*/ 623411 w 1247775"/>
                  <a:gd name="connsiteY101" fmla="*/ 203359 h 1857375"/>
                  <a:gd name="connsiteX102" fmla="*/ 632936 w 1247775"/>
                  <a:gd name="connsiteY102" fmla="*/ 209074 h 1857375"/>
                  <a:gd name="connsiteX103" fmla="*/ 644366 w 1247775"/>
                  <a:gd name="connsiteY103" fmla="*/ 197644 h 1857375"/>
                  <a:gd name="connsiteX104" fmla="*/ 640556 w 1247775"/>
                  <a:gd name="connsiteY104" fmla="*/ 189071 h 1857375"/>
                  <a:gd name="connsiteX105" fmla="*/ 646271 w 1247775"/>
                  <a:gd name="connsiteY105" fmla="*/ 170021 h 1857375"/>
                  <a:gd name="connsiteX106" fmla="*/ 619601 w 1247775"/>
                  <a:gd name="connsiteY106" fmla="*/ 135731 h 1857375"/>
                  <a:gd name="connsiteX107" fmla="*/ 612934 w 1247775"/>
                  <a:gd name="connsiteY107" fmla="*/ 132874 h 1857375"/>
                  <a:gd name="connsiteX108" fmla="*/ 607219 w 1247775"/>
                  <a:gd name="connsiteY108" fmla="*/ 134779 h 1857375"/>
                  <a:gd name="connsiteX109" fmla="*/ 600551 w 1247775"/>
                  <a:gd name="connsiteY109" fmla="*/ 135731 h 1857375"/>
                  <a:gd name="connsiteX110" fmla="*/ 601504 w 1247775"/>
                  <a:gd name="connsiteY110" fmla="*/ 129064 h 1857375"/>
                  <a:gd name="connsiteX111" fmla="*/ 607219 w 1247775"/>
                  <a:gd name="connsiteY111" fmla="*/ 130969 h 1857375"/>
                  <a:gd name="connsiteX112" fmla="*/ 616744 w 1247775"/>
                  <a:gd name="connsiteY112" fmla="*/ 121444 h 1857375"/>
                  <a:gd name="connsiteX113" fmla="*/ 607219 w 1247775"/>
                  <a:gd name="connsiteY113" fmla="*/ 111919 h 1857375"/>
                  <a:gd name="connsiteX114" fmla="*/ 599599 w 1247775"/>
                  <a:gd name="connsiteY114" fmla="*/ 116681 h 1857375"/>
                  <a:gd name="connsiteX115" fmla="*/ 591979 w 1247775"/>
                  <a:gd name="connsiteY115" fmla="*/ 107156 h 1857375"/>
                  <a:gd name="connsiteX116" fmla="*/ 598646 w 1247775"/>
                  <a:gd name="connsiteY116" fmla="*/ 108109 h 1857375"/>
                  <a:gd name="connsiteX117" fmla="*/ 626269 w 1247775"/>
                  <a:gd name="connsiteY117" fmla="*/ 84296 h 1857375"/>
                  <a:gd name="connsiteX118" fmla="*/ 631031 w 1247775"/>
                  <a:gd name="connsiteY118" fmla="*/ 85249 h 1857375"/>
                  <a:gd name="connsiteX119" fmla="*/ 644366 w 1247775"/>
                  <a:gd name="connsiteY119" fmla="*/ 71914 h 1857375"/>
                  <a:gd name="connsiteX120" fmla="*/ 631031 w 1247775"/>
                  <a:gd name="connsiteY120" fmla="*/ 58579 h 1857375"/>
                  <a:gd name="connsiteX121" fmla="*/ 620554 w 1247775"/>
                  <a:gd name="connsiteY121" fmla="*/ 64294 h 1857375"/>
                  <a:gd name="connsiteX122" fmla="*/ 598646 w 1247775"/>
                  <a:gd name="connsiteY122" fmla="*/ 53816 h 1857375"/>
                  <a:gd name="connsiteX123" fmla="*/ 578644 w 1247775"/>
                  <a:gd name="connsiteY123" fmla="*/ 62389 h 1857375"/>
                  <a:gd name="connsiteX124" fmla="*/ 578644 w 1247775"/>
                  <a:gd name="connsiteY124" fmla="*/ 58579 h 1857375"/>
                  <a:gd name="connsiteX125" fmla="*/ 557689 w 1247775"/>
                  <a:gd name="connsiteY125" fmla="*/ 37624 h 1857375"/>
                  <a:gd name="connsiteX126" fmla="*/ 536734 w 1247775"/>
                  <a:gd name="connsiteY126" fmla="*/ 58579 h 1857375"/>
                  <a:gd name="connsiteX127" fmla="*/ 557689 w 1247775"/>
                  <a:gd name="connsiteY127" fmla="*/ 79534 h 1857375"/>
                  <a:gd name="connsiteX128" fmla="*/ 571024 w 1247775"/>
                  <a:gd name="connsiteY128" fmla="*/ 74771 h 1857375"/>
                  <a:gd name="connsiteX129" fmla="*/ 570071 w 1247775"/>
                  <a:gd name="connsiteY129" fmla="*/ 83344 h 1857375"/>
                  <a:gd name="connsiteX130" fmla="*/ 582454 w 1247775"/>
                  <a:gd name="connsiteY130" fmla="*/ 106204 h 1857375"/>
                  <a:gd name="connsiteX131" fmla="*/ 577691 w 1247775"/>
                  <a:gd name="connsiteY131" fmla="*/ 105251 h 1857375"/>
                  <a:gd name="connsiteX132" fmla="*/ 559594 w 1247775"/>
                  <a:gd name="connsiteY132" fmla="*/ 113824 h 1857375"/>
                  <a:gd name="connsiteX133" fmla="*/ 541496 w 1247775"/>
                  <a:gd name="connsiteY133" fmla="*/ 103346 h 1857375"/>
                  <a:gd name="connsiteX134" fmla="*/ 519589 w 1247775"/>
                  <a:gd name="connsiteY134" fmla="*/ 125254 h 1857375"/>
                  <a:gd name="connsiteX135" fmla="*/ 541496 w 1247775"/>
                  <a:gd name="connsiteY135" fmla="*/ 147161 h 1857375"/>
                  <a:gd name="connsiteX136" fmla="*/ 556736 w 1247775"/>
                  <a:gd name="connsiteY136" fmla="*/ 140494 h 1857375"/>
                  <a:gd name="connsiteX137" fmla="*/ 578644 w 1247775"/>
                  <a:gd name="connsiteY137" fmla="*/ 153829 h 1857375"/>
                  <a:gd name="connsiteX138" fmla="*/ 581501 w 1247775"/>
                  <a:gd name="connsiteY138" fmla="*/ 153829 h 1857375"/>
                  <a:gd name="connsiteX139" fmla="*/ 576739 w 1247775"/>
                  <a:gd name="connsiteY139" fmla="*/ 170974 h 1857375"/>
                  <a:gd name="connsiteX140" fmla="*/ 577691 w 1247775"/>
                  <a:gd name="connsiteY140" fmla="*/ 176689 h 1857375"/>
                  <a:gd name="connsiteX141" fmla="*/ 557689 w 1247775"/>
                  <a:gd name="connsiteY141" fmla="*/ 170974 h 1857375"/>
                  <a:gd name="connsiteX142" fmla="*/ 526256 w 1247775"/>
                  <a:gd name="connsiteY142" fmla="*/ 186214 h 1857375"/>
                  <a:gd name="connsiteX143" fmla="*/ 512921 w 1247775"/>
                  <a:gd name="connsiteY143" fmla="*/ 177641 h 1857375"/>
                  <a:gd name="connsiteX144" fmla="*/ 497681 w 1247775"/>
                  <a:gd name="connsiteY144" fmla="*/ 192881 h 1857375"/>
                  <a:gd name="connsiteX145" fmla="*/ 512921 w 1247775"/>
                  <a:gd name="connsiteY145" fmla="*/ 208121 h 1857375"/>
                  <a:gd name="connsiteX146" fmla="*/ 518636 w 1247775"/>
                  <a:gd name="connsiteY146" fmla="*/ 207169 h 1857375"/>
                  <a:gd name="connsiteX147" fmla="*/ 518636 w 1247775"/>
                  <a:gd name="connsiteY147" fmla="*/ 210026 h 1857375"/>
                  <a:gd name="connsiteX148" fmla="*/ 532924 w 1247775"/>
                  <a:gd name="connsiteY148" fmla="*/ 239554 h 1857375"/>
                  <a:gd name="connsiteX149" fmla="*/ 530066 w 1247775"/>
                  <a:gd name="connsiteY149" fmla="*/ 249079 h 1857375"/>
                  <a:gd name="connsiteX150" fmla="*/ 530066 w 1247775"/>
                  <a:gd name="connsiteY150" fmla="*/ 250984 h 1857375"/>
                  <a:gd name="connsiteX151" fmla="*/ 514826 w 1247775"/>
                  <a:gd name="connsiteY151" fmla="*/ 270034 h 1857375"/>
                  <a:gd name="connsiteX152" fmla="*/ 503396 w 1247775"/>
                  <a:gd name="connsiteY152" fmla="*/ 291941 h 1857375"/>
                  <a:gd name="connsiteX153" fmla="*/ 531019 w 1247775"/>
                  <a:gd name="connsiteY153" fmla="*/ 319564 h 1857375"/>
                  <a:gd name="connsiteX154" fmla="*/ 540544 w 1247775"/>
                  <a:gd name="connsiteY154" fmla="*/ 317659 h 1857375"/>
                  <a:gd name="connsiteX155" fmla="*/ 549116 w 1247775"/>
                  <a:gd name="connsiteY155" fmla="*/ 318611 h 1857375"/>
                  <a:gd name="connsiteX156" fmla="*/ 582454 w 1247775"/>
                  <a:gd name="connsiteY156" fmla="*/ 295751 h 1857375"/>
                  <a:gd name="connsiteX157" fmla="*/ 584359 w 1247775"/>
                  <a:gd name="connsiteY157" fmla="*/ 294799 h 1857375"/>
                  <a:gd name="connsiteX158" fmla="*/ 585311 w 1247775"/>
                  <a:gd name="connsiteY158" fmla="*/ 294799 h 1857375"/>
                  <a:gd name="connsiteX159" fmla="*/ 596741 w 1247775"/>
                  <a:gd name="connsiteY159" fmla="*/ 310991 h 1857375"/>
                  <a:gd name="connsiteX160" fmla="*/ 596741 w 1247775"/>
                  <a:gd name="connsiteY160" fmla="*/ 311944 h 1857375"/>
                  <a:gd name="connsiteX161" fmla="*/ 596741 w 1247775"/>
                  <a:gd name="connsiteY161" fmla="*/ 313849 h 1857375"/>
                  <a:gd name="connsiteX162" fmla="*/ 595789 w 1247775"/>
                  <a:gd name="connsiteY162" fmla="*/ 321469 h 1857375"/>
                  <a:gd name="connsiteX163" fmla="*/ 603409 w 1247775"/>
                  <a:gd name="connsiteY163" fmla="*/ 337661 h 1857375"/>
                  <a:gd name="connsiteX164" fmla="*/ 603409 w 1247775"/>
                  <a:gd name="connsiteY164" fmla="*/ 339566 h 1857375"/>
                  <a:gd name="connsiteX165" fmla="*/ 614839 w 1247775"/>
                  <a:gd name="connsiteY165" fmla="*/ 354806 h 1857375"/>
                  <a:gd name="connsiteX166" fmla="*/ 611029 w 1247775"/>
                  <a:gd name="connsiteY166" fmla="*/ 363379 h 1857375"/>
                  <a:gd name="connsiteX167" fmla="*/ 586264 w 1247775"/>
                  <a:gd name="connsiteY167" fmla="*/ 352901 h 1857375"/>
                  <a:gd name="connsiteX168" fmla="*/ 551974 w 1247775"/>
                  <a:gd name="connsiteY168" fmla="*/ 387191 h 1857375"/>
                  <a:gd name="connsiteX169" fmla="*/ 552926 w 1247775"/>
                  <a:gd name="connsiteY169" fmla="*/ 395764 h 1857375"/>
                  <a:gd name="connsiteX170" fmla="*/ 541496 w 1247775"/>
                  <a:gd name="connsiteY170" fmla="*/ 385286 h 1857375"/>
                  <a:gd name="connsiteX171" fmla="*/ 527209 w 1247775"/>
                  <a:gd name="connsiteY171" fmla="*/ 375761 h 1857375"/>
                  <a:gd name="connsiteX172" fmla="*/ 511969 w 1247775"/>
                  <a:gd name="connsiteY172" fmla="*/ 391001 h 1857375"/>
                  <a:gd name="connsiteX173" fmla="*/ 511969 w 1247775"/>
                  <a:gd name="connsiteY173" fmla="*/ 392906 h 1857375"/>
                  <a:gd name="connsiteX174" fmla="*/ 506254 w 1247775"/>
                  <a:gd name="connsiteY174" fmla="*/ 409099 h 1857375"/>
                  <a:gd name="connsiteX175" fmla="*/ 511969 w 1247775"/>
                  <a:gd name="connsiteY175" fmla="*/ 425291 h 1857375"/>
                  <a:gd name="connsiteX176" fmla="*/ 511016 w 1247775"/>
                  <a:gd name="connsiteY176" fmla="*/ 430054 h 1857375"/>
                  <a:gd name="connsiteX177" fmla="*/ 524351 w 1247775"/>
                  <a:gd name="connsiteY177" fmla="*/ 443389 h 1857375"/>
                  <a:gd name="connsiteX178" fmla="*/ 537686 w 1247775"/>
                  <a:gd name="connsiteY178" fmla="*/ 433864 h 1857375"/>
                  <a:gd name="connsiteX179" fmla="*/ 537686 w 1247775"/>
                  <a:gd name="connsiteY179" fmla="*/ 433864 h 1857375"/>
                  <a:gd name="connsiteX180" fmla="*/ 539591 w 1247775"/>
                  <a:gd name="connsiteY180" fmla="*/ 441484 h 1857375"/>
                  <a:gd name="connsiteX181" fmla="*/ 531971 w 1247775"/>
                  <a:gd name="connsiteY181" fmla="*/ 450056 h 1857375"/>
                  <a:gd name="connsiteX182" fmla="*/ 540544 w 1247775"/>
                  <a:gd name="connsiteY182" fmla="*/ 458629 h 1857375"/>
                  <a:gd name="connsiteX183" fmla="*/ 549116 w 1247775"/>
                  <a:gd name="connsiteY183" fmla="*/ 451009 h 1857375"/>
                  <a:gd name="connsiteX184" fmla="*/ 557689 w 1247775"/>
                  <a:gd name="connsiteY184" fmla="*/ 452914 h 1857375"/>
                  <a:gd name="connsiteX185" fmla="*/ 563404 w 1247775"/>
                  <a:gd name="connsiteY185" fmla="*/ 451961 h 1857375"/>
                  <a:gd name="connsiteX186" fmla="*/ 565309 w 1247775"/>
                  <a:gd name="connsiteY186" fmla="*/ 454819 h 1857375"/>
                  <a:gd name="connsiteX187" fmla="*/ 560546 w 1247775"/>
                  <a:gd name="connsiteY187" fmla="*/ 464344 h 1857375"/>
                  <a:gd name="connsiteX188" fmla="*/ 560546 w 1247775"/>
                  <a:gd name="connsiteY188" fmla="*/ 467201 h 1857375"/>
                  <a:gd name="connsiteX189" fmla="*/ 551974 w 1247775"/>
                  <a:gd name="connsiteY189" fmla="*/ 487204 h 1857375"/>
                  <a:gd name="connsiteX190" fmla="*/ 551974 w 1247775"/>
                  <a:gd name="connsiteY190" fmla="*/ 488156 h 1857375"/>
                  <a:gd name="connsiteX191" fmla="*/ 548164 w 1247775"/>
                  <a:gd name="connsiteY191" fmla="*/ 499586 h 1857375"/>
                  <a:gd name="connsiteX192" fmla="*/ 566261 w 1247775"/>
                  <a:gd name="connsiteY192" fmla="*/ 517684 h 1857375"/>
                  <a:gd name="connsiteX193" fmla="*/ 573881 w 1247775"/>
                  <a:gd name="connsiteY193" fmla="*/ 515779 h 1857375"/>
                  <a:gd name="connsiteX194" fmla="*/ 571024 w 1247775"/>
                  <a:gd name="connsiteY194" fmla="*/ 523399 h 1857375"/>
                  <a:gd name="connsiteX195" fmla="*/ 574834 w 1247775"/>
                  <a:gd name="connsiteY195" fmla="*/ 531971 h 1857375"/>
                  <a:gd name="connsiteX196" fmla="*/ 574834 w 1247775"/>
                  <a:gd name="connsiteY196" fmla="*/ 532924 h 1857375"/>
                  <a:gd name="connsiteX197" fmla="*/ 586264 w 1247775"/>
                  <a:gd name="connsiteY197" fmla="*/ 544354 h 1857375"/>
                  <a:gd name="connsiteX198" fmla="*/ 596741 w 1247775"/>
                  <a:gd name="connsiteY198" fmla="*/ 537686 h 1857375"/>
                  <a:gd name="connsiteX199" fmla="*/ 598646 w 1247775"/>
                  <a:gd name="connsiteY199" fmla="*/ 536734 h 1857375"/>
                  <a:gd name="connsiteX200" fmla="*/ 611981 w 1247775"/>
                  <a:gd name="connsiteY200" fmla="*/ 542449 h 1857375"/>
                  <a:gd name="connsiteX201" fmla="*/ 631984 w 1247775"/>
                  <a:gd name="connsiteY201" fmla="*/ 522446 h 1857375"/>
                  <a:gd name="connsiteX202" fmla="*/ 643414 w 1247775"/>
                  <a:gd name="connsiteY202" fmla="*/ 525304 h 1857375"/>
                  <a:gd name="connsiteX203" fmla="*/ 632936 w 1247775"/>
                  <a:gd name="connsiteY203" fmla="*/ 538639 h 1857375"/>
                  <a:gd name="connsiteX204" fmla="*/ 633889 w 1247775"/>
                  <a:gd name="connsiteY204" fmla="*/ 542449 h 1857375"/>
                  <a:gd name="connsiteX205" fmla="*/ 626269 w 1247775"/>
                  <a:gd name="connsiteY205" fmla="*/ 554831 h 1857375"/>
                  <a:gd name="connsiteX206" fmla="*/ 626269 w 1247775"/>
                  <a:gd name="connsiteY206" fmla="*/ 555784 h 1857375"/>
                  <a:gd name="connsiteX207" fmla="*/ 614839 w 1247775"/>
                  <a:gd name="connsiteY207" fmla="*/ 548164 h 1857375"/>
                  <a:gd name="connsiteX208" fmla="*/ 602456 w 1247775"/>
                  <a:gd name="connsiteY208" fmla="*/ 560546 h 1857375"/>
                  <a:gd name="connsiteX209" fmla="*/ 614839 w 1247775"/>
                  <a:gd name="connsiteY209" fmla="*/ 572929 h 1857375"/>
                  <a:gd name="connsiteX210" fmla="*/ 627221 w 1247775"/>
                  <a:gd name="connsiteY210" fmla="*/ 560546 h 1857375"/>
                  <a:gd name="connsiteX211" fmla="*/ 627221 w 1247775"/>
                  <a:gd name="connsiteY211" fmla="*/ 560546 h 1857375"/>
                  <a:gd name="connsiteX212" fmla="*/ 631031 w 1247775"/>
                  <a:gd name="connsiteY212" fmla="*/ 566261 h 1857375"/>
                  <a:gd name="connsiteX213" fmla="*/ 628174 w 1247775"/>
                  <a:gd name="connsiteY213" fmla="*/ 571024 h 1857375"/>
                  <a:gd name="connsiteX214" fmla="*/ 633889 w 1247775"/>
                  <a:gd name="connsiteY214" fmla="*/ 576739 h 1857375"/>
                  <a:gd name="connsiteX215" fmla="*/ 639604 w 1247775"/>
                  <a:gd name="connsiteY215" fmla="*/ 571024 h 1857375"/>
                  <a:gd name="connsiteX216" fmla="*/ 639604 w 1247775"/>
                  <a:gd name="connsiteY216" fmla="*/ 569119 h 1857375"/>
                  <a:gd name="connsiteX217" fmla="*/ 640556 w 1247775"/>
                  <a:gd name="connsiteY217" fmla="*/ 569119 h 1857375"/>
                  <a:gd name="connsiteX218" fmla="*/ 646271 w 1247775"/>
                  <a:gd name="connsiteY218" fmla="*/ 568166 h 1857375"/>
                  <a:gd name="connsiteX219" fmla="*/ 648176 w 1247775"/>
                  <a:gd name="connsiteY219" fmla="*/ 570071 h 1857375"/>
                  <a:gd name="connsiteX220" fmla="*/ 647224 w 1247775"/>
                  <a:gd name="connsiteY220" fmla="*/ 573881 h 1857375"/>
                  <a:gd name="connsiteX221" fmla="*/ 650081 w 1247775"/>
                  <a:gd name="connsiteY221" fmla="*/ 579596 h 1857375"/>
                  <a:gd name="connsiteX222" fmla="*/ 642461 w 1247775"/>
                  <a:gd name="connsiteY222" fmla="*/ 589121 h 1857375"/>
                  <a:gd name="connsiteX223" fmla="*/ 648176 w 1247775"/>
                  <a:gd name="connsiteY223" fmla="*/ 597694 h 1857375"/>
                  <a:gd name="connsiteX224" fmla="*/ 656749 w 1247775"/>
                  <a:gd name="connsiteY224" fmla="*/ 605314 h 1857375"/>
                  <a:gd name="connsiteX225" fmla="*/ 656749 w 1247775"/>
                  <a:gd name="connsiteY225" fmla="*/ 608171 h 1857375"/>
                  <a:gd name="connsiteX226" fmla="*/ 647224 w 1247775"/>
                  <a:gd name="connsiteY226" fmla="*/ 603409 h 1857375"/>
                  <a:gd name="connsiteX227" fmla="*/ 635794 w 1247775"/>
                  <a:gd name="connsiteY227" fmla="*/ 614839 h 1857375"/>
                  <a:gd name="connsiteX228" fmla="*/ 636746 w 1247775"/>
                  <a:gd name="connsiteY228" fmla="*/ 617696 h 1857375"/>
                  <a:gd name="connsiteX229" fmla="*/ 634841 w 1247775"/>
                  <a:gd name="connsiteY229" fmla="*/ 617696 h 1857375"/>
                  <a:gd name="connsiteX230" fmla="*/ 614839 w 1247775"/>
                  <a:gd name="connsiteY230" fmla="*/ 623411 h 1857375"/>
                  <a:gd name="connsiteX231" fmla="*/ 613886 w 1247775"/>
                  <a:gd name="connsiteY231" fmla="*/ 623411 h 1857375"/>
                  <a:gd name="connsiteX232" fmla="*/ 609124 w 1247775"/>
                  <a:gd name="connsiteY232" fmla="*/ 624364 h 1857375"/>
                  <a:gd name="connsiteX233" fmla="*/ 609124 w 1247775"/>
                  <a:gd name="connsiteY233" fmla="*/ 624364 h 1857375"/>
                  <a:gd name="connsiteX234" fmla="*/ 596741 w 1247775"/>
                  <a:gd name="connsiteY234" fmla="*/ 611981 h 1857375"/>
                  <a:gd name="connsiteX235" fmla="*/ 587216 w 1247775"/>
                  <a:gd name="connsiteY235" fmla="*/ 617696 h 1857375"/>
                  <a:gd name="connsiteX236" fmla="*/ 564356 w 1247775"/>
                  <a:gd name="connsiteY236" fmla="*/ 605314 h 1857375"/>
                  <a:gd name="connsiteX237" fmla="*/ 542449 w 1247775"/>
                  <a:gd name="connsiteY237" fmla="*/ 616744 h 1857375"/>
                  <a:gd name="connsiteX238" fmla="*/ 540544 w 1247775"/>
                  <a:gd name="connsiteY238" fmla="*/ 615791 h 1857375"/>
                  <a:gd name="connsiteX239" fmla="*/ 536734 w 1247775"/>
                  <a:gd name="connsiteY239" fmla="*/ 609124 h 1857375"/>
                  <a:gd name="connsiteX240" fmla="*/ 556736 w 1247775"/>
                  <a:gd name="connsiteY240" fmla="*/ 593884 h 1857375"/>
                  <a:gd name="connsiteX241" fmla="*/ 563404 w 1247775"/>
                  <a:gd name="connsiteY241" fmla="*/ 579596 h 1857375"/>
                  <a:gd name="connsiteX242" fmla="*/ 563404 w 1247775"/>
                  <a:gd name="connsiteY242" fmla="*/ 575786 h 1857375"/>
                  <a:gd name="connsiteX243" fmla="*/ 564356 w 1247775"/>
                  <a:gd name="connsiteY243" fmla="*/ 575786 h 1857375"/>
                  <a:gd name="connsiteX244" fmla="*/ 572929 w 1247775"/>
                  <a:gd name="connsiteY244" fmla="*/ 573881 h 1857375"/>
                  <a:gd name="connsiteX245" fmla="*/ 569119 w 1247775"/>
                  <a:gd name="connsiteY245" fmla="*/ 585311 h 1857375"/>
                  <a:gd name="connsiteX246" fmla="*/ 591026 w 1247775"/>
                  <a:gd name="connsiteY246" fmla="*/ 607219 h 1857375"/>
                  <a:gd name="connsiteX247" fmla="*/ 612934 w 1247775"/>
                  <a:gd name="connsiteY247" fmla="*/ 585311 h 1857375"/>
                  <a:gd name="connsiteX248" fmla="*/ 591026 w 1247775"/>
                  <a:gd name="connsiteY248" fmla="*/ 563404 h 1857375"/>
                  <a:gd name="connsiteX249" fmla="*/ 579596 w 1247775"/>
                  <a:gd name="connsiteY249" fmla="*/ 567214 h 1857375"/>
                  <a:gd name="connsiteX250" fmla="*/ 581501 w 1247775"/>
                  <a:gd name="connsiteY250" fmla="*/ 558641 h 1857375"/>
                  <a:gd name="connsiteX251" fmla="*/ 564356 w 1247775"/>
                  <a:gd name="connsiteY251" fmla="*/ 541496 h 1857375"/>
                  <a:gd name="connsiteX252" fmla="*/ 547211 w 1247775"/>
                  <a:gd name="connsiteY252" fmla="*/ 558641 h 1857375"/>
                  <a:gd name="connsiteX253" fmla="*/ 547211 w 1247775"/>
                  <a:gd name="connsiteY253" fmla="*/ 560546 h 1857375"/>
                  <a:gd name="connsiteX254" fmla="*/ 543401 w 1247775"/>
                  <a:gd name="connsiteY254" fmla="*/ 560546 h 1857375"/>
                  <a:gd name="connsiteX255" fmla="*/ 528161 w 1247775"/>
                  <a:gd name="connsiteY255" fmla="*/ 567214 h 1857375"/>
                  <a:gd name="connsiteX256" fmla="*/ 526256 w 1247775"/>
                  <a:gd name="connsiteY256" fmla="*/ 568166 h 1857375"/>
                  <a:gd name="connsiteX257" fmla="*/ 526256 w 1247775"/>
                  <a:gd name="connsiteY257" fmla="*/ 566261 h 1857375"/>
                  <a:gd name="connsiteX258" fmla="*/ 508159 w 1247775"/>
                  <a:gd name="connsiteY258" fmla="*/ 548164 h 1857375"/>
                  <a:gd name="connsiteX259" fmla="*/ 490061 w 1247775"/>
                  <a:gd name="connsiteY259" fmla="*/ 566261 h 1857375"/>
                  <a:gd name="connsiteX260" fmla="*/ 508159 w 1247775"/>
                  <a:gd name="connsiteY260" fmla="*/ 584359 h 1857375"/>
                  <a:gd name="connsiteX261" fmla="*/ 513874 w 1247775"/>
                  <a:gd name="connsiteY261" fmla="*/ 583406 h 1857375"/>
                  <a:gd name="connsiteX262" fmla="*/ 512921 w 1247775"/>
                  <a:gd name="connsiteY262" fmla="*/ 588169 h 1857375"/>
                  <a:gd name="connsiteX263" fmla="*/ 515779 w 1247775"/>
                  <a:gd name="connsiteY263" fmla="*/ 599599 h 1857375"/>
                  <a:gd name="connsiteX264" fmla="*/ 511969 w 1247775"/>
                  <a:gd name="connsiteY264" fmla="*/ 599599 h 1857375"/>
                  <a:gd name="connsiteX265" fmla="*/ 506254 w 1247775"/>
                  <a:gd name="connsiteY265" fmla="*/ 600551 h 1857375"/>
                  <a:gd name="connsiteX266" fmla="*/ 497681 w 1247775"/>
                  <a:gd name="connsiteY266" fmla="*/ 594836 h 1857375"/>
                  <a:gd name="connsiteX267" fmla="*/ 489109 w 1247775"/>
                  <a:gd name="connsiteY267" fmla="*/ 602456 h 1857375"/>
                  <a:gd name="connsiteX268" fmla="*/ 487204 w 1247775"/>
                  <a:gd name="connsiteY268" fmla="*/ 603409 h 1857375"/>
                  <a:gd name="connsiteX269" fmla="*/ 475774 w 1247775"/>
                  <a:gd name="connsiteY269" fmla="*/ 599599 h 1857375"/>
                  <a:gd name="connsiteX270" fmla="*/ 454819 w 1247775"/>
                  <a:gd name="connsiteY270" fmla="*/ 620554 h 1857375"/>
                  <a:gd name="connsiteX271" fmla="*/ 455771 w 1247775"/>
                  <a:gd name="connsiteY271" fmla="*/ 625316 h 1857375"/>
                  <a:gd name="connsiteX272" fmla="*/ 450056 w 1247775"/>
                  <a:gd name="connsiteY272" fmla="*/ 633889 h 1857375"/>
                  <a:gd name="connsiteX273" fmla="*/ 459581 w 1247775"/>
                  <a:gd name="connsiteY273" fmla="*/ 643414 h 1857375"/>
                  <a:gd name="connsiteX274" fmla="*/ 484346 w 1247775"/>
                  <a:gd name="connsiteY274" fmla="*/ 668179 h 1857375"/>
                  <a:gd name="connsiteX275" fmla="*/ 498634 w 1247775"/>
                  <a:gd name="connsiteY275" fmla="*/ 663416 h 1857375"/>
                  <a:gd name="connsiteX276" fmla="*/ 503396 w 1247775"/>
                  <a:gd name="connsiteY276" fmla="*/ 662464 h 1857375"/>
                  <a:gd name="connsiteX277" fmla="*/ 511016 w 1247775"/>
                  <a:gd name="connsiteY277" fmla="*/ 664369 h 1857375"/>
                  <a:gd name="connsiteX278" fmla="*/ 511969 w 1247775"/>
                  <a:gd name="connsiteY278" fmla="*/ 667226 h 1857375"/>
                  <a:gd name="connsiteX279" fmla="*/ 511969 w 1247775"/>
                  <a:gd name="connsiteY279" fmla="*/ 668179 h 1857375"/>
                  <a:gd name="connsiteX280" fmla="*/ 513874 w 1247775"/>
                  <a:gd name="connsiteY280" fmla="*/ 677704 h 1857375"/>
                  <a:gd name="connsiteX281" fmla="*/ 511969 w 1247775"/>
                  <a:gd name="connsiteY281" fmla="*/ 678656 h 1857375"/>
                  <a:gd name="connsiteX282" fmla="*/ 498634 w 1247775"/>
                  <a:gd name="connsiteY282" fmla="*/ 671036 h 1857375"/>
                  <a:gd name="connsiteX283" fmla="*/ 487204 w 1247775"/>
                  <a:gd name="connsiteY283" fmla="*/ 675799 h 1857375"/>
                  <a:gd name="connsiteX284" fmla="*/ 481489 w 1247775"/>
                  <a:gd name="connsiteY284" fmla="*/ 673894 h 1857375"/>
                  <a:gd name="connsiteX285" fmla="*/ 470059 w 1247775"/>
                  <a:gd name="connsiteY285" fmla="*/ 685324 h 1857375"/>
                  <a:gd name="connsiteX286" fmla="*/ 481489 w 1247775"/>
                  <a:gd name="connsiteY286" fmla="*/ 696754 h 1857375"/>
                  <a:gd name="connsiteX287" fmla="*/ 484346 w 1247775"/>
                  <a:gd name="connsiteY287" fmla="*/ 695801 h 1857375"/>
                  <a:gd name="connsiteX288" fmla="*/ 488156 w 1247775"/>
                  <a:gd name="connsiteY288" fmla="*/ 700564 h 1857375"/>
                  <a:gd name="connsiteX289" fmla="*/ 486251 w 1247775"/>
                  <a:gd name="connsiteY289" fmla="*/ 712946 h 1857375"/>
                  <a:gd name="connsiteX290" fmla="*/ 486251 w 1247775"/>
                  <a:gd name="connsiteY290" fmla="*/ 715804 h 1857375"/>
                  <a:gd name="connsiteX291" fmla="*/ 460534 w 1247775"/>
                  <a:gd name="connsiteY291" fmla="*/ 701516 h 1857375"/>
                  <a:gd name="connsiteX292" fmla="*/ 435769 w 1247775"/>
                  <a:gd name="connsiteY292" fmla="*/ 714851 h 1857375"/>
                  <a:gd name="connsiteX293" fmla="*/ 426244 w 1247775"/>
                  <a:gd name="connsiteY293" fmla="*/ 711041 h 1857375"/>
                  <a:gd name="connsiteX294" fmla="*/ 432911 w 1247775"/>
                  <a:gd name="connsiteY294" fmla="*/ 701516 h 1857375"/>
                  <a:gd name="connsiteX295" fmla="*/ 437674 w 1247775"/>
                  <a:gd name="connsiteY295" fmla="*/ 691039 h 1857375"/>
                  <a:gd name="connsiteX296" fmla="*/ 431006 w 1247775"/>
                  <a:gd name="connsiteY296" fmla="*/ 679609 h 1857375"/>
                  <a:gd name="connsiteX297" fmla="*/ 410051 w 1247775"/>
                  <a:gd name="connsiteY297" fmla="*/ 668179 h 1857375"/>
                  <a:gd name="connsiteX298" fmla="*/ 404336 w 1247775"/>
                  <a:gd name="connsiteY298" fmla="*/ 669131 h 1857375"/>
                  <a:gd name="connsiteX299" fmla="*/ 401479 w 1247775"/>
                  <a:gd name="connsiteY299" fmla="*/ 661511 h 1857375"/>
                  <a:gd name="connsiteX300" fmla="*/ 409099 w 1247775"/>
                  <a:gd name="connsiteY300" fmla="*/ 650081 h 1857375"/>
                  <a:gd name="connsiteX301" fmla="*/ 410051 w 1247775"/>
                  <a:gd name="connsiteY301" fmla="*/ 647224 h 1857375"/>
                  <a:gd name="connsiteX302" fmla="*/ 410051 w 1247775"/>
                  <a:gd name="connsiteY302" fmla="*/ 647224 h 1857375"/>
                  <a:gd name="connsiteX303" fmla="*/ 411956 w 1247775"/>
                  <a:gd name="connsiteY303" fmla="*/ 634841 h 1857375"/>
                  <a:gd name="connsiteX304" fmla="*/ 370046 w 1247775"/>
                  <a:gd name="connsiteY304" fmla="*/ 592931 h 1857375"/>
                  <a:gd name="connsiteX305" fmla="*/ 360521 w 1247775"/>
                  <a:gd name="connsiteY305" fmla="*/ 593884 h 1857375"/>
                  <a:gd name="connsiteX306" fmla="*/ 362426 w 1247775"/>
                  <a:gd name="connsiteY306" fmla="*/ 588169 h 1857375"/>
                  <a:gd name="connsiteX307" fmla="*/ 350996 w 1247775"/>
                  <a:gd name="connsiteY307" fmla="*/ 576739 h 1857375"/>
                  <a:gd name="connsiteX308" fmla="*/ 342424 w 1247775"/>
                  <a:gd name="connsiteY308" fmla="*/ 580549 h 1857375"/>
                  <a:gd name="connsiteX309" fmla="*/ 335756 w 1247775"/>
                  <a:gd name="connsiteY309" fmla="*/ 578644 h 1857375"/>
                  <a:gd name="connsiteX310" fmla="*/ 324326 w 1247775"/>
                  <a:gd name="connsiteY310" fmla="*/ 590074 h 1857375"/>
                  <a:gd name="connsiteX311" fmla="*/ 335756 w 1247775"/>
                  <a:gd name="connsiteY311" fmla="*/ 601504 h 1857375"/>
                  <a:gd name="connsiteX312" fmla="*/ 344329 w 1247775"/>
                  <a:gd name="connsiteY312" fmla="*/ 597694 h 1857375"/>
                  <a:gd name="connsiteX313" fmla="*/ 348139 w 1247775"/>
                  <a:gd name="connsiteY313" fmla="*/ 599599 h 1857375"/>
                  <a:gd name="connsiteX314" fmla="*/ 324326 w 1247775"/>
                  <a:gd name="connsiteY314" fmla="*/ 625316 h 1857375"/>
                  <a:gd name="connsiteX315" fmla="*/ 324326 w 1247775"/>
                  <a:gd name="connsiteY315" fmla="*/ 627221 h 1857375"/>
                  <a:gd name="connsiteX316" fmla="*/ 316706 w 1247775"/>
                  <a:gd name="connsiteY316" fmla="*/ 633889 h 1857375"/>
                  <a:gd name="connsiteX317" fmla="*/ 316706 w 1247775"/>
                  <a:gd name="connsiteY317" fmla="*/ 633889 h 1857375"/>
                  <a:gd name="connsiteX318" fmla="*/ 316706 w 1247775"/>
                  <a:gd name="connsiteY318" fmla="*/ 631031 h 1857375"/>
                  <a:gd name="connsiteX319" fmla="*/ 310039 w 1247775"/>
                  <a:gd name="connsiteY319" fmla="*/ 616744 h 1857375"/>
                  <a:gd name="connsiteX320" fmla="*/ 294799 w 1247775"/>
                  <a:gd name="connsiteY320" fmla="*/ 602456 h 1857375"/>
                  <a:gd name="connsiteX321" fmla="*/ 279559 w 1247775"/>
                  <a:gd name="connsiteY321" fmla="*/ 617696 h 1857375"/>
                  <a:gd name="connsiteX322" fmla="*/ 280511 w 1247775"/>
                  <a:gd name="connsiteY322" fmla="*/ 623411 h 1857375"/>
                  <a:gd name="connsiteX323" fmla="*/ 278606 w 1247775"/>
                  <a:gd name="connsiteY323" fmla="*/ 631031 h 1857375"/>
                  <a:gd name="connsiteX324" fmla="*/ 297656 w 1247775"/>
                  <a:gd name="connsiteY324" fmla="*/ 650081 h 1857375"/>
                  <a:gd name="connsiteX325" fmla="*/ 310039 w 1247775"/>
                  <a:gd name="connsiteY325" fmla="*/ 645319 h 1857375"/>
                  <a:gd name="connsiteX326" fmla="*/ 310991 w 1247775"/>
                  <a:gd name="connsiteY326" fmla="*/ 645319 h 1857375"/>
                  <a:gd name="connsiteX327" fmla="*/ 310039 w 1247775"/>
                  <a:gd name="connsiteY327" fmla="*/ 652939 h 1857375"/>
                  <a:gd name="connsiteX328" fmla="*/ 312896 w 1247775"/>
                  <a:gd name="connsiteY328" fmla="*/ 666274 h 1857375"/>
                  <a:gd name="connsiteX329" fmla="*/ 308134 w 1247775"/>
                  <a:gd name="connsiteY329" fmla="*/ 665321 h 1857375"/>
                  <a:gd name="connsiteX330" fmla="*/ 304324 w 1247775"/>
                  <a:gd name="connsiteY330" fmla="*/ 666274 h 1857375"/>
                  <a:gd name="connsiteX331" fmla="*/ 304324 w 1247775"/>
                  <a:gd name="connsiteY331" fmla="*/ 664369 h 1857375"/>
                  <a:gd name="connsiteX332" fmla="*/ 290036 w 1247775"/>
                  <a:gd name="connsiteY332" fmla="*/ 650081 h 1857375"/>
                  <a:gd name="connsiteX333" fmla="*/ 275749 w 1247775"/>
                  <a:gd name="connsiteY333" fmla="*/ 664369 h 1857375"/>
                  <a:gd name="connsiteX334" fmla="*/ 290036 w 1247775"/>
                  <a:gd name="connsiteY334" fmla="*/ 678656 h 1857375"/>
                  <a:gd name="connsiteX335" fmla="*/ 289084 w 1247775"/>
                  <a:gd name="connsiteY335" fmla="*/ 685324 h 1857375"/>
                  <a:gd name="connsiteX336" fmla="*/ 309086 w 1247775"/>
                  <a:gd name="connsiteY336" fmla="*/ 705326 h 1857375"/>
                  <a:gd name="connsiteX337" fmla="*/ 329089 w 1247775"/>
                  <a:gd name="connsiteY337" fmla="*/ 685324 h 1857375"/>
                  <a:gd name="connsiteX338" fmla="*/ 328136 w 1247775"/>
                  <a:gd name="connsiteY338" fmla="*/ 679609 h 1857375"/>
                  <a:gd name="connsiteX339" fmla="*/ 337661 w 1247775"/>
                  <a:gd name="connsiteY339" fmla="*/ 682466 h 1857375"/>
                  <a:gd name="connsiteX340" fmla="*/ 342424 w 1247775"/>
                  <a:gd name="connsiteY340" fmla="*/ 690086 h 1857375"/>
                  <a:gd name="connsiteX341" fmla="*/ 345281 w 1247775"/>
                  <a:gd name="connsiteY341" fmla="*/ 698659 h 1857375"/>
                  <a:gd name="connsiteX342" fmla="*/ 344329 w 1247775"/>
                  <a:gd name="connsiteY342" fmla="*/ 698659 h 1857375"/>
                  <a:gd name="connsiteX343" fmla="*/ 329089 w 1247775"/>
                  <a:gd name="connsiteY343" fmla="*/ 713899 h 1857375"/>
                  <a:gd name="connsiteX344" fmla="*/ 329089 w 1247775"/>
                  <a:gd name="connsiteY344" fmla="*/ 715804 h 1857375"/>
                  <a:gd name="connsiteX345" fmla="*/ 327184 w 1247775"/>
                  <a:gd name="connsiteY345" fmla="*/ 719614 h 1857375"/>
                  <a:gd name="connsiteX346" fmla="*/ 316706 w 1247775"/>
                  <a:gd name="connsiteY346" fmla="*/ 715804 h 1857375"/>
                  <a:gd name="connsiteX347" fmla="*/ 300514 w 1247775"/>
                  <a:gd name="connsiteY347" fmla="*/ 731996 h 1857375"/>
                  <a:gd name="connsiteX348" fmla="*/ 316706 w 1247775"/>
                  <a:gd name="connsiteY348" fmla="*/ 748189 h 1857375"/>
                  <a:gd name="connsiteX349" fmla="*/ 328136 w 1247775"/>
                  <a:gd name="connsiteY349" fmla="*/ 743426 h 1857375"/>
                  <a:gd name="connsiteX350" fmla="*/ 333851 w 1247775"/>
                  <a:gd name="connsiteY350" fmla="*/ 750094 h 1857375"/>
                  <a:gd name="connsiteX351" fmla="*/ 333851 w 1247775"/>
                  <a:gd name="connsiteY351" fmla="*/ 750094 h 1857375"/>
                  <a:gd name="connsiteX352" fmla="*/ 324326 w 1247775"/>
                  <a:gd name="connsiteY352" fmla="*/ 759619 h 1857375"/>
                  <a:gd name="connsiteX353" fmla="*/ 333851 w 1247775"/>
                  <a:gd name="connsiteY353" fmla="*/ 769144 h 1857375"/>
                  <a:gd name="connsiteX354" fmla="*/ 341471 w 1247775"/>
                  <a:gd name="connsiteY354" fmla="*/ 765334 h 1857375"/>
                  <a:gd name="connsiteX355" fmla="*/ 339566 w 1247775"/>
                  <a:gd name="connsiteY355" fmla="*/ 774859 h 1857375"/>
                  <a:gd name="connsiteX356" fmla="*/ 342424 w 1247775"/>
                  <a:gd name="connsiteY356" fmla="*/ 788194 h 1857375"/>
                  <a:gd name="connsiteX357" fmla="*/ 332899 w 1247775"/>
                  <a:gd name="connsiteY357" fmla="*/ 794861 h 1857375"/>
                  <a:gd name="connsiteX358" fmla="*/ 332899 w 1247775"/>
                  <a:gd name="connsiteY358" fmla="*/ 792956 h 1857375"/>
                  <a:gd name="connsiteX359" fmla="*/ 313849 w 1247775"/>
                  <a:gd name="connsiteY359" fmla="*/ 772954 h 1857375"/>
                  <a:gd name="connsiteX360" fmla="*/ 309086 w 1247775"/>
                  <a:gd name="connsiteY360" fmla="*/ 772001 h 1857375"/>
                  <a:gd name="connsiteX361" fmla="*/ 299561 w 1247775"/>
                  <a:gd name="connsiteY361" fmla="*/ 777716 h 1857375"/>
                  <a:gd name="connsiteX362" fmla="*/ 292894 w 1247775"/>
                  <a:gd name="connsiteY362" fmla="*/ 792956 h 1857375"/>
                  <a:gd name="connsiteX363" fmla="*/ 312896 w 1247775"/>
                  <a:gd name="connsiteY363" fmla="*/ 812959 h 1857375"/>
                  <a:gd name="connsiteX364" fmla="*/ 328136 w 1247775"/>
                  <a:gd name="connsiteY364" fmla="*/ 806291 h 1857375"/>
                  <a:gd name="connsiteX365" fmla="*/ 328136 w 1247775"/>
                  <a:gd name="connsiteY365" fmla="*/ 808196 h 1857375"/>
                  <a:gd name="connsiteX366" fmla="*/ 331946 w 1247775"/>
                  <a:gd name="connsiteY366" fmla="*/ 820579 h 1857375"/>
                  <a:gd name="connsiteX367" fmla="*/ 314801 w 1247775"/>
                  <a:gd name="connsiteY367" fmla="*/ 844391 h 1857375"/>
                  <a:gd name="connsiteX368" fmla="*/ 340519 w 1247775"/>
                  <a:gd name="connsiteY368" fmla="*/ 870109 h 1857375"/>
                  <a:gd name="connsiteX369" fmla="*/ 351949 w 1247775"/>
                  <a:gd name="connsiteY369" fmla="*/ 867251 h 1857375"/>
                  <a:gd name="connsiteX370" fmla="*/ 353854 w 1247775"/>
                  <a:gd name="connsiteY370" fmla="*/ 867251 h 1857375"/>
                  <a:gd name="connsiteX371" fmla="*/ 352901 w 1247775"/>
                  <a:gd name="connsiteY371" fmla="*/ 871061 h 1857375"/>
                  <a:gd name="connsiteX372" fmla="*/ 367189 w 1247775"/>
                  <a:gd name="connsiteY372" fmla="*/ 885349 h 1857375"/>
                  <a:gd name="connsiteX373" fmla="*/ 368141 w 1247775"/>
                  <a:gd name="connsiteY373" fmla="*/ 885349 h 1857375"/>
                  <a:gd name="connsiteX374" fmla="*/ 371951 w 1247775"/>
                  <a:gd name="connsiteY374" fmla="*/ 890111 h 1857375"/>
                  <a:gd name="connsiteX375" fmla="*/ 372904 w 1247775"/>
                  <a:gd name="connsiteY375" fmla="*/ 892016 h 1857375"/>
                  <a:gd name="connsiteX376" fmla="*/ 367189 w 1247775"/>
                  <a:gd name="connsiteY376" fmla="*/ 890111 h 1857375"/>
                  <a:gd name="connsiteX377" fmla="*/ 358616 w 1247775"/>
                  <a:gd name="connsiteY377" fmla="*/ 898684 h 1857375"/>
                  <a:gd name="connsiteX378" fmla="*/ 367189 w 1247775"/>
                  <a:gd name="connsiteY378" fmla="*/ 907256 h 1857375"/>
                  <a:gd name="connsiteX379" fmla="*/ 375761 w 1247775"/>
                  <a:gd name="connsiteY379" fmla="*/ 898684 h 1857375"/>
                  <a:gd name="connsiteX380" fmla="*/ 373856 w 1247775"/>
                  <a:gd name="connsiteY380" fmla="*/ 892969 h 1857375"/>
                  <a:gd name="connsiteX381" fmla="*/ 386239 w 1247775"/>
                  <a:gd name="connsiteY381" fmla="*/ 899636 h 1857375"/>
                  <a:gd name="connsiteX382" fmla="*/ 386239 w 1247775"/>
                  <a:gd name="connsiteY382" fmla="*/ 899636 h 1857375"/>
                  <a:gd name="connsiteX383" fmla="*/ 417671 w 1247775"/>
                  <a:gd name="connsiteY383" fmla="*/ 920591 h 1857375"/>
                  <a:gd name="connsiteX384" fmla="*/ 417671 w 1247775"/>
                  <a:gd name="connsiteY384" fmla="*/ 920591 h 1857375"/>
                  <a:gd name="connsiteX385" fmla="*/ 425291 w 1247775"/>
                  <a:gd name="connsiteY385" fmla="*/ 926306 h 1857375"/>
                  <a:gd name="connsiteX386" fmla="*/ 431006 w 1247775"/>
                  <a:gd name="connsiteY386" fmla="*/ 923449 h 1857375"/>
                  <a:gd name="connsiteX387" fmla="*/ 435769 w 1247775"/>
                  <a:gd name="connsiteY387" fmla="*/ 924401 h 1857375"/>
                  <a:gd name="connsiteX388" fmla="*/ 447199 w 1247775"/>
                  <a:gd name="connsiteY388" fmla="*/ 916781 h 1857375"/>
                  <a:gd name="connsiteX389" fmla="*/ 450056 w 1247775"/>
                  <a:gd name="connsiteY389" fmla="*/ 917734 h 1857375"/>
                  <a:gd name="connsiteX390" fmla="*/ 449104 w 1247775"/>
                  <a:gd name="connsiteY390" fmla="*/ 922496 h 1857375"/>
                  <a:gd name="connsiteX391" fmla="*/ 454819 w 1247775"/>
                  <a:gd name="connsiteY391" fmla="*/ 935831 h 1857375"/>
                  <a:gd name="connsiteX392" fmla="*/ 454819 w 1247775"/>
                  <a:gd name="connsiteY392" fmla="*/ 935831 h 1857375"/>
                  <a:gd name="connsiteX393" fmla="*/ 449104 w 1247775"/>
                  <a:gd name="connsiteY393" fmla="*/ 936784 h 1857375"/>
                  <a:gd name="connsiteX394" fmla="*/ 438626 w 1247775"/>
                  <a:gd name="connsiteY394" fmla="*/ 934879 h 1857375"/>
                  <a:gd name="connsiteX395" fmla="*/ 415766 w 1247775"/>
                  <a:gd name="connsiteY395" fmla="*/ 942499 h 1857375"/>
                  <a:gd name="connsiteX396" fmla="*/ 415766 w 1247775"/>
                  <a:gd name="connsiteY396" fmla="*/ 939641 h 1857375"/>
                  <a:gd name="connsiteX397" fmla="*/ 401479 w 1247775"/>
                  <a:gd name="connsiteY397" fmla="*/ 925354 h 1857375"/>
                  <a:gd name="connsiteX398" fmla="*/ 387191 w 1247775"/>
                  <a:gd name="connsiteY398" fmla="*/ 939641 h 1857375"/>
                  <a:gd name="connsiteX399" fmla="*/ 401479 w 1247775"/>
                  <a:gd name="connsiteY399" fmla="*/ 953929 h 1857375"/>
                  <a:gd name="connsiteX400" fmla="*/ 405289 w 1247775"/>
                  <a:gd name="connsiteY400" fmla="*/ 953929 h 1857375"/>
                  <a:gd name="connsiteX401" fmla="*/ 399574 w 1247775"/>
                  <a:gd name="connsiteY401" fmla="*/ 973931 h 1857375"/>
                  <a:gd name="connsiteX402" fmla="*/ 392906 w 1247775"/>
                  <a:gd name="connsiteY402" fmla="*/ 972979 h 1857375"/>
                  <a:gd name="connsiteX403" fmla="*/ 359569 w 1247775"/>
                  <a:gd name="connsiteY403" fmla="*/ 1006316 h 1857375"/>
                  <a:gd name="connsiteX404" fmla="*/ 392906 w 1247775"/>
                  <a:gd name="connsiteY404" fmla="*/ 1039654 h 1857375"/>
                  <a:gd name="connsiteX405" fmla="*/ 404336 w 1247775"/>
                  <a:gd name="connsiteY405" fmla="*/ 1037749 h 1857375"/>
                  <a:gd name="connsiteX406" fmla="*/ 409099 w 1247775"/>
                  <a:gd name="connsiteY406" fmla="*/ 1038701 h 1857375"/>
                  <a:gd name="connsiteX407" fmla="*/ 418624 w 1247775"/>
                  <a:gd name="connsiteY407" fmla="*/ 1029176 h 1857375"/>
                  <a:gd name="connsiteX408" fmla="*/ 418624 w 1247775"/>
                  <a:gd name="connsiteY408" fmla="*/ 1028224 h 1857375"/>
                  <a:gd name="connsiteX409" fmla="*/ 421481 w 1247775"/>
                  <a:gd name="connsiteY409" fmla="*/ 1024414 h 1857375"/>
                  <a:gd name="connsiteX410" fmla="*/ 424339 w 1247775"/>
                  <a:gd name="connsiteY410" fmla="*/ 1026319 h 1857375"/>
                  <a:gd name="connsiteX411" fmla="*/ 432911 w 1247775"/>
                  <a:gd name="connsiteY411" fmla="*/ 1035844 h 1857375"/>
                  <a:gd name="connsiteX412" fmla="*/ 429101 w 1247775"/>
                  <a:gd name="connsiteY412" fmla="*/ 1042511 h 1857375"/>
                  <a:gd name="connsiteX413" fmla="*/ 436721 w 1247775"/>
                  <a:gd name="connsiteY413" fmla="*/ 1050131 h 1857375"/>
                  <a:gd name="connsiteX414" fmla="*/ 444341 w 1247775"/>
                  <a:gd name="connsiteY414" fmla="*/ 1042511 h 1857375"/>
                  <a:gd name="connsiteX415" fmla="*/ 442436 w 1247775"/>
                  <a:gd name="connsiteY415" fmla="*/ 1037749 h 1857375"/>
                  <a:gd name="connsiteX416" fmla="*/ 447199 w 1247775"/>
                  <a:gd name="connsiteY416" fmla="*/ 1036796 h 1857375"/>
                  <a:gd name="connsiteX417" fmla="*/ 452914 w 1247775"/>
                  <a:gd name="connsiteY417" fmla="*/ 1042511 h 1857375"/>
                  <a:gd name="connsiteX418" fmla="*/ 447199 w 1247775"/>
                  <a:gd name="connsiteY418" fmla="*/ 1048226 h 1857375"/>
                  <a:gd name="connsiteX419" fmla="*/ 447199 w 1247775"/>
                  <a:gd name="connsiteY419" fmla="*/ 1048226 h 1857375"/>
                  <a:gd name="connsiteX420" fmla="*/ 424339 w 1247775"/>
                  <a:gd name="connsiteY420" fmla="*/ 1071086 h 1857375"/>
                  <a:gd name="connsiteX421" fmla="*/ 425291 w 1247775"/>
                  <a:gd name="connsiteY421" fmla="*/ 1076801 h 1857375"/>
                  <a:gd name="connsiteX422" fmla="*/ 412909 w 1247775"/>
                  <a:gd name="connsiteY422" fmla="*/ 1072991 h 1857375"/>
                  <a:gd name="connsiteX423" fmla="*/ 389096 w 1247775"/>
                  <a:gd name="connsiteY423" fmla="*/ 1096804 h 1857375"/>
                  <a:gd name="connsiteX424" fmla="*/ 389096 w 1247775"/>
                  <a:gd name="connsiteY424" fmla="*/ 1098709 h 1857375"/>
                  <a:gd name="connsiteX425" fmla="*/ 389096 w 1247775"/>
                  <a:gd name="connsiteY425" fmla="*/ 1098709 h 1857375"/>
                  <a:gd name="connsiteX426" fmla="*/ 377666 w 1247775"/>
                  <a:gd name="connsiteY426" fmla="*/ 1091089 h 1857375"/>
                  <a:gd name="connsiteX427" fmla="*/ 371951 w 1247775"/>
                  <a:gd name="connsiteY427" fmla="*/ 1092994 h 1857375"/>
                  <a:gd name="connsiteX428" fmla="*/ 374809 w 1247775"/>
                  <a:gd name="connsiteY428" fmla="*/ 1082516 h 1857375"/>
                  <a:gd name="connsiteX429" fmla="*/ 371951 w 1247775"/>
                  <a:gd name="connsiteY429" fmla="*/ 1072039 h 1857375"/>
                  <a:gd name="connsiteX430" fmla="*/ 375761 w 1247775"/>
                  <a:gd name="connsiteY430" fmla="*/ 1072991 h 1857375"/>
                  <a:gd name="connsiteX431" fmla="*/ 388144 w 1247775"/>
                  <a:gd name="connsiteY431" fmla="*/ 1060609 h 1857375"/>
                  <a:gd name="connsiteX432" fmla="*/ 388144 w 1247775"/>
                  <a:gd name="connsiteY432" fmla="*/ 1060609 h 1857375"/>
                  <a:gd name="connsiteX433" fmla="*/ 390049 w 1247775"/>
                  <a:gd name="connsiteY433" fmla="*/ 1054894 h 1857375"/>
                  <a:gd name="connsiteX434" fmla="*/ 381476 w 1247775"/>
                  <a:gd name="connsiteY434" fmla="*/ 1046321 h 1857375"/>
                  <a:gd name="connsiteX435" fmla="*/ 375761 w 1247775"/>
                  <a:gd name="connsiteY435" fmla="*/ 1048226 h 1857375"/>
                  <a:gd name="connsiteX436" fmla="*/ 374809 w 1247775"/>
                  <a:gd name="connsiteY436" fmla="*/ 1048226 h 1857375"/>
                  <a:gd name="connsiteX437" fmla="*/ 362426 w 1247775"/>
                  <a:gd name="connsiteY437" fmla="*/ 1060609 h 1857375"/>
                  <a:gd name="connsiteX438" fmla="*/ 363379 w 1247775"/>
                  <a:gd name="connsiteY438" fmla="*/ 1065371 h 1857375"/>
                  <a:gd name="connsiteX439" fmla="*/ 353854 w 1247775"/>
                  <a:gd name="connsiteY439" fmla="*/ 1062514 h 1857375"/>
                  <a:gd name="connsiteX440" fmla="*/ 333851 w 1247775"/>
                  <a:gd name="connsiteY440" fmla="*/ 1082516 h 1857375"/>
                  <a:gd name="connsiteX441" fmla="*/ 338614 w 1247775"/>
                  <a:gd name="connsiteY441" fmla="*/ 1094899 h 1857375"/>
                  <a:gd name="connsiteX442" fmla="*/ 336709 w 1247775"/>
                  <a:gd name="connsiteY442" fmla="*/ 1094899 h 1857375"/>
                  <a:gd name="connsiteX443" fmla="*/ 327184 w 1247775"/>
                  <a:gd name="connsiteY443" fmla="*/ 1104424 h 1857375"/>
                  <a:gd name="connsiteX444" fmla="*/ 328136 w 1247775"/>
                  <a:gd name="connsiteY444" fmla="*/ 1107281 h 1857375"/>
                  <a:gd name="connsiteX445" fmla="*/ 324326 w 1247775"/>
                  <a:gd name="connsiteY445" fmla="*/ 1108234 h 1857375"/>
                  <a:gd name="connsiteX446" fmla="*/ 324326 w 1247775"/>
                  <a:gd name="connsiteY446" fmla="*/ 1108234 h 1857375"/>
                  <a:gd name="connsiteX447" fmla="*/ 323374 w 1247775"/>
                  <a:gd name="connsiteY447" fmla="*/ 1108234 h 1857375"/>
                  <a:gd name="connsiteX448" fmla="*/ 326231 w 1247775"/>
                  <a:gd name="connsiteY448" fmla="*/ 1100614 h 1857375"/>
                  <a:gd name="connsiteX449" fmla="*/ 311944 w 1247775"/>
                  <a:gd name="connsiteY449" fmla="*/ 1086326 h 1857375"/>
                  <a:gd name="connsiteX450" fmla="*/ 307181 w 1247775"/>
                  <a:gd name="connsiteY450" fmla="*/ 1087279 h 1857375"/>
                  <a:gd name="connsiteX451" fmla="*/ 310991 w 1247775"/>
                  <a:gd name="connsiteY451" fmla="*/ 1080611 h 1857375"/>
                  <a:gd name="connsiteX452" fmla="*/ 312896 w 1247775"/>
                  <a:gd name="connsiteY452" fmla="*/ 1080611 h 1857375"/>
                  <a:gd name="connsiteX453" fmla="*/ 343376 w 1247775"/>
                  <a:gd name="connsiteY453" fmla="*/ 1050131 h 1857375"/>
                  <a:gd name="connsiteX454" fmla="*/ 342424 w 1247775"/>
                  <a:gd name="connsiteY454" fmla="*/ 1044416 h 1857375"/>
                  <a:gd name="connsiteX455" fmla="*/ 350996 w 1247775"/>
                  <a:gd name="connsiteY455" fmla="*/ 1032034 h 1857375"/>
                  <a:gd name="connsiteX456" fmla="*/ 337661 w 1247775"/>
                  <a:gd name="connsiteY456" fmla="*/ 1018699 h 1857375"/>
                  <a:gd name="connsiteX457" fmla="*/ 327184 w 1247775"/>
                  <a:gd name="connsiteY457" fmla="*/ 1023461 h 1857375"/>
                  <a:gd name="connsiteX458" fmla="*/ 322421 w 1247775"/>
                  <a:gd name="connsiteY458" fmla="*/ 1021556 h 1857375"/>
                  <a:gd name="connsiteX459" fmla="*/ 322421 w 1247775"/>
                  <a:gd name="connsiteY459" fmla="*/ 1020604 h 1857375"/>
                  <a:gd name="connsiteX460" fmla="*/ 330041 w 1247775"/>
                  <a:gd name="connsiteY460" fmla="*/ 1005364 h 1857375"/>
                  <a:gd name="connsiteX461" fmla="*/ 312896 w 1247775"/>
                  <a:gd name="connsiteY461" fmla="*/ 987266 h 1857375"/>
                  <a:gd name="connsiteX462" fmla="*/ 317659 w 1247775"/>
                  <a:gd name="connsiteY462" fmla="*/ 978694 h 1857375"/>
                  <a:gd name="connsiteX463" fmla="*/ 328136 w 1247775"/>
                  <a:gd name="connsiteY463" fmla="*/ 971074 h 1857375"/>
                  <a:gd name="connsiteX464" fmla="*/ 345281 w 1247775"/>
                  <a:gd name="connsiteY464" fmla="*/ 976789 h 1857375"/>
                  <a:gd name="connsiteX465" fmla="*/ 374809 w 1247775"/>
                  <a:gd name="connsiteY465" fmla="*/ 947261 h 1857375"/>
                  <a:gd name="connsiteX466" fmla="*/ 350996 w 1247775"/>
                  <a:gd name="connsiteY466" fmla="*/ 918686 h 1857375"/>
                  <a:gd name="connsiteX467" fmla="*/ 350044 w 1247775"/>
                  <a:gd name="connsiteY467" fmla="*/ 915829 h 1857375"/>
                  <a:gd name="connsiteX468" fmla="*/ 357664 w 1247775"/>
                  <a:gd name="connsiteY468" fmla="*/ 903446 h 1857375"/>
                  <a:gd name="connsiteX469" fmla="*/ 344329 w 1247775"/>
                  <a:gd name="connsiteY469" fmla="*/ 890111 h 1857375"/>
                  <a:gd name="connsiteX470" fmla="*/ 330994 w 1247775"/>
                  <a:gd name="connsiteY470" fmla="*/ 903446 h 1857375"/>
                  <a:gd name="connsiteX471" fmla="*/ 331946 w 1247775"/>
                  <a:gd name="connsiteY471" fmla="*/ 908209 h 1857375"/>
                  <a:gd name="connsiteX472" fmla="*/ 323374 w 1247775"/>
                  <a:gd name="connsiteY472" fmla="*/ 918686 h 1857375"/>
                  <a:gd name="connsiteX473" fmla="*/ 304324 w 1247775"/>
                  <a:gd name="connsiteY473" fmla="*/ 912971 h 1857375"/>
                  <a:gd name="connsiteX474" fmla="*/ 281464 w 1247775"/>
                  <a:gd name="connsiteY474" fmla="*/ 921544 h 1857375"/>
                  <a:gd name="connsiteX475" fmla="*/ 281464 w 1247775"/>
                  <a:gd name="connsiteY475" fmla="*/ 920591 h 1857375"/>
                  <a:gd name="connsiteX476" fmla="*/ 256699 w 1247775"/>
                  <a:gd name="connsiteY476" fmla="*/ 895826 h 1857375"/>
                  <a:gd name="connsiteX477" fmla="*/ 251936 w 1247775"/>
                  <a:gd name="connsiteY477" fmla="*/ 896779 h 1857375"/>
                  <a:gd name="connsiteX478" fmla="*/ 234791 w 1247775"/>
                  <a:gd name="connsiteY478" fmla="*/ 872966 h 1857375"/>
                  <a:gd name="connsiteX479" fmla="*/ 234791 w 1247775"/>
                  <a:gd name="connsiteY479" fmla="*/ 872966 h 1857375"/>
                  <a:gd name="connsiteX480" fmla="*/ 250984 w 1247775"/>
                  <a:gd name="connsiteY480" fmla="*/ 856774 h 1857375"/>
                  <a:gd name="connsiteX481" fmla="*/ 234791 w 1247775"/>
                  <a:gd name="connsiteY481" fmla="*/ 840581 h 1857375"/>
                  <a:gd name="connsiteX482" fmla="*/ 218599 w 1247775"/>
                  <a:gd name="connsiteY482" fmla="*/ 856774 h 1857375"/>
                  <a:gd name="connsiteX483" fmla="*/ 227171 w 1247775"/>
                  <a:gd name="connsiteY483" fmla="*/ 871061 h 1857375"/>
                  <a:gd name="connsiteX484" fmla="*/ 223361 w 1247775"/>
                  <a:gd name="connsiteY484" fmla="*/ 871061 h 1857375"/>
                  <a:gd name="connsiteX485" fmla="*/ 216694 w 1247775"/>
                  <a:gd name="connsiteY485" fmla="*/ 872014 h 1857375"/>
                  <a:gd name="connsiteX486" fmla="*/ 213836 w 1247775"/>
                  <a:gd name="connsiteY486" fmla="*/ 870109 h 1857375"/>
                  <a:gd name="connsiteX487" fmla="*/ 200501 w 1247775"/>
                  <a:gd name="connsiteY487" fmla="*/ 859631 h 1857375"/>
                  <a:gd name="connsiteX488" fmla="*/ 196691 w 1247775"/>
                  <a:gd name="connsiteY488" fmla="*/ 860584 h 1857375"/>
                  <a:gd name="connsiteX489" fmla="*/ 196691 w 1247775"/>
                  <a:gd name="connsiteY489" fmla="*/ 860584 h 1857375"/>
                  <a:gd name="connsiteX490" fmla="*/ 194786 w 1247775"/>
                  <a:gd name="connsiteY490" fmla="*/ 849154 h 1857375"/>
                  <a:gd name="connsiteX491" fmla="*/ 198596 w 1247775"/>
                  <a:gd name="connsiteY491" fmla="*/ 842486 h 1857375"/>
                  <a:gd name="connsiteX492" fmla="*/ 203359 w 1247775"/>
                  <a:gd name="connsiteY492" fmla="*/ 827246 h 1857375"/>
                  <a:gd name="connsiteX493" fmla="*/ 200501 w 1247775"/>
                  <a:gd name="connsiteY493" fmla="*/ 815816 h 1857375"/>
                  <a:gd name="connsiteX494" fmla="*/ 205264 w 1247775"/>
                  <a:gd name="connsiteY494" fmla="*/ 816769 h 1857375"/>
                  <a:gd name="connsiteX495" fmla="*/ 226219 w 1247775"/>
                  <a:gd name="connsiteY495" fmla="*/ 795814 h 1857375"/>
                  <a:gd name="connsiteX496" fmla="*/ 205264 w 1247775"/>
                  <a:gd name="connsiteY496" fmla="*/ 774859 h 1857375"/>
                  <a:gd name="connsiteX497" fmla="*/ 184309 w 1247775"/>
                  <a:gd name="connsiteY497" fmla="*/ 795814 h 1857375"/>
                  <a:gd name="connsiteX498" fmla="*/ 186214 w 1247775"/>
                  <a:gd name="connsiteY498" fmla="*/ 803434 h 1857375"/>
                  <a:gd name="connsiteX499" fmla="*/ 177641 w 1247775"/>
                  <a:gd name="connsiteY499" fmla="*/ 802481 h 1857375"/>
                  <a:gd name="connsiteX500" fmla="*/ 157639 w 1247775"/>
                  <a:gd name="connsiteY500" fmla="*/ 812006 h 1857375"/>
                  <a:gd name="connsiteX501" fmla="*/ 140494 w 1247775"/>
                  <a:gd name="connsiteY501" fmla="*/ 802481 h 1857375"/>
                  <a:gd name="connsiteX502" fmla="*/ 130969 w 1247775"/>
                  <a:gd name="connsiteY502" fmla="*/ 804386 h 1857375"/>
                  <a:gd name="connsiteX503" fmla="*/ 120491 w 1247775"/>
                  <a:gd name="connsiteY503" fmla="*/ 794861 h 1857375"/>
                  <a:gd name="connsiteX504" fmla="*/ 110966 w 1247775"/>
                  <a:gd name="connsiteY504" fmla="*/ 800576 h 1857375"/>
                  <a:gd name="connsiteX505" fmla="*/ 98584 w 1247775"/>
                  <a:gd name="connsiteY505" fmla="*/ 818674 h 1857375"/>
                  <a:gd name="connsiteX506" fmla="*/ 118586 w 1247775"/>
                  <a:gd name="connsiteY506" fmla="*/ 838676 h 1857375"/>
                  <a:gd name="connsiteX507" fmla="*/ 126206 w 1247775"/>
                  <a:gd name="connsiteY507" fmla="*/ 836771 h 1857375"/>
                  <a:gd name="connsiteX508" fmla="*/ 140494 w 1247775"/>
                  <a:gd name="connsiteY508" fmla="*/ 842486 h 1857375"/>
                  <a:gd name="connsiteX509" fmla="*/ 148114 w 1247775"/>
                  <a:gd name="connsiteY509" fmla="*/ 840581 h 1857375"/>
                  <a:gd name="connsiteX510" fmla="*/ 141446 w 1247775"/>
                  <a:gd name="connsiteY510" fmla="*/ 858679 h 1857375"/>
                  <a:gd name="connsiteX511" fmla="*/ 161449 w 1247775"/>
                  <a:gd name="connsiteY511" fmla="*/ 885349 h 1857375"/>
                  <a:gd name="connsiteX512" fmla="*/ 153829 w 1247775"/>
                  <a:gd name="connsiteY512" fmla="*/ 911066 h 1857375"/>
                  <a:gd name="connsiteX513" fmla="*/ 165259 w 1247775"/>
                  <a:gd name="connsiteY513" fmla="*/ 940594 h 1857375"/>
                  <a:gd name="connsiteX514" fmla="*/ 154781 w 1247775"/>
                  <a:gd name="connsiteY514" fmla="*/ 955834 h 1857375"/>
                  <a:gd name="connsiteX515" fmla="*/ 170974 w 1247775"/>
                  <a:gd name="connsiteY515" fmla="*/ 972026 h 1857375"/>
                  <a:gd name="connsiteX516" fmla="*/ 187166 w 1247775"/>
                  <a:gd name="connsiteY516" fmla="*/ 957739 h 1857375"/>
                  <a:gd name="connsiteX517" fmla="*/ 188119 w 1247775"/>
                  <a:gd name="connsiteY517" fmla="*/ 957739 h 1857375"/>
                  <a:gd name="connsiteX518" fmla="*/ 192881 w 1247775"/>
                  <a:gd name="connsiteY518" fmla="*/ 955834 h 1857375"/>
                  <a:gd name="connsiteX519" fmla="*/ 199549 w 1247775"/>
                  <a:gd name="connsiteY519" fmla="*/ 956786 h 1857375"/>
                  <a:gd name="connsiteX520" fmla="*/ 211931 w 1247775"/>
                  <a:gd name="connsiteY520" fmla="*/ 954881 h 1857375"/>
                  <a:gd name="connsiteX521" fmla="*/ 211931 w 1247775"/>
                  <a:gd name="connsiteY521" fmla="*/ 954881 h 1857375"/>
                  <a:gd name="connsiteX522" fmla="*/ 228124 w 1247775"/>
                  <a:gd name="connsiteY522" fmla="*/ 948214 h 1857375"/>
                  <a:gd name="connsiteX523" fmla="*/ 237649 w 1247775"/>
                  <a:gd name="connsiteY523" fmla="*/ 954881 h 1857375"/>
                  <a:gd name="connsiteX524" fmla="*/ 241459 w 1247775"/>
                  <a:gd name="connsiteY524" fmla="*/ 953929 h 1857375"/>
                  <a:gd name="connsiteX525" fmla="*/ 254794 w 1247775"/>
                  <a:gd name="connsiteY525" fmla="*/ 957739 h 1857375"/>
                  <a:gd name="connsiteX526" fmla="*/ 267176 w 1247775"/>
                  <a:gd name="connsiteY526" fmla="*/ 953929 h 1857375"/>
                  <a:gd name="connsiteX527" fmla="*/ 269081 w 1247775"/>
                  <a:gd name="connsiteY527" fmla="*/ 953929 h 1857375"/>
                  <a:gd name="connsiteX528" fmla="*/ 272891 w 1247775"/>
                  <a:gd name="connsiteY528" fmla="*/ 952976 h 1857375"/>
                  <a:gd name="connsiteX529" fmla="*/ 281464 w 1247775"/>
                  <a:gd name="connsiteY529" fmla="*/ 970121 h 1857375"/>
                  <a:gd name="connsiteX530" fmla="*/ 277654 w 1247775"/>
                  <a:gd name="connsiteY530" fmla="*/ 970121 h 1857375"/>
                  <a:gd name="connsiteX531" fmla="*/ 275749 w 1247775"/>
                  <a:gd name="connsiteY531" fmla="*/ 970121 h 1857375"/>
                  <a:gd name="connsiteX532" fmla="*/ 265271 w 1247775"/>
                  <a:gd name="connsiteY532" fmla="*/ 959644 h 1857375"/>
                  <a:gd name="connsiteX533" fmla="*/ 254794 w 1247775"/>
                  <a:gd name="connsiteY533" fmla="*/ 970121 h 1857375"/>
                  <a:gd name="connsiteX534" fmla="*/ 260509 w 1247775"/>
                  <a:gd name="connsiteY534" fmla="*/ 979646 h 1857375"/>
                  <a:gd name="connsiteX535" fmla="*/ 257651 w 1247775"/>
                  <a:gd name="connsiteY535" fmla="*/ 986314 h 1857375"/>
                  <a:gd name="connsiteX536" fmla="*/ 247174 w 1247775"/>
                  <a:gd name="connsiteY536" fmla="*/ 982504 h 1857375"/>
                  <a:gd name="connsiteX537" fmla="*/ 230029 w 1247775"/>
                  <a:gd name="connsiteY537" fmla="*/ 966311 h 1857375"/>
                  <a:gd name="connsiteX538" fmla="*/ 212884 w 1247775"/>
                  <a:gd name="connsiteY538" fmla="*/ 983456 h 1857375"/>
                  <a:gd name="connsiteX539" fmla="*/ 215741 w 1247775"/>
                  <a:gd name="connsiteY539" fmla="*/ 992029 h 1857375"/>
                  <a:gd name="connsiteX540" fmla="*/ 206216 w 1247775"/>
                  <a:gd name="connsiteY540" fmla="*/ 1014889 h 1857375"/>
                  <a:gd name="connsiteX541" fmla="*/ 207169 w 1247775"/>
                  <a:gd name="connsiteY541" fmla="*/ 1022509 h 1857375"/>
                  <a:gd name="connsiteX542" fmla="*/ 200501 w 1247775"/>
                  <a:gd name="connsiteY542" fmla="*/ 1021556 h 1857375"/>
                  <a:gd name="connsiteX543" fmla="*/ 195739 w 1247775"/>
                  <a:gd name="connsiteY543" fmla="*/ 1022509 h 1857375"/>
                  <a:gd name="connsiteX544" fmla="*/ 182404 w 1247775"/>
                  <a:gd name="connsiteY544" fmla="*/ 1015841 h 1857375"/>
                  <a:gd name="connsiteX545" fmla="*/ 165259 w 1247775"/>
                  <a:gd name="connsiteY545" fmla="*/ 1032986 h 1857375"/>
                  <a:gd name="connsiteX546" fmla="*/ 170974 w 1247775"/>
                  <a:gd name="connsiteY546" fmla="*/ 1045369 h 1857375"/>
                  <a:gd name="connsiteX547" fmla="*/ 170021 w 1247775"/>
                  <a:gd name="connsiteY547" fmla="*/ 1051084 h 1857375"/>
                  <a:gd name="connsiteX548" fmla="*/ 170974 w 1247775"/>
                  <a:gd name="connsiteY548" fmla="*/ 1057751 h 1857375"/>
                  <a:gd name="connsiteX549" fmla="*/ 164306 w 1247775"/>
                  <a:gd name="connsiteY549" fmla="*/ 1073944 h 1857375"/>
                  <a:gd name="connsiteX550" fmla="*/ 166211 w 1247775"/>
                  <a:gd name="connsiteY550" fmla="*/ 1081564 h 1857375"/>
                  <a:gd name="connsiteX551" fmla="*/ 162401 w 1247775"/>
                  <a:gd name="connsiteY551" fmla="*/ 1081564 h 1857375"/>
                  <a:gd name="connsiteX552" fmla="*/ 162401 w 1247775"/>
                  <a:gd name="connsiteY552" fmla="*/ 1080611 h 1857375"/>
                  <a:gd name="connsiteX553" fmla="*/ 161449 w 1247775"/>
                  <a:gd name="connsiteY553" fmla="*/ 1074896 h 1857375"/>
                  <a:gd name="connsiteX554" fmla="*/ 162401 w 1247775"/>
                  <a:gd name="connsiteY554" fmla="*/ 1070134 h 1857375"/>
                  <a:gd name="connsiteX555" fmla="*/ 147161 w 1247775"/>
                  <a:gd name="connsiteY555" fmla="*/ 1054894 h 1857375"/>
                  <a:gd name="connsiteX556" fmla="*/ 137636 w 1247775"/>
                  <a:gd name="connsiteY556" fmla="*/ 1057751 h 1857375"/>
                  <a:gd name="connsiteX557" fmla="*/ 116681 w 1247775"/>
                  <a:gd name="connsiteY557" fmla="*/ 1080611 h 1857375"/>
                  <a:gd name="connsiteX558" fmla="*/ 135731 w 1247775"/>
                  <a:gd name="connsiteY558" fmla="*/ 1103471 h 1857375"/>
                  <a:gd name="connsiteX559" fmla="*/ 132874 w 1247775"/>
                  <a:gd name="connsiteY559" fmla="*/ 1115854 h 1857375"/>
                  <a:gd name="connsiteX560" fmla="*/ 157639 w 1247775"/>
                  <a:gd name="connsiteY560" fmla="*/ 1149191 h 1857375"/>
                  <a:gd name="connsiteX561" fmla="*/ 151924 w 1247775"/>
                  <a:gd name="connsiteY561" fmla="*/ 1148239 h 1857375"/>
                  <a:gd name="connsiteX562" fmla="*/ 123349 w 1247775"/>
                  <a:gd name="connsiteY562" fmla="*/ 1166336 h 1857375"/>
                  <a:gd name="connsiteX563" fmla="*/ 102394 w 1247775"/>
                  <a:gd name="connsiteY563" fmla="*/ 1157764 h 1857375"/>
                  <a:gd name="connsiteX564" fmla="*/ 73819 w 1247775"/>
                  <a:gd name="connsiteY564" fmla="*/ 1186339 h 1857375"/>
                  <a:gd name="connsiteX565" fmla="*/ 85249 w 1247775"/>
                  <a:gd name="connsiteY565" fmla="*/ 1209199 h 1857375"/>
                  <a:gd name="connsiteX566" fmla="*/ 85249 w 1247775"/>
                  <a:gd name="connsiteY566" fmla="*/ 1210151 h 1857375"/>
                  <a:gd name="connsiteX567" fmla="*/ 96679 w 1247775"/>
                  <a:gd name="connsiteY567" fmla="*/ 1222534 h 1857375"/>
                  <a:gd name="connsiteX568" fmla="*/ 84296 w 1247775"/>
                  <a:gd name="connsiteY568" fmla="*/ 1237774 h 1857375"/>
                  <a:gd name="connsiteX569" fmla="*/ 100489 w 1247775"/>
                  <a:gd name="connsiteY569" fmla="*/ 1253966 h 1857375"/>
                  <a:gd name="connsiteX570" fmla="*/ 115729 w 1247775"/>
                  <a:gd name="connsiteY570" fmla="*/ 1241584 h 1857375"/>
                  <a:gd name="connsiteX571" fmla="*/ 139541 w 1247775"/>
                  <a:gd name="connsiteY571" fmla="*/ 1256824 h 1857375"/>
                  <a:gd name="connsiteX572" fmla="*/ 140494 w 1247775"/>
                  <a:gd name="connsiteY572" fmla="*/ 1256824 h 1857375"/>
                  <a:gd name="connsiteX573" fmla="*/ 140494 w 1247775"/>
                  <a:gd name="connsiteY573" fmla="*/ 1257776 h 1857375"/>
                  <a:gd name="connsiteX574" fmla="*/ 130016 w 1247775"/>
                  <a:gd name="connsiteY574" fmla="*/ 1272064 h 1857375"/>
                  <a:gd name="connsiteX575" fmla="*/ 110966 w 1247775"/>
                  <a:gd name="connsiteY575" fmla="*/ 1267301 h 1857375"/>
                  <a:gd name="connsiteX576" fmla="*/ 85249 w 1247775"/>
                  <a:gd name="connsiteY576" fmla="*/ 1276826 h 1857375"/>
                  <a:gd name="connsiteX577" fmla="*/ 77629 w 1247775"/>
                  <a:gd name="connsiteY577" fmla="*/ 1273969 h 1857375"/>
                  <a:gd name="connsiteX578" fmla="*/ 64294 w 1247775"/>
                  <a:gd name="connsiteY578" fmla="*/ 1287304 h 1857375"/>
                  <a:gd name="connsiteX579" fmla="*/ 64294 w 1247775"/>
                  <a:gd name="connsiteY579" fmla="*/ 1290161 h 1857375"/>
                  <a:gd name="connsiteX580" fmla="*/ 64294 w 1247775"/>
                  <a:gd name="connsiteY580" fmla="*/ 1291114 h 1857375"/>
                  <a:gd name="connsiteX581" fmla="*/ 59531 w 1247775"/>
                  <a:gd name="connsiteY581" fmla="*/ 1290161 h 1857375"/>
                  <a:gd name="connsiteX582" fmla="*/ 40481 w 1247775"/>
                  <a:gd name="connsiteY582" fmla="*/ 1309211 h 1857375"/>
                  <a:gd name="connsiteX583" fmla="*/ 59531 w 1247775"/>
                  <a:gd name="connsiteY583" fmla="*/ 1328261 h 1857375"/>
                  <a:gd name="connsiteX584" fmla="*/ 73819 w 1247775"/>
                  <a:gd name="connsiteY584" fmla="*/ 1322546 h 1857375"/>
                  <a:gd name="connsiteX585" fmla="*/ 111919 w 1247775"/>
                  <a:gd name="connsiteY585" fmla="*/ 1348264 h 1857375"/>
                  <a:gd name="connsiteX586" fmla="*/ 139541 w 1247775"/>
                  <a:gd name="connsiteY586" fmla="*/ 1337786 h 1857375"/>
                  <a:gd name="connsiteX587" fmla="*/ 136684 w 1247775"/>
                  <a:gd name="connsiteY587" fmla="*/ 1345406 h 1857375"/>
                  <a:gd name="connsiteX588" fmla="*/ 136684 w 1247775"/>
                  <a:gd name="connsiteY588" fmla="*/ 1345406 h 1857375"/>
                  <a:gd name="connsiteX589" fmla="*/ 116681 w 1247775"/>
                  <a:gd name="connsiteY589" fmla="*/ 1373981 h 1857375"/>
                  <a:gd name="connsiteX590" fmla="*/ 123349 w 1247775"/>
                  <a:gd name="connsiteY590" fmla="*/ 1393031 h 1857375"/>
                  <a:gd name="connsiteX591" fmla="*/ 113824 w 1247775"/>
                  <a:gd name="connsiteY591" fmla="*/ 1390174 h 1857375"/>
                  <a:gd name="connsiteX592" fmla="*/ 99536 w 1247775"/>
                  <a:gd name="connsiteY592" fmla="*/ 1398746 h 1857375"/>
                  <a:gd name="connsiteX593" fmla="*/ 98584 w 1247775"/>
                  <a:gd name="connsiteY593" fmla="*/ 1398746 h 1857375"/>
                  <a:gd name="connsiteX594" fmla="*/ 90964 w 1247775"/>
                  <a:gd name="connsiteY594" fmla="*/ 1400651 h 1857375"/>
                  <a:gd name="connsiteX595" fmla="*/ 59531 w 1247775"/>
                  <a:gd name="connsiteY595" fmla="*/ 1384459 h 1857375"/>
                  <a:gd name="connsiteX596" fmla="*/ 33814 w 1247775"/>
                  <a:gd name="connsiteY596" fmla="*/ 1393984 h 1857375"/>
                  <a:gd name="connsiteX597" fmla="*/ 32861 w 1247775"/>
                  <a:gd name="connsiteY597" fmla="*/ 1393984 h 1857375"/>
                  <a:gd name="connsiteX598" fmla="*/ 27146 w 1247775"/>
                  <a:gd name="connsiteY598" fmla="*/ 1399699 h 1857375"/>
                  <a:gd name="connsiteX599" fmla="*/ 27146 w 1247775"/>
                  <a:gd name="connsiteY599" fmla="*/ 1400651 h 1857375"/>
                  <a:gd name="connsiteX600" fmla="*/ 19526 w 1247775"/>
                  <a:gd name="connsiteY600" fmla="*/ 1420654 h 1857375"/>
                  <a:gd name="connsiteX601" fmla="*/ 7144 w 1247775"/>
                  <a:gd name="connsiteY601" fmla="*/ 1437799 h 1857375"/>
                  <a:gd name="connsiteX602" fmla="*/ 26194 w 1247775"/>
                  <a:gd name="connsiteY602" fmla="*/ 1456849 h 1857375"/>
                  <a:gd name="connsiteX603" fmla="*/ 34766 w 1247775"/>
                  <a:gd name="connsiteY603" fmla="*/ 1454944 h 1857375"/>
                  <a:gd name="connsiteX604" fmla="*/ 59531 w 1247775"/>
                  <a:gd name="connsiteY604" fmla="*/ 1463516 h 1857375"/>
                  <a:gd name="connsiteX605" fmla="*/ 98584 w 1247775"/>
                  <a:gd name="connsiteY605" fmla="*/ 1429226 h 1857375"/>
                  <a:gd name="connsiteX606" fmla="*/ 98584 w 1247775"/>
                  <a:gd name="connsiteY606" fmla="*/ 1429226 h 1857375"/>
                  <a:gd name="connsiteX607" fmla="*/ 110966 w 1247775"/>
                  <a:gd name="connsiteY607" fmla="*/ 1422559 h 1857375"/>
                  <a:gd name="connsiteX608" fmla="*/ 112871 w 1247775"/>
                  <a:gd name="connsiteY608" fmla="*/ 1422559 h 1857375"/>
                  <a:gd name="connsiteX609" fmla="*/ 129064 w 1247775"/>
                  <a:gd name="connsiteY609" fmla="*/ 1406366 h 1857375"/>
                  <a:gd name="connsiteX610" fmla="*/ 126206 w 1247775"/>
                  <a:gd name="connsiteY610" fmla="*/ 1397794 h 1857375"/>
                  <a:gd name="connsiteX611" fmla="*/ 146209 w 1247775"/>
                  <a:gd name="connsiteY611" fmla="*/ 1405414 h 1857375"/>
                  <a:gd name="connsiteX612" fmla="*/ 173831 w 1247775"/>
                  <a:gd name="connsiteY612" fmla="*/ 1388269 h 1857375"/>
                  <a:gd name="connsiteX613" fmla="*/ 176689 w 1247775"/>
                  <a:gd name="connsiteY613" fmla="*/ 1388269 h 1857375"/>
                  <a:gd name="connsiteX614" fmla="*/ 177641 w 1247775"/>
                  <a:gd name="connsiteY614" fmla="*/ 1388269 h 1857375"/>
                  <a:gd name="connsiteX615" fmla="*/ 212884 w 1247775"/>
                  <a:gd name="connsiteY615" fmla="*/ 1410176 h 1857375"/>
                  <a:gd name="connsiteX616" fmla="*/ 246221 w 1247775"/>
                  <a:gd name="connsiteY616" fmla="*/ 1391126 h 1857375"/>
                  <a:gd name="connsiteX617" fmla="*/ 247174 w 1247775"/>
                  <a:gd name="connsiteY617" fmla="*/ 1391126 h 1857375"/>
                  <a:gd name="connsiteX618" fmla="*/ 253841 w 1247775"/>
                  <a:gd name="connsiteY618" fmla="*/ 1383506 h 1857375"/>
                  <a:gd name="connsiteX619" fmla="*/ 250984 w 1247775"/>
                  <a:gd name="connsiteY619" fmla="*/ 1377791 h 1857375"/>
                  <a:gd name="connsiteX620" fmla="*/ 251936 w 1247775"/>
                  <a:gd name="connsiteY620" fmla="*/ 1370171 h 1857375"/>
                  <a:gd name="connsiteX621" fmla="*/ 212884 w 1247775"/>
                  <a:gd name="connsiteY621" fmla="*/ 1331119 h 1857375"/>
                  <a:gd name="connsiteX622" fmla="*/ 206216 w 1247775"/>
                  <a:gd name="connsiteY622" fmla="*/ 1332071 h 1857375"/>
                  <a:gd name="connsiteX623" fmla="*/ 199549 w 1247775"/>
                  <a:gd name="connsiteY623" fmla="*/ 1331119 h 1857375"/>
                  <a:gd name="connsiteX624" fmla="*/ 188119 w 1247775"/>
                  <a:gd name="connsiteY624" fmla="*/ 1320641 h 1857375"/>
                  <a:gd name="connsiteX625" fmla="*/ 176689 w 1247775"/>
                  <a:gd name="connsiteY625" fmla="*/ 1332071 h 1857375"/>
                  <a:gd name="connsiteX626" fmla="*/ 176689 w 1247775"/>
                  <a:gd name="connsiteY626" fmla="*/ 1333024 h 1857375"/>
                  <a:gd name="connsiteX627" fmla="*/ 165259 w 1247775"/>
                  <a:gd name="connsiteY627" fmla="*/ 1329214 h 1857375"/>
                  <a:gd name="connsiteX628" fmla="*/ 150019 w 1247775"/>
                  <a:gd name="connsiteY628" fmla="*/ 1334929 h 1857375"/>
                  <a:gd name="connsiteX629" fmla="*/ 147161 w 1247775"/>
                  <a:gd name="connsiteY629" fmla="*/ 1333976 h 1857375"/>
                  <a:gd name="connsiteX630" fmla="*/ 139541 w 1247775"/>
                  <a:gd name="connsiteY630" fmla="*/ 1336834 h 1857375"/>
                  <a:gd name="connsiteX631" fmla="*/ 150971 w 1247775"/>
                  <a:gd name="connsiteY631" fmla="*/ 1308259 h 1857375"/>
                  <a:gd name="connsiteX632" fmla="*/ 150019 w 1247775"/>
                  <a:gd name="connsiteY632" fmla="*/ 1303496 h 1857375"/>
                  <a:gd name="connsiteX633" fmla="*/ 151924 w 1247775"/>
                  <a:gd name="connsiteY633" fmla="*/ 1303496 h 1857375"/>
                  <a:gd name="connsiteX634" fmla="*/ 176689 w 1247775"/>
                  <a:gd name="connsiteY634" fmla="*/ 1278731 h 1857375"/>
                  <a:gd name="connsiteX635" fmla="*/ 153829 w 1247775"/>
                  <a:gd name="connsiteY635" fmla="*/ 1254919 h 1857375"/>
                  <a:gd name="connsiteX636" fmla="*/ 152876 w 1247775"/>
                  <a:gd name="connsiteY636" fmla="*/ 1253014 h 1857375"/>
                  <a:gd name="connsiteX637" fmla="*/ 156686 w 1247775"/>
                  <a:gd name="connsiteY637" fmla="*/ 1249204 h 1857375"/>
                  <a:gd name="connsiteX638" fmla="*/ 170021 w 1247775"/>
                  <a:gd name="connsiteY638" fmla="*/ 1233011 h 1857375"/>
                  <a:gd name="connsiteX639" fmla="*/ 168116 w 1247775"/>
                  <a:gd name="connsiteY639" fmla="*/ 1224439 h 1857375"/>
                  <a:gd name="connsiteX640" fmla="*/ 176689 w 1247775"/>
                  <a:gd name="connsiteY640" fmla="*/ 1213961 h 1857375"/>
                  <a:gd name="connsiteX641" fmla="*/ 170021 w 1247775"/>
                  <a:gd name="connsiteY641" fmla="*/ 1204436 h 1857375"/>
                  <a:gd name="connsiteX642" fmla="*/ 180499 w 1247775"/>
                  <a:gd name="connsiteY642" fmla="*/ 1181576 h 1857375"/>
                  <a:gd name="connsiteX643" fmla="*/ 158591 w 1247775"/>
                  <a:gd name="connsiteY643" fmla="*/ 1152049 h 1857375"/>
                  <a:gd name="connsiteX644" fmla="*/ 165259 w 1247775"/>
                  <a:gd name="connsiteY644" fmla="*/ 1153001 h 1857375"/>
                  <a:gd name="connsiteX645" fmla="*/ 169069 w 1247775"/>
                  <a:gd name="connsiteY645" fmla="*/ 1153001 h 1857375"/>
                  <a:gd name="connsiteX646" fmla="*/ 169069 w 1247775"/>
                  <a:gd name="connsiteY646" fmla="*/ 1153001 h 1857375"/>
                  <a:gd name="connsiteX647" fmla="*/ 177641 w 1247775"/>
                  <a:gd name="connsiteY647" fmla="*/ 1161574 h 1857375"/>
                  <a:gd name="connsiteX648" fmla="*/ 178594 w 1247775"/>
                  <a:gd name="connsiteY648" fmla="*/ 1161574 h 1857375"/>
                  <a:gd name="connsiteX649" fmla="*/ 178594 w 1247775"/>
                  <a:gd name="connsiteY649" fmla="*/ 1162526 h 1857375"/>
                  <a:gd name="connsiteX650" fmla="*/ 188119 w 1247775"/>
                  <a:gd name="connsiteY650" fmla="*/ 1180624 h 1857375"/>
                  <a:gd name="connsiteX651" fmla="*/ 185261 w 1247775"/>
                  <a:gd name="connsiteY651" fmla="*/ 1193006 h 1857375"/>
                  <a:gd name="connsiteX652" fmla="*/ 210026 w 1247775"/>
                  <a:gd name="connsiteY652" fmla="*/ 1221581 h 1857375"/>
                  <a:gd name="connsiteX653" fmla="*/ 205264 w 1247775"/>
                  <a:gd name="connsiteY653" fmla="*/ 1229201 h 1857375"/>
                  <a:gd name="connsiteX654" fmla="*/ 213836 w 1247775"/>
                  <a:gd name="connsiteY654" fmla="*/ 1237774 h 1857375"/>
                  <a:gd name="connsiteX655" fmla="*/ 222409 w 1247775"/>
                  <a:gd name="connsiteY655" fmla="*/ 1229201 h 1857375"/>
                  <a:gd name="connsiteX656" fmla="*/ 217646 w 1247775"/>
                  <a:gd name="connsiteY656" fmla="*/ 1221581 h 1857375"/>
                  <a:gd name="connsiteX657" fmla="*/ 219551 w 1247775"/>
                  <a:gd name="connsiteY657" fmla="*/ 1221581 h 1857375"/>
                  <a:gd name="connsiteX658" fmla="*/ 226219 w 1247775"/>
                  <a:gd name="connsiteY658" fmla="*/ 1223486 h 1857375"/>
                  <a:gd name="connsiteX659" fmla="*/ 239554 w 1247775"/>
                  <a:gd name="connsiteY659" fmla="*/ 1210151 h 1857375"/>
                  <a:gd name="connsiteX660" fmla="*/ 239554 w 1247775"/>
                  <a:gd name="connsiteY660" fmla="*/ 1209199 h 1857375"/>
                  <a:gd name="connsiteX661" fmla="*/ 244316 w 1247775"/>
                  <a:gd name="connsiteY661" fmla="*/ 1196816 h 1857375"/>
                  <a:gd name="connsiteX662" fmla="*/ 246221 w 1247775"/>
                  <a:gd name="connsiteY662" fmla="*/ 1196816 h 1857375"/>
                  <a:gd name="connsiteX663" fmla="*/ 254794 w 1247775"/>
                  <a:gd name="connsiteY663" fmla="*/ 1188244 h 1857375"/>
                  <a:gd name="connsiteX664" fmla="*/ 250984 w 1247775"/>
                  <a:gd name="connsiteY664" fmla="*/ 1181576 h 1857375"/>
                  <a:gd name="connsiteX665" fmla="*/ 259556 w 1247775"/>
                  <a:gd name="connsiteY665" fmla="*/ 1172051 h 1857375"/>
                  <a:gd name="connsiteX666" fmla="*/ 252889 w 1247775"/>
                  <a:gd name="connsiteY666" fmla="*/ 1162526 h 1857375"/>
                  <a:gd name="connsiteX667" fmla="*/ 255746 w 1247775"/>
                  <a:gd name="connsiteY667" fmla="*/ 1153001 h 1857375"/>
                  <a:gd name="connsiteX668" fmla="*/ 239554 w 1247775"/>
                  <a:gd name="connsiteY668" fmla="*/ 1136809 h 1857375"/>
                  <a:gd name="connsiteX669" fmla="*/ 223361 w 1247775"/>
                  <a:gd name="connsiteY669" fmla="*/ 1153001 h 1857375"/>
                  <a:gd name="connsiteX670" fmla="*/ 239554 w 1247775"/>
                  <a:gd name="connsiteY670" fmla="*/ 1169194 h 1857375"/>
                  <a:gd name="connsiteX671" fmla="*/ 240506 w 1247775"/>
                  <a:gd name="connsiteY671" fmla="*/ 1169194 h 1857375"/>
                  <a:gd name="connsiteX672" fmla="*/ 239554 w 1247775"/>
                  <a:gd name="connsiteY672" fmla="*/ 1172051 h 1857375"/>
                  <a:gd name="connsiteX673" fmla="*/ 244316 w 1247775"/>
                  <a:gd name="connsiteY673" fmla="*/ 1180624 h 1857375"/>
                  <a:gd name="connsiteX674" fmla="*/ 241459 w 1247775"/>
                  <a:gd name="connsiteY674" fmla="*/ 1181576 h 1857375"/>
                  <a:gd name="connsiteX675" fmla="*/ 223361 w 1247775"/>
                  <a:gd name="connsiteY675" fmla="*/ 1165384 h 1857375"/>
                  <a:gd name="connsiteX676" fmla="*/ 223361 w 1247775"/>
                  <a:gd name="connsiteY676" fmla="*/ 1162526 h 1857375"/>
                  <a:gd name="connsiteX677" fmla="*/ 201454 w 1247775"/>
                  <a:gd name="connsiteY677" fmla="*/ 1140619 h 1857375"/>
                  <a:gd name="connsiteX678" fmla="*/ 190976 w 1247775"/>
                  <a:gd name="connsiteY678" fmla="*/ 1143476 h 1857375"/>
                  <a:gd name="connsiteX679" fmla="*/ 201454 w 1247775"/>
                  <a:gd name="connsiteY679" fmla="*/ 1118711 h 1857375"/>
                  <a:gd name="connsiteX680" fmla="*/ 200501 w 1247775"/>
                  <a:gd name="connsiteY680" fmla="*/ 1111091 h 1857375"/>
                  <a:gd name="connsiteX681" fmla="*/ 205264 w 1247775"/>
                  <a:gd name="connsiteY681" fmla="*/ 1105376 h 1857375"/>
                  <a:gd name="connsiteX682" fmla="*/ 199549 w 1247775"/>
                  <a:gd name="connsiteY682" fmla="*/ 1099661 h 1857375"/>
                  <a:gd name="connsiteX683" fmla="*/ 196691 w 1247775"/>
                  <a:gd name="connsiteY683" fmla="*/ 1100614 h 1857375"/>
                  <a:gd name="connsiteX684" fmla="*/ 193834 w 1247775"/>
                  <a:gd name="connsiteY684" fmla="*/ 1096804 h 1857375"/>
                  <a:gd name="connsiteX685" fmla="*/ 207169 w 1247775"/>
                  <a:gd name="connsiteY685" fmla="*/ 1081564 h 1857375"/>
                  <a:gd name="connsiteX686" fmla="*/ 228124 w 1247775"/>
                  <a:gd name="connsiteY686" fmla="*/ 1052989 h 1857375"/>
                  <a:gd name="connsiteX687" fmla="*/ 227171 w 1247775"/>
                  <a:gd name="connsiteY687" fmla="*/ 1048226 h 1857375"/>
                  <a:gd name="connsiteX688" fmla="*/ 236696 w 1247775"/>
                  <a:gd name="connsiteY688" fmla="*/ 1050131 h 1857375"/>
                  <a:gd name="connsiteX689" fmla="*/ 257651 w 1247775"/>
                  <a:gd name="connsiteY689" fmla="*/ 1042511 h 1857375"/>
                  <a:gd name="connsiteX690" fmla="*/ 263366 w 1247775"/>
                  <a:gd name="connsiteY690" fmla="*/ 1043464 h 1857375"/>
                  <a:gd name="connsiteX691" fmla="*/ 282416 w 1247775"/>
                  <a:gd name="connsiteY691" fmla="*/ 1024414 h 1857375"/>
                  <a:gd name="connsiteX692" fmla="*/ 279559 w 1247775"/>
                  <a:gd name="connsiteY692" fmla="*/ 1013936 h 1857375"/>
                  <a:gd name="connsiteX693" fmla="*/ 295751 w 1247775"/>
                  <a:gd name="connsiteY693" fmla="*/ 1000601 h 1857375"/>
                  <a:gd name="connsiteX694" fmla="*/ 294799 w 1247775"/>
                  <a:gd name="connsiteY694" fmla="*/ 1006316 h 1857375"/>
                  <a:gd name="connsiteX695" fmla="*/ 294799 w 1247775"/>
                  <a:gd name="connsiteY695" fmla="*/ 1009174 h 1857375"/>
                  <a:gd name="connsiteX696" fmla="*/ 293846 w 1247775"/>
                  <a:gd name="connsiteY696" fmla="*/ 1015841 h 1857375"/>
                  <a:gd name="connsiteX697" fmla="*/ 297656 w 1247775"/>
                  <a:gd name="connsiteY697" fmla="*/ 1026319 h 1857375"/>
                  <a:gd name="connsiteX698" fmla="*/ 284321 w 1247775"/>
                  <a:gd name="connsiteY698" fmla="*/ 1051084 h 1857375"/>
                  <a:gd name="connsiteX699" fmla="*/ 284321 w 1247775"/>
                  <a:gd name="connsiteY699" fmla="*/ 1052989 h 1857375"/>
                  <a:gd name="connsiteX700" fmla="*/ 280511 w 1247775"/>
                  <a:gd name="connsiteY700" fmla="*/ 1052036 h 1857375"/>
                  <a:gd name="connsiteX701" fmla="*/ 268129 w 1247775"/>
                  <a:gd name="connsiteY701" fmla="*/ 1064419 h 1857375"/>
                  <a:gd name="connsiteX702" fmla="*/ 277654 w 1247775"/>
                  <a:gd name="connsiteY702" fmla="*/ 1075849 h 1857375"/>
                  <a:gd name="connsiteX703" fmla="*/ 277654 w 1247775"/>
                  <a:gd name="connsiteY703" fmla="*/ 1076801 h 1857375"/>
                  <a:gd name="connsiteX704" fmla="*/ 295751 w 1247775"/>
                  <a:gd name="connsiteY704" fmla="*/ 1094899 h 1857375"/>
                  <a:gd name="connsiteX705" fmla="*/ 303371 w 1247775"/>
                  <a:gd name="connsiteY705" fmla="*/ 1092994 h 1857375"/>
                  <a:gd name="connsiteX706" fmla="*/ 300514 w 1247775"/>
                  <a:gd name="connsiteY706" fmla="*/ 1100614 h 1857375"/>
                  <a:gd name="connsiteX707" fmla="*/ 304324 w 1247775"/>
                  <a:gd name="connsiteY707" fmla="*/ 1110139 h 1857375"/>
                  <a:gd name="connsiteX708" fmla="*/ 303371 w 1247775"/>
                  <a:gd name="connsiteY708" fmla="*/ 1110139 h 1857375"/>
                  <a:gd name="connsiteX709" fmla="*/ 270986 w 1247775"/>
                  <a:gd name="connsiteY709" fmla="*/ 1142524 h 1857375"/>
                  <a:gd name="connsiteX710" fmla="*/ 285274 w 1247775"/>
                  <a:gd name="connsiteY710" fmla="*/ 1169194 h 1857375"/>
                  <a:gd name="connsiteX711" fmla="*/ 288131 w 1247775"/>
                  <a:gd name="connsiteY711" fmla="*/ 1174909 h 1857375"/>
                  <a:gd name="connsiteX712" fmla="*/ 280511 w 1247775"/>
                  <a:gd name="connsiteY712" fmla="*/ 1193959 h 1857375"/>
                  <a:gd name="connsiteX713" fmla="*/ 266224 w 1247775"/>
                  <a:gd name="connsiteY713" fmla="*/ 1210151 h 1857375"/>
                  <a:gd name="connsiteX714" fmla="*/ 269081 w 1247775"/>
                  <a:gd name="connsiteY714" fmla="*/ 1218724 h 1857375"/>
                  <a:gd name="connsiteX715" fmla="*/ 258604 w 1247775"/>
                  <a:gd name="connsiteY715" fmla="*/ 1216819 h 1857375"/>
                  <a:gd name="connsiteX716" fmla="*/ 227171 w 1247775"/>
                  <a:gd name="connsiteY716" fmla="*/ 1248251 h 1857375"/>
                  <a:gd name="connsiteX717" fmla="*/ 258604 w 1247775"/>
                  <a:gd name="connsiteY717" fmla="*/ 1279684 h 1857375"/>
                  <a:gd name="connsiteX718" fmla="*/ 285274 w 1247775"/>
                  <a:gd name="connsiteY718" fmla="*/ 1264444 h 1857375"/>
                  <a:gd name="connsiteX719" fmla="*/ 293846 w 1247775"/>
                  <a:gd name="connsiteY719" fmla="*/ 1266349 h 1857375"/>
                  <a:gd name="connsiteX720" fmla="*/ 316706 w 1247775"/>
                  <a:gd name="connsiteY720" fmla="*/ 1253966 h 1857375"/>
                  <a:gd name="connsiteX721" fmla="*/ 321469 w 1247775"/>
                  <a:gd name="connsiteY721" fmla="*/ 1249204 h 1857375"/>
                  <a:gd name="connsiteX722" fmla="*/ 326231 w 1247775"/>
                  <a:gd name="connsiteY722" fmla="*/ 1263491 h 1857375"/>
                  <a:gd name="connsiteX723" fmla="*/ 326231 w 1247775"/>
                  <a:gd name="connsiteY723" fmla="*/ 1264444 h 1857375"/>
                  <a:gd name="connsiteX724" fmla="*/ 328136 w 1247775"/>
                  <a:gd name="connsiteY724" fmla="*/ 1275874 h 1857375"/>
                  <a:gd name="connsiteX725" fmla="*/ 322421 w 1247775"/>
                  <a:gd name="connsiteY725" fmla="*/ 1285399 h 1857375"/>
                  <a:gd name="connsiteX726" fmla="*/ 310991 w 1247775"/>
                  <a:gd name="connsiteY726" fmla="*/ 1279684 h 1857375"/>
                  <a:gd name="connsiteX727" fmla="*/ 304324 w 1247775"/>
                  <a:gd name="connsiteY727" fmla="*/ 1273016 h 1857375"/>
                  <a:gd name="connsiteX728" fmla="*/ 297656 w 1247775"/>
                  <a:gd name="connsiteY728" fmla="*/ 1279684 h 1857375"/>
                  <a:gd name="connsiteX729" fmla="*/ 299561 w 1247775"/>
                  <a:gd name="connsiteY729" fmla="*/ 1284446 h 1857375"/>
                  <a:gd name="connsiteX730" fmla="*/ 294799 w 1247775"/>
                  <a:gd name="connsiteY730" fmla="*/ 1296829 h 1857375"/>
                  <a:gd name="connsiteX731" fmla="*/ 298609 w 1247775"/>
                  <a:gd name="connsiteY731" fmla="*/ 1307306 h 1857375"/>
                  <a:gd name="connsiteX732" fmla="*/ 298609 w 1247775"/>
                  <a:gd name="connsiteY732" fmla="*/ 1307306 h 1857375"/>
                  <a:gd name="connsiteX733" fmla="*/ 308134 w 1247775"/>
                  <a:gd name="connsiteY733" fmla="*/ 1316831 h 1857375"/>
                  <a:gd name="connsiteX734" fmla="*/ 314801 w 1247775"/>
                  <a:gd name="connsiteY734" fmla="*/ 1313974 h 1857375"/>
                  <a:gd name="connsiteX735" fmla="*/ 328136 w 1247775"/>
                  <a:gd name="connsiteY735" fmla="*/ 1302544 h 1857375"/>
                  <a:gd name="connsiteX736" fmla="*/ 343376 w 1247775"/>
                  <a:gd name="connsiteY736" fmla="*/ 1310164 h 1857375"/>
                  <a:gd name="connsiteX737" fmla="*/ 353854 w 1247775"/>
                  <a:gd name="connsiteY737" fmla="*/ 1306354 h 1857375"/>
                  <a:gd name="connsiteX738" fmla="*/ 353854 w 1247775"/>
                  <a:gd name="connsiteY738" fmla="*/ 1307306 h 1857375"/>
                  <a:gd name="connsiteX739" fmla="*/ 369094 w 1247775"/>
                  <a:gd name="connsiteY739" fmla="*/ 1322546 h 1857375"/>
                  <a:gd name="connsiteX740" fmla="*/ 376714 w 1247775"/>
                  <a:gd name="connsiteY740" fmla="*/ 1320641 h 1857375"/>
                  <a:gd name="connsiteX741" fmla="*/ 384334 w 1247775"/>
                  <a:gd name="connsiteY741" fmla="*/ 1323499 h 1857375"/>
                  <a:gd name="connsiteX742" fmla="*/ 396716 w 1247775"/>
                  <a:gd name="connsiteY742" fmla="*/ 1311116 h 1857375"/>
                  <a:gd name="connsiteX743" fmla="*/ 396716 w 1247775"/>
                  <a:gd name="connsiteY743" fmla="*/ 1309211 h 1857375"/>
                  <a:gd name="connsiteX744" fmla="*/ 406241 w 1247775"/>
                  <a:gd name="connsiteY744" fmla="*/ 1293971 h 1857375"/>
                  <a:gd name="connsiteX745" fmla="*/ 397669 w 1247775"/>
                  <a:gd name="connsiteY745" fmla="*/ 1278731 h 1857375"/>
                  <a:gd name="connsiteX746" fmla="*/ 397669 w 1247775"/>
                  <a:gd name="connsiteY746" fmla="*/ 1278731 h 1857375"/>
                  <a:gd name="connsiteX747" fmla="*/ 404336 w 1247775"/>
                  <a:gd name="connsiteY747" fmla="*/ 1280636 h 1857375"/>
                  <a:gd name="connsiteX748" fmla="*/ 408146 w 1247775"/>
                  <a:gd name="connsiteY748" fmla="*/ 1279684 h 1857375"/>
                  <a:gd name="connsiteX749" fmla="*/ 421481 w 1247775"/>
                  <a:gd name="connsiteY749" fmla="*/ 1288256 h 1857375"/>
                  <a:gd name="connsiteX750" fmla="*/ 437674 w 1247775"/>
                  <a:gd name="connsiteY750" fmla="*/ 1296829 h 1857375"/>
                  <a:gd name="connsiteX751" fmla="*/ 456724 w 1247775"/>
                  <a:gd name="connsiteY751" fmla="*/ 1277779 h 1857375"/>
                  <a:gd name="connsiteX752" fmla="*/ 456724 w 1247775"/>
                  <a:gd name="connsiteY752" fmla="*/ 1276826 h 1857375"/>
                  <a:gd name="connsiteX753" fmla="*/ 471011 w 1247775"/>
                  <a:gd name="connsiteY753" fmla="*/ 1284446 h 1857375"/>
                  <a:gd name="connsiteX754" fmla="*/ 485299 w 1247775"/>
                  <a:gd name="connsiteY754" fmla="*/ 1291114 h 1857375"/>
                  <a:gd name="connsiteX755" fmla="*/ 499586 w 1247775"/>
                  <a:gd name="connsiteY755" fmla="*/ 1283494 h 1857375"/>
                  <a:gd name="connsiteX756" fmla="*/ 500539 w 1247775"/>
                  <a:gd name="connsiteY756" fmla="*/ 1284446 h 1857375"/>
                  <a:gd name="connsiteX757" fmla="*/ 498634 w 1247775"/>
                  <a:gd name="connsiteY757" fmla="*/ 1286351 h 1857375"/>
                  <a:gd name="connsiteX758" fmla="*/ 491014 w 1247775"/>
                  <a:gd name="connsiteY758" fmla="*/ 1297781 h 1857375"/>
                  <a:gd name="connsiteX759" fmla="*/ 483394 w 1247775"/>
                  <a:gd name="connsiteY759" fmla="*/ 1313974 h 1857375"/>
                  <a:gd name="connsiteX760" fmla="*/ 477679 w 1247775"/>
                  <a:gd name="connsiteY760" fmla="*/ 1317784 h 1857375"/>
                  <a:gd name="connsiteX761" fmla="*/ 471011 w 1247775"/>
                  <a:gd name="connsiteY761" fmla="*/ 1315879 h 1857375"/>
                  <a:gd name="connsiteX762" fmla="*/ 457676 w 1247775"/>
                  <a:gd name="connsiteY762" fmla="*/ 1329214 h 1857375"/>
                  <a:gd name="connsiteX763" fmla="*/ 471011 w 1247775"/>
                  <a:gd name="connsiteY763" fmla="*/ 1342549 h 1857375"/>
                  <a:gd name="connsiteX764" fmla="*/ 475774 w 1247775"/>
                  <a:gd name="connsiteY764" fmla="*/ 1341596 h 1857375"/>
                  <a:gd name="connsiteX765" fmla="*/ 475774 w 1247775"/>
                  <a:gd name="connsiteY765" fmla="*/ 1341596 h 1857375"/>
                  <a:gd name="connsiteX766" fmla="*/ 451961 w 1247775"/>
                  <a:gd name="connsiteY766" fmla="*/ 1361599 h 1857375"/>
                  <a:gd name="connsiteX767" fmla="*/ 444341 w 1247775"/>
                  <a:gd name="connsiteY767" fmla="*/ 1356836 h 1857375"/>
                  <a:gd name="connsiteX768" fmla="*/ 446246 w 1247775"/>
                  <a:gd name="connsiteY768" fmla="*/ 1349216 h 1857375"/>
                  <a:gd name="connsiteX769" fmla="*/ 430054 w 1247775"/>
                  <a:gd name="connsiteY769" fmla="*/ 1333024 h 1857375"/>
                  <a:gd name="connsiteX770" fmla="*/ 417671 w 1247775"/>
                  <a:gd name="connsiteY770" fmla="*/ 1337786 h 1857375"/>
                  <a:gd name="connsiteX771" fmla="*/ 408146 w 1247775"/>
                  <a:gd name="connsiteY771" fmla="*/ 1333024 h 1857375"/>
                  <a:gd name="connsiteX772" fmla="*/ 395764 w 1247775"/>
                  <a:gd name="connsiteY772" fmla="*/ 1345406 h 1857375"/>
                  <a:gd name="connsiteX773" fmla="*/ 401479 w 1247775"/>
                  <a:gd name="connsiteY773" fmla="*/ 1355884 h 1857375"/>
                  <a:gd name="connsiteX774" fmla="*/ 386239 w 1247775"/>
                  <a:gd name="connsiteY774" fmla="*/ 1375886 h 1857375"/>
                  <a:gd name="connsiteX775" fmla="*/ 386239 w 1247775"/>
                  <a:gd name="connsiteY775" fmla="*/ 1379696 h 1857375"/>
                  <a:gd name="connsiteX776" fmla="*/ 384334 w 1247775"/>
                  <a:gd name="connsiteY776" fmla="*/ 1387316 h 1857375"/>
                  <a:gd name="connsiteX777" fmla="*/ 379571 w 1247775"/>
                  <a:gd name="connsiteY777" fmla="*/ 1394936 h 1857375"/>
                  <a:gd name="connsiteX778" fmla="*/ 378619 w 1247775"/>
                  <a:gd name="connsiteY778" fmla="*/ 1394936 h 1857375"/>
                  <a:gd name="connsiteX779" fmla="*/ 378619 w 1247775"/>
                  <a:gd name="connsiteY779" fmla="*/ 1394936 h 1857375"/>
                  <a:gd name="connsiteX780" fmla="*/ 379571 w 1247775"/>
                  <a:gd name="connsiteY780" fmla="*/ 1389221 h 1857375"/>
                  <a:gd name="connsiteX781" fmla="*/ 379571 w 1247775"/>
                  <a:gd name="connsiteY781" fmla="*/ 1386364 h 1857375"/>
                  <a:gd name="connsiteX782" fmla="*/ 386239 w 1247775"/>
                  <a:gd name="connsiteY782" fmla="*/ 1373981 h 1857375"/>
                  <a:gd name="connsiteX783" fmla="*/ 371951 w 1247775"/>
                  <a:gd name="connsiteY783" fmla="*/ 1359694 h 1857375"/>
                  <a:gd name="connsiteX784" fmla="*/ 360521 w 1247775"/>
                  <a:gd name="connsiteY784" fmla="*/ 1365409 h 1857375"/>
                  <a:gd name="connsiteX785" fmla="*/ 354806 w 1247775"/>
                  <a:gd name="connsiteY785" fmla="*/ 1364456 h 1857375"/>
                  <a:gd name="connsiteX786" fmla="*/ 339566 w 1247775"/>
                  <a:gd name="connsiteY786" fmla="*/ 1370171 h 1857375"/>
                  <a:gd name="connsiteX787" fmla="*/ 330041 w 1247775"/>
                  <a:gd name="connsiteY787" fmla="*/ 1365409 h 1857375"/>
                  <a:gd name="connsiteX788" fmla="*/ 318611 w 1247775"/>
                  <a:gd name="connsiteY788" fmla="*/ 1373981 h 1857375"/>
                  <a:gd name="connsiteX789" fmla="*/ 313849 w 1247775"/>
                  <a:gd name="connsiteY789" fmla="*/ 1377791 h 1857375"/>
                  <a:gd name="connsiteX790" fmla="*/ 308134 w 1247775"/>
                  <a:gd name="connsiteY790" fmla="*/ 1376839 h 1857375"/>
                  <a:gd name="connsiteX791" fmla="*/ 295751 w 1247775"/>
                  <a:gd name="connsiteY791" fmla="*/ 1389221 h 1857375"/>
                  <a:gd name="connsiteX792" fmla="*/ 308134 w 1247775"/>
                  <a:gd name="connsiteY792" fmla="*/ 1401604 h 1857375"/>
                  <a:gd name="connsiteX793" fmla="*/ 320516 w 1247775"/>
                  <a:gd name="connsiteY793" fmla="*/ 1390174 h 1857375"/>
                  <a:gd name="connsiteX794" fmla="*/ 320516 w 1247775"/>
                  <a:gd name="connsiteY794" fmla="*/ 1390174 h 1857375"/>
                  <a:gd name="connsiteX795" fmla="*/ 325279 w 1247775"/>
                  <a:gd name="connsiteY795" fmla="*/ 1388269 h 1857375"/>
                  <a:gd name="connsiteX796" fmla="*/ 329089 w 1247775"/>
                  <a:gd name="connsiteY796" fmla="*/ 1389221 h 1857375"/>
                  <a:gd name="connsiteX797" fmla="*/ 329089 w 1247775"/>
                  <a:gd name="connsiteY797" fmla="*/ 1390174 h 1857375"/>
                  <a:gd name="connsiteX798" fmla="*/ 347186 w 1247775"/>
                  <a:gd name="connsiteY798" fmla="*/ 1413986 h 1857375"/>
                  <a:gd name="connsiteX799" fmla="*/ 346234 w 1247775"/>
                  <a:gd name="connsiteY799" fmla="*/ 1417796 h 1857375"/>
                  <a:gd name="connsiteX800" fmla="*/ 347186 w 1247775"/>
                  <a:gd name="connsiteY800" fmla="*/ 1420654 h 1857375"/>
                  <a:gd name="connsiteX801" fmla="*/ 343376 w 1247775"/>
                  <a:gd name="connsiteY801" fmla="*/ 1433036 h 1857375"/>
                  <a:gd name="connsiteX802" fmla="*/ 347186 w 1247775"/>
                  <a:gd name="connsiteY802" fmla="*/ 1446371 h 1857375"/>
                  <a:gd name="connsiteX803" fmla="*/ 334804 w 1247775"/>
                  <a:gd name="connsiteY803" fmla="*/ 1461611 h 1857375"/>
                  <a:gd name="connsiteX804" fmla="*/ 350044 w 1247775"/>
                  <a:gd name="connsiteY804" fmla="*/ 1476851 h 1857375"/>
                  <a:gd name="connsiteX805" fmla="*/ 359569 w 1247775"/>
                  <a:gd name="connsiteY805" fmla="*/ 1473994 h 1857375"/>
                  <a:gd name="connsiteX806" fmla="*/ 377666 w 1247775"/>
                  <a:gd name="connsiteY806" fmla="*/ 1486376 h 1857375"/>
                  <a:gd name="connsiteX807" fmla="*/ 388144 w 1247775"/>
                  <a:gd name="connsiteY807" fmla="*/ 1492091 h 1857375"/>
                  <a:gd name="connsiteX808" fmla="*/ 400526 w 1247775"/>
                  <a:gd name="connsiteY808" fmla="*/ 1479709 h 1857375"/>
                  <a:gd name="connsiteX809" fmla="*/ 400526 w 1247775"/>
                  <a:gd name="connsiteY809" fmla="*/ 1478756 h 1857375"/>
                  <a:gd name="connsiteX810" fmla="*/ 408146 w 1247775"/>
                  <a:gd name="connsiteY810" fmla="*/ 1460659 h 1857375"/>
                  <a:gd name="connsiteX811" fmla="*/ 396716 w 1247775"/>
                  <a:gd name="connsiteY811" fmla="*/ 1438751 h 1857375"/>
                  <a:gd name="connsiteX812" fmla="*/ 397669 w 1247775"/>
                  <a:gd name="connsiteY812" fmla="*/ 1433989 h 1857375"/>
                  <a:gd name="connsiteX813" fmla="*/ 395764 w 1247775"/>
                  <a:gd name="connsiteY813" fmla="*/ 1425416 h 1857375"/>
                  <a:gd name="connsiteX814" fmla="*/ 396716 w 1247775"/>
                  <a:gd name="connsiteY814" fmla="*/ 1420654 h 1857375"/>
                  <a:gd name="connsiteX815" fmla="*/ 396716 w 1247775"/>
                  <a:gd name="connsiteY815" fmla="*/ 1420654 h 1857375"/>
                  <a:gd name="connsiteX816" fmla="*/ 399574 w 1247775"/>
                  <a:gd name="connsiteY816" fmla="*/ 1423511 h 1857375"/>
                  <a:gd name="connsiteX817" fmla="*/ 395764 w 1247775"/>
                  <a:gd name="connsiteY817" fmla="*/ 1431131 h 1857375"/>
                  <a:gd name="connsiteX818" fmla="*/ 406241 w 1247775"/>
                  <a:gd name="connsiteY818" fmla="*/ 1441609 h 1857375"/>
                  <a:gd name="connsiteX819" fmla="*/ 416719 w 1247775"/>
                  <a:gd name="connsiteY819" fmla="*/ 1432084 h 1857375"/>
                  <a:gd name="connsiteX820" fmla="*/ 422434 w 1247775"/>
                  <a:gd name="connsiteY820" fmla="*/ 1433036 h 1857375"/>
                  <a:gd name="connsiteX821" fmla="*/ 420529 w 1247775"/>
                  <a:gd name="connsiteY821" fmla="*/ 1440656 h 1857375"/>
                  <a:gd name="connsiteX822" fmla="*/ 427196 w 1247775"/>
                  <a:gd name="connsiteY822" fmla="*/ 1454944 h 1857375"/>
                  <a:gd name="connsiteX823" fmla="*/ 417671 w 1247775"/>
                  <a:gd name="connsiteY823" fmla="*/ 1471136 h 1857375"/>
                  <a:gd name="connsiteX824" fmla="*/ 419576 w 1247775"/>
                  <a:gd name="connsiteY824" fmla="*/ 1478756 h 1857375"/>
                  <a:gd name="connsiteX825" fmla="*/ 408146 w 1247775"/>
                  <a:gd name="connsiteY825" fmla="*/ 1490186 h 1857375"/>
                  <a:gd name="connsiteX826" fmla="*/ 411956 w 1247775"/>
                  <a:gd name="connsiteY826" fmla="*/ 1498759 h 1857375"/>
                  <a:gd name="connsiteX827" fmla="*/ 411004 w 1247775"/>
                  <a:gd name="connsiteY827" fmla="*/ 1502569 h 1857375"/>
                  <a:gd name="connsiteX828" fmla="*/ 404336 w 1247775"/>
                  <a:gd name="connsiteY828" fmla="*/ 1500664 h 1857375"/>
                  <a:gd name="connsiteX829" fmla="*/ 393859 w 1247775"/>
                  <a:gd name="connsiteY829" fmla="*/ 1511141 h 1857375"/>
                  <a:gd name="connsiteX830" fmla="*/ 399574 w 1247775"/>
                  <a:gd name="connsiteY830" fmla="*/ 1519714 h 1857375"/>
                  <a:gd name="connsiteX831" fmla="*/ 387191 w 1247775"/>
                  <a:gd name="connsiteY831" fmla="*/ 1535906 h 1857375"/>
                  <a:gd name="connsiteX832" fmla="*/ 389096 w 1247775"/>
                  <a:gd name="connsiteY832" fmla="*/ 1544479 h 1857375"/>
                  <a:gd name="connsiteX833" fmla="*/ 384334 w 1247775"/>
                  <a:gd name="connsiteY833" fmla="*/ 1545431 h 1857375"/>
                  <a:gd name="connsiteX834" fmla="*/ 367189 w 1247775"/>
                  <a:gd name="connsiteY834" fmla="*/ 1530191 h 1857375"/>
                  <a:gd name="connsiteX835" fmla="*/ 350044 w 1247775"/>
                  <a:gd name="connsiteY835" fmla="*/ 1547336 h 1857375"/>
                  <a:gd name="connsiteX836" fmla="*/ 361474 w 1247775"/>
                  <a:gd name="connsiteY836" fmla="*/ 1563529 h 1857375"/>
                  <a:gd name="connsiteX837" fmla="*/ 359569 w 1247775"/>
                  <a:gd name="connsiteY837" fmla="*/ 1568291 h 1857375"/>
                  <a:gd name="connsiteX838" fmla="*/ 352901 w 1247775"/>
                  <a:gd name="connsiteY838" fmla="*/ 1565434 h 1857375"/>
                  <a:gd name="connsiteX839" fmla="*/ 344329 w 1247775"/>
                  <a:gd name="connsiteY839" fmla="*/ 1574006 h 1857375"/>
                  <a:gd name="connsiteX840" fmla="*/ 346234 w 1247775"/>
                  <a:gd name="connsiteY840" fmla="*/ 1578769 h 1857375"/>
                  <a:gd name="connsiteX841" fmla="*/ 338614 w 1247775"/>
                  <a:gd name="connsiteY841" fmla="*/ 1594961 h 1857375"/>
                  <a:gd name="connsiteX842" fmla="*/ 357664 w 1247775"/>
                  <a:gd name="connsiteY842" fmla="*/ 1615916 h 1857375"/>
                  <a:gd name="connsiteX843" fmla="*/ 361474 w 1247775"/>
                  <a:gd name="connsiteY843" fmla="*/ 1620679 h 1857375"/>
                  <a:gd name="connsiteX844" fmla="*/ 375761 w 1247775"/>
                  <a:gd name="connsiteY844" fmla="*/ 1637824 h 1857375"/>
                  <a:gd name="connsiteX845" fmla="*/ 376714 w 1247775"/>
                  <a:gd name="connsiteY845" fmla="*/ 1640681 h 1857375"/>
                  <a:gd name="connsiteX846" fmla="*/ 355759 w 1247775"/>
                  <a:gd name="connsiteY846" fmla="*/ 1662589 h 1857375"/>
                  <a:gd name="connsiteX847" fmla="*/ 347186 w 1247775"/>
                  <a:gd name="connsiteY847" fmla="*/ 1657826 h 1857375"/>
                  <a:gd name="connsiteX848" fmla="*/ 358616 w 1247775"/>
                  <a:gd name="connsiteY848" fmla="*/ 1637824 h 1857375"/>
                  <a:gd name="connsiteX849" fmla="*/ 341471 w 1247775"/>
                  <a:gd name="connsiteY849" fmla="*/ 1614964 h 1857375"/>
                  <a:gd name="connsiteX850" fmla="*/ 324326 w 1247775"/>
                  <a:gd name="connsiteY850" fmla="*/ 1589246 h 1857375"/>
                  <a:gd name="connsiteX851" fmla="*/ 321469 w 1247775"/>
                  <a:gd name="connsiteY851" fmla="*/ 1579721 h 1857375"/>
                  <a:gd name="connsiteX852" fmla="*/ 322421 w 1247775"/>
                  <a:gd name="connsiteY852" fmla="*/ 1575911 h 1857375"/>
                  <a:gd name="connsiteX853" fmla="*/ 309086 w 1247775"/>
                  <a:gd name="connsiteY853" fmla="*/ 1562576 h 1857375"/>
                  <a:gd name="connsiteX854" fmla="*/ 306229 w 1247775"/>
                  <a:gd name="connsiteY854" fmla="*/ 1562576 h 1857375"/>
                  <a:gd name="connsiteX855" fmla="*/ 306229 w 1247775"/>
                  <a:gd name="connsiteY855" fmla="*/ 1558766 h 1857375"/>
                  <a:gd name="connsiteX856" fmla="*/ 305276 w 1247775"/>
                  <a:gd name="connsiteY856" fmla="*/ 1552099 h 1857375"/>
                  <a:gd name="connsiteX857" fmla="*/ 308134 w 1247775"/>
                  <a:gd name="connsiteY857" fmla="*/ 1550194 h 1857375"/>
                  <a:gd name="connsiteX858" fmla="*/ 316706 w 1247775"/>
                  <a:gd name="connsiteY858" fmla="*/ 1554956 h 1857375"/>
                  <a:gd name="connsiteX859" fmla="*/ 317659 w 1247775"/>
                  <a:gd name="connsiteY859" fmla="*/ 1554956 h 1857375"/>
                  <a:gd name="connsiteX860" fmla="*/ 316706 w 1247775"/>
                  <a:gd name="connsiteY860" fmla="*/ 1558766 h 1857375"/>
                  <a:gd name="connsiteX861" fmla="*/ 327184 w 1247775"/>
                  <a:gd name="connsiteY861" fmla="*/ 1569244 h 1857375"/>
                  <a:gd name="connsiteX862" fmla="*/ 337661 w 1247775"/>
                  <a:gd name="connsiteY862" fmla="*/ 1558766 h 1857375"/>
                  <a:gd name="connsiteX863" fmla="*/ 327184 w 1247775"/>
                  <a:gd name="connsiteY863" fmla="*/ 1548289 h 1857375"/>
                  <a:gd name="connsiteX864" fmla="*/ 326231 w 1247775"/>
                  <a:gd name="connsiteY864" fmla="*/ 1548289 h 1857375"/>
                  <a:gd name="connsiteX865" fmla="*/ 327184 w 1247775"/>
                  <a:gd name="connsiteY865" fmla="*/ 1544479 h 1857375"/>
                  <a:gd name="connsiteX866" fmla="*/ 316706 w 1247775"/>
                  <a:gd name="connsiteY866" fmla="*/ 1534001 h 1857375"/>
                  <a:gd name="connsiteX867" fmla="*/ 313849 w 1247775"/>
                  <a:gd name="connsiteY867" fmla="*/ 1534954 h 1857375"/>
                  <a:gd name="connsiteX868" fmla="*/ 312896 w 1247775"/>
                  <a:gd name="connsiteY868" fmla="*/ 1533049 h 1857375"/>
                  <a:gd name="connsiteX869" fmla="*/ 335756 w 1247775"/>
                  <a:gd name="connsiteY869" fmla="*/ 1505426 h 1857375"/>
                  <a:gd name="connsiteX870" fmla="*/ 331946 w 1247775"/>
                  <a:gd name="connsiteY870" fmla="*/ 1492091 h 1857375"/>
                  <a:gd name="connsiteX871" fmla="*/ 332899 w 1247775"/>
                  <a:gd name="connsiteY871" fmla="*/ 1488281 h 1857375"/>
                  <a:gd name="connsiteX872" fmla="*/ 324326 w 1247775"/>
                  <a:gd name="connsiteY872" fmla="*/ 1479709 h 1857375"/>
                  <a:gd name="connsiteX873" fmla="*/ 320516 w 1247775"/>
                  <a:gd name="connsiteY873" fmla="*/ 1480661 h 1857375"/>
                  <a:gd name="connsiteX874" fmla="*/ 308134 w 1247775"/>
                  <a:gd name="connsiteY874" fmla="*/ 1477804 h 1857375"/>
                  <a:gd name="connsiteX875" fmla="*/ 283369 w 1247775"/>
                  <a:gd name="connsiteY875" fmla="*/ 1492091 h 1857375"/>
                  <a:gd name="connsiteX876" fmla="*/ 279559 w 1247775"/>
                  <a:gd name="connsiteY876" fmla="*/ 1491139 h 1857375"/>
                  <a:gd name="connsiteX877" fmla="*/ 265271 w 1247775"/>
                  <a:gd name="connsiteY877" fmla="*/ 1500664 h 1857375"/>
                  <a:gd name="connsiteX878" fmla="*/ 258604 w 1247775"/>
                  <a:gd name="connsiteY878" fmla="*/ 1508284 h 1857375"/>
                  <a:gd name="connsiteX879" fmla="*/ 250031 w 1247775"/>
                  <a:gd name="connsiteY879" fmla="*/ 1506379 h 1857375"/>
                  <a:gd name="connsiteX880" fmla="*/ 231934 w 1247775"/>
                  <a:gd name="connsiteY880" fmla="*/ 1524476 h 1857375"/>
                  <a:gd name="connsiteX881" fmla="*/ 243364 w 1247775"/>
                  <a:gd name="connsiteY881" fmla="*/ 1541621 h 1857375"/>
                  <a:gd name="connsiteX882" fmla="*/ 242411 w 1247775"/>
                  <a:gd name="connsiteY882" fmla="*/ 1543526 h 1857375"/>
                  <a:gd name="connsiteX883" fmla="*/ 239554 w 1247775"/>
                  <a:gd name="connsiteY883" fmla="*/ 1543526 h 1857375"/>
                  <a:gd name="connsiteX884" fmla="*/ 225266 w 1247775"/>
                  <a:gd name="connsiteY884" fmla="*/ 1548289 h 1857375"/>
                  <a:gd name="connsiteX885" fmla="*/ 210026 w 1247775"/>
                  <a:gd name="connsiteY885" fmla="*/ 1544479 h 1857375"/>
                  <a:gd name="connsiteX886" fmla="*/ 189071 w 1247775"/>
                  <a:gd name="connsiteY886" fmla="*/ 1553051 h 1857375"/>
                  <a:gd name="connsiteX887" fmla="*/ 170974 w 1247775"/>
                  <a:gd name="connsiteY887" fmla="*/ 1543526 h 1857375"/>
                  <a:gd name="connsiteX888" fmla="*/ 162401 w 1247775"/>
                  <a:gd name="connsiteY888" fmla="*/ 1545431 h 1857375"/>
                  <a:gd name="connsiteX889" fmla="*/ 152876 w 1247775"/>
                  <a:gd name="connsiteY889" fmla="*/ 1537811 h 1857375"/>
                  <a:gd name="connsiteX890" fmla="*/ 143351 w 1247775"/>
                  <a:gd name="connsiteY890" fmla="*/ 1547336 h 1857375"/>
                  <a:gd name="connsiteX891" fmla="*/ 150971 w 1247775"/>
                  <a:gd name="connsiteY891" fmla="*/ 1556861 h 1857375"/>
                  <a:gd name="connsiteX892" fmla="*/ 149066 w 1247775"/>
                  <a:gd name="connsiteY892" fmla="*/ 1566386 h 1857375"/>
                  <a:gd name="connsiteX893" fmla="*/ 153829 w 1247775"/>
                  <a:gd name="connsiteY893" fmla="*/ 1580674 h 1857375"/>
                  <a:gd name="connsiteX894" fmla="*/ 143351 w 1247775"/>
                  <a:gd name="connsiteY894" fmla="*/ 1593056 h 1857375"/>
                  <a:gd name="connsiteX895" fmla="*/ 155734 w 1247775"/>
                  <a:gd name="connsiteY895" fmla="*/ 1605439 h 1857375"/>
                  <a:gd name="connsiteX896" fmla="*/ 168116 w 1247775"/>
                  <a:gd name="connsiteY896" fmla="*/ 1593056 h 1857375"/>
                  <a:gd name="connsiteX897" fmla="*/ 167164 w 1247775"/>
                  <a:gd name="connsiteY897" fmla="*/ 1589246 h 1857375"/>
                  <a:gd name="connsiteX898" fmla="*/ 170974 w 1247775"/>
                  <a:gd name="connsiteY898" fmla="*/ 1589246 h 1857375"/>
                  <a:gd name="connsiteX899" fmla="*/ 182404 w 1247775"/>
                  <a:gd name="connsiteY899" fmla="*/ 1586389 h 1857375"/>
                  <a:gd name="connsiteX900" fmla="*/ 184309 w 1247775"/>
                  <a:gd name="connsiteY900" fmla="*/ 1589246 h 1857375"/>
                  <a:gd name="connsiteX901" fmla="*/ 183356 w 1247775"/>
                  <a:gd name="connsiteY901" fmla="*/ 1597819 h 1857375"/>
                  <a:gd name="connsiteX902" fmla="*/ 195739 w 1247775"/>
                  <a:gd name="connsiteY902" fmla="*/ 1620679 h 1857375"/>
                  <a:gd name="connsiteX903" fmla="*/ 195739 w 1247775"/>
                  <a:gd name="connsiteY903" fmla="*/ 1620679 h 1857375"/>
                  <a:gd name="connsiteX904" fmla="*/ 201454 w 1247775"/>
                  <a:gd name="connsiteY904" fmla="*/ 1626394 h 1857375"/>
                  <a:gd name="connsiteX905" fmla="*/ 206216 w 1247775"/>
                  <a:gd name="connsiteY905" fmla="*/ 1624489 h 1857375"/>
                  <a:gd name="connsiteX906" fmla="*/ 210026 w 1247775"/>
                  <a:gd name="connsiteY906" fmla="*/ 1624489 h 1857375"/>
                  <a:gd name="connsiteX907" fmla="*/ 236696 w 1247775"/>
                  <a:gd name="connsiteY907" fmla="*/ 1600676 h 1857375"/>
                  <a:gd name="connsiteX908" fmla="*/ 249079 w 1247775"/>
                  <a:gd name="connsiteY908" fmla="*/ 1604486 h 1857375"/>
                  <a:gd name="connsiteX909" fmla="*/ 247174 w 1247775"/>
                  <a:gd name="connsiteY909" fmla="*/ 1614011 h 1857375"/>
                  <a:gd name="connsiteX910" fmla="*/ 248126 w 1247775"/>
                  <a:gd name="connsiteY910" fmla="*/ 1619726 h 1857375"/>
                  <a:gd name="connsiteX911" fmla="*/ 247174 w 1247775"/>
                  <a:gd name="connsiteY911" fmla="*/ 1619726 h 1857375"/>
                  <a:gd name="connsiteX912" fmla="*/ 233839 w 1247775"/>
                  <a:gd name="connsiteY912" fmla="*/ 1633061 h 1857375"/>
                  <a:gd name="connsiteX913" fmla="*/ 246221 w 1247775"/>
                  <a:gd name="connsiteY913" fmla="*/ 1646396 h 1857375"/>
                  <a:gd name="connsiteX914" fmla="*/ 258604 w 1247775"/>
                  <a:gd name="connsiteY914" fmla="*/ 1657826 h 1857375"/>
                  <a:gd name="connsiteX915" fmla="*/ 270986 w 1247775"/>
                  <a:gd name="connsiteY915" fmla="*/ 1645444 h 1857375"/>
                  <a:gd name="connsiteX916" fmla="*/ 268129 w 1247775"/>
                  <a:gd name="connsiteY916" fmla="*/ 1637824 h 1857375"/>
                  <a:gd name="connsiteX917" fmla="*/ 270034 w 1247775"/>
                  <a:gd name="connsiteY917" fmla="*/ 1637824 h 1857375"/>
                  <a:gd name="connsiteX918" fmla="*/ 281464 w 1247775"/>
                  <a:gd name="connsiteY918" fmla="*/ 1634966 h 1857375"/>
                  <a:gd name="connsiteX919" fmla="*/ 291941 w 1247775"/>
                  <a:gd name="connsiteY919" fmla="*/ 1644491 h 1857375"/>
                  <a:gd name="connsiteX920" fmla="*/ 290036 w 1247775"/>
                  <a:gd name="connsiteY920" fmla="*/ 1651159 h 1857375"/>
                  <a:gd name="connsiteX921" fmla="*/ 303371 w 1247775"/>
                  <a:gd name="connsiteY921" fmla="*/ 1664494 h 1857375"/>
                  <a:gd name="connsiteX922" fmla="*/ 312896 w 1247775"/>
                  <a:gd name="connsiteY922" fmla="*/ 1660684 h 1857375"/>
                  <a:gd name="connsiteX923" fmla="*/ 311944 w 1247775"/>
                  <a:gd name="connsiteY923" fmla="*/ 1664494 h 1857375"/>
                  <a:gd name="connsiteX924" fmla="*/ 324326 w 1247775"/>
                  <a:gd name="connsiteY924" fmla="*/ 1676876 h 1857375"/>
                  <a:gd name="connsiteX925" fmla="*/ 330041 w 1247775"/>
                  <a:gd name="connsiteY925" fmla="*/ 1675924 h 1857375"/>
                  <a:gd name="connsiteX926" fmla="*/ 342424 w 1247775"/>
                  <a:gd name="connsiteY926" fmla="*/ 1683544 h 1857375"/>
                  <a:gd name="connsiteX927" fmla="*/ 351949 w 1247775"/>
                  <a:gd name="connsiteY927" fmla="*/ 1679734 h 1857375"/>
                  <a:gd name="connsiteX928" fmla="*/ 360521 w 1247775"/>
                  <a:gd name="connsiteY928" fmla="*/ 1694974 h 1857375"/>
                  <a:gd name="connsiteX929" fmla="*/ 358616 w 1247775"/>
                  <a:gd name="connsiteY929" fmla="*/ 1694974 h 1857375"/>
                  <a:gd name="connsiteX930" fmla="*/ 348139 w 1247775"/>
                  <a:gd name="connsiteY930" fmla="*/ 1705451 h 1857375"/>
                  <a:gd name="connsiteX931" fmla="*/ 354806 w 1247775"/>
                  <a:gd name="connsiteY931" fmla="*/ 1714976 h 1857375"/>
                  <a:gd name="connsiteX932" fmla="*/ 345281 w 1247775"/>
                  <a:gd name="connsiteY932" fmla="*/ 1729264 h 1857375"/>
                  <a:gd name="connsiteX933" fmla="*/ 360521 w 1247775"/>
                  <a:gd name="connsiteY933" fmla="*/ 1744504 h 1857375"/>
                  <a:gd name="connsiteX934" fmla="*/ 375761 w 1247775"/>
                  <a:gd name="connsiteY934" fmla="*/ 1729264 h 1857375"/>
                  <a:gd name="connsiteX935" fmla="*/ 363379 w 1247775"/>
                  <a:gd name="connsiteY935" fmla="*/ 1714024 h 1857375"/>
                  <a:gd name="connsiteX936" fmla="*/ 368141 w 1247775"/>
                  <a:gd name="connsiteY936" fmla="*/ 1705451 h 1857375"/>
                  <a:gd name="connsiteX937" fmla="*/ 367189 w 1247775"/>
                  <a:gd name="connsiteY937" fmla="*/ 1701641 h 1857375"/>
                  <a:gd name="connsiteX938" fmla="*/ 374809 w 1247775"/>
                  <a:gd name="connsiteY938" fmla="*/ 1704499 h 1857375"/>
                  <a:gd name="connsiteX939" fmla="*/ 381476 w 1247775"/>
                  <a:gd name="connsiteY939" fmla="*/ 1707356 h 1857375"/>
                  <a:gd name="connsiteX940" fmla="*/ 385286 w 1247775"/>
                  <a:gd name="connsiteY940" fmla="*/ 1706404 h 1857375"/>
                  <a:gd name="connsiteX941" fmla="*/ 386239 w 1247775"/>
                  <a:gd name="connsiteY941" fmla="*/ 1706404 h 1857375"/>
                  <a:gd name="connsiteX942" fmla="*/ 416719 w 1247775"/>
                  <a:gd name="connsiteY942" fmla="*/ 1688306 h 1857375"/>
                  <a:gd name="connsiteX943" fmla="*/ 421481 w 1247775"/>
                  <a:gd name="connsiteY943" fmla="*/ 1681639 h 1857375"/>
                  <a:gd name="connsiteX944" fmla="*/ 420529 w 1247775"/>
                  <a:gd name="connsiteY944" fmla="*/ 1678781 h 1857375"/>
                  <a:gd name="connsiteX945" fmla="*/ 420529 w 1247775"/>
                  <a:gd name="connsiteY945" fmla="*/ 1675924 h 1857375"/>
                  <a:gd name="connsiteX946" fmla="*/ 433864 w 1247775"/>
                  <a:gd name="connsiteY946" fmla="*/ 1679734 h 1857375"/>
                  <a:gd name="connsiteX947" fmla="*/ 436721 w 1247775"/>
                  <a:gd name="connsiteY947" fmla="*/ 1686401 h 1857375"/>
                  <a:gd name="connsiteX948" fmla="*/ 415766 w 1247775"/>
                  <a:gd name="connsiteY948" fmla="*/ 1702594 h 1857375"/>
                  <a:gd name="connsiteX949" fmla="*/ 414814 w 1247775"/>
                  <a:gd name="connsiteY949" fmla="*/ 1702594 h 1857375"/>
                  <a:gd name="connsiteX950" fmla="*/ 409099 w 1247775"/>
                  <a:gd name="connsiteY950" fmla="*/ 1708309 h 1857375"/>
                  <a:gd name="connsiteX951" fmla="*/ 409099 w 1247775"/>
                  <a:gd name="connsiteY951" fmla="*/ 1710214 h 1857375"/>
                  <a:gd name="connsiteX952" fmla="*/ 407194 w 1247775"/>
                  <a:gd name="connsiteY952" fmla="*/ 1711166 h 1857375"/>
                  <a:gd name="connsiteX953" fmla="*/ 399574 w 1247775"/>
                  <a:gd name="connsiteY953" fmla="*/ 1705451 h 1857375"/>
                  <a:gd name="connsiteX954" fmla="*/ 391954 w 1247775"/>
                  <a:gd name="connsiteY954" fmla="*/ 1713071 h 1857375"/>
                  <a:gd name="connsiteX955" fmla="*/ 399574 w 1247775"/>
                  <a:gd name="connsiteY955" fmla="*/ 1720691 h 1857375"/>
                  <a:gd name="connsiteX956" fmla="*/ 400526 w 1247775"/>
                  <a:gd name="connsiteY956" fmla="*/ 1720691 h 1857375"/>
                  <a:gd name="connsiteX957" fmla="*/ 400526 w 1247775"/>
                  <a:gd name="connsiteY957" fmla="*/ 1724501 h 1857375"/>
                  <a:gd name="connsiteX958" fmla="*/ 401479 w 1247775"/>
                  <a:gd name="connsiteY958" fmla="*/ 1729264 h 1857375"/>
                  <a:gd name="connsiteX959" fmla="*/ 392906 w 1247775"/>
                  <a:gd name="connsiteY959" fmla="*/ 1743551 h 1857375"/>
                  <a:gd name="connsiteX960" fmla="*/ 394811 w 1247775"/>
                  <a:gd name="connsiteY960" fmla="*/ 1752124 h 1857375"/>
                  <a:gd name="connsiteX961" fmla="*/ 380524 w 1247775"/>
                  <a:gd name="connsiteY961" fmla="*/ 1756886 h 1857375"/>
                  <a:gd name="connsiteX962" fmla="*/ 367189 w 1247775"/>
                  <a:gd name="connsiteY962" fmla="*/ 1751171 h 1857375"/>
                  <a:gd name="connsiteX963" fmla="*/ 348139 w 1247775"/>
                  <a:gd name="connsiteY963" fmla="*/ 1766411 h 1857375"/>
                  <a:gd name="connsiteX964" fmla="*/ 347186 w 1247775"/>
                  <a:gd name="connsiteY964" fmla="*/ 1767364 h 1857375"/>
                  <a:gd name="connsiteX965" fmla="*/ 348139 w 1247775"/>
                  <a:gd name="connsiteY965" fmla="*/ 1761649 h 1857375"/>
                  <a:gd name="connsiteX966" fmla="*/ 333851 w 1247775"/>
                  <a:gd name="connsiteY966" fmla="*/ 1747361 h 1857375"/>
                  <a:gd name="connsiteX967" fmla="*/ 324326 w 1247775"/>
                  <a:gd name="connsiteY967" fmla="*/ 1751171 h 1857375"/>
                  <a:gd name="connsiteX968" fmla="*/ 298609 w 1247775"/>
                  <a:gd name="connsiteY968" fmla="*/ 1736884 h 1857375"/>
                  <a:gd name="connsiteX969" fmla="*/ 268129 w 1247775"/>
                  <a:gd name="connsiteY969" fmla="*/ 1766411 h 1857375"/>
                  <a:gd name="connsiteX970" fmla="*/ 263366 w 1247775"/>
                  <a:gd name="connsiteY970" fmla="*/ 1767364 h 1857375"/>
                  <a:gd name="connsiteX971" fmla="*/ 265271 w 1247775"/>
                  <a:gd name="connsiteY971" fmla="*/ 1758791 h 1857375"/>
                  <a:gd name="connsiteX972" fmla="*/ 238601 w 1247775"/>
                  <a:gd name="connsiteY972" fmla="*/ 1732121 h 1857375"/>
                  <a:gd name="connsiteX973" fmla="*/ 211931 w 1247775"/>
                  <a:gd name="connsiteY973" fmla="*/ 1758791 h 1857375"/>
                  <a:gd name="connsiteX974" fmla="*/ 212884 w 1247775"/>
                  <a:gd name="connsiteY974" fmla="*/ 1764506 h 1857375"/>
                  <a:gd name="connsiteX975" fmla="*/ 212884 w 1247775"/>
                  <a:gd name="connsiteY975" fmla="*/ 1765459 h 1857375"/>
                  <a:gd name="connsiteX976" fmla="*/ 214789 w 1247775"/>
                  <a:gd name="connsiteY976" fmla="*/ 1773079 h 1857375"/>
                  <a:gd name="connsiteX977" fmla="*/ 207169 w 1247775"/>
                  <a:gd name="connsiteY977" fmla="*/ 1781651 h 1857375"/>
                  <a:gd name="connsiteX978" fmla="*/ 208121 w 1247775"/>
                  <a:gd name="connsiteY978" fmla="*/ 1784509 h 1857375"/>
                  <a:gd name="connsiteX979" fmla="*/ 195739 w 1247775"/>
                  <a:gd name="connsiteY979" fmla="*/ 1810226 h 1857375"/>
                  <a:gd name="connsiteX980" fmla="*/ 230029 w 1247775"/>
                  <a:gd name="connsiteY980" fmla="*/ 1847374 h 1857375"/>
                  <a:gd name="connsiteX981" fmla="*/ 260509 w 1247775"/>
                  <a:gd name="connsiteY981" fmla="*/ 1832134 h 1857375"/>
                  <a:gd name="connsiteX982" fmla="*/ 260509 w 1247775"/>
                  <a:gd name="connsiteY982" fmla="*/ 1834991 h 1857375"/>
                  <a:gd name="connsiteX983" fmla="*/ 261461 w 1247775"/>
                  <a:gd name="connsiteY983" fmla="*/ 1839754 h 1857375"/>
                  <a:gd name="connsiteX984" fmla="*/ 257651 w 1247775"/>
                  <a:gd name="connsiteY984" fmla="*/ 1844516 h 1857375"/>
                  <a:gd name="connsiteX985" fmla="*/ 263366 w 1247775"/>
                  <a:gd name="connsiteY985" fmla="*/ 1850231 h 1857375"/>
                  <a:gd name="connsiteX986" fmla="*/ 267176 w 1247775"/>
                  <a:gd name="connsiteY986" fmla="*/ 1848326 h 1857375"/>
                  <a:gd name="connsiteX987" fmla="*/ 270986 w 1247775"/>
                  <a:gd name="connsiteY987" fmla="*/ 1850231 h 1857375"/>
                  <a:gd name="connsiteX988" fmla="*/ 279559 w 1247775"/>
                  <a:gd name="connsiteY988" fmla="*/ 1855946 h 1857375"/>
                  <a:gd name="connsiteX989" fmla="*/ 288131 w 1247775"/>
                  <a:gd name="connsiteY989" fmla="*/ 1850231 h 1857375"/>
                  <a:gd name="connsiteX990" fmla="*/ 300514 w 1247775"/>
                  <a:gd name="connsiteY990" fmla="*/ 1854041 h 1857375"/>
                  <a:gd name="connsiteX991" fmla="*/ 310039 w 1247775"/>
                  <a:gd name="connsiteY991" fmla="*/ 1852136 h 1857375"/>
                  <a:gd name="connsiteX992" fmla="*/ 329089 w 1247775"/>
                  <a:gd name="connsiteY992" fmla="*/ 1834039 h 1857375"/>
                  <a:gd name="connsiteX993" fmla="*/ 334804 w 1247775"/>
                  <a:gd name="connsiteY993" fmla="*/ 1828324 h 1857375"/>
                  <a:gd name="connsiteX994" fmla="*/ 337661 w 1247775"/>
                  <a:gd name="connsiteY994" fmla="*/ 1828324 h 1857375"/>
                  <a:gd name="connsiteX995" fmla="*/ 356711 w 1247775"/>
                  <a:gd name="connsiteY995" fmla="*/ 1817846 h 1857375"/>
                  <a:gd name="connsiteX996" fmla="*/ 368141 w 1247775"/>
                  <a:gd name="connsiteY996" fmla="*/ 1819751 h 1857375"/>
                  <a:gd name="connsiteX997" fmla="*/ 380524 w 1247775"/>
                  <a:gd name="connsiteY997" fmla="*/ 1817846 h 1857375"/>
                  <a:gd name="connsiteX998" fmla="*/ 400526 w 1247775"/>
                  <a:gd name="connsiteY998" fmla="*/ 1823561 h 1857375"/>
                  <a:gd name="connsiteX999" fmla="*/ 437674 w 1247775"/>
                  <a:gd name="connsiteY999" fmla="*/ 1786414 h 1857375"/>
                  <a:gd name="connsiteX1000" fmla="*/ 437674 w 1247775"/>
                  <a:gd name="connsiteY1000" fmla="*/ 1786414 h 1857375"/>
                  <a:gd name="connsiteX1001" fmla="*/ 441484 w 1247775"/>
                  <a:gd name="connsiteY1001" fmla="*/ 1786414 h 1857375"/>
                  <a:gd name="connsiteX1002" fmla="*/ 454819 w 1247775"/>
                  <a:gd name="connsiteY1002" fmla="*/ 1782604 h 1857375"/>
                  <a:gd name="connsiteX1003" fmla="*/ 461486 w 1247775"/>
                  <a:gd name="connsiteY1003" fmla="*/ 1784509 h 1857375"/>
                  <a:gd name="connsiteX1004" fmla="*/ 475774 w 1247775"/>
                  <a:gd name="connsiteY1004" fmla="*/ 1770221 h 1857375"/>
                  <a:gd name="connsiteX1005" fmla="*/ 472916 w 1247775"/>
                  <a:gd name="connsiteY1005" fmla="*/ 1762601 h 1857375"/>
                  <a:gd name="connsiteX1006" fmla="*/ 488156 w 1247775"/>
                  <a:gd name="connsiteY1006" fmla="*/ 1753076 h 1857375"/>
                  <a:gd name="connsiteX1007" fmla="*/ 493871 w 1247775"/>
                  <a:gd name="connsiteY1007" fmla="*/ 1750219 h 1857375"/>
                  <a:gd name="connsiteX1008" fmla="*/ 493871 w 1247775"/>
                  <a:gd name="connsiteY1008" fmla="*/ 1751171 h 1857375"/>
                  <a:gd name="connsiteX1009" fmla="*/ 525304 w 1247775"/>
                  <a:gd name="connsiteY1009" fmla="*/ 1782604 h 1857375"/>
                  <a:gd name="connsiteX1010" fmla="*/ 533876 w 1247775"/>
                  <a:gd name="connsiteY1010" fmla="*/ 1780699 h 1857375"/>
                  <a:gd name="connsiteX1011" fmla="*/ 550069 w 1247775"/>
                  <a:gd name="connsiteY1011" fmla="*/ 1785461 h 1857375"/>
                  <a:gd name="connsiteX1012" fmla="*/ 567214 w 1247775"/>
                  <a:gd name="connsiteY1012" fmla="*/ 1779746 h 1857375"/>
                  <a:gd name="connsiteX1013" fmla="*/ 575786 w 1247775"/>
                  <a:gd name="connsiteY1013" fmla="*/ 1780699 h 1857375"/>
                  <a:gd name="connsiteX1014" fmla="*/ 601504 w 1247775"/>
                  <a:gd name="connsiteY1014" fmla="*/ 1769269 h 1857375"/>
                  <a:gd name="connsiteX1015" fmla="*/ 604361 w 1247775"/>
                  <a:gd name="connsiteY1015" fmla="*/ 1769269 h 1857375"/>
                  <a:gd name="connsiteX1016" fmla="*/ 615791 w 1247775"/>
                  <a:gd name="connsiteY1016" fmla="*/ 1767364 h 1857375"/>
                  <a:gd name="connsiteX1017" fmla="*/ 651034 w 1247775"/>
                  <a:gd name="connsiteY1017" fmla="*/ 1791176 h 1857375"/>
                  <a:gd name="connsiteX1018" fmla="*/ 655796 w 1247775"/>
                  <a:gd name="connsiteY1018" fmla="*/ 1791176 h 1857375"/>
                  <a:gd name="connsiteX1019" fmla="*/ 705326 w 1247775"/>
                  <a:gd name="connsiteY1019" fmla="*/ 1800701 h 1857375"/>
                  <a:gd name="connsiteX1020" fmla="*/ 1004411 w 1247775"/>
                  <a:gd name="connsiteY1020" fmla="*/ 1796891 h 1857375"/>
                  <a:gd name="connsiteX1021" fmla="*/ 1087279 w 1247775"/>
                  <a:gd name="connsiteY1021" fmla="*/ 1637824 h 1857375"/>
                  <a:gd name="connsiteX1022" fmla="*/ 1076801 w 1247775"/>
                  <a:gd name="connsiteY1022" fmla="*/ 1550194 h 1857375"/>
                  <a:gd name="connsiteX1023" fmla="*/ 1153001 w 1247775"/>
                  <a:gd name="connsiteY1023" fmla="*/ 1512094 h 1857375"/>
                  <a:gd name="connsiteX1024" fmla="*/ 1149191 w 1247775"/>
                  <a:gd name="connsiteY1024" fmla="*/ 1437799 h 1857375"/>
                  <a:gd name="connsiteX1025" fmla="*/ 1078706 w 1247775"/>
                  <a:gd name="connsiteY1025" fmla="*/ 1408271 h 1857375"/>
                  <a:gd name="connsiteX1026" fmla="*/ 1161574 w 1247775"/>
                  <a:gd name="connsiteY1026" fmla="*/ 1366361 h 1857375"/>
                  <a:gd name="connsiteX1027" fmla="*/ 1186339 w 1247775"/>
                  <a:gd name="connsiteY1027" fmla="*/ 1283494 h 1857375"/>
                  <a:gd name="connsiteX1028" fmla="*/ 1138714 w 1247775"/>
                  <a:gd name="connsiteY1028" fmla="*/ 1235869 h 1857375"/>
                  <a:gd name="connsiteX1029" fmla="*/ 1159669 w 1247775"/>
                  <a:gd name="connsiteY1029" fmla="*/ 1165384 h 1857375"/>
                  <a:gd name="connsiteX1030" fmla="*/ 1240631 w 1247775"/>
                  <a:gd name="connsiteY1030" fmla="*/ 1103471 h 1857375"/>
                  <a:gd name="connsiteX1031" fmla="*/ 1172051 w 1247775"/>
                  <a:gd name="connsiteY1031" fmla="*/ 974884 h 1857375"/>
                  <a:gd name="connsiteX1032" fmla="*/ 584359 w 1247775"/>
                  <a:gd name="connsiteY1032" fmla="*/ 250984 h 1857375"/>
                  <a:gd name="connsiteX1033" fmla="*/ 581501 w 1247775"/>
                  <a:gd name="connsiteY1033" fmla="*/ 252889 h 1857375"/>
                  <a:gd name="connsiteX1034" fmla="*/ 572929 w 1247775"/>
                  <a:gd name="connsiteY1034" fmla="*/ 250031 h 1857375"/>
                  <a:gd name="connsiteX1035" fmla="*/ 571976 w 1247775"/>
                  <a:gd name="connsiteY1035" fmla="*/ 250031 h 1857375"/>
                  <a:gd name="connsiteX1036" fmla="*/ 570071 w 1247775"/>
                  <a:gd name="connsiteY1036" fmla="*/ 249079 h 1857375"/>
                  <a:gd name="connsiteX1037" fmla="*/ 570071 w 1247775"/>
                  <a:gd name="connsiteY1037" fmla="*/ 246221 h 1857375"/>
                  <a:gd name="connsiteX1038" fmla="*/ 570071 w 1247775"/>
                  <a:gd name="connsiteY1038" fmla="*/ 243364 h 1857375"/>
                  <a:gd name="connsiteX1039" fmla="*/ 585311 w 1247775"/>
                  <a:gd name="connsiteY1039" fmla="*/ 234791 h 1857375"/>
                  <a:gd name="connsiteX1040" fmla="*/ 595789 w 1247775"/>
                  <a:gd name="connsiteY1040" fmla="*/ 244316 h 1857375"/>
                  <a:gd name="connsiteX1041" fmla="*/ 584359 w 1247775"/>
                  <a:gd name="connsiteY1041" fmla="*/ 250984 h 1857375"/>
                  <a:gd name="connsiteX1042" fmla="*/ 596741 w 1247775"/>
                  <a:gd name="connsiteY1042" fmla="*/ 201454 h 1857375"/>
                  <a:gd name="connsiteX1043" fmla="*/ 596741 w 1247775"/>
                  <a:gd name="connsiteY1043" fmla="*/ 198596 h 1857375"/>
                  <a:gd name="connsiteX1044" fmla="*/ 598646 w 1247775"/>
                  <a:gd name="connsiteY1044" fmla="*/ 199549 h 1857375"/>
                  <a:gd name="connsiteX1045" fmla="*/ 596741 w 1247775"/>
                  <a:gd name="connsiteY1045" fmla="*/ 201454 h 1857375"/>
                  <a:gd name="connsiteX1046" fmla="*/ 606266 w 1247775"/>
                  <a:gd name="connsiteY1046" fmla="*/ 250031 h 1857375"/>
                  <a:gd name="connsiteX1047" fmla="*/ 602456 w 1247775"/>
                  <a:gd name="connsiteY1047" fmla="*/ 245269 h 1857375"/>
                  <a:gd name="connsiteX1048" fmla="*/ 605314 w 1247775"/>
                  <a:gd name="connsiteY1048" fmla="*/ 245269 h 1857375"/>
                  <a:gd name="connsiteX1049" fmla="*/ 609124 w 1247775"/>
                  <a:gd name="connsiteY1049" fmla="*/ 245269 h 1857375"/>
                  <a:gd name="connsiteX1050" fmla="*/ 606266 w 1247775"/>
                  <a:gd name="connsiteY1050" fmla="*/ 250031 h 1857375"/>
                  <a:gd name="connsiteX1051" fmla="*/ 557689 w 1247775"/>
                  <a:gd name="connsiteY1051" fmla="*/ 407194 h 1857375"/>
                  <a:gd name="connsiteX1052" fmla="*/ 555784 w 1247775"/>
                  <a:gd name="connsiteY1052" fmla="*/ 407194 h 1857375"/>
                  <a:gd name="connsiteX1053" fmla="*/ 555784 w 1247775"/>
                  <a:gd name="connsiteY1053" fmla="*/ 405289 h 1857375"/>
                  <a:gd name="connsiteX1054" fmla="*/ 554831 w 1247775"/>
                  <a:gd name="connsiteY1054" fmla="*/ 400526 h 1857375"/>
                  <a:gd name="connsiteX1055" fmla="*/ 559594 w 1247775"/>
                  <a:gd name="connsiteY1055" fmla="*/ 407194 h 1857375"/>
                  <a:gd name="connsiteX1056" fmla="*/ 557689 w 1247775"/>
                  <a:gd name="connsiteY1056" fmla="*/ 407194 h 1857375"/>
                  <a:gd name="connsiteX1057" fmla="*/ 637699 w 1247775"/>
                  <a:gd name="connsiteY1057" fmla="*/ 305276 h 1857375"/>
                  <a:gd name="connsiteX1058" fmla="*/ 641509 w 1247775"/>
                  <a:gd name="connsiteY1058" fmla="*/ 309086 h 1857375"/>
                  <a:gd name="connsiteX1059" fmla="*/ 638651 w 1247775"/>
                  <a:gd name="connsiteY1059" fmla="*/ 310039 h 1857375"/>
                  <a:gd name="connsiteX1060" fmla="*/ 636746 w 1247775"/>
                  <a:gd name="connsiteY1060" fmla="*/ 306229 h 1857375"/>
                  <a:gd name="connsiteX1061" fmla="*/ 637699 w 1247775"/>
                  <a:gd name="connsiteY1061" fmla="*/ 305276 h 1857375"/>
                  <a:gd name="connsiteX1062" fmla="*/ 591979 w 1247775"/>
                  <a:gd name="connsiteY1062" fmla="*/ 417671 h 1857375"/>
                  <a:gd name="connsiteX1063" fmla="*/ 609124 w 1247775"/>
                  <a:gd name="connsiteY1063" fmla="*/ 409099 h 1857375"/>
                  <a:gd name="connsiteX1064" fmla="*/ 606266 w 1247775"/>
                  <a:gd name="connsiteY1064" fmla="*/ 418624 h 1857375"/>
                  <a:gd name="connsiteX1065" fmla="*/ 606266 w 1247775"/>
                  <a:gd name="connsiteY1065" fmla="*/ 418624 h 1857375"/>
                  <a:gd name="connsiteX1066" fmla="*/ 598646 w 1247775"/>
                  <a:gd name="connsiteY1066" fmla="*/ 426244 h 1857375"/>
                  <a:gd name="connsiteX1067" fmla="*/ 591026 w 1247775"/>
                  <a:gd name="connsiteY1067" fmla="*/ 420529 h 1857375"/>
                  <a:gd name="connsiteX1068" fmla="*/ 591979 w 1247775"/>
                  <a:gd name="connsiteY1068" fmla="*/ 417671 h 1857375"/>
                  <a:gd name="connsiteX1069" fmla="*/ 594836 w 1247775"/>
                  <a:gd name="connsiteY1069" fmla="*/ 511016 h 1857375"/>
                  <a:gd name="connsiteX1070" fmla="*/ 591979 w 1247775"/>
                  <a:gd name="connsiteY1070" fmla="*/ 510064 h 1857375"/>
                  <a:gd name="connsiteX1071" fmla="*/ 590074 w 1247775"/>
                  <a:gd name="connsiteY1071" fmla="*/ 510064 h 1857375"/>
                  <a:gd name="connsiteX1072" fmla="*/ 587216 w 1247775"/>
                  <a:gd name="connsiteY1072" fmla="*/ 508159 h 1857375"/>
                  <a:gd name="connsiteX1073" fmla="*/ 597694 w 1247775"/>
                  <a:gd name="connsiteY1073" fmla="*/ 503396 h 1857375"/>
                  <a:gd name="connsiteX1074" fmla="*/ 598646 w 1247775"/>
                  <a:gd name="connsiteY1074" fmla="*/ 505301 h 1857375"/>
                  <a:gd name="connsiteX1075" fmla="*/ 594836 w 1247775"/>
                  <a:gd name="connsiteY1075" fmla="*/ 511016 h 1857375"/>
                  <a:gd name="connsiteX1076" fmla="*/ 633889 w 1247775"/>
                  <a:gd name="connsiteY1076" fmla="*/ 447199 h 1857375"/>
                  <a:gd name="connsiteX1077" fmla="*/ 627221 w 1247775"/>
                  <a:gd name="connsiteY1077" fmla="*/ 461486 h 1857375"/>
                  <a:gd name="connsiteX1078" fmla="*/ 626269 w 1247775"/>
                  <a:gd name="connsiteY1078" fmla="*/ 461486 h 1857375"/>
                  <a:gd name="connsiteX1079" fmla="*/ 608171 w 1247775"/>
                  <a:gd name="connsiteY1079" fmla="*/ 479584 h 1857375"/>
                  <a:gd name="connsiteX1080" fmla="*/ 609124 w 1247775"/>
                  <a:gd name="connsiteY1080" fmla="*/ 484346 h 1857375"/>
                  <a:gd name="connsiteX1081" fmla="*/ 608171 w 1247775"/>
                  <a:gd name="connsiteY1081" fmla="*/ 485299 h 1857375"/>
                  <a:gd name="connsiteX1082" fmla="*/ 608171 w 1247775"/>
                  <a:gd name="connsiteY1082" fmla="*/ 483394 h 1857375"/>
                  <a:gd name="connsiteX1083" fmla="*/ 593884 w 1247775"/>
                  <a:gd name="connsiteY1083" fmla="*/ 459581 h 1857375"/>
                  <a:gd name="connsiteX1084" fmla="*/ 606266 w 1247775"/>
                  <a:gd name="connsiteY1084" fmla="*/ 444341 h 1857375"/>
                  <a:gd name="connsiteX1085" fmla="*/ 614839 w 1247775"/>
                  <a:gd name="connsiteY1085" fmla="*/ 447199 h 1857375"/>
                  <a:gd name="connsiteX1086" fmla="*/ 626269 w 1247775"/>
                  <a:gd name="connsiteY1086" fmla="*/ 440531 h 1857375"/>
                  <a:gd name="connsiteX1087" fmla="*/ 630079 w 1247775"/>
                  <a:gd name="connsiteY1087" fmla="*/ 440531 h 1857375"/>
                  <a:gd name="connsiteX1088" fmla="*/ 631984 w 1247775"/>
                  <a:gd name="connsiteY1088" fmla="*/ 440531 h 1857375"/>
                  <a:gd name="connsiteX1089" fmla="*/ 636746 w 1247775"/>
                  <a:gd name="connsiteY1089" fmla="*/ 444341 h 1857375"/>
                  <a:gd name="connsiteX1090" fmla="*/ 633889 w 1247775"/>
                  <a:gd name="connsiteY1090" fmla="*/ 447199 h 1857375"/>
                  <a:gd name="connsiteX1091" fmla="*/ 633889 w 1247775"/>
                  <a:gd name="connsiteY1091" fmla="*/ 447199 h 1857375"/>
                  <a:gd name="connsiteX1092" fmla="*/ 639604 w 1247775"/>
                  <a:gd name="connsiteY1092" fmla="*/ 402431 h 1857375"/>
                  <a:gd name="connsiteX1093" fmla="*/ 631031 w 1247775"/>
                  <a:gd name="connsiteY1093" fmla="*/ 399574 h 1857375"/>
                  <a:gd name="connsiteX1094" fmla="*/ 625316 w 1247775"/>
                  <a:gd name="connsiteY1094" fmla="*/ 391001 h 1857375"/>
                  <a:gd name="connsiteX1095" fmla="*/ 626269 w 1247775"/>
                  <a:gd name="connsiteY1095" fmla="*/ 388144 h 1857375"/>
                  <a:gd name="connsiteX1096" fmla="*/ 620554 w 1247775"/>
                  <a:gd name="connsiteY1096" fmla="*/ 382429 h 1857375"/>
                  <a:gd name="connsiteX1097" fmla="*/ 619601 w 1247775"/>
                  <a:gd name="connsiteY1097" fmla="*/ 374809 h 1857375"/>
                  <a:gd name="connsiteX1098" fmla="*/ 625316 w 1247775"/>
                  <a:gd name="connsiteY1098" fmla="*/ 375761 h 1857375"/>
                  <a:gd name="connsiteX1099" fmla="*/ 631031 w 1247775"/>
                  <a:gd name="connsiteY1099" fmla="*/ 373856 h 1857375"/>
                  <a:gd name="connsiteX1100" fmla="*/ 642461 w 1247775"/>
                  <a:gd name="connsiteY1100" fmla="*/ 380524 h 1857375"/>
                  <a:gd name="connsiteX1101" fmla="*/ 647224 w 1247775"/>
                  <a:gd name="connsiteY1101" fmla="*/ 394811 h 1857375"/>
                  <a:gd name="connsiteX1102" fmla="*/ 639604 w 1247775"/>
                  <a:gd name="connsiteY1102" fmla="*/ 402431 h 1857375"/>
                  <a:gd name="connsiteX1103" fmla="*/ 343376 w 1247775"/>
                  <a:gd name="connsiteY1103" fmla="*/ 758666 h 1857375"/>
                  <a:gd name="connsiteX1104" fmla="*/ 343376 w 1247775"/>
                  <a:gd name="connsiteY1104" fmla="*/ 758666 h 1857375"/>
                  <a:gd name="connsiteX1105" fmla="*/ 341471 w 1247775"/>
                  <a:gd name="connsiteY1105" fmla="*/ 751999 h 1857375"/>
                  <a:gd name="connsiteX1106" fmla="*/ 346234 w 1247775"/>
                  <a:gd name="connsiteY1106" fmla="*/ 752951 h 1857375"/>
                  <a:gd name="connsiteX1107" fmla="*/ 343376 w 1247775"/>
                  <a:gd name="connsiteY1107" fmla="*/ 758666 h 1857375"/>
                  <a:gd name="connsiteX1108" fmla="*/ 109061 w 1247775"/>
                  <a:gd name="connsiteY1108" fmla="*/ 1225391 h 1857375"/>
                  <a:gd name="connsiteX1109" fmla="*/ 95726 w 1247775"/>
                  <a:gd name="connsiteY1109" fmla="*/ 1217771 h 1857375"/>
                  <a:gd name="connsiteX1110" fmla="*/ 104299 w 1247775"/>
                  <a:gd name="connsiteY1110" fmla="*/ 1210151 h 1857375"/>
                  <a:gd name="connsiteX1111" fmla="*/ 122396 w 1247775"/>
                  <a:gd name="connsiteY1111" fmla="*/ 1195864 h 1857375"/>
                  <a:gd name="connsiteX1112" fmla="*/ 129064 w 1247775"/>
                  <a:gd name="connsiteY1112" fmla="*/ 1201579 h 1857375"/>
                  <a:gd name="connsiteX1113" fmla="*/ 109061 w 1247775"/>
                  <a:gd name="connsiteY1113" fmla="*/ 1225391 h 1857375"/>
                  <a:gd name="connsiteX1114" fmla="*/ 151924 w 1247775"/>
                  <a:gd name="connsiteY1114" fmla="*/ 1208246 h 1857375"/>
                  <a:gd name="connsiteX1115" fmla="*/ 150019 w 1247775"/>
                  <a:gd name="connsiteY1115" fmla="*/ 1206341 h 1857375"/>
                  <a:gd name="connsiteX1116" fmla="*/ 151924 w 1247775"/>
                  <a:gd name="connsiteY1116" fmla="*/ 1206341 h 1857375"/>
                  <a:gd name="connsiteX1117" fmla="*/ 151924 w 1247775"/>
                  <a:gd name="connsiteY1117" fmla="*/ 1208246 h 1857375"/>
                  <a:gd name="connsiteX1118" fmla="*/ 290989 w 1247775"/>
                  <a:gd name="connsiteY1118" fmla="*/ 992981 h 1857375"/>
                  <a:gd name="connsiteX1119" fmla="*/ 291941 w 1247775"/>
                  <a:gd name="connsiteY1119" fmla="*/ 986314 h 1857375"/>
                  <a:gd name="connsiteX1120" fmla="*/ 291941 w 1247775"/>
                  <a:gd name="connsiteY1120" fmla="*/ 986314 h 1857375"/>
                  <a:gd name="connsiteX1121" fmla="*/ 294799 w 1247775"/>
                  <a:gd name="connsiteY1121" fmla="*/ 987266 h 1857375"/>
                  <a:gd name="connsiteX1122" fmla="*/ 290989 w 1247775"/>
                  <a:gd name="connsiteY1122" fmla="*/ 992981 h 1857375"/>
                  <a:gd name="connsiteX1123" fmla="*/ 309086 w 1247775"/>
                  <a:gd name="connsiteY1123" fmla="*/ 1652111 h 1857375"/>
                  <a:gd name="connsiteX1124" fmla="*/ 310039 w 1247775"/>
                  <a:gd name="connsiteY1124" fmla="*/ 1649254 h 1857375"/>
                  <a:gd name="connsiteX1125" fmla="*/ 310991 w 1247775"/>
                  <a:gd name="connsiteY1125" fmla="*/ 1650206 h 1857375"/>
                  <a:gd name="connsiteX1126" fmla="*/ 309086 w 1247775"/>
                  <a:gd name="connsiteY1126" fmla="*/ 1652111 h 1857375"/>
                  <a:gd name="connsiteX1127" fmla="*/ 259556 w 1247775"/>
                  <a:gd name="connsiteY1127" fmla="*/ 1822609 h 1857375"/>
                  <a:gd name="connsiteX1128" fmla="*/ 261461 w 1247775"/>
                  <a:gd name="connsiteY1128" fmla="*/ 1816894 h 1857375"/>
                  <a:gd name="connsiteX1129" fmla="*/ 265271 w 1247775"/>
                  <a:gd name="connsiteY1129" fmla="*/ 1816894 h 1857375"/>
                  <a:gd name="connsiteX1130" fmla="*/ 266224 w 1247775"/>
                  <a:gd name="connsiteY1130" fmla="*/ 1817846 h 1857375"/>
                  <a:gd name="connsiteX1131" fmla="*/ 259556 w 1247775"/>
                  <a:gd name="connsiteY1131" fmla="*/ 1822609 h 1857375"/>
                  <a:gd name="connsiteX1132" fmla="*/ 330994 w 1247775"/>
                  <a:gd name="connsiteY1132" fmla="*/ 1783556 h 1857375"/>
                  <a:gd name="connsiteX1133" fmla="*/ 329089 w 1247775"/>
                  <a:gd name="connsiteY1133" fmla="*/ 1783556 h 1857375"/>
                  <a:gd name="connsiteX1134" fmla="*/ 326231 w 1247775"/>
                  <a:gd name="connsiteY1134" fmla="*/ 1781651 h 1857375"/>
                  <a:gd name="connsiteX1135" fmla="*/ 321469 w 1247775"/>
                  <a:gd name="connsiteY1135" fmla="*/ 1777841 h 1857375"/>
                  <a:gd name="connsiteX1136" fmla="*/ 323374 w 1247775"/>
                  <a:gd name="connsiteY1136" fmla="*/ 1772126 h 1857375"/>
                  <a:gd name="connsiteX1137" fmla="*/ 329089 w 1247775"/>
                  <a:gd name="connsiteY1137" fmla="*/ 1773079 h 1857375"/>
                  <a:gd name="connsiteX1138" fmla="*/ 335756 w 1247775"/>
                  <a:gd name="connsiteY1138" fmla="*/ 1771174 h 1857375"/>
                  <a:gd name="connsiteX1139" fmla="*/ 330994 w 1247775"/>
                  <a:gd name="connsiteY1139" fmla="*/ 1783556 h 1857375"/>
                  <a:gd name="connsiteX1140" fmla="*/ 442436 w 1247775"/>
                  <a:gd name="connsiteY1140" fmla="*/ 1450181 h 1857375"/>
                  <a:gd name="connsiteX1141" fmla="*/ 451009 w 1247775"/>
                  <a:gd name="connsiteY1141" fmla="*/ 1458754 h 1857375"/>
                  <a:gd name="connsiteX1142" fmla="*/ 444341 w 1247775"/>
                  <a:gd name="connsiteY1142" fmla="*/ 1465421 h 1857375"/>
                  <a:gd name="connsiteX1143" fmla="*/ 437674 w 1247775"/>
                  <a:gd name="connsiteY1143" fmla="*/ 1454944 h 1857375"/>
                  <a:gd name="connsiteX1144" fmla="*/ 442436 w 1247775"/>
                  <a:gd name="connsiteY1144" fmla="*/ 1450181 h 1857375"/>
                  <a:gd name="connsiteX1145" fmla="*/ 426244 w 1247775"/>
                  <a:gd name="connsiteY1145" fmla="*/ 1592104 h 1857375"/>
                  <a:gd name="connsiteX1146" fmla="*/ 420529 w 1247775"/>
                  <a:gd name="connsiteY1146" fmla="*/ 1587341 h 1857375"/>
                  <a:gd name="connsiteX1147" fmla="*/ 419576 w 1247775"/>
                  <a:gd name="connsiteY1147" fmla="*/ 1587341 h 1857375"/>
                  <a:gd name="connsiteX1148" fmla="*/ 421481 w 1247775"/>
                  <a:gd name="connsiteY1148" fmla="*/ 1576864 h 1857375"/>
                  <a:gd name="connsiteX1149" fmla="*/ 421481 w 1247775"/>
                  <a:gd name="connsiteY1149" fmla="*/ 1574959 h 1857375"/>
                  <a:gd name="connsiteX1150" fmla="*/ 422434 w 1247775"/>
                  <a:gd name="connsiteY1150" fmla="*/ 1574959 h 1857375"/>
                  <a:gd name="connsiteX1151" fmla="*/ 426244 w 1247775"/>
                  <a:gd name="connsiteY1151" fmla="*/ 1577816 h 1857375"/>
                  <a:gd name="connsiteX1152" fmla="*/ 426244 w 1247775"/>
                  <a:gd name="connsiteY1152" fmla="*/ 1580674 h 1857375"/>
                  <a:gd name="connsiteX1153" fmla="*/ 430054 w 1247775"/>
                  <a:gd name="connsiteY1153" fmla="*/ 1593056 h 1857375"/>
                  <a:gd name="connsiteX1154" fmla="*/ 426244 w 1247775"/>
                  <a:gd name="connsiteY1154" fmla="*/ 1592104 h 1857375"/>
                  <a:gd name="connsiteX1155" fmla="*/ 431959 w 1247775"/>
                  <a:gd name="connsiteY1155" fmla="*/ 1518761 h 1857375"/>
                  <a:gd name="connsiteX1156" fmla="*/ 425291 w 1247775"/>
                  <a:gd name="connsiteY1156" fmla="*/ 1517809 h 1857375"/>
                  <a:gd name="connsiteX1157" fmla="*/ 415766 w 1247775"/>
                  <a:gd name="connsiteY1157" fmla="*/ 1519714 h 1857375"/>
                  <a:gd name="connsiteX1158" fmla="*/ 416719 w 1247775"/>
                  <a:gd name="connsiteY1158" fmla="*/ 1515904 h 1857375"/>
                  <a:gd name="connsiteX1159" fmla="*/ 413861 w 1247775"/>
                  <a:gd name="connsiteY1159" fmla="*/ 1508284 h 1857375"/>
                  <a:gd name="connsiteX1160" fmla="*/ 419576 w 1247775"/>
                  <a:gd name="connsiteY1160" fmla="*/ 1499711 h 1857375"/>
                  <a:gd name="connsiteX1161" fmla="*/ 418624 w 1247775"/>
                  <a:gd name="connsiteY1161" fmla="*/ 1494949 h 1857375"/>
                  <a:gd name="connsiteX1162" fmla="*/ 422434 w 1247775"/>
                  <a:gd name="connsiteY1162" fmla="*/ 1486376 h 1857375"/>
                  <a:gd name="connsiteX1163" fmla="*/ 422434 w 1247775"/>
                  <a:gd name="connsiteY1163" fmla="*/ 1484471 h 1857375"/>
                  <a:gd name="connsiteX1164" fmla="*/ 422434 w 1247775"/>
                  <a:gd name="connsiteY1164" fmla="*/ 1484471 h 1857375"/>
                  <a:gd name="connsiteX1165" fmla="*/ 431959 w 1247775"/>
                  <a:gd name="connsiteY1165" fmla="*/ 1491139 h 1857375"/>
                  <a:gd name="connsiteX1166" fmla="*/ 435769 w 1247775"/>
                  <a:gd name="connsiteY1166" fmla="*/ 1490186 h 1857375"/>
                  <a:gd name="connsiteX1167" fmla="*/ 436721 w 1247775"/>
                  <a:gd name="connsiteY1167" fmla="*/ 1493044 h 1857375"/>
                  <a:gd name="connsiteX1168" fmla="*/ 430054 w 1247775"/>
                  <a:gd name="connsiteY1168" fmla="*/ 1505426 h 1857375"/>
                  <a:gd name="connsiteX1169" fmla="*/ 434816 w 1247775"/>
                  <a:gd name="connsiteY1169" fmla="*/ 1515904 h 1857375"/>
                  <a:gd name="connsiteX1170" fmla="*/ 431959 w 1247775"/>
                  <a:gd name="connsiteY1170" fmla="*/ 1518761 h 1857375"/>
                  <a:gd name="connsiteX1171" fmla="*/ 445294 w 1247775"/>
                  <a:gd name="connsiteY1171" fmla="*/ 1609249 h 1857375"/>
                  <a:gd name="connsiteX1172" fmla="*/ 435769 w 1247775"/>
                  <a:gd name="connsiteY1172" fmla="*/ 1603534 h 1857375"/>
                  <a:gd name="connsiteX1173" fmla="*/ 435769 w 1247775"/>
                  <a:gd name="connsiteY1173" fmla="*/ 1603534 h 1857375"/>
                  <a:gd name="connsiteX1174" fmla="*/ 434816 w 1247775"/>
                  <a:gd name="connsiteY1174" fmla="*/ 1598771 h 1857375"/>
                  <a:gd name="connsiteX1175" fmla="*/ 449104 w 1247775"/>
                  <a:gd name="connsiteY1175" fmla="*/ 1603534 h 1857375"/>
                  <a:gd name="connsiteX1176" fmla="*/ 450056 w 1247775"/>
                  <a:gd name="connsiteY1176" fmla="*/ 1603534 h 1857375"/>
                  <a:gd name="connsiteX1177" fmla="*/ 451961 w 1247775"/>
                  <a:gd name="connsiteY1177" fmla="*/ 1606391 h 1857375"/>
                  <a:gd name="connsiteX1178" fmla="*/ 445294 w 1247775"/>
                  <a:gd name="connsiteY1178" fmla="*/ 1609249 h 1857375"/>
                  <a:gd name="connsiteX1179" fmla="*/ 452914 w 1247775"/>
                  <a:gd name="connsiteY1179" fmla="*/ 1518761 h 1857375"/>
                  <a:gd name="connsiteX1180" fmla="*/ 451961 w 1247775"/>
                  <a:gd name="connsiteY1180" fmla="*/ 1517809 h 1857375"/>
                  <a:gd name="connsiteX1181" fmla="*/ 452914 w 1247775"/>
                  <a:gd name="connsiteY1181" fmla="*/ 1516856 h 1857375"/>
                  <a:gd name="connsiteX1182" fmla="*/ 454819 w 1247775"/>
                  <a:gd name="connsiteY1182" fmla="*/ 1517809 h 1857375"/>
                  <a:gd name="connsiteX1183" fmla="*/ 452914 w 1247775"/>
                  <a:gd name="connsiteY1183" fmla="*/ 1518761 h 1857375"/>
                  <a:gd name="connsiteX1184" fmla="*/ 666274 w 1247775"/>
                  <a:gd name="connsiteY1184" fmla="*/ 511969 h 1857375"/>
                  <a:gd name="connsiteX1185" fmla="*/ 668179 w 1247775"/>
                  <a:gd name="connsiteY1185" fmla="*/ 509111 h 1857375"/>
                  <a:gd name="connsiteX1186" fmla="*/ 668179 w 1247775"/>
                  <a:gd name="connsiteY1186" fmla="*/ 511969 h 1857375"/>
                  <a:gd name="connsiteX1187" fmla="*/ 666274 w 1247775"/>
                  <a:gd name="connsiteY1187" fmla="*/ 511969 h 1857375"/>
                  <a:gd name="connsiteX1188" fmla="*/ 657701 w 1247775"/>
                  <a:gd name="connsiteY1188" fmla="*/ 574834 h 1857375"/>
                  <a:gd name="connsiteX1189" fmla="*/ 659606 w 1247775"/>
                  <a:gd name="connsiteY1189" fmla="*/ 572929 h 1857375"/>
                  <a:gd name="connsiteX1190" fmla="*/ 659606 w 1247775"/>
                  <a:gd name="connsiteY1190" fmla="*/ 575786 h 1857375"/>
                  <a:gd name="connsiteX1191" fmla="*/ 657701 w 1247775"/>
                  <a:gd name="connsiteY1191" fmla="*/ 574834 h 1857375"/>
                  <a:gd name="connsiteX1192" fmla="*/ 502444 w 1247775"/>
                  <a:gd name="connsiteY1192" fmla="*/ 1197769 h 1857375"/>
                  <a:gd name="connsiteX1193" fmla="*/ 507206 w 1247775"/>
                  <a:gd name="connsiteY1193" fmla="*/ 1198721 h 1857375"/>
                  <a:gd name="connsiteX1194" fmla="*/ 511969 w 1247775"/>
                  <a:gd name="connsiteY1194" fmla="*/ 1197769 h 1857375"/>
                  <a:gd name="connsiteX1195" fmla="*/ 529114 w 1247775"/>
                  <a:gd name="connsiteY1195" fmla="*/ 1227296 h 1857375"/>
                  <a:gd name="connsiteX1196" fmla="*/ 526256 w 1247775"/>
                  <a:gd name="connsiteY1196" fmla="*/ 1230154 h 1857375"/>
                  <a:gd name="connsiteX1197" fmla="*/ 524351 w 1247775"/>
                  <a:gd name="connsiteY1197" fmla="*/ 1230154 h 1857375"/>
                  <a:gd name="connsiteX1198" fmla="*/ 504349 w 1247775"/>
                  <a:gd name="connsiteY1198" fmla="*/ 1220629 h 1857375"/>
                  <a:gd name="connsiteX1199" fmla="*/ 503396 w 1247775"/>
                  <a:gd name="connsiteY1199" fmla="*/ 1220629 h 1857375"/>
                  <a:gd name="connsiteX1200" fmla="*/ 497681 w 1247775"/>
                  <a:gd name="connsiteY1200" fmla="*/ 1213961 h 1857375"/>
                  <a:gd name="connsiteX1201" fmla="*/ 504349 w 1247775"/>
                  <a:gd name="connsiteY1201" fmla="*/ 1203484 h 1857375"/>
                  <a:gd name="connsiteX1202" fmla="*/ 502444 w 1247775"/>
                  <a:gd name="connsiteY1202" fmla="*/ 1197769 h 1857375"/>
                  <a:gd name="connsiteX1203" fmla="*/ 574834 w 1247775"/>
                  <a:gd name="connsiteY1203" fmla="*/ 1231106 h 1857375"/>
                  <a:gd name="connsiteX1204" fmla="*/ 574834 w 1247775"/>
                  <a:gd name="connsiteY1204" fmla="*/ 1231106 h 1857375"/>
                  <a:gd name="connsiteX1205" fmla="*/ 579596 w 1247775"/>
                  <a:gd name="connsiteY1205" fmla="*/ 1226344 h 1857375"/>
                  <a:gd name="connsiteX1206" fmla="*/ 579596 w 1247775"/>
                  <a:gd name="connsiteY1206" fmla="*/ 1229201 h 1857375"/>
                  <a:gd name="connsiteX1207" fmla="*/ 574834 w 1247775"/>
                  <a:gd name="connsiteY1207" fmla="*/ 1231106 h 1857375"/>
                  <a:gd name="connsiteX1208" fmla="*/ 516731 w 1247775"/>
                  <a:gd name="connsiteY1208" fmla="*/ 1371124 h 1857375"/>
                  <a:gd name="connsiteX1209" fmla="*/ 518636 w 1247775"/>
                  <a:gd name="connsiteY1209" fmla="*/ 1371124 h 1857375"/>
                  <a:gd name="connsiteX1210" fmla="*/ 516731 w 1247775"/>
                  <a:gd name="connsiteY1210" fmla="*/ 1373029 h 1857375"/>
                  <a:gd name="connsiteX1211" fmla="*/ 516731 w 1247775"/>
                  <a:gd name="connsiteY1211" fmla="*/ 1371124 h 1857375"/>
                  <a:gd name="connsiteX1212" fmla="*/ 615791 w 1247775"/>
                  <a:gd name="connsiteY1212" fmla="*/ 838676 h 1857375"/>
                  <a:gd name="connsiteX1213" fmla="*/ 627221 w 1247775"/>
                  <a:gd name="connsiteY1213" fmla="*/ 845344 h 1857375"/>
                  <a:gd name="connsiteX1214" fmla="*/ 627221 w 1247775"/>
                  <a:gd name="connsiteY1214" fmla="*/ 847249 h 1857375"/>
                  <a:gd name="connsiteX1215" fmla="*/ 626269 w 1247775"/>
                  <a:gd name="connsiteY1215" fmla="*/ 849154 h 1857375"/>
                  <a:gd name="connsiteX1216" fmla="*/ 620554 w 1247775"/>
                  <a:gd name="connsiteY1216" fmla="*/ 848201 h 1857375"/>
                  <a:gd name="connsiteX1217" fmla="*/ 610076 w 1247775"/>
                  <a:gd name="connsiteY1217" fmla="*/ 849154 h 1857375"/>
                  <a:gd name="connsiteX1218" fmla="*/ 610076 w 1247775"/>
                  <a:gd name="connsiteY1218" fmla="*/ 847249 h 1857375"/>
                  <a:gd name="connsiteX1219" fmla="*/ 609124 w 1247775"/>
                  <a:gd name="connsiteY1219" fmla="*/ 842486 h 1857375"/>
                  <a:gd name="connsiteX1220" fmla="*/ 615791 w 1247775"/>
                  <a:gd name="connsiteY1220" fmla="*/ 838676 h 1857375"/>
                  <a:gd name="connsiteX1221" fmla="*/ 571024 w 1247775"/>
                  <a:gd name="connsiteY1221" fmla="*/ 938689 h 1857375"/>
                  <a:gd name="connsiteX1222" fmla="*/ 577691 w 1247775"/>
                  <a:gd name="connsiteY1222" fmla="*/ 943451 h 1857375"/>
                  <a:gd name="connsiteX1223" fmla="*/ 575786 w 1247775"/>
                  <a:gd name="connsiteY1223" fmla="*/ 946309 h 1857375"/>
                  <a:gd name="connsiteX1224" fmla="*/ 571024 w 1247775"/>
                  <a:gd name="connsiteY1224" fmla="*/ 938689 h 1857375"/>
                  <a:gd name="connsiteX1225" fmla="*/ 571024 w 1247775"/>
                  <a:gd name="connsiteY1225" fmla="*/ 938689 h 1857375"/>
                  <a:gd name="connsiteX1226" fmla="*/ 552926 w 1247775"/>
                  <a:gd name="connsiteY1226" fmla="*/ 718661 h 1857375"/>
                  <a:gd name="connsiteX1227" fmla="*/ 566261 w 1247775"/>
                  <a:gd name="connsiteY1227" fmla="*/ 710089 h 1857375"/>
                  <a:gd name="connsiteX1228" fmla="*/ 568166 w 1247775"/>
                  <a:gd name="connsiteY1228" fmla="*/ 711041 h 1857375"/>
                  <a:gd name="connsiteX1229" fmla="*/ 567214 w 1247775"/>
                  <a:gd name="connsiteY1229" fmla="*/ 719614 h 1857375"/>
                  <a:gd name="connsiteX1230" fmla="*/ 567214 w 1247775"/>
                  <a:gd name="connsiteY1230" fmla="*/ 723424 h 1857375"/>
                  <a:gd name="connsiteX1231" fmla="*/ 565309 w 1247775"/>
                  <a:gd name="connsiteY1231" fmla="*/ 724376 h 1857375"/>
                  <a:gd name="connsiteX1232" fmla="*/ 552926 w 1247775"/>
                  <a:gd name="connsiteY1232" fmla="*/ 720566 h 1857375"/>
                  <a:gd name="connsiteX1233" fmla="*/ 552926 w 1247775"/>
                  <a:gd name="connsiteY1233" fmla="*/ 718661 h 1857375"/>
                  <a:gd name="connsiteX1234" fmla="*/ 553879 w 1247775"/>
                  <a:gd name="connsiteY1234" fmla="*/ 816769 h 1857375"/>
                  <a:gd name="connsiteX1235" fmla="*/ 559594 w 1247775"/>
                  <a:gd name="connsiteY1235" fmla="*/ 804386 h 1857375"/>
                  <a:gd name="connsiteX1236" fmla="*/ 561499 w 1247775"/>
                  <a:gd name="connsiteY1236" fmla="*/ 804386 h 1857375"/>
                  <a:gd name="connsiteX1237" fmla="*/ 569119 w 1247775"/>
                  <a:gd name="connsiteY1237" fmla="*/ 808196 h 1857375"/>
                  <a:gd name="connsiteX1238" fmla="*/ 568166 w 1247775"/>
                  <a:gd name="connsiteY1238" fmla="*/ 813911 h 1857375"/>
                  <a:gd name="connsiteX1239" fmla="*/ 563404 w 1247775"/>
                  <a:gd name="connsiteY1239" fmla="*/ 822484 h 1857375"/>
                  <a:gd name="connsiteX1240" fmla="*/ 563404 w 1247775"/>
                  <a:gd name="connsiteY1240" fmla="*/ 824389 h 1857375"/>
                  <a:gd name="connsiteX1241" fmla="*/ 550069 w 1247775"/>
                  <a:gd name="connsiteY1241" fmla="*/ 828199 h 1857375"/>
                  <a:gd name="connsiteX1242" fmla="*/ 553879 w 1247775"/>
                  <a:gd name="connsiteY1242" fmla="*/ 816769 h 1857375"/>
                  <a:gd name="connsiteX1243" fmla="*/ 547211 w 1247775"/>
                  <a:gd name="connsiteY1243" fmla="*/ 968216 h 1857375"/>
                  <a:gd name="connsiteX1244" fmla="*/ 547211 w 1247775"/>
                  <a:gd name="connsiteY1244" fmla="*/ 970121 h 1857375"/>
                  <a:gd name="connsiteX1245" fmla="*/ 552926 w 1247775"/>
                  <a:gd name="connsiteY1245" fmla="*/ 975836 h 1857375"/>
                  <a:gd name="connsiteX1246" fmla="*/ 558641 w 1247775"/>
                  <a:gd name="connsiteY1246" fmla="*/ 972026 h 1857375"/>
                  <a:gd name="connsiteX1247" fmla="*/ 558641 w 1247775"/>
                  <a:gd name="connsiteY1247" fmla="*/ 972026 h 1857375"/>
                  <a:gd name="connsiteX1248" fmla="*/ 563404 w 1247775"/>
                  <a:gd name="connsiteY1248" fmla="*/ 971074 h 1857375"/>
                  <a:gd name="connsiteX1249" fmla="*/ 562451 w 1247775"/>
                  <a:gd name="connsiteY1249" fmla="*/ 973931 h 1857375"/>
                  <a:gd name="connsiteX1250" fmla="*/ 567214 w 1247775"/>
                  <a:gd name="connsiteY1250" fmla="*/ 980599 h 1857375"/>
                  <a:gd name="connsiteX1251" fmla="*/ 571024 w 1247775"/>
                  <a:gd name="connsiteY1251" fmla="*/ 991076 h 1857375"/>
                  <a:gd name="connsiteX1252" fmla="*/ 567214 w 1247775"/>
                  <a:gd name="connsiteY1252" fmla="*/ 992029 h 1857375"/>
                  <a:gd name="connsiteX1253" fmla="*/ 559594 w 1247775"/>
                  <a:gd name="connsiteY1253" fmla="*/ 989171 h 1857375"/>
                  <a:gd name="connsiteX1254" fmla="*/ 548164 w 1247775"/>
                  <a:gd name="connsiteY1254" fmla="*/ 996791 h 1857375"/>
                  <a:gd name="connsiteX1255" fmla="*/ 545306 w 1247775"/>
                  <a:gd name="connsiteY1255" fmla="*/ 1001554 h 1857375"/>
                  <a:gd name="connsiteX1256" fmla="*/ 536734 w 1247775"/>
                  <a:gd name="connsiteY1256" fmla="*/ 994886 h 1857375"/>
                  <a:gd name="connsiteX1257" fmla="*/ 537686 w 1247775"/>
                  <a:gd name="connsiteY1257" fmla="*/ 992029 h 1857375"/>
                  <a:gd name="connsiteX1258" fmla="*/ 531019 w 1247775"/>
                  <a:gd name="connsiteY1258" fmla="*/ 985361 h 1857375"/>
                  <a:gd name="connsiteX1259" fmla="*/ 524351 w 1247775"/>
                  <a:gd name="connsiteY1259" fmla="*/ 992029 h 1857375"/>
                  <a:gd name="connsiteX1260" fmla="*/ 524351 w 1247775"/>
                  <a:gd name="connsiteY1260" fmla="*/ 993934 h 1857375"/>
                  <a:gd name="connsiteX1261" fmla="*/ 511016 w 1247775"/>
                  <a:gd name="connsiteY1261" fmla="*/ 1004411 h 1857375"/>
                  <a:gd name="connsiteX1262" fmla="*/ 504349 w 1247775"/>
                  <a:gd name="connsiteY1262" fmla="*/ 1000601 h 1857375"/>
                  <a:gd name="connsiteX1263" fmla="*/ 503396 w 1247775"/>
                  <a:gd name="connsiteY1263" fmla="*/ 1000601 h 1857375"/>
                  <a:gd name="connsiteX1264" fmla="*/ 501491 w 1247775"/>
                  <a:gd name="connsiteY1264" fmla="*/ 995839 h 1857375"/>
                  <a:gd name="connsiteX1265" fmla="*/ 502444 w 1247775"/>
                  <a:gd name="connsiteY1265" fmla="*/ 995839 h 1857375"/>
                  <a:gd name="connsiteX1266" fmla="*/ 524351 w 1247775"/>
                  <a:gd name="connsiteY1266" fmla="*/ 973931 h 1857375"/>
                  <a:gd name="connsiteX1267" fmla="*/ 524351 w 1247775"/>
                  <a:gd name="connsiteY1267" fmla="*/ 972979 h 1857375"/>
                  <a:gd name="connsiteX1268" fmla="*/ 529114 w 1247775"/>
                  <a:gd name="connsiteY1268" fmla="*/ 973931 h 1857375"/>
                  <a:gd name="connsiteX1269" fmla="*/ 541496 w 1247775"/>
                  <a:gd name="connsiteY1269" fmla="*/ 961549 h 1857375"/>
                  <a:gd name="connsiteX1270" fmla="*/ 529114 w 1247775"/>
                  <a:gd name="connsiteY1270" fmla="*/ 949166 h 1857375"/>
                  <a:gd name="connsiteX1271" fmla="*/ 519589 w 1247775"/>
                  <a:gd name="connsiteY1271" fmla="*/ 954881 h 1857375"/>
                  <a:gd name="connsiteX1272" fmla="*/ 520541 w 1247775"/>
                  <a:gd name="connsiteY1272" fmla="*/ 951071 h 1857375"/>
                  <a:gd name="connsiteX1273" fmla="*/ 500539 w 1247775"/>
                  <a:gd name="connsiteY1273" fmla="*/ 931069 h 1857375"/>
                  <a:gd name="connsiteX1274" fmla="*/ 492919 w 1247775"/>
                  <a:gd name="connsiteY1274" fmla="*/ 932974 h 1857375"/>
                  <a:gd name="connsiteX1275" fmla="*/ 484346 w 1247775"/>
                  <a:gd name="connsiteY1275" fmla="*/ 925354 h 1857375"/>
                  <a:gd name="connsiteX1276" fmla="*/ 486251 w 1247775"/>
                  <a:gd name="connsiteY1276" fmla="*/ 917734 h 1857375"/>
                  <a:gd name="connsiteX1277" fmla="*/ 485299 w 1247775"/>
                  <a:gd name="connsiteY1277" fmla="*/ 912971 h 1857375"/>
                  <a:gd name="connsiteX1278" fmla="*/ 488156 w 1247775"/>
                  <a:gd name="connsiteY1278" fmla="*/ 906304 h 1857375"/>
                  <a:gd name="connsiteX1279" fmla="*/ 486251 w 1247775"/>
                  <a:gd name="connsiteY1279" fmla="*/ 901541 h 1857375"/>
                  <a:gd name="connsiteX1280" fmla="*/ 492919 w 1247775"/>
                  <a:gd name="connsiteY1280" fmla="*/ 893921 h 1857375"/>
                  <a:gd name="connsiteX1281" fmla="*/ 505301 w 1247775"/>
                  <a:gd name="connsiteY1281" fmla="*/ 907256 h 1857375"/>
                  <a:gd name="connsiteX1282" fmla="*/ 505301 w 1247775"/>
                  <a:gd name="connsiteY1282" fmla="*/ 907256 h 1857375"/>
                  <a:gd name="connsiteX1283" fmla="*/ 525304 w 1247775"/>
                  <a:gd name="connsiteY1283" fmla="*/ 941546 h 1857375"/>
                  <a:gd name="connsiteX1284" fmla="*/ 537686 w 1247775"/>
                  <a:gd name="connsiteY1284" fmla="*/ 947261 h 1857375"/>
                  <a:gd name="connsiteX1285" fmla="*/ 538639 w 1247775"/>
                  <a:gd name="connsiteY1285" fmla="*/ 947261 h 1857375"/>
                  <a:gd name="connsiteX1286" fmla="*/ 539591 w 1247775"/>
                  <a:gd name="connsiteY1286" fmla="*/ 948214 h 1857375"/>
                  <a:gd name="connsiteX1287" fmla="*/ 539591 w 1247775"/>
                  <a:gd name="connsiteY1287" fmla="*/ 952024 h 1857375"/>
                  <a:gd name="connsiteX1288" fmla="*/ 547211 w 1247775"/>
                  <a:gd name="connsiteY1288" fmla="*/ 968216 h 1857375"/>
                  <a:gd name="connsiteX1289" fmla="*/ 549116 w 1247775"/>
                  <a:gd name="connsiteY1289" fmla="*/ 1032986 h 1857375"/>
                  <a:gd name="connsiteX1290" fmla="*/ 536734 w 1247775"/>
                  <a:gd name="connsiteY1290" fmla="*/ 1048226 h 1857375"/>
                  <a:gd name="connsiteX1291" fmla="*/ 532924 w 1247775"/>
                  <a:gd name="connsiteY1291" fmla="*/ 1048226 h 1857375"/>
                  <a:gd name="connsiteX1292" fmla="*/ 531019 w 1247775"/>
                  <a:gd name="connsiteY1292" fmla="*/ 1048226 h 1857375"/>
                  <a:gd name="connsiteX1293" fmla="*/ 531019 w 1247775"/>
                  <a:gd name="connsiteY1293" fmla="*/ 1047274 h 1857375"/>
                  <a:gd name="connsiteX1294" fmla="*/ 535781 w 1247775"/>
                  <a:gd name="connsiteY1294" fmla="*/ 1036796 h 1857375"/>
                  <a:gd name="connsiteX1295" fmla="*/ 534829 w 1247775"/>
                  <a:gd name="connsiteY1295" fmla="*/ 1032986 h 1857375"/>
                  <a:gd name="connsiteX1296" fmla="*/ 547211 w 1247775"/>
                  <a:gd name="connsiteY1296" fmla="*/ 1018699 h 1857375"/>
                  <a:gd name="connsiteX1297" fmla="*/ 548164 w 1247775"/>
                  <a:gd name="connsiteY1297" fmla="*/ 1019651 h 1857375"/>
                  <a:gd name="connsiteX1298" fmla="*/ 547211 w 1247775"/>
                  <a:gd name="connsiteY1298" fmla="*/ 1026319 h 1857375"/>
                  <a:gd name="connsiteX1299" fmla="*/ 549116 w 1247775"/>
                  <a:gd name="connsiteY1299" fmla="*/ 1032986 h 1857375"/>
                  <a:gd name="connsiteX1300" fmla="*/ 506254 w 1247775"/>
                  <a:gd name="connsiteY1300" fmla="*/ 814864 h 1857375"/>
                  <a:gd name="connsiteX1301" fmla="*/ 497681 w 1247775"/>
                  <a:gd name="connsiteY1301" fmla="*/ 812959 h 1857375"/>
                  <a:gd name="connsiteX1302" fmla="*/ 497681 w 1247775"/>
                  <a:gd name="connsiteY1302" fmla="*/ 812959 h 1857375"/>
                  <a:gd name="connsiteX1303" fmla="*/ 507206 w 1247775"/>
                  <a:gd name="connsiteY1303" fmla="*/ 806291 h 1857375"/>
                  <a:gd name="connsiteX1304" fmla="*/ 509111 w 1247775"/>
                  <a:gd name="connsiteY1304" fmla="*/ 805339 h 1857375"/>
                  <a:gd name="connsiteX1305" fmla="*/ 509111 w 1247775"/>
                  <a:gd name="connsiteY1305" fmla="*/ 806291 h 1857375"/>
                  <a:gd name="connsiteX1306" fmla="*/ 506254 w 1247775"/>
                  <a:gd name="connsiteY1306" fmla="*/ 812959 h 1857375"/>
                  <a:gd name="connsiteX1307" fmla="*/ 506254 w 1247775"/>
                  <a:gd name="connsiteY1307" fmla="*/ 814864 h 1857375"/>
                  <a:gd name="connsiteX1308" fmla="*/ 521494 w 1247775"/>
                  <a:gd name="connsiteY1308" fmla="*/ 822484 h 1857375"/>
                  <a:gd name="connsiteX1309" fmla="*/ 536734 w 1247775"/>
                  <a:gd name="connsiteY1309" fmla="*/ 832961 h 1857375"/>
                  <a:gd name="connsiteX1310" fmla="*/ 543401 w 1247775"/>
                  <a:gd name="connsiteY1310" fmla="*/ 832009 h 1857375"/>
                  <a:gd name="connsiteX1311" fmla="*/ 536734 w 1247775"/>
                  <a:gd name="connsiteY1311" fmla="*/ 842486 h 1857375"/>
                  <a:gd name="connsiteX1312" fmla="*/ 533876 w 1247775"/>
                  <a:gd name="connsiteY1312" fmla="*/ 842486 h 1857375"/>
                  <a:gd name="connsiteX1313" fmla="*/ 517684 w 1247775"/>
                  <a:gd name="connsiteY1313" fmla="*/ 854869 h 1857375"/>
                  <a:gd name="connsiteX1314" fmla="*/ 517684 w 1247775"/>
                  <a:gd name="connsiteY1314" fmla="*/ 854869 h 1857375"/>
                  <a:gd name="connsiteX1315" fmla="*/ 515779 w 1247775"/>
                  <a:gd name="connsiteY1315" fmla="*/ 854869 h 1857375"/>
                  <a:gd name="connsiteX1316" fmla="*/ 522446 w 1247775"/>
                  <a:gd name="connsiteY1316" fmla="*/ 838676 h 1857375"/>
                  <a:gd name="connsiteX1317" fmla="*/ 514826 w 1247775"/>
                  <a:gd name="connsiteY1317" fmla="*/ 820579 h 1857375"/>
                  <a:gd name="connsiteX1318" fmla="*/ 516731 w 1247775"/>
                  <a:gd name="connsiteY1318" fmla="*/ 819626 h 1857375"/>
                  <a:gd name="connsiteX1319" fmla="*/ 521494 w 1247775"/>
                  <a:gd name="connsiteY1319" fmla="*/ 822484 h 1857375"/>
                  <a:gd name="connsiteX1320" fmla="*/ 487204 w 1247775"/>
                  <a:gd name="connsiteY1320" fmla="*/ 723424 h 1857375"/>
                  <a:gd name="connsiteX1321" fmla="*/ 490061 w 1247775"/>
                  <a:gd name="connsiteY1321" fmla="*/ 728186 h 1857375"/>
                  <a:gd name="connsiteX1322" fmla="*/ 486251 w 1247775"/>
                  <a:gd name="connsiteY1322" fmla="*/ 731996 h 1857375"/>
                  <a:gd name="connsiteX1323" fmla="*/ 487204 w 1247775"/>
                  <a:gd name="connsiteY1323" fmla="*/ 723424 h 1857375"/>
                  <a:gd name="connsiteX1324" fmla="*/ 487204 w 1247775"/>
                  <a:gd name="connsiteY1324" fmla="*/ 723424 h 1857375"/>
                  <a:gd name="connsiteX1325" fmla="*/ 362426 w 1247775"/>
                  <a:gd name="connsiteY1325" fmla="*/ 708184 h 1857375"/>
                  <a:gd name="connsiteX1326" fmla="*/ 380524 w 1247775"/>
                  <a:gd name="connsiteY1326" fmla="*/ 695801 h 1857375"/>
                  <a:gd name="connsiteX1327" fmla="*/ 383381 w 1247775"/>
                  <a:gd name="connsiteY1327" fmla="*/ 694849 h 1857375"/>
                  <a:gd name="connsiteX1328" fmla="*/ 392906 w 1247775"/>
                  <a:gd name="connsiteY1328" fmla="*/ 705326 h 1857375"/>
                  <a:gd name="connsiteX1329" fmla="*/ 371951 w 1247775"/>
                  <a:gd name="connsiteY1329" fmla="*/ 726281 h 1857375"/>
                  <a:gd name="connsiteX1330" fmla="*/ 360521 w 1247775"/>
                  <a:gd name="connsiteY1330" fmla="*/ 708184 h 1857375"/>
                  <a:gd name="connsiteX1331" fmla="*/ 362426 w 1247775"/>
                  <a:gd name="connsiteY1331" fmla="*/ 708184 h 1857375"/>
                  <a:gd name="connsiteX1332" fmla="*/ 453866 w 1247775"/>
                  <a:gd name="connsiteY1332" fmla="*/ 781526 h 1857375"/>
                  <a:gd name="connsiteX1333" fmla="*/ 443389 w 1247775"/>
                  <a:gd name="connsiteY1333" fmla="*/ 791051 h 1857375"/>
                  <a:gd name="connsiteX1334" fmla="*/ 450056 w 1247775"/>
                  <a:gd name="connsiteY1334" fmla="*/ 800576 h 1857375"/>
                  <a:gd name="connsiteX1335" fmla="*/ 438626 w 1247775"/>
                  <a:gd name="connsiteY1335" fmla="*/ 809149 h 1857375"/>
                  <a:gd name="connsiteX1336" fmla="*/ 419576 w 1247775"/>
                  <a:gd name="connsiteY1336" fmla="*/ 830104 h 1857375"/>
                  <a:gd name="connsiteX1337" fmla="*/ 425291 w 1247775"/>
                  <a:gd name="connsiteY1337" fmla="*/ 844391 h 1857375"/>
                  <a:gd name="connsiteX1338" fmla="*/ 423386 w 1247775"/>
                  <a:gd name="connsiteY1338" fmla="*/ 846296 h 1857375"/>
                  <a:gd name="connsiteX1339" fmla="*/ 404336 w 1247775"/>
                  <a:gd name="connsiteY1339" fmla="*/ 832009 h 1857375"/>
                  <a:gd name="connsiteX1340" fmla="*/ 394811 w 1247775"/>
                  <a:gd name="connsiteY1340" fmla="*/ 828199 h 1857375"/>
                  <a:gd name="connsiteX1341" fmla="*/ 386239 w 1247775"/>
                  <a:gd name="connsiteY1341" fmla="*/ 831056 h 1857375"/>
                  <a:gd name="connsiteX1342" fmla="*/ 368141 w 1247775"/>
                  <a:gd name="connsiteY1342" fmla="*/ 842486 h 1857375"/>
                  <a:gd name="connsiteX1343" fmla="*/ 363379 w 1247775"/>
                  <a:gd name="connsiteY1343" fmla="*/ 837724 h 1857375"/>
                  <a:gd name="connsiteX1344" fmla="*/ 357664 w 1247775"/>
                  <a:gd name="connsiteY1344" fmla="*/ 826294 h 1857375"/>
                  <a:gd name="connsiteX1345" fmla="*/ 370046 w 1247775"/>
                  <a:gd name="connsiteY1345" fmla="*/ 807244 h 1857375"/>
                  <a:gd name="connsiteX1346" fmla="*/ 372904 w 1247775"/>
                  <a:gd name="connsiteY1346" fmla="*/ 807244 h 1857375"/>
                  <a:gd name="connsiteX1347" fmla="*/ 388144 w 1247775"/>
                  <a:gd name="connsiteY1347" fmla="*/ 803434 h 1857375"/>
                  <a:gd name="connsiteX1348" fmla="*/ 385286 w 1247775"/>
                  <a:gd name="connsiteY1348" fmla="*/ 811054 h 1857375"/>
                  <a:gd name="connsiteX1349" fmla="*/ 397669 w 1247775"/>
                  <a:gd name="connsiteY1349" fmla="*/ 823436 h 1857375"/>
                  <a:gd name="connsiteX1350" fmla="*/ 410051 w 1247775"/>
                  <a:gd name="connsiteY1350" fmla="*/ 811054 h 1857375"/>
                  <a:gd name="connsiteX1351" fmla="*/ 397669 w 1247775"/>
                  <a:gd name="connsiteY1351" fmla="*/ 798671 h 1857375"/>
                  <a:gd name="connsiteX1352" fmla="*/ 394811 w 1247775"/>
                  <a:gd name="connsiteY1352" fmla="*/ 799624 h 1857375"/>
                  <a:gd name="connsiteX1353" fmla="*/ 398621 w 1247775"/>
                  <a:gd name="connsiteY1353" fmla="*/ 795814 h 1857375"/>
                  <a:gd name="connsiteX1354" fmla="*/ 416719 w 1247775"/>
                  <a:gd name="connsiteY1354" fmla="*/ 787241 h 1857375"/>
                  <a:gd name="connsiteX1355" fmla="*/ 424339 w 1247775"/>
                  <a:gd name="connsiteY1355" fmla="*/ 788194 h 1857375"/>
                  <a:gd name="connsiteX1356" fmla="*/ 456724 w 1247775"/>
                  <a:gd name="connsiteY1356" fmla="*/ 759619 h 1857375"/>
                  <a:gd name="connsiteX1357" fmla="*/ 460534 w 1247775"/>
                  <a:gd name="connsiteY1357" fmla="*/ 759619 h 1857375"/>
                  <a:gd name="connsiteX1358" fmla="*/ 482441 w 1247775"/>
                  <a:gd name="connsiteY1358" fmla="*/ 743426 h 1857375"/>
                  <a:gd name="connsiteX1359" fmla="*/ 498634 w 1247775"/>
                  <a:gd name="connsiteY1359" fmla="*/ 757714 h 1857375"/>
                  <a:gd name="connsiteX1360" fmla="*/ 514826 w 1247775"/>
                  <a:gd name="connsiteY1360" fmla="*/ 742474 h 1857375"/>
                  <a:gd name="connsiteX1361" fmla="*/ 515779 w 1247775"/>
                  <a:gd name="connsiteY1361" fmla="*/ 742474 h 1857375"/>
                  <a:gd name="connsiteX1362" fmla="*/ 513874 w 1247775"/>
                  <a:gd name="connsiteY1362" fmla="*/ 751999 h 1857375"/>
                  <a:gd name="connsiteX1363" fmla="*/ 513874 w 1247775"/>
                  <a:gd name="connsiteY1363" fmla="*/ 755809 h 1857375"/>
                  <a:gd name="connsiteX1364" fmla="*/ 509111 w 1247775"/>
                  <a:gd name="connsiteY1364" fmla="*/ 768191 h 1857375"/>
                  <a:gd name="connsiteX1365" fmla="*/ 514826 w 1247775"/>
                  <a:gd name="connsiteY1365" fmla="*/ 781526 h 1857375"/>
                  <a:gd name="connsiteX1366" fmla="*/ 510064 w 1247775"/>
                  <a:gd name="connsiteY1366" fmla="*/ 788194 h 1857375"/>
                  <a:gd name="connsiteX1367" fmla="*/ 501491 w 1247775"/>
                  <a:gd name="connsiteY1367" fmla="*/ 783431 h 1857375"/>
                  <a:gd name="connsiteX1368" fmla="*/ 491966 w 1247775"/>
                  <a:gd name="connsiteY1368" fmla="*/ 780574 h 1857375"/>
                  <a:gd name="connsiteX1369" fmla="*/ 490061 w 1247775"/>
                  <a:gd name="connsiteY1369" fmla="*/ 780574 h 1857375"/>
                  <a:gd name="connsiteX1370" fmla="*/ 490061 w 1247775"/>
                  <a:gd name="connsiteY1370" fmla="*/ 779621 h 1857375"/>
                  <a:gd name="connsiteX1371" fmla="*/ 477679 w 1247775"/>
                  <a:gd name="connsiteY1371" fmla="*/ 767239 h 1857375"/>
                  <a:gd name="connsiteX1372" fmla="*/ 465296 w 1247775"/>
                  <a:gd name="connsiteY1372" fmla="*/ 779621 h 1857375"/>
                  <a:gd name="connsiteX1373" fmla="*/ 471011 w 1247775"/>
                  <a:gd name="connsiteY1373" fmla="*/ 790099 h 1857375"/>
                  <a:gd name="connsiteX1374" fmla="*/ 458629 w 1247775"/>
                  <a:gd name="connsiteY1374" fmla="*/ 799624 h 1857375"/>
                  <a:gd name="connsiteX1375" fmla="*/ 457676 w 1247775"/>
                  <a:gd name="connsiteY1375" fmla="*/ 799624 h 1857375"/>
                  <a:gd name="connsiteX1376" fmla="*/ 462439 w 1247775"/>
                  <a:gd name="connsiteY1376" fmla="*/ 791051 h 1857375"/>
                  <a:gd name="connsiteX1377" fmla="*/ 453866 w 1247775"/>
                  <a:gd name="connsiteY1377" fmla="*/ 781526 h 1857375"/>
                  <a:gd name="connsiteX1378" fmla="*/ 481489 w 1247775"/>
                  <a:gd name="connsiteY1378" fmla="*/ 946309 h 1857375"/>
                  <a:gd name="connsiteX1379" fmla="*/ 480536 w 1247775"/>
                  <a:gd name="connsiteY1379" fmla="*/ 951071 h 1857375"/>
                  <a:gd name="connsiteX1380" fmla="*/ 470059 w 1247775"/>
                  <a:gd name="connsiteY1380" fmla="*/ 936784 h 1857375"/>
                  <a:gd name="connsiteX1381" fmla="*/ 473869 w 1247775"/>
                  <a:gd name="connsiteY1381" fmla="*/ 935831 h 1857375"/>
                  <a:gd name="connsiteX1382" fmla="*/ 473869 w 1247775"/>
                  <a:gd name="connsiteY1382" fmla="*/ 935831 h 1857375"/>
                  <a:gd name="connsiteX1383" fmla="*/ 481489 w 1247775"/>
                  <a:gd name="connsiteY1383" fmla="*/ 946309 h 1857375"/>
                  <a:gd name="connsiteX1384" fmla="*/ 345281 w 1247775"/>
                  <a:gd name="connsiteY1384" fmla="*/ 1095851 h 1857375"/>
                  <a:gd name="connsiteX1385" fmla="*/ 345281 w 1247775"/>
                  <a:gd name="connsiteY1385" fmla="*/ 1095851 h 1857375"/>
                  <a:gd name="connsiteX1386" fmla="*/ 345281 w 1247775"/>
                  <a:gd name="connsiteY1386" fmla="*/ 1095851 h 1857375"/>
                  <a:gd name="connsiteX1387" fmla="*/ 345281 w 1247775"/>
                  <a:gd name="connsiteY1387" fmla="*/ 1095851 h 1857375"/>
                  <a:gd name="connsiteX1388" fmla="*/ 423386 w 1247775"/>
                  <a:gd name="connsiteY1388" fmla="*/ 1187291 h 1857375"/>
                  <a:gd name="connsiteX1389" fmla="*/ 421481 w 1247775"/>
                  <a:gd name="connsiteY1389" fmla="*/ 1188244 h 1857375"/>
                  <a:gd name="connsiteX1390" fmla="*/ 423386 w 1247775"/>
                  <a:gd name="connsiteY1390" fmla="*/ 1181576 h 1857375"/>
                  <a:gd name="connsiteX1391" fmla="*/ 426244 w 1247775"/>
                  <a:gd name="connsiteY1391" fmla="*/ 1182529 h 1857375"/>
                  <a:gd name="connsiteX1392" fmla="*/ 430054 w 1247775"/>
                  <a:gd name="connsiteY1392" fmla="*/ 1185386 h 1857375"/>
                  <a:gd name="connsiteX1393" fmla="*/ 423386 w 1247775"/>
                  <a:gd name="connsiteY1393" fmla="*/ 1187291 h 1857375"/>
                  <a:gd name="connsiteX1394" fmla="*/ 432911 w 1247775"/>
                  <a:gd name="connsiteY1394" fmla="*/ 1183481 h 1857375"/>
                  <a:gd name="connsiteX1395" fmla="*/ 432911 w 1247775"/>
                  <a:gd name="connsiteY1395" fmla="*/ 1183481 h 1857375"/>
                  <a:gd name="connsiteX1396" fmla="*/ 432911 w 1247775"/>
                  <a:gd name="connsiteY1396" fmla="*/ 1183481 h 1857375"/>
                  <a:gd name="connsiteX1397" fmla="*/ 432911 w 1247775"/>
                  <a:gd name="connsiteY1397" fmla="*/ 1183481 h 1857375"/>
                  <a:gd name="connsiteX1398" fmla="*/ 455771 w 1247775"/>
                  <a:gd name="connsiteY1398" fmla="*/ 1106329 h 1857375"/>
                  <a:gd name="connsiteX1399" fmla="*/ 443389 w 1247775"/>
                  <a:gd name="connsiteY1399" fmla="*/ 1117759 h 1857375"/>
                  <a:gd name="connsiteX1400" fmla="*/ 433864 w 1247775"/>
                  <a:gd name="connsiteY1400" fmla="*/ 1115854 h 1857375"/>
                  <a:gd name="connsiteX1401" fmla="*/ 400526 w 1247775"/>
                  <a:gd name="connsiteY1401" fmla="*/ 1149191 h 1857375"/>
                  <a:gd name="connsiteX1402" fmla="*/ 403384 w 1247775"/>
                  <a:gd name="connsiteY1402" fmla="*/ 1162526 h 1857375"/>
                  <a:gd name="connsiteX1403" fmla="*/ 387191 w 1247775"/>
                  <a:gd name="connsiteY1403" fmla="*/ 1179671 h 1857375"/>
                  <a:gd name="connsiteX1404" fmla="*/ 394811 w 1247775"/>
                  <a:gd name="connsiteY1404" fmla="*/ 1193959 h 1857375"/>
                  <a:gd name="connsiteX1405" fmla="*/ 389096 w 1247775"/>
                  <a:gd name="connsiteY1405" fmla="*/ 1206341 h 1857375"/>
                  <a:gd name="connsiteX1406" fmla="*/ 399574 w 1247775"/>
                  <a:gd name="connsiteY1406" fmla="*/ 1221581 h 1857375"/>
                  <a:gd name="connsiteX1407" fmla="*/ 409099 w 1247775"/>
                  <a:gd name="connsiteY1407" fmla="*/ 1231106 h 1857375"/>
                  <a:gd name="connsiteX1408" fmla="*/ 392906 w 1247775"/>
                  <a:gd name="connsiteY1408" fmla="*/ 1250156 h 1857375"/>
                  <a:gd name="connsiteX1409" fmla="*/ 390049 w 1247775"/>
                  <a:gd name="connsiteY1409" fmla="*/ 1251109 h 1857375"/>
                  <a:gd name="connsiteX1410" fmla="*/ 388144 w 1247775"/>
                  <a:gd name="connsiteY1410" fmla="*/ 1245394 h 1857375"/>
                  <a:gd name="connsiteX1411" fmla="*/ 390049 w 1247775"/>
                  <a:gd name="connsiteY1411" fmla="*/ 1241584 h 1857375"/>
                  <a:gd name="connsiteX1412" fmla="*/ 396716 w 1247775"/>
                  <a:gd name="connsiteY1412" fmla="*/ 1230154 h 1857375"/>
                  <a:gd name="connsiteX1413" fmla="*/ 388144 w 1247775"/>
                  <a:gd name="connsiteY1413" fmla="*/ 1217771 h 1857375"/>
                  <a:gd name="connsiteX1414" fmla="*/ 378619 w 1247775"/>
                  <a:gd name="connsiteY1414" fmla="*/ 1207294 h 1857375"/>
                  <a:gd name="connsiteX1415" fmla="*/ 362426 w 1247775"/>
                  <a:gd name="connsiteY1415" fmla="*/ 1199674 h 1857375"/>
                  <a:gd name="connsiteX1416" fmla="*/ 343376 w 1247775"/>
                  <a:gd name="connsiteY1416" fmla="*/ 1212056 h 1857375"/>
                  <a:gd name="connsiteX1417" fmla="*/ 339566 w 1247775"/>
                  <a:gd name="connsiteY1417" fmla="*/ 1216819 h 1857375"/>
                  <a:gd name="connsiteX1418" fmla="*/ 316706 w 1247775"/>
                  <a:gd name="connsiteY1418" fmla="*/ 1233964 h 1857375"/>
                  <a:gd name="connsiteX1419" fmla="*/ 315754 w 1247775"/>
                  <a:gd name="connsiteY1419" fmla="*/ 1231106 h 1857375"/>
                  <a:gd name="connsiteX1420" fmla="*/ 315754 w 1247775"/>
                  <a:gd name="connsiteY1420" fmla="*/ 1229201 h 1857375"/>
                  <a:gd name="connsiteX1421" fmla="*/ 310991 w 1247775"/>
                  <a:gd name="connsiteY1421" fmla="*/ 1213961 h 1857375"/>
                  <a:gd name="connsiteX1422" fmla="*/ 331946 w 1247775"/>
                  <a:gd name="connsiteY1422" fmla="*/ 1186339 h 1857375"/>
                  <a:gd name="connsiteX1423" fmla="*/ 316706 w 1247775"/>
                  <a:gd name="connsiteY1423" fmla="*/ 1161574 h 1857375"/>
                  <a:gd name="connsiteX1424" fmla="*/ 316706 w 1247775"/>
                  <a:gd name="connsiteY1424" fmla="*/ 1160621 h 1857375"/>
                  <a:gd name="connsiteX1425" fmla="*/ 320516 w 1247775"/>
                  <a:gd name="connsiteY1425" fmla="*/ 1156811 h 1857375"/>
                  <a:gd name="connsiteX1426" fmla="*/ 323374 w 1247775"/>
                  <a:gd name="connsiteY1426" fmla="*/ 1157764 h 1857375"/>
                  <a:gd name="connsiteX1427" fmla="*/ 322421 w 1247775"/>
                  <a:gd name="connsiteY1427" fmla="*/ 1160621 h 1857375"/>
                  <a:gd name="connsiteX1428" fmla="*/ 328136 w 1247775"/>
                  <a:gd name="connsiteY1428" fmla="*/ 1166336 h 1857375"/>
                  <a:gd name="connsiteX1429" fmla="*/ 330041 w 1247775"/>
                  <a:gd name="connsiteY1429" fmla="*/ 1166336 h 1857375"/>
                  <a:gd name="connsiteX1430" fmla="*/ 335756 w 1247775"/>
                  <a:gd name="connsiteY1430" fmla="*/ 1168241 h 1857375"/>
                  <a:gd name="connsiteX1431" fmla="*/ 346234 w 1247775"/>
                  <a:gd name="connsiteY1431" fmla="*/ 1157764 h 1857375"/>
                  <a:gd name="connsiteX1432" fmla="*/ 345281 w 1247775"/>
                  <a:gd name="connsiteY1432" fmla="*/ 1153954 h 1857375"/>
                  <a:gd name="connsiteX1433" fmla="*/ 353854 w 1247775"/>
                  <a:gd name="connsiteY1433" fmla="*/ 1146334 h 1857375"/>
                  <a:gd name="connsiteX1434" fmla="*/ 366236 w 1247775"/>
                  <a:gd name="connsiteY1434" fmla="*/ 1151096 h 1857375"/>
                  <a:gd name="connsiteX1435" fmla="*/ 382429 w 1247775"/>
                  <a:gd name="connsiteY1435" fmla="*/ 1140619 h 1857375"/>
                  <a:gd name="connsiteX1436" fmla="*/ 386239 w 1247775"/>
                  <a:gd name="connsiteY1436" fmla="*/ 1142524 h 1857375"/>
                  <a:gd name="connsiteX1437" fmla="*/ 391001 w 1247775"/>
                  <a:gd name="connsiteY1437" fmla="*/ 1137761 h 1857375"/>
                  <a:gd name="connsiteX1438" fmla="*/ 386239 w 1247775"/>
                  <a:gd name="connsiteY1438" fmla="*/ 1132999 h 1857375"/>
                  <a:gd name="connsiteX1439" fmla="*/ 384334 w 1247775"/>
                  <a:gd name="connsiteY1439" fmla="*/ 1133951 h 1857375"/>
                  <a:gd name="connsiteX1440" fmla="*/ 384334 w 1247775"/>
                  <a:gd name="connsiteY1440" fmla="*/ 1133951 h 1857375"/>
                  <a:gd name="connsiteX1441" fmla="*/ 383381 w 1247775"/>
                  <a:gd name="connsiteY1441" fmla="*/ 1129189 h 1857375"/>
                  <a:gd name="connsiteX1442" fmla="*/ 385286 w 1247775"/>
                  <a:gd name="connsiteY1442" fmla="*/ 1122521 h 1857375"/>
                  <a:gd name="connsiteX1443" fmla="*/ 378619 w 1247775"/>
                  <a:gd name="connsiteY1443" fmla="*/ 1109186 h 1857375"/>
                  <a:gd name="connsiteX1444" fmla="*/ 388144 w 1247775"/>
                  <a:gd name="connsiteY1444" fmla="*/ 1101566 h 1857375"/>
                  <a:gd name="connsiteX1445" fmla="*/ 390049 w 1247775"/>
                  <a:gd name="connsiteY1445" fmla="*/ 1100614 h 1857375"/>
                  <a:gd name="connsiteX1446" fmla="*/ 411004 w 1247775"/>
                  <a:gd name="connsiteY1446" fmla="*/ 1113949 h 1857375"/>
                  <a:gd name="connsiteX1447" fmla="*/ 434816 w 1247775"/>
                  <a:gd name="connsiteY1447" fmla="*/ 1090136 h 1857375"/>
                  <a:gd name="connsiteX1448" fmla="*/ 433864 w 1247775"/>
                  <a:gd name="connsiteY1448" fmla="*/ 1083469 h 1857375"/>
                  <a:gd name="connsiteX1449" fmla="*/ 443389 w 1247775"/>
                  <a:gd name="connsiteY1449" fmla="*/ 1086326 h 1857375"/>
                  <a:gd name="connsiteX1450" fmla="*/ 442436 w 1247775"/>
                  <a:gd name="connsiteY1450" fmla="*/ 1090136 h 1857375"/>
                  <a:gd name="connsiteX1451" fmla="*/ 450056 w 1247775"/>
                  <a:gd name="connsiteY1451" fmla="*/ 1097756 h 1857375"/>
                  <a:gd name="connsiteX1452" fmla="*/ 457676 w 1247775"/>
                  <a:gd name="connsiteY1452" fmla="*/ 1090136 h 1857375"/>
                  <a:gd name="connsiteX1453" fmla="*/ 454819 w 1247775"/>
                  <a:gd name="connsiteY1453" fmla="*/ 1084421 h 1857375"/>
                  <a:gd name="connsiteX1454" fmla="*/ 466249 w 1247775"/>
                  <a:gd name="connsiteY1454" fmla="*/ 1073944 h 1857375"/>
                  <a:gd name="connsiteX1455" fmla="*/ 473869 w 1247775"/>
                  <a:gd name="connsiteY1455" fmla="*/ 1076801 h 1857375"/>
                  <a:gd name="connsiteX1456" fmla="*/ 479584 w 1247775"/>
                  <a:gd name="connsiteY1456" fmla="*/ 1074896 h 1857375"/>
                  <a:gd name="connsiteX1457" fmla="*/ 480536 w 1247775"/>
                  <a:gd name="connsiteY1457" fmla="*/ 1075849 h 1857375"/>
                  <a:gd name="connsiteX1458" fmla="*/ 491014 w 1247775"/>
                  <a:gd name="connsiteY1458" fmla="*/ 1085374 h 1857375"/>
                  <a:gd name="connsiteX1459" fmla="*/ 500539 w 1247775"/>
                  <a:gd name="connsiteY1459" fmla="*/ 1078706 h 1857375"/>
                  <a:gd name="connsiteX1460" fmla="*/ 505301 w 1247775"/>
                  <a:gd name="connsiteY1460" fmla="*/ 1077754 h 1857375"/>
                  <a:gd name="connsiteX1461" fmla="*/ 515779 w 1247775"/>
                  <a:gd name="connsiteY1461" fmla="*/ 1084421 h 1857375"/>
                  <a:gd name="connsiteX1462" fmla="*/ 518636 w 1247775"/>
                  <a:gd name="connsiteY1462" fmla="*/ 1083469 h 1857375"/>
                  <a:gd name="connsiteX1463" fmla="*/ 521494 w 1247775"/>
                  <a:gd name="connsiteY1463" fmla="*/ 1087279 h 1857375"/>
                  <a:gd name="connsiteX1464" fmla="*/ 521494 w 1247775"/>
                  <a:gd name="connsiteY1464" fmla="*/ 1090136 h 1857375"/>
                  <a:gd name="connsiteX1465" fmla="*/ 538639 w 1247775"/>
                  <a:gd name="connsiteY1465" fmla="*/ 1107281 h 1857375"/>
                  <a:gd name="connsiteX1466" fmla="*/ 549116 w 1247775"/>
                  <a:gd name="connsiteY1466" fmla="*/ 1103471 h 1857375"/>
                  <a:gd name="connsiteX1467" fmla="*/ 553879 w 1247775"/>
                  <a:gd name="connsiteY1467" fmla="*/ 1106329 h 1857375"/>
                  <a:gd name="connsiteX1468" fmla="*/ 563404 w 1247775"/>
                  <a:gd name="connsiteY1468" fmla="*/ 1113949 h 1857375"/>
                  <a:gd name="connsiteX1469" fmla="*/ 559594 w 1247775"/>
                  <a:gd name="connsiteY1469" fmla="*/ 1118711 h 1857375"/>
                  <a:gd name="connsiteX1470" fmla="*/ 557689 w 1247775"/>
                  <a:gd name="connsiteY1470" fmla="*/ 1118711 h 1857375"/>
                  <a:gd name="connsiteX1471" fmla="*/ 547211 w 1247775"/>
                  <a:gd name="connsiteY1471" fmla="*/ 1120616 h 1857375"/>
                  <a:gd name="connsiteX1472" fmla="*/ 542449 w 1247775"/>
                  <a:gd name="connsiteY1472" fmla="*/ 1118711 h 1857375"/>
                  <a:gd name="connsiteX1473" fmla="*/ 538639 w 1247775"/>
                  <a:gd name="connsiteY1473" fmla="*/ 1119664 h 1857375"/>
                  <a:gd name="connsiteX1474" fmla="*/ 518636 w 1247775"/>
                  <a:gd name="connsiteY1474" fmla="*/ 1104424 h 1857375"/>
                  <a:gd name="connsiteX1475" fmla="*/ 486251 w 1247775"/>
                  <a:gd name="connsiteY1475" fmla="*/ 1087279 h 1857375"/>
                  <a:gd name="connsiteX1476" fmla="*/ 455771 w 1247775"/>
                  <a:gd name="connsiteY1476" fmla="*/ 1106329 h 1857375"/>
                  <a:gd name="connsiteX1477" fmla="*/ 483394 w 1247775"/>
                  <a:gd name="connsiteY1477" fmla="*/ 1196816 h 1857375"/>
                  <a:gd name="connsiteX1478" fmla="*/ 469106 w 1247775"/>
                  <a:gd name="connsiteY1478" fmla="*/ 1192054 h 1857375"/>
                  <a:gd name="connsiteX1479" fmla="*/ 465296 w 1247775"/>
                  <a:gd name="connsiteY1479" fmla="*/ 1192054 h 1857375"/>
                  <a:gd name="connsiteX1480" fmla="*/ 462439 w 1247775"/>
                  <a:gd name="connsiteY1480" fmla="*/ 1189196 h 1857375"/>
                  <a:gd name="connsiteX1481" fmla="*/ 466249 w 1247775"/>
                  <a:gd name="connsiteY1481" fmla="*/ 1178719 h 1857375"/>
                  <a:gd name="connsiteX1482" fmla="*/ 462439 w 1247775"/>
                  <a:gd name="connsiteY1482" fmla="*/ 1167289 h 1857375"/>
                  <a:gd name="connsiteX1483" fmla="*/ 462439 w 1247775"/>
                  <a:gd name="connsiteY1483" fmla="*/ 1167289 h 1857375"/>
                  <a:gd name="connsiteX1484" fmla="*/ 475774 w 1247775"/>
                  <a:gd name="connsiteY1484" fmla="*/ 1170146 h 1857375"/>
                  <a:gd name="connsiteX1485" fmla="*/ 491014 w 1247775"/>
                  <a:gd name="connsiteY1485" fmla="*/ 1165384 h 1857375"/>
                  <a:gd name="connsiteX1486" fmla="*/ 502444 w 1247775"/>
                  <a:gd name="connsiteY1486" fmla="*/ 1162526 h 1857375"/>
                  <a:gd name="connsiteX1487" fmla="*/ 507206 w 1247775"/>
                  <a:gd name="connsiteY1487" fmla="*/ 1165384 h 1857375"/>
                  <a:gd name="connsiteX1488" fmla="*/ 513874 w 1247775"/>
                  <a:gd name="connsiteY1488" fmla="*/ 1158716 h 1857375"/>
                  <a:gd name="connsiteX1489" fmla="*/ 512921 w 1247775"/>
                  <a:gd name="connsiteY1489" fmla="*/ 1155859 h 1857375"/>
                  <a:gd name="connsiteX1490" fmla="*/ 517684 w 1247775"/>
                  <a:gd name="connsiteY1490" fmla="*/ 1150144 h 1857375"/>
                  <a:gd name="connsiteX1491" fmla="*/ 525304 w 1247775"/>
                  <a:gd name="connsiteY1491" fmla="*/ 1153001 h 1857375"/>
                  <a:gd name="connsiteX1492" fmla="*/ 528161 w 1247775"/>
                  <a:gd name="connsiteY1492" fmla="*/ 1152049 h 1857375"/>
                  <a:gd name="connsiteX1493" fmla="*/ 526256 w 1247775"/>
                  <a:gd name="connsiteY1493" fmla="*/ 1160621 h 1857375"/>
                  <a:gd name="connsiteX1494" fmla="*/ 526256 w 1247775"/>
                  <a:gd name="connsiteY1494" fmla="*/ 1161574 h 1857375"/>
                  <a:gd name="connsiteX1495" fmla="*/ 514826 w 1247775"/>
                  <a:gd name="connsiteY1495" fmla="*/ 1177766 h 1857375"/>
                  <a:gd name="connsiteX1496" fmla="*/ 507206 w 1247775"/>
                  <a:gd name="connsiteY1496" fmla="*/ 1174909 h 1857375"/>
                  <a:gd name="connsiteX1497" fmla="*/ 495776 w 1247775"/>
                  <a:gd name="connsiteY1497" fmla="*/ 1186339 h 1857375"/>
                  <a:gd name="connsiteX1498" fmla="*/ 497681 w 1247775"/>
                  <a:gd name="connsiteY1498" fmla="*/ 1192054 h 1857375"/>
                  <a:gd name="connsiteX1499" fmla="*/ 491966 w 1247775"/>
                  <a:gd name="connsiteY1499" fmla="*/ 1190149 h 1857375"/>
                  <a:gd name="connsiteX1500" fmla="*/ 483394 w 1247775"/>
                  <a:gd name="connsiteY1500" fmla="*/ 1196816 h 1857375"/>
                  <a:gd name="connsiteX1501" fmla="*/ 507206 w 1247775"/>
                  <a:gd name="connsiteY1501" fmla="*/ 1716881 h 1857375"/>
                  <a:gd name="connsiteX1502" fmla="*/ 506254 w 1247775"/>
                  <a:gd name="connsiteY1502" fmla="*/ 1714976 h 1857375"/>
                  <a:gd name="connsiteX1503" fmla="*/ 508159 w 1247775"/>
                  <a:gd name="connsiteY1503" fmla="*/ 1714976 h 1857375"/>
                  <a:gd name="connsiteX1504" fmla="*/ 510064 w 1247775"/>
                  <a:gd name="connsiteY1504" fmla="*/ 1714976 h 1857375"/>
                  <a:gd name="connsiteX1505" fmla="*/ 510064 w 1247775"/>
                  <a:gd name="connsiteY1505" fmla="*/ 1714976 h 1857375"/>
                  <a:gd name="connsiteX1506" fmla="*/ 507206 w 1247775"/>
                  <a:gd name="connsiteY1506" fmla="*/ 1716881 h 1857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</a:cxnLst>
                <a:rect l="l" t="t" r="r" b="b"/>
                <a:pathLst>
                  <a:path w="1247775" h="1857375">
                    <a:moveTo>
                      <a:pt x="1172051" y="974884"/>
                    </a:moveTo>
                    <a:cubicBezTo>
                      <a:pt x="1133951" y="944404"/>
                      <a:pt x="1065371" y="835819"/>
                      <a:pt x="1037749" y="787241"/>
                    </a:cubicBezTo>
                    <a:lnTo>
                      <a:pt x="1026319" y="764381"/>
                    </a:lnTo>
                    <a:cubicBezTo>
                      <a:pt x="1025366" y="760571"/>
                      <a:pt x="1024414" y="755809"/>
                      <a:pt x="1023461" y="751046"/>
                    </a:cubicBezTo>
                    <a:cubicBezTo>
                      <a:pt x="1024414" y="751046"/>
                      <a:pt x="1024414" y="750094"/>
                      <a:pt x="1024414" y="750094"/>
                    </a:cubicBezTo>
                    <a:cubicBezTo>
                      <a:pt x="1024414" y="748189"/>
                      <a:pt x="1025366" y="746284"/>
                      <a:pt x="1025366" y="744379"/>
                    </a:cubicBezTo>
                    <a:cubicBezTo>
                      <a:pt x="1025366" y="739616"/>
                      <a:pt x="1024414" y="735806"/>
                      <a:pt x="1022509" y="731996"/>
                    </a:cubicBezTo>
                    <a:cubicBezTo>
                      <a:pt x="1021556" y="691039"/>
                      <a:pt x="1032986" y="639604"/>
                      <a:pt x="1037749" y="609124"/>
                    </a:cubicBezTo>
                    <a:cubicBezTo>
                      <a:pt x="1041559" y="583406"/>
                      <a:pt x="1035844" y="532924"/>
                      <a:pt x="1025366" y="473869"/>
                    </a:cubicBezTo>
                    <a:cubicBezTo>
                      <a:pt x="1025366" y="473869"/>
                      <a:pt x="1025366" y="472916"/>
                      <a:pt x="1025366" y="472916"/>
                    </a:cubicBezTo>
                    <a:cubicBezTo>
                      <a:pt x="1025366" y="469106"/>
                      <a:pt x="1024414" y="466249"/>
                      <a:pt x="1023461" y="463391"/>
                    </a:cubicBezTo>
                    <a:cubicBezTo>
                      <a:pt x="1022509" y="459581"/>
                      <a:pt x="1021556" y="454819"/>
                      <a:pt x="1020604" y="450056"/>
                    </a:cubicBezTo>
                    <a:cubicBezTo>
                      <a:pt x="1021556" y="447199"/>
                      <a:pt x="1021556" y="445294"/>
                      <a:pt x="1021556" y="442436"/>
                    </a:cubicBezTo>
                    <a:cubicBezTo>
                      <a:pt x="1021556" y="435769"/>
                      <a:pt x="1018699" y="429101"/>
                      <a:pt x="1014889" y="424339"/>
                    </a:cubicBezTo>
                    <a:cubicBezTo>
                      <a:pt x="1010126" y="404336"/>
                      <a:pt x="1005364" y="383381"/>
                      <a:pt x="1000601" y="362426"/>
                    </a:cubicBezTo>
                    <a:cubicBezTo>
                      <a:pt x="999649" y="357664"/>
                      <a:pt x="997744" y="351949"/>
                      <a:pt x="996791" y="347186"/>
                    </a:cubicBezTo>
                    <a:cubicBezTo>
                      <a:pt x="996791" y="344329"/>
                      <a:pt x="995839" y="342424"/>
                      <a:pt x="994886" y="339566"/>
                    </a:cubicBezTo>
                    <a:cubicBezTo>
                      <a:pt x="967264" y="254794"/>
                      <a:pt x="902494" y="161449"/>
                      <a:pt x="892969" y="148114"/>
                    </a:cubicBezTo>
                    <a:cubicBezTo>
                      <a:pt x="892016" y="147161"/>
                      <a:pt x="892016" y="146209"/>
                      <a:pt x="891064" y="144304"/>
                    </a:cubicBezTo>
                    <a:cubicBezTo>
                      <a:pt x="891064" y="144304"/>
                      <a:pt x="891064" y="144304"/>
                      <a:pt x="891064" y="144304"/>
                    </a:cubicBezTo>
                    <a:cubicBezTo>
                      <a:pt x="890111" y="141446"/>
                      <a:pt x="888206" y="139541"/>
                      <a:pt x="886301" y="137636"/>
                    </a:cubicBezTo>
                    <a:cubicBezTo>
                      <a:pt x="884396" y="114776"/>
                      <a:pt x="865346" y="97631"/>
                      <a:pt x="842486" y="97631"/>
                    </a:cubicBezTo>
                    <a:cubicBezTo>
                      <a:pt x="834866" y="97631"/>
                      <a:pt x="828199" y="99536"/>
                      <a:pt x="821531" y="103346"/>
                    </a:cubicBezTo>
                    <a:cubicBezTo>
                      <a:pt x="820579" y="92869"/>
                      <a:pt x="812959" y="83344"/>
                      <a:pt x="803434" y="80486"/>
                    </a:cubicBezTo>
                    <a:cubicBezTo>
                      <a:pt x="799624" y="72866"/>
                      <a:pt x="792956" y="66199"/>
                      <a:pt x="784384" y="63341"/>
                    </a:cubicBezTo>
                    <a:cubicBezTo>
                      <a:pt x="779621" y="50006"/>
                      <a:pt x="766286" y="40481"/>
                      <a:pt x="751046" y="40481"/>
                    </a:cubicBezTo>
                    <a:cubicBezTo>
                      <a:pt x="737711" y="40481"/>
                      <a:pt x="726281" y="48101"/>
                      <a:pt x="719614" y="58579"/>
                    </a:cubicBezTo>
                    <a:cubicBezTo>
                      <a:pt x="715804" y="56674"/>
                      <a:pt x="712946" y="55721"/>
                      <a:pt x="708184" y="55721"/>
                    </a:cubicBezTo>
                    <a:cubicBezTo>
                      <a:pt x="707231" y="55721"/>
                      <a:pt x="705326" y="55721"/>
                      <a:pt x="704374" y="55721"/>
                    </a:cubicBezTo>
                    <a:cubicBezTo>
                      <a:pt x="703421" y="52864"/>
                      <a:pt x="700564" y="50006"/>
                      <a:pt x="698659" y="48101"/>
                    </a:cubicBezTo>
                    <a:cubicBezTo>
                      <a:pt x="701516" y="45244"/>
                      <a:pt x="703421" y="41434"/>
                      <a:pt x="703421" y="37624"/>
                    </a:cubicBezTo>
                    <a:cubicBezTo>
                      <a:pt x="703421" y="29051"/>
                      <a:pt x="696754" y="22384"/>
                      <a:pt x="688181" y="22384"/>
                    </a:cubicBezTo>
                    <a:cubicBezTo>
                      <a:pt x="685324" y="22384"/>
                      <a:pt x="681514" y="23336"/>
                      <a:pt x="679609" y="25241"/>
                    </a:cubicBezTo>
                    <a:cubicBezTo>
                      <a:pt x="676751" y="20479"/>
                      <a:pt x="672941" y="16669"/>
                      <a:pt x="667226" y="16669"/>
                    </a:cubicBezTo>
                    <a:cubicBezTo>
                      <a:pt x="667226" y="16669"/>
                      <a:pt x="667226" y="16669"/>
                      <a:pt x="667226" y="16669"/>
                    </a:cubicBezTo>
                    <a:cubicBezTo>
                      <a:pt x="665321" y="10954"/>
                      <a:pt x="659606" y="7144"/>
                      <a:pt x="652939" y="7144"/>
                    </a:cubicBezTo>
                    <a:cubicBezTo>
                      <a:pt x="644366" y="7144"/>
                      <a:pt x="637699" y="13811"/>
                      <a:pt x="637699" y="22384"/>
                    </a:cubicBezTo>
                    <a:cubicBezTo>
                      <a:pt x="637699" y="30956"/>
                      <a:pt x="644366" y="37624"/>
                      <a:pt x="652939" y="37624"/>
                    </a:cubicBezTo>
                    <a:cubicBezTo>
                      <a:pt x="654844" y="37624"/>
                      <a:pt x="656749" y="37624"/>
                      <a:pt x="658654" y="36671"/>
                    </a:cubicBezTo>
                    <a:cubicBezTo>
                      <a:pt x="660559" y="38576"/>
                      <a:pt x="663416" y="40481"/>
                      <a:pt x="667226" y="40481"/>
                    </a:cubicBezTo>
                    <a:cubicBezTo>
                      <a:pt x="669131" y="40481"/>
                      <a:pt x="670084" y="40481"/>
                      <a:pt x="671989" y="39529"/>
                    </a:cubicBezTo>
                    <a:cubicBezTo>
                      <a:pt x="671989" y="41434"/>
                      <a:pt x="672941" y="43339"/>
                      <a:pt x="673894" y="45244"/>
                    </a:cubicBezTo>
                    <a:cubicBezTo>
                      <a:pt x="671036" y="46196"/>
                      <a:pt x="669131" y="48101"/>
                      <a:pt x="667226" y="50006"/>
                    </a:cubicBezTo>
                    <a:cubicBezTo>
                      <a:pt x="659606" y="50959"/>
                      <a:pt x="652939" y="57626"/>
                      <a:pt x="652939" y="65246"/>
                    </a:cubicBezTo>
                    <a:cubicBezTo>
                      <a:pt x="652939" y="72866"/>
                      <a:pt x="657701" y="78581"/>
                      <a:pt x="664369" y="80486"/>
                    </a:cubicBezTo>
                    <a:cubicBezTo>
                      <a:pt x="665321" y="81439"/>
                      <a:pt x="666274" y="82391"/>
                      <a:pt x="666274" y="83344"/>
                    </a:cubicBezTo>
                    <a:cubicBezTo>
                      <a:pt x="663416" y="86201"/>
                      <a:pt x="661511" y="90011"/>
                      <a:pt x="661511" y="94774"/>
                    </a:cubicBezTo>
                    <a:cubicBezTo>
                      <a:pt x="661511" y="96679"/>
                      <a:pt x="661511" y="99536"/>
                      <a:pt x="662464" y="101441"/>
                    </a:cubicBezTo>
                    <a:cubicBezTo>
                      <a:pt x="662464" y="101441"/>
                      <a:pt x="661511" y="101441"/>
                      <a:pt x="661511" y="101441"/>
                    </a:cubicBezTo>
                    <a:cubicBezTo>
                      <a:pt x="650081" y="101441"/>
                      <a:pt x="640556" y="110966"/>
                      <a:pt x="640556" y="122396"/>
                    </a:cubicBezTo>
                    <a:cubicBezTo>
                      <a:pt x="640556" y="130016"/>
                      <a:pt x="644366" y="136684"/>
                      <a:pt x="651034" y="140494"/>
                    </a:cubicBezTo>
                    <a:cubicBezTo>
                      <a:pt x="650081" y="142399"/>
                      <a:pt x="649129" y="144304"/>
                      <a:pt x="649129" y="146209"/>
                    </a:cubicBezTo>
                    <a:cubicBezTo>
                      <a:pt x="649129" y="151924"/>
                      <a:pt x="653891" y="156686"/>
                      <a:pt x="659606" y="156686"/>
                    </a:cubicBezTo>
                    <a:cubicBezTo>
                      <a:pt x="665321" y="156686"/>
                      <a:pt x="670084" y="151924"/>
                      <a:pt x="670084" y="146209"/>
                    </a:cubicBezTo>
                    <a:cubicBezTo>
                      <a:pt x="670084" y="145256"/>
                      <a:pt x="670084" y="143351"/>
                      <a:pt x="669131" y="142399"/>
                    </a:cubicBezTo>
                    <a:cubicBezTo>
                      <a:pt x="670084" y="141446"/>
                      <a:pt x="671989" y="141446"/>
                      <a:pt x="672941" y="140494"/>
                    </a:cubicBezTo>
                    <a:cubicBezTo>
                      <a:pt x="672941" y="141446"/>
                      <a:pt x="671989" y="143351"/>
                      <a:pt x="671989" y="145256"/>
                    </a:cubicBezTo>
                    <a:cubicBezTo>
                      <a:pt x="671989" y="152876"/>
                      <a:pt x="677704" y="158591"/>
                      <a:pt x="685324" y="158591"/>
                    </a:cubicBezTo>
                    <a:cubicBezTo>
                      <a:pt x="692944" y="158591"/>
                      <a:pt x="698659" y="152876"/>
                      <a:pt x="698659" y="145256"/>
                    </a:cubicBezTo>
                    <a:cubicBezTo>
                      <a:pt x="698659" y="137636"/>
                      <a:pt x="692944" y="131921"/>
                      <a:pt x="685324" y="131921"/>
                    </a:cubicBezTo>
                    <a:cubicBezTo>
                      <a:pt x="683419" y="131921"/>
                      <a:pt x="681514" y="132874"/>
                      <a:pt x="679609" y="132874"/>
                    </a:cubicBezTo>
                    <a:cubicBezTo>
                      <a:pt x="680561" y="130016"/>
                      <a:pt x="681514" y="128111"/>
                      <a:pt x="681514" y="125254"/>
                    </a:cubicBezTo>
                    <a:cubicBezTo>
                      <a:pt x="681514" y="125254"/>
                      <a:pt x="682466" y="125254"/>
                      <a:pt x="682466" y="125254"/>
                    </a:cubicBezTo>
                    <a:cubicBezTo>
                      <a:pt x="691039" y="125254"/>
                      <a:pt x="698659" y="118586"/>
                      <a:pt x="699611" y="110014"/>
                    </a:cubicBezTo>
                    <a:cubicBezTo>
                      <a:pt x="701516" y="110966"/>
                      <a:pt x="704374" y="111919"/>
                      <a:pt x="706279" y="111919"/>
                    </a:cubicBezTo>
                    <a:cubicBezTo>
                      <a:pt x="706279" y="112871"/>
                      <a:pt x="706279" y="112871"/>
                      <a:pt x="706279" y="113824"/>
                    </a:cubicBezTo>
                    <a:cubicBezTo>
                      <a:pt x="706279" y="117634"/>
                      <a:pt x="709136" y="120491"/>
                      <a:pt x="711994" y="122396"/>
                    </a:cubicBezTo>
                    <a:cubicBezTo>
                      <a:pt x="712946" y="135731"/>
                      <a:pt x="724376" y="146209"/>
                      <a:pt x="738664" y="146209"/>
                    </a:cubicBezTo>
                    <a:cubicBezTo>
                      <a:pt x="749141" y="146209"/>
                      <a:pt x="758666" y="139541"/>
                      <a:pt x="763429" y="130969"/>
                    </a:cubicBezTo>
                    <a:cubicBezTo>
                      <a:pt x="765334" y="131921"/>
                      <a:pt x="767239" y="131921"/>
                      <a:pt x="770096" y="132874"/>
                    </a:cubicBezTo>
                    <a:cubicBezTo>
                      <a:pt x="772001" y="135731"/>
                      <a:pt x="774859" y="138589"/>
                      <a:pt x="778669" y="140494"/>
                    </a:cubicBezTo>
                    <a:cubicBezTo>
                      <a:pt x="776764" y="141446"/>
                      <a:pt x="774859" y="143351"/>
                      <a:pt x="773906" y="145256"/>
                    </a:cubicBezTo>
                    <a:cubicBezTo>
                      <a:pt x="772954" y="141446"/>
                      <a:pt x="770096" y="138589"/>
                      <a:pt x="765334" y="138589"/>
                    </a:cubicBezTo>
                    <a:cubicBezTo>
                      <a:pt x="760571" y="138589"/>
                      <a:pt x="756761" y="142399"/>
                      <a:pt x="756761" y="147161"/>
                    </a:cubicBezTo>
                    <a:cubicBezTo>
                      <a:pt x="756761" y="150971"/>
                      <a:pt x="758666" y="153829"/>
                      <a:pt x="761524" y="154781"/>
                    </a:cubicBezTo>
                    <a:cubicBezTo>
                      <a:pt x="759619" y="156686"/>
                      <a:pt x="757714" y="158591"/>
                      <a:pt x="757714" y="161449"/>
                    </a:cubicBezTo>
                    <a:cubicBezTo>
                      <a:pt x="757714" y="163354"/>
                      <a:pt x="758666" y="165259"/>
                      <a:pt x="759619" y="167164"/>
                    </a:cubicBezTo>
                    <a:cubicBezTo>
                      <a:pt x="759619" y="168116"/>
                      <a:pt x="759619" y="168116"/>
                      <a:pt x="759619" y="169069"/>
                    </a:cubicBezTo>
                    <a:cubicBezTo>
                      <a:pt x="755809" y="161449"/>
                      <a:pt x="748189" y="155734"/>
                      <a:pt x="738664" y="155734"/>
                    </a:cubicBezTo>
                    <a:cubicBezTo>
                      <a:pt x="737711" y="155734"/>
                      <a:pt x="736759" y="155734"/>
                      <a:pt x="735806" y="155734"/>
                    </a:cubicBezTo>
                    <a:cubicBezTo>
                      <a:pt x="733901" y="153829"/>
                      <a:pt x="731996" y="152876"/>
                      <a:pt x="729139" y="152876"/>
                    </a:cubicBezTo>
                    <a:cubicBezTo>
                      <a:pt x="724376" y="152876"/>
                      <a:pt x="719614" y="156686"/>
                      <a:pt x="719614" y="162401"/>
                    </a:cubicBezTo>
                    <a:cubicBezTo>
                      <a:pt x="719614" y="163354"/>
                      <a:pt x="719614" y="164306"/>
                      <a:pt x="720566" y="165259"/>
                    </a:cubicBezTo>
                    <a:cubicBezTo>
                      <a:pt x="718661" y="168116"/>
                      <a:pt x="716756" y="170974"/>
                      <a:pt x="716756" y="173831"/>
                    </a:cubicBezTo>
                    <a:cubicBezTo>
                      <a:pt x="714851" y="173831"/>
                      <a:pt x="713899" y="172879"/>
                      <a:pt x="711994" y="172879"/>
                    </a:cubicBezTo>
                    <a:cubicBezTo>
                      <a:pt x="704374" y="172879"/>
                      <a:pt x="697706" y="174784"/>
                      <a:pt x="691991" y="178594"/>
                    </a:cubicBezTo>
                    <a:cubicBezTo>
                      <a:pt x="688181" y="176689"/>
                      <a:pt x="684371" y="175736"/>
                      <a:pt x="680561" y="175736"/>
                    </a:cubicBezTo>
                    <a:cubicBezTo>
                      <a:pt x="678656" y="175736"/>
                      <a:pt x="675799" y="175736"/>
                      <a:pt x="673894" y="176689"/>
                    </a:cubicBezTo>
                    <a:cubicBezTo>
                      <a:pt x="674846" y="175736"/>
                      <a:pt x="675799" y="173831"/>
                      <a:pt x="675799" y="172879"/>
                    </a:cubicBezTo>
                    <a:cubicBezTo>
                      <a:pt x="675799" y="169069"/>
                      <a:pt x="671989" y="165259"/>
                      <a:pt x="668179" y="165259"/>
                    </a:cubicBezTo>
                    <a:cubicBezTo>
                      <a:pt x="664369" y="165259"/>
                      <a:pt x="660559" y="169069"/>
                      <a:pt x="660559" y="172879"/>
                    </a:cubicBezTo>
                    <a:cubicBezTo>
                      <a:pt x="660559" y="176689"/>
                      <a:pt x="663416" y="179546"/>
                      <a:pt x="667226" y="180499"/>
                    </a:cubicBezTo>
                    <a:cubicBezTo>
                      <a:pt x="661511" y="184309"/>
                      <a:pt x="657701" y="191929"/>
                      <a:pt x="657701" y="199549"/>
                    </a:cubicBezTo>
                    <a:cubicBezTo>
                      <a:pt x="657701" y="202406"/>
                      <a:pt x="658654" y="205264"/>
                      <a:pt x="659606" y="207169"/>
                    </a:cubicBezTo>
                    <a:cubicBezTo>
                      <a:pt x="657701" y="207169"/>
                      <a:pt x="655796" y="207169"/>
                      <a:pt x="654844" y="208121"/>
                    </a:cubicBezTo>
                    <a:cubicBezTo>
                      <a:pt x="652939" y="206216"/>
                      <a:pt x="651034" y="205264"/>
                      <a:pt x="648176" y="205264"/>
                    </a:cubicBezTo>
                    <a:cubicBezTo>
                      <a:pt x="643414" y="205264"/>
                      <a:pt x="639604" y="209074"/>
                      <a:pt x="639604" y="213836"/>
                    </a:cubicBezTo>
                    <a:cubicBezTo>
                      <a:pt x="639604" y="215741"/>
                      <a:pt x="640556" y="216694"/>
                      <a:pt x="640556" y="217646"/>
                    </a:cubicBezTo>
                    <a:cubicBezTo>
                      <a:pt x="637699" y="219551"/>
                      <a:pt x="635794" y="222409"/>
                      <a:pt x="634841" y="226219"/>
                    </a:cubicBezTo>
                    <a:cubicBezTo>
                      <a:pt x="632936" y="224314"/>
                      <a:pt x="630079" y="223361"/>
                      <a:pt x="627221" y="223361"/>
                    </a:cubicBezTo>
                    <a:cubicBezTo>
                      <a:pt x="626269" y="215741"/>
                      <a:pt x="621506" y="209074"/>
                      <a:pt x="613886" y="205264"/>
                    </a:cubicBezTo>
                    <a:cubicBezTo>
                      <a:pt x="617696" y="205264"/>
                      <a:pt x="620554" y="204311"/>
                      <a:pt x="623411" y="203359"/>
                    </a:cubicBezTo>
                    <a:cubicBezTo>
                      <a:pt x="625316" y="206216"/>
                      <a:pt x="629126" y="209074"/>
                      <a:pt x="632936" y="209074"/>
                    </a:cubicBezTo>
                    <a:cubicBezTo>
                      <a:pt x="639604" y="209074"/>
                      <a:pt x="644366" y="204311"/>
                      <a:pt x="644366" y="197644"/>
                    </a:cubicBezTo>
                    <a:cubicBezTo>
                      <a:pt x="644366" y="194786"/>
                      <a:pt x="643414" y="191929"/>
                      <a:pt x="640556" y="189071"/>
                    </a:cubicBezTo>
                    <a:cubicBezTo>
                      <a:pt x="644366" y="183356"/>
                      <a:pt x="646271" y="176689"/>
                      <a:pt x="646271" y="170021"/>
                    </a:cubicBezTo>
                    <a:cubicBezTo>
                      <a:pt x="646271" y="153829"/>
                      <a:pt x="634841" y="139541"/>
                      <a:pt x="619601" y="135731"/>
                    </a:cubicBezTo>
                    <a:cubicBezTo>
                      <a:pt x="617696" y="133826"/>
                      <a:pt x="615791" y="132874"/>
                      <a:pt x="612934" y="132874"/>
                    </a:cubicBezTo>
                    <a:cubicBezTo>
                      <a:pt x="611029" y="132874"/>
                      <a:pt x="609124" y="133826"/>
                      <a:pt x="607219" y="134779"/>
                    </a:cubicBezTo>
                    <a:cubicBezTo>
                      <a:pt x="605314" y="134779"/>
                      <a:pt x="602456" y="135731"/>
                      <a:pt x="600551" y="135731"/>
                    </a:cubicBezTo>
                    <a:cubicBezTo>
                      <a:pt x="601504" y="133826"/>
                      <a:pt x="601504" y="131921"/>
                      <a:pt x="601504" y="129064"/>
                    </a:cubicBezTo>
                    <a:cubicBezTo>
                      <a:pt x="603409" y="130016"/>
                      <a:pt x="605314" y="130969"/>
                      <a:pt x="607219" y="130969"/>
                    </a:cubicBezTo>
                    <a:cubicBezTo>
                      <a:pt x="611981" y="130969"/>
                      <a:pt x="616744" y="127159"/>
                      <a:pt x="616744" y="121444"/>
                    </a:cubicBezTo>
                    <a:cubicBezTo>
                      <a:pt x="616744" y="115729"/>
                      <a:pt x="612934" y="111919"/>
                      <a:pt x="607219" y="111919"/>
                    </a:cubicBezTo>
                    <a:cubicBezTo>
                      <a:pt x="604361" y="111919"/>
                      <a:pt x="601504" y="113824"/>
                      <a:pt x="599599" y="116681"/>
                    </a:cubicBezTo>
                    <a:cubicBezTo>
                      <a:pt x="597694" y="112871"/>
                      <a:pt x="594836" y="110014"/>
                      <a:pt x="591979" y="107156"/>
                    </a:cubicBezTo>
                    <a:cubicBezTo>
                      <a:pt x="593884" y="108109"/>
                      <a:pt x="596741" y="108109"/>
                      <a:pt x="598646" y="108109"/>
                    </a:cubicBezTo>
                    <a:cubicBezTo>
                      <a:pt x="612934" y="108109"/>
                      <a:pt x="624364" y="97631"/>
                      <a:pt x="626269" y="84296"/>
                    </a:cubicBezTo>
                    <a:cubicBezTo>
                      <a:pt x="628174" y="85249"/>
                      <a:pt x="629126" y="85249"/>
                      <a:pt x="631031" y="85249"/>
                    </a:cubicBezTo>
                    <a:cubicBezTo>
                      <a:pt x="638651" y="85249"/>
                      <a:pt x="644366" y="79534"/>
                      <a:pt x="644366" y="71914"/>
                    </a:cubicBezTo>
                    <a:cubicBezTo>
                      <a:pt x="644366" y="64294"/>
                      <a:pt x="638651" y="58579"/>
                      <a:pt x="631031" y="58579"/>
                    </a:cubicBezTo>
                    <a:cubicBezTo>
                      <a:pt x="626269" y="58579"/>
                      <a:pt x="622459" y="60484"/>
                      <a:pt x="620554" y="64294"/>
                    </a:cubicBezTo>
                    <a:cubicBezTo>
                      <a:pt x="615791" y="57626"/>
                      <a:pt x="607219" y="53816"/>
                      <a:pt x="598646" y="53816"/>
                    </a:cubicBezTo>
                    <a:cubicBezTo>
                      <a:pt x="591026" y="53816"/>
                      <a:pt x="584359" y="56674"/>
                      <a:pt x="578644" y="62389"/>
                    </a:cubicBezTo>
                    <a:cubicBezTo>
                      <a:pt x="578644" y="61436"/>
                      <a:pt x="578644" y="59531"/>
                      <a:pt x="578644" y="58579"/>
                    </a:cubicBezTo>
                    <a:cubicBezTo>
                      <a:pt x="578644" y="47149"/>
                      <a:pt x="569119" y="37624"/>
                      <a:pt x="557689" y="37624"/>
                    </a:cubicBezTo>
                    <a:cubicBezTo>
                      <a:pt x="546259" y="37624"/>
                      <a:pt x="536734" y="47149"/>
                      <a:pt x="536734" y="58579"/>
                    </a:cubicBezTo>
                    <a:cubicBezTo>
                      <a:pt x="536734" y="70009"/>
                      <a:pt x="546259" y="79534"/>
                      <a:pt x="557689" y="79534"/>
                    </a:cubicBezTo>
                    <a:cubicBezTo>
                      <a:pt x="562451" y="79534"/>
                      <a:pt x="567214" y="77629"/>
                      <a:pt x="571024" y="74771"/>
                    </a:cubicBezTo>
                    <a:cubicBezTo>
                      <a:pt x="570071" y="77629"/>
                      <a:pt x="570071" y="80486"/>
                      <a:pt x="570071" y="83344"/>
                    </a:cubicBezTo>
                    <a:cubicBezTo>
                      <a:pt x="570071" y="92869"/>
                      <a:pt x="574834" y="101441"/>
                      <a:pt x="582454" y="106204"/>
                    </a:cubicBezTo>
                    <a:cubicBezTo>
                      <a:pt x="580549" y="106204"/>
                      <a:pt x="579596" y="105251"/>
                      <a:pt x="577691" y="105251"/>
                    </a:cubicBezTo>
                    <a:cubicBezTo>
                      <a:pt x="570071" y="105251"/>
                      <a:pt x="563404" y="109061"/>
                      <a:pt x="559594" y="113824"/>
                    </a:cubicBezTo>
                    <a:cubicBezTo>
                      <a:pt x="555784" y="107156"/>
                      <a:pt x="549116" y="103346"/>
                      <a:pt x="541496" y="103346"/>
                    </a:cubicBezTo>
                    <a:cubicBezTo>
                      <a:pt x="530066" y="103346"/>
                      <a:pt x="519589" y="112871"/>
                      <a:pt x="519589" y="125254"/>
                    </a:cubicBezTo>
                    <a:cubicBezTo>
                      <a:pt x="519589" y="137636"/>
                      <a:pt x="529114" y="147161"/>
                      <a:pt x="541496" y="147161"/>
                    </a:cubicBezTo>
                    <a:cubicBezTo>
                      <a:pt x="547211" y="147161"/>
                      <a:pt x="552926" y="144304"/>
                      <a:pt x="556736" y="140494"/>
                    </a:cubicBezTo>
                    <a:cubicBezTo>
                      <a:pt x="560546" y="148114"/>
                      <a:pt x="569119" y="153829"/>
                      <a:pt x="578644" y="153829"/>
                    </a:cubicBezTo>
                    <a:cubicBezTo>
                      <a:pt x="579596" y="153829"/>
                      <a:pt x="580549" y="153829"/>
                      <a:pt x="581501" y="153829"/>
                    </a:cubicBezTo>
                    <a:cubicBezTo>
                      <a:pt x="578644" y="158591"/>
                      <a:pt x="576739" y="165259"/>
                      <a:pt x="576739" y="170974"/>
                    </a:cubicBezTo>
                    <a:cubicBezTo>
                      <a:pt x="576739" y="172879"/>
                      <a:pt x="576739" y="174784"/>
                      <a:pt x="577691" y="176689"/>
                    </a:cubicBezTo>
                    <a:cubicBezTo>
                      <a:pt x="571976" y="172879"/>
                      <a:pt x="565309" y="170974"/>
                      <a:pt x="557689" y="170974"/>
                    </a:cubicBezTo>
                    <a:cubicBezTo>
                      <a:pt x="545306" y="170974"/>
                      <a:pt x="533876" y="176689"/>
                      <a:pt x="526256" y="186214"/>
                    </a:cubicBezTo>
                    <a:cubicBezTo>
                      <a:pt x="523399" y="181451"/>
                      <a:pt x="518636" y="177641"/>
                      <a:pt x="512921" y="177641"/>
                    </a:cubicBezTo>
                    <a:cubicBezTo>
                      <a:pt x="504349" y="177641"/>
                      <a:pt x="497681" y="184309"/>
                      <a:pt x="497681" y="192881"/>
                    </a:cubicBezTo>
                    <a:cubicBezTo>
                      <a:pt x="497681" y="201454"/>
                      <a:pt x="504349" y="208121"/>
                      <a:pt x="512921" y="208121"/>
                    </a:cubicBezTo>
                    <a:cubicBezTo>
                      <a:pt x="514826" y="208121"/>
                      <a:pt x="516731" y="208121"/>
                      <a:pt x="518636" y="207169"/>
                    </a:cubicBezTo>
                    <a:cubicBezTo>
                      <a:pt x="518636" y="208121"/>
                      <a:pt x="518636" y="209074"/>
                      <a:pt x="518636" y="210026"/>
                    </a:cubicBezTo>
                    <a:cubicBezTo>
                      <a:pt x="518636" y="222409"/>
                      <a:pt x="524351" y="232886"/>
                      <a:pt x="532924" y="239554"/>
                    </a:cubicBezTo>
                    <a:cubicBezTo>
                      <a:pt x="531019" y="242411"/>
                      <a:pt x="530066" y="246221"/>
                      <a:pt x="530066" y="249079"/>
                    </a:cubicBezTo>
                    <a:cubicBezTo>
                      <a:pt x="530066" y="250031"/>
                      <a:pt x="530066" y="250031"/>
                      <a:pt x="530066" y="250984"/>
                    </a:cubicBezTo>
                    <a:cubicBezTo>
                      <a:pt x="523399" y="255746"/>
                      <a:pt x="517684" y="261461"/>
                      <a:pt x="514826" y="270034"/>
                    </a:cubicBezTo>
                    <a:cubicBezTo>
                      <a:pt x="508159" y="274796"/>
                      <a:pt x="503396" y="283369"/>
                      <a:pt x="503396" y="291941"/>
                    </a:cubicBezTo>
                    <a:cubicBezTo>
                      <a:pt x="503396" y="307181"/>
                      <a:pt x="515779" y="319564"/>
                      <a:pt x="531019" y="319564"/>
                    </a:cubicBezTo>
                    <a:cubicBezTo>
                      <a:pt x="534829" y="319564"/>
                      <a:pt x="537686" y="318611"/>
                      <a:pt x="540544" y="317659"/>
                    </a:cubicBezTo>
                    <a:cubicBezTo>
                      <a:pt x="543401" y="318611"/>
                      <a:pt x="546259" y="318611"/>
                      <a:pt x="549116" y="318611"/>
                    </a:cubicBezTo>
                    <a:cubicBezTo>
                      <a:pt x="564356" y="318611"/>
                      <a:pt x="577691" y="309086"/>
                      <a:pt x="582454" y="295751"/>
                    </a:cubicBezTo>
                    <a:cubicBezTo>
                      <a:pt x="583406" y="295751"/>
                      <a:pt x="583406" y="294799"/>
                      <a:pt x="584359" y="294799"/>
                    </a:cubicBezTo>
                    <a:cubicBezTo>
                      <a:pt x="584359" y="294799"/>
                      <a:pt x="585311" y="294799"/>
                      <a:pt x="585311" y="294799"/>
                    </a:cubicBezTo>
                    <a:cubicBezTo>
                      <a:pt x="587216" y="301466"/>
                      <a:pt x="591026" y="306229"/>
                      <a:pt x="596741" y="310991"/>
                    </a:cubicBezTo>
                    <a:cubicBezTo>
                      <a:pt x="596741" y="310991"/>
                      <a:pt x="596741" y="311944"/>
                      <a:pt x="596741" y="311944"/>
                    </a:cubicBezTo>
                    <a:cubicBezTo>
                      <a:pt x="596741" y="312896"/>
                      <a:pt x="596741" y="312896"/>
                      <a:pt x="596741" y="313849"/>
                    </a:cubicBezTo>
                    <a:cubicBezTo>
                      <a:pt x="595789" y="315754"/>
                      <a:pt x="595789" y="318611"/>
                      <a:pt x="595789" y="321469"/>
                    </a:cubicBezTo>
                    <a:cubicBezTo>
                      <a:pt x="595789" y="328136"/>
                      <a:pt x="598646" y="333851"/>
                      <a:pt x="603409" y="337661"/>
                    </a:cubicBezTo>
                    <a:cubicBezTo>
                      <a:pt x="603409" y="338614"/>
                      <a:pt x="603409" y="339566"/>
                      <a:pt x="603409" y="339566"/>
                    </a:cubicBezTo>
                    <a:cubicBezTo>
                      <a:pt x="603409" y="347186"/>
                      <a:pt x="608171" y="352901"/>
                      <a:pt x="614839" y="354806"/>
                    </a:cubicBezTo>
                    <a:cubicBezTo>
                      <a:pt x="612934" y="356711"/>
                      <a:pt x="611029" y="359569"/>
                      <a:pt x="611029" y="363379"/>
                    </a:cubicBezTo>
                    <a:cubicBezTo>
                      <a:pt x="604361" y="356711"/>
                      <a:pt x="595789" y="352901"/>
                      <a:pt x="586264" y="352901"/>
                    </a:cubicBezTo>
                    <a:cubicBezTo>
                      <a:pt x="567214" y="352901"/>
                      <a:pt x="551974" y="368141"/>
                      <a:pt x="551974" y="387191"/>
                    </a:cubicBezTo>
                    <a:cubicBezTo>
                      <a:pt x="551974" y="390049"/>
                      <a:pt x="551974" y="392906"/>
                      <a:pt x="552926" y="395764"/>
                    </a:cubicBezTo>
                    <a:cubicBezTo>
                      <a:pt x="550069" y="391001"/>
                      <a:pt x="546259" y="387191"/>
                      <a:pt x="541496" y="385286"/>
                    </a:cubicBezTo>
                    <a:cubicBezTo>
                      <a:pt x="539591" y="379571"/>
                      <a:pt x="533876" y="375761"/>
                      <a:pt x="527209" y="375761"/>
                    </a:cubicBezTo>
                    <a:cubicBezTo>
                      <a:pt x="518636" y="375761"/>
                      <a:pt x="511969" y="382429"/>
                      <a:pt x="511969" y="391001"/>
                    </a:cubicBezTo>
                    <a:cubicBezTo>
                      <a:pt x="511969" y="391954"/>
                      <a:pt x="511969" y="391954"/>
                      <a:pt x="511969" y="392906"/>
                    </a:cubicBezTo>
                    <a:cubicBezTo>
                      <a:pt x="508159" y="397669"/>
                      <a:pt x="506254" y="402431"/>
                      <a:pt x="506254" y="409099"/>
                    </a:cubicBezTo>
                    <a:cubicBezTo>
                      <a:pt x="506254" y="414814"/>
                      <a:pt x="508159" y="420529"/>
                      <a:pt x="511969" y="425291"/>
                    </a:cubicBezTo>
                    <a:cubicBezTo>
                      <a:pt x="511016" y="427196"/>
                      <a:pt x="511016" y="428149"/>
                      <a:pt x="511016" y="430054"/>
                    </a:cubicBezTo>
                    <a:cubicBezTo>
                      <a:pt x="511016" y="437674"/>
                      <a:pt x="516731" y="443389"/>
                      <a:pt x="524351" y="443389"/>
                    </a:cubicBezTo>
                    <a:cubicBezTo>
                      <a:pt x="530066" y="443389"/>
                      <a:pt x="535781" y="439579"/>
                      <a:pt x="537686" y="433864"/>
                    </a:cubicBezTo>
                    <a:cubicBezTo>
                      <a:pt x="537686" y="433864"/>
                      <a:pt x="537686" y="433864"/>
                      <a:pt x="537686" y="433864"/>
                    </a:cubicBezTo>
                    <a:cubicBezTo>
                      <a:pt x="537686" y="436721"/>
                      <a:pt x="538639" y="439579"/>
                      <a:pt x="539591" y="441484"/>
                    </a:cubicBezTo>
                    <a:cubicBezTo>
                      <a:pt x="535781" y="442436"/>
                      <a:pt x="531971" y="445294"/>
                      <a:pt x="531971" y="450056"/>
                    </a:cubicBezTo>
                    <a:cubicBezTo>
                      <a:pt x="531971" y="454819"/>
                      <a:pt x="535781" y="458629"/>
                      <a:pt x="540544" y="458629"/>
                    </a:cubicBezTo>
                    <a:cubicBezTo>
                      <a:pt x="545306" y="458629"/>
                      <a:pt x="549116" y="454819"/>
                      <a:pt x="549116" y="451009"/>
                    </a:cubicBezTo>
                    <a:cubicBezTo>
                      <a:pt x="551974" y="451961"/>
                      <a:pt x="554831" y="452914"/>
                      <a:pt x="557689" y="452914"/>
                    </a:cubicBezTo>
                    <a:cubicBezTo>
                      <a:pt x="559594" y="452914"/>
                      <a:pt x="561499" y="452914"/>
                      <a:pt x="563404" y="451961"/>
                    </a:cubicBezTo>
                    <a:cubicBezTo>
                      <a:pt x="563404" y="452914"/>
                      <a:pt x="564356" y="453866"/>
                      <a:pt x="565309" y="454819"/>
                    </a:cubicBezTo>
                    <a:cubicBezTo>
                      <a:pt x="562451" y="456724"/>
                      <a:pt x="560546" y="460534"/>
                      <a:pt x="560546" y="464344"/>
                    </a:cubicBezTo>
                    <a:cubicBezTo>
                      <a:pt x="560546" y="465296"/>
                      <a:pt x="560546" y="466249"/>
                      <a:pt x="560546" y="467201"/>
                    </a:cubicBezTo>
                    <a:cubicBezTo>
                      <a:pt x="555784" y="471964"/>
                      <a:pt x="551974" y="478631"/>
                      <a:pt x="551974" y="487204"/>
                    </a:cubicBezTo>
                    <a:cubicBezTo>
                      <a:pt x="551974" y="487204"/>
                      <a:pt x="551974" y="488156"/>
                      <a:pt x="551974" y="488156"/>
                    </a:cubicBezTo>
                    <a:cubicBezTo>
                      <a:pt x="549116" y="491014"/>
                      <a:pt x="548164" y="494824"/>
                      <a:pt x="548164" y="499586"/>
                    </a:cubicBezTo>
                    <a:cubicBezTo>
                      <a:pt x="548164" y="509111"/>
                      <a:pt x="555784" y="517684"/>
                      <a:pt x="566261" y="517684"/>
                    </a:cubicBezTo>
                    <a:cubicBezTo>
                      <a:pt x="569119" y="517684"/>
                      <a:pt x="571976" y="516731"/>
                      <a:pt x="573881" y="515779"/>
                    </a:cubicBezTo>
                    <a:cubicBezTo>
                      <a:pt x="571976" y="517684"/>
                      <a:pt x="571024" y="520541"/>
                      <a:pt x="571024" y="523399"/>
                    </a:cubicBezTo>
                    <a:cubicBezTo>
                      <a:pt x="571024" y="527209"/>
                      <a:pt x="572929" y="530066"/>
                      <a:pt x="574834" y="531971"/>
                    </a:cubicBezTo>
                    <a:cubicBezTo>
                      <a:pt x="574834" y="531971"/>
                      <a:pt x="574834" y="532924"/>
                      <a:pt x="574834" y="532924"/>
                    </a:cubicBezTo>
                    <a:cubicBezTo>
                      <a:pt x="574834" y="539591"/>
                      <a:pt x="580549" y="544354"/>
                      <a:pt x="586264" y="544354"/>
                    </a:cubicBezTo>
                    <a:cubicBezTo>
                      <a:pt x="591026" y="544354"/>
                      <a:pt x="594836" y="541496"/>
                      <a:pt x="596741" y="537686"/>
                    </a:cubicBezTo>
                    <a:cubicBezTo>
                      <a:pt x="597694" y="537686"/>
                      <a:pt x="597694" y="536734"/>
                      <a:pt x="598646" y="536734"/>
                    </a:cubicBezTo>
                    <a:cubicBezTo>
                      <a:pt x="602456" y="540544"/>
                      <a:pt x="607219" y="542449"/>
                      <a:pt x="611981" y="542449"/>
                    </a:cubicBezTo>
                    <a:cubicBezTo>
                      <a:pt x="622459" y="542449"/>
                      <a:pt x="631984" y="533876"/>
                      <a:pt x="631984" y="522446"/>
                    </a:cubicBezTo>
                    <a:cubicBezTo>
                      <a:pt x="635794" y="524351"/>
                      <a:pt x="639604" y="525304"/>
                      <a:pt x="643414" y="525304"/>
                    </a:cubicBezTo>
                    <a:cubicBezTo>
                      <a:pt x="636746" y="526256"/>
                      <a:pt x="632936" y="531971"/>
                      <a:pt x="632936" y="538639"/>
                    </a:cubicBezTo>
                    <a:cubicBezTo>
                      <a:pt x="632936" y="539591"/>
                      <a:pt x="632936" y="541496"/>
                      <a:pt x="633889" y="542449"/>
                    </a:cubicBezTo>
                    <a:cubicBezTo>
                      <a:pt x="629126" y="544354"/>
                      <a:pt x="626269" y="549116"/>
                      <a:pt x="626269" y="554831"/>
                    </a:cubicBezTo>
                    <a:cubicBezTo>
                      <a:pt x="626269" y="554831"/>
                      <a:pt x="626269" y="554831"/>
                      <a:pt x="626269" y="555784"/>
                    </a:cubicBezTo>
                    <a:cubicBezTo>
                      <a:pt x="624364" y="551021"/>
                      <a:pt x="619601" y="548164"/>
                      <a:pt x="614839" y="548164"/>
                    </a:cubicBezTo>
                    <a:cubicBezTo>
                      <a:pt x="608171" y="548164"/>
                      <a:pt x="602456" y="553879"/>
                      <a:pt x="602456" y="560546"/>
                    </a:cubicBezTo>
                    <a:cubicBezTo>
                      <a:pt x="602456" y="567214"/>
                      <a:pt x="608171" y="572929"/>
                      <a:pt x="614839" y="572929"/>
                    </a:cubicBezTo>
                    <a:cubicBezTo>
                      <a:pt x="621506" y="572929"/>
                      <a:pt x="627221" y="567214"/>
                      <a:pt x="627221" y="560546"/>
                    </a:cubicBezTo>
                    <a:cubicBezTo>
                      <a:pt x="627221" y="560546"/>
                      <a:pt x="627221" y="560546"/>
                      <a:pt x="627221" y="560546"/>
                    </a:cubicBezTo>
                    <a:cubicBezTo>
                      <a:pt x="628174" y="562451"/>
                      <a:pt x="629126" y="564356"/>
                      <a:pt x="631031" y="566261"/>
                    </a:cubicBezTo>
                    <a:cubicBezTo>
                      <a:pt x="629126" y="567214"/>
                      <a:pt x="628174" y="569119"/>
                      <a:pt x="628174" y="571024"/>
                    </a:cubicBezTo>
                    <a:cubicBezTo>
                      <a:pt x="628174" y="573881"/>
                      <a:pt x="631031" y="576739"/>
                      <a:pt x="633889" y="576739"/>
                    </a:cubicBezTo>
                    <a:cubicBezTo>
                      <a:pt x="636746" y="576739"/>
                      <a:pt x="639604" y="573881"/>
                      <a:pt x="639604" y="571024"/>
                    </a:cubicBezTo>
                    <a:cubicBezTo>
                      <a:pt x="639604" y="570071"/>
                      <a:pt x="639604" y="570071"/>
                      <a:pt x="639604" y="569119"/>
                    </a:cubicBezTo>
                    <a:cubicBezTo>
                      <a:pt x="639604" y="569119"/>
                      <a:pt x="640556" y="569119"/>
                      <a:pt x="640556" y="569119"/>
                    </a:cubicBezTo>
                    <a:cubicBezTo>
                      <a:pt x="642461" y="569119"/>
                      <a:pt x="644366" y="568166"/>
                      <a:pt x="646271" y="568166"/>
                    </a:cubicBezTo>
                    <a:cubicBezTo>
                      <a:pt x="647224" y="569119"/>
                      <a:pt x="647224" y="569119"/>
                      <a:pt x="648176" y="570071"/>
                    </a:cubicBezTo>
                    <a:cubicBezTo>
                      <a:pt x="647224" y="571024"/>
                      <a:pt x="647224" y="571976"/>
                      <a:pt x="647224" y="573881"/>
                    </a:cubicBezTo>
                    <a:cubicBezTo>
                      <a:pt x="647224" y="575786"/>
                      <a:pt x="648176" y="577691"/>
                      <a:pt x="650081" y="579596"/>
                    </a:cubicBezTo>
                    <a:cubicBezTo>
                      <a:pt x="646271" y="580549"/>
                      <a:pt x="642461" y="584359"/>
                      <a:pt x="642461" y="589121"/>
                    </a:cubicBezTo>
                    <a:cubicBezTo>
                      <a:pt x="642461" y="592931"/>
                      <a:pt x="644366" y="595789"/>
                      <a:pt x="648176" y="597694"/>
                    </a:cubicBezTo>
                    <a:cubicBezTo>
                      <a:pt x="649129" y="601504"/>
                      <a:pt x="651986" y="604361"/>
                      <a:pt x="656749" y="605314"/>
                    </a:cubicBezTo>
                    <a:lnTo>
                      <a:pt x="656749" y="608171"/>
                    </a:lnTo>
                    <a:cubicBezTo>
                      <a:pt x="654844" y="605314"/>
                      <a:pt x="651034" y="603409"/>
                      <a:pt x="647224" y="603409"/>
                    </a:cubicBezTo>
                    <a:cubicBezTo>
                      <a:pt x="640556" y="603409"/>
                      <a:pt x="635794" y="609124"/>
                      <a:pt x="635794" y="614839"/>
                    </a:cubicBezTo>
                    <a:cubicBezTo>
                      <a:pt x="635794" y="615791"/>
                      <a:pt x="635794" y="616744"/>
                      <a:pt x="636746" y="617696"/>
                    </a:cubicBezTo>
                    <a:cubicBezTo>
                      <a:pt x="635794" y="617696"/>
                      <a:pt x="634841" y="617696"/>
                      <a:pt x="634841" y="617696"/>
                    </a:cubicBezTo>
                    <a:cubicBezTo>
                      <a:pt x="627221" y="617696"/>
                      <a:pt x="620554" y="619601"/>
                      <a:pt x="614839" y="623411"/>
                    </a:cubicBezTo>
                    <a:cubicBezTo>
                      <a:pt x="614839" y="623411"/>
                      <a:pt x="614839" y="623411"/>
                      <a:pt x="613886" y="623411"/>
                    </a:cubicBezTo>
                    <a:cubicBezTo>
                      <a:pt x="611981" y="623411"/>
                      <a:pt x="610076" y="623411"/>
                      <a:pt x="609124" y="624364"/>
                    </a:cubicBezTo>
                    <a:cubicBezTo>
                      <a:pt x="609124" y="624364"/>
                      <a:pt x="609124" y="624364"/>
                      <a:pt x="609124" y="624364"/>
                    </a:cubicBezTo>
                    <a:cubicBezTo>
                      <a:pt x="609124" y="617696"/>
                      <a:pt x="603409" y="611981"/>
                      <a:pt x="596741" y="611981"/>
                    </a:cubicBezTo>
                    <a:cubicBezTo>
                      <a:pt x="592931" y="611981"/>
                      <a:pt x="589121" y="613886"/>
                      <a:pt x="587216" y="617696"/>
                    </a:cubicBezTo>
                    <a:cubicBezTo>
                      <a:pt x="582454" y="610076"/>
                      <a:pt x="573881" y="605314"/>
                      <a:pt x="564356" y="605314"/>
                    </a:cubicBezTo>
                    <a:cubicBezTo>
                      <a:pt x="554831" y="605314"/>
                      <a:pt x="547211" y="610076"/>
                      <a:pt x="542449" y="616744"/>
                    </a:cubicBezTo>
                    <a:cubicBezTo>
                      <a:pt x="541496" y="616744"/>
                      <a:pt x="541496" y="616744"/>
                      <a:pt x="540544" y="615791"/>
                    </a:cubicBezTo>
                    <a:cubicBezTo>
                      <a:pt x="539591" y="613886"/>
                      <a:pt x="537686" y="611029"/>
                      <a:pt x="536734" y="609124"/>
                    </a:cubicBezTo>
                    <a:cubicBezTo>
                      <a:pt x="546259" y="608171"/>
                      <a:pt x="553879" y="602456"/>
                      <a:pt x="556736" y="593884"/>
                    </a:cubicBezTo>
                    <a:cubicBezTo>
                      <a:pt x="560546" y="590074"/>
                      <a:pt x="563404" y="585311"/>
                      <a:pt x="563404" y="579596"/>
                    </a:cubicBezTo>
                    <a:cubicBezTo>
                      <a:pt x="563404" y="578644"/>
                      <a:pt x="563404" y="576739"/>
                      <a:pt x="563404" y="575786"/>
                    </a:cubicBezTo>
                    <a:cubicBezTo>
                      <a:pt x="563404" y="575786"/>
                      <a:pt x="564356" y="575786"/>
                      <a:pt x="564356" y="575786"/>
                    </a:cubicBezTo>
                    <a:cubicBezTo>
                      <a:pt x="567214" y="575786"/>
                      <a:pt x="570071" y="574834"/>
                      <a:pt x="572929" y="573881"/>
                    </a:cubicBezTo>
                    <a:cubicBezTo>
                      <a:pt x="571024" y="577691"/>
                      <a:pt x="569119" y="581501"/>
                      <a:pt x="569119" y="585311"/>
                    </a:cubicBezTo>
                    <a:cubicBezTo>
                      <a:pt x="569119" y="597694"/>
                      <a:pt x="578644" y="607219"/>
                      <a:pt x="591026" y="607219"/>
                    </a:cubicBezTo>
                    <a:cubicBezTo>
                      <a:pt x="603409" y="607219"/>
                      <a:pt x="612934" y="597694"/>
                      <a:pt x="612934" y="585311"/>
                    </a:cubicBezTo>
                    <a:cubicBezTo>
                      <a:pt x="612934" y="572929"/>
                      <a:pt x="603409" y="563404"/>
                      <a:pt x="591026" y="563404"/>
                    </a:cubicBezTo>
                    <a:cubicBezTo>
                      <a:pt x="586264" y="563404"/>
                      <a:pt x="582454" y="564356"/>
                      <a:pt x="579596" y="567214"/>
                    </a:cubicBezTo>
                    <a:cubicBezTo>
                      <a:pt x="580549" y="564356"/>
                      <a:pt x="581501" y="561499"/>
                      <a:pt x="581501" y="558641"/>
                    </a:cubicBezTo>
                    <a:cubicBezTo>
                      <a:pt x="581501" y="549116"/>
                      <a:pt x="573881" y="541496"/>
                      <a:pt x="564356" y="541496"/>
                    </a:cubicBezTo>
                    <a:cubicBezTo>
                      <a:pt x="554831" y="541496"/>
                      <a:pt x="547211" y="549116"/>
                      <a:pt x="547211" y="558641"/>
                    </a:cubicBezTo>
                    <a:cubicBezTo>
                      <a:pt x="547211" y="559594"/>
                      <a:pt x="547211" y="559594"/>
                      <a:pt x="547211" y="560546"/>
                    </a:cubicBezTo>
                    <a:cubicBezTo>
                      <a:pt x="546259" y="560546"/>
                      <a:pt x="545306" y="560546"/>
                      <a:pt x="543401" y="560546"/>
                    </a:cubicBezTo>
                    <a:cubicBezTo>
                      <a:pt x="537686" y="560546"/>
                      <a:pt x="531971" y="563404"/>
                      <a:pt x="528161" y="567214"/>
                    </a:cubicBezTo>
                    <a:cubicBezTo>
                      <a:pt x="527209" y="567214"/>
                      <a:pt x="527209" y="568166"/>
                      <a:pt x="526256" y="568166"/>
                    </a:cubicBezTo>
                    <a:cubicBezTo>
                      <a:pt x="526256" y="567214"/>
                      <a:pt x="526256" y="567214"/>
                      <a:pt x="526256" y="566261"/>
                    </a:cubicBezTo>
                    <a:cubicBezTo>
                      <a:pt x="526256" y="556736"/>
                      <a:pt x="518636" y="548164"/>
                      <a:pt x="508159" y="548164"/>
                    </a:cubicBezTo>
                    <a:cubicBezTo>
                      <a:pt x="498634" y="548164"/>
                      <a:pt x="490061" y="555784"/>
                      <a:pt x="490061" y="566261"/>
                    </a:cubicBezTo>
                    <a:cubicBezTo>
                      <a:pt x="490061" y="575786"/>
                      <a:pt x="497681" y="584359"/>
                      <a:pt x="508159" y="584359"/>
                    </a:cubicBezTo>
                    <a:cubicBezTo>
                      <a:pt x="510064" y="584359"/>
                      <a:pt x="511969" y="584359"/>
                      <a:pt x="513874" y="583406"/>
                    </a:cubicBezTo>
                    <a:cubicBezTo>
                      <a:pt x="513874" y="585311"/>
                      <a:pt x="512921" y="587216"/>
                      <a:pt x="512921" y="588169"/>
                    </a:cubicBezTo>
                    <a:cubicBezTo>
                      <a:pt x="512921" y="591979"/>
                      <a:pt x="513874" y="595789"/>
                      <a:pt x="515779" y="599599"/>
                    </a:cubicBezTo>
                    <a:cubicBezTo>
                      <a:pt x="514826" y="599599"/>
                      <a:pt x="512921" y="599599"/>
                      <a:pt x="511969" y="599599"/>
                    </a:cubicBezTo>
                    <a:cubicBezTo>
                      <a:pt x="510064" y="599599"/>
                      <a:pt x="508159" y="599599"/>
                      <a:pt x="506254" y="600551"/>
                    </a:cubicBezTo>
                    <a:cubicBezTo>
                      <a:pt x="504349" y="596741"/>
                      <a:pt x="501491" y="594836"/>
                      <a:pt x="497681" y="594836"/>
                    </a:cubicBezTo>
                    <a:cubicBezTo>
                      <a:pt x="492919" y="594836"/>
                      <a:pt x="490061" y="597694"/>
                      <a:pt x="489109" y="602456"/>
                    </a:cubicBezTo>
                    <a:cubicBezTo>
                      <a:pt x="488156" y="602456"/>
                      <a:pt x="487204" y="602456"/>
                      <a:pt x="487204" y="603409"/>
                    </a:cubicBezTo>
                    <a:cubicBezTo>
                      <a:pt x="483394" y="601504"/>
                      <a:pt x="479584" y="599599"/>
                      <a:pt x="475774" y="599599"/>
                    </a:cubicBezTo>
                    <a:cubicBezTo>
                      <a:pt x="464344" y="599599"/>
                      <a:pt x="454819" y="609124"/>
                      <a:pt x="454819" y="620554"/>
                    </a:cubicBezTo>
                    <a:cubicBezTo>
                      <a:pt x="454819" y="622459"/>
                      <a:pt x="454819" y="624364"/>
                      <a:pt x="455771" y="625316"/>
                    </a:cubicBezTo>
                    <a:cubicBezTo>
                      <a:pt x="452914" y="626269"/>
                      <a:pt x="450056" y="630079"/>
                      <a:pt x="450056" y="633889"/>
                    </a:cubicBezTo>
                    <a:cubicBezTo>
                      <a:pt x="450056" y="638651"/>
                      <a:pt x="453866" y="643414"/>
                      <a:pt x="459581" y="643414"/>
                    </a:cubicBezTo>
                    <a:cubicBezTo>
                      <a:pt x="459581" y="656749"/>
                      <a:pt x="471011" y="668179"/>
                      <a:pt x="484346" y="668179"/>
                    </a:cubicBezTo>
                    <a:cubicBezTo>
                      <a:pt x="490061" y="668179"/>
                      <a:pt x="494824" y="666274"/>
                      <a:pt x="498634" y="663416"/>
                    </a:cubicBezTo>
                    <a:cubicBezTo>
                      <a:pt x="500539" y="663416"/>
                      <a:pt x="501491" y="663416"/>
                      <a:pt x="503396" y="662464"/>
                    </a:cubicBezTo>
                    <a:cubicBezTo>
                      <a:pt x="505301" y="663416"/>
                      <a:pt x="508159" y="663416"/>
                      <a:pt x="511016" y="664369"/>
                    </a:cubicBezTo>
                    <a:cubicBezTo>
                      <a:pt x="511016" y="665321"/>
                      <a:pt x="511969" y="666274"/>
                      <a:pt x="511969" y="667226"/>
                    </a:cubicBezTo>
                    <a:cubicBezTo>
                      <a:pt x="511969" y="667226"/>
                      <a:pt x="511969" y="668179"/>
                      <a:pt x="511969" y="668179"/>
                    </a:cubicBezTo>
                    <a:cubicBezTo>
                      <a:pt x="511969" y="671989"/>
                      <a:pt x="512921" y="674846"/>
                      <a:pt x="513874" y="677704"/>
                    </a:cubicBezTo>
                    <a:cubicBezTo>
                      <a:pt x="512921" y="677704"/>
                      <a:pt x="512921" y="677704"/>
                      <a:pt x="511969" y="678656"/>
                    </a:cubicBezTo>
                    <a:cubicBezTo>
                      <a:pt x="509111" y="673894"/>
                      <a:pt x="504349" y="671036"/>
                      <a:pt x="498634" y="671036"/>
                    </a:cubicBezTo>
                    <a:cubicBezTo>
                      <a:pt x="493871" y="671036"/>
                      <a:pt x="490061" y="672941"/>
                      <a:pt x="487204" y="675799"/>
                    </a:cubicBezTo>
                    <a:cubicBezTo>
                      <a:pt x="485299" y="674846"/>
                      <a:pt x="483394" y="673894"/>
                      <a:pt x="481489" y="673894"/>
                    </a:cubicBezTo>
                    <a:cubicBezTo>
                      <a:pt x="474821" y="673894"/>
                      <a:pt x="470059" y="678656"/>
                      <a:pt x="470059" y="685324"/>
                    </a:cubicBezTo>
                    <a:cubicBezTo>
                      <a:pt x="470059" y="691991"/>
                      <a:pt x="474821" y="696754"/>
                      <a:pt x="481489" y="696754"/>
                    </a:cubicBezTo>
                    <a:cubicBezTo>
                      <a:pt x="482441" y="696754"/>
                      <a:pt x="483394" y="696754"/>
                      <a:pt x="484346" y="695801"/>
                    </a:cubicBezTo>
                    <a:cubicBezTo>
                      <a:pt x="485299" y="697706"/>
                      <a:pt x="486251" y="698659"/>
                      <a:pt x="488156" y="700564"/>
                    </a:cubicBezTo>
                    <a:cubicBezTo>
                      <a:pt x="487204" y="704374"/>
                      <a:pt x="486251" y="708184"/>
                      <a:pt x="486251" y="712946"/>
                    </a:cubicBezTo>
                    <a:cubicBezTo>
                      <a:pt x="486251" y="713899"/>
                      <a:pt x="486251" y="714851"/>
                      <a:pt x="486251" y="715804"/>
                    </a:cubicBezTo>
                    <a:cubicBezTo>
                      <a:pt x="480536" y="707231"/>
                      <a:pt x="471011" y="701516"/>
                      <a:pt x="460534" y="701516"/>
                    </a:cubicBezTo>
                    <a:cubicBezTo>
                      <a:pt x="450056" y="701516"/>
                      <a:pt x="441484" y="706279"/>
                      <a:pt x="435769" y="714851"/>
                    </a:cubicBezTo>
                    <a:cubicBezTo>
                      <a:pt x="432911" y="712946"/>
                      <a:pt x="429101" y="711994"/>
                      <a:pt x="426244" y="711041"/>
                    </a:cubicBezTo>
                    <a:cubicBezTo>
                      <a:pt x="429101" y="708184"/>
                      <a:pt x="431006" y="705326"/>
                      <a:pt x="432911" y="701516"/>
                    </a:cubicBezTo>
                    <a:cubicBezTo>
                      <a:pt x="435769" y="698659"/>
                      <a:pt x="437674" y="695801"/>
                      <a:pt x="437674" y="691039"/>
                    </a:cubicBezTo>
                    <a:cubicBezTo>
                      <a:pt x="437674" y="686276"/>
                      <a:pt x="434816" y="681514"/>
                      <a:pt x="431006" y="679609"/>
                    </a:cubicBezTo>
                    <a:cubicBezTo>
                      <a:pt x="426244" y="672941"/>
                      <a:pt x="418624" y="668179"/>
                      <a:pt x="410051" y="668179"/>
                    </a:cubicBezTo>
                    <a:cubicBezTo>
                      <a:pt x="408146" y="668179"/>
                      <a:pt x="406241" y="668179"/>
                      <a:pt x="404336" y="669131"/>
                    </a:cubicBezTo>
                    <a:cubicBezTo>
                      <a:pt x="403384" y="666274"/>
                      <a:pt x="402431" y="663416"/>
                      <a:pt x="401479" y="661511"/>
                    </a:cubicBezTo>
                    <a:cubicBezTo>
                      <a:pt x="404336" y="657701"/>
                      <a:pt x="407194" y="653891"/>
                      <a:pt x="409099" y="650081"/>
                    </a:cubicBezTo>
                    <a:cubicBezTo>
                      <a:pt x="410051" y="649129"/>
                      <a:pt x="410051" y="648176"/>
                      <a:pt x="410051" y="647224"/>
                    </a:cubicBezTo>
                    <a:cubicBezTo>
                      <a:pt x="410051" y="647224"/>
                      <a:pt x="410051" y="647224"/>
                      <a:pt x="410051" y="647224"/>
                    </a:cubicBezTo>
                    <a:cubicBezTo>
                      <a:pt x="411004" y="643414"/>
                      <a:pt x="411956" y="638651"/>
                      <a:pt x="411956" y="634841"/>
                    </a:cubicBezTo>
                    <a:cubicBezTo>
                      <a:pt x="411956" y="611981"/>
                      <a:pt x="392906" y="592931"/>
                      <a:pt x="370046" y="592931"/>
                    </a:cubicBezTo>
                    <a:cubicBezTo>
                      <a:pt x="366236" y="592931"/>
                      <a:pt x="363379" y="593884"/>
                      <a:pt x="360521" y="593884"/>
                    </a:cubicBezTo>
                    <a:cubicBezTo>
                      <a:pt x="361474" y="591979"/>
                      <a:pt x="362426" y="590074"/>
                      <a:pt x="362426" y="588169"/>
                    </a:cubicBezTo>
                    <a:cubicBezTo>
                      <a:pt x="362426" y="581501"/>
                      <a:pt x="356711" y="576739"/>
                      <a:pt x="350996" y="576739"/>
                    </a:cubicBezTo>
                    <a:cubicBezTo>
                      <a:pt x="347186" y="576739"/>
                      <a:pt x="344329" y="578644"/>
                      <a:pt x="342424" y="580549"/>
                    </a:cubicBezTo>
                    <a:cubicBezTo>
                      <a:pt x="340519" y="579596"/>
                      <a:pt x="338614" y="578644"/>
                      <a:pt x="335756" y="578644"/>
                    </a:cubicBezTo>
                    <a:cubicBezTo>
                      <a:pt x="329089" y="578644"/>
                      <a:pt x="324326" y="583406"/>
                      <a:pt x="324326" y="590074"/>
                    </a:cubicBezTo>
                    <a:cubicBezTo>
                      <a:pt x="324326" y="596741"/>
                      <a:pt x="329089" y="601504"/>
                      <a:pt x="335756" y="601504"/>
                    </a:cubicBezTo>
                    <a:cubicBezTo>
                      <a:pt x="339566" y="601504"/>
                      <a:pt x="342424" y="599599"/>
                      <a:pt x="344329" y="597694"/>
                    </a:cubicBezTo>
                    <a:cubicBezTo>
                      <a:pt x="345281" y="598646"/>
                      <a:pt x="346234" y="598646"/>
                      <a:pt x="348139" y="599599"/>
                    </a:cubicBezTo>
                    <a:cubicBezTo>
                      <a:pt x="331946" y="597694"/>
                      <a:pt x="324326" y="611029"/>
                      <a:pt x="324326" y="625316"/>
                    </a:cubicBezTo>
                    <a:cubicBezTo>
                      <a:pt x="324326" y="626269"/>
                      <a:pt x="324326" y="626269"/>
                      <a:pt x="324326" y="627221"/>
                    </a:cubicBezTo>
                    <a:cubicBezTo>
                      <a:pt x="321469" y="629126"/>
                      <a:pt x="318611" y="631031"/>
                      <a:pt x="316706" y="633889"/>
                    </a:cubicBezTo>
                    <a:cubicBezTo>
                      <a:pt x="316706" y="633889"/>
                      <a:pt x="316706" y="633889"/>
                      <a:pt x="316706" y="633889"/>
                    </a:cubicBezTo>
                    <a:cubicBezTo>
                      <a:pt x="316706" y="632936"/>
                      <a:pt x="316706" y="631984"/>
                      <a:pt x="316706" y="631031"/>
                    </a:cubicBezTo>
                    <a:cubicBezTo>
                      <a:pt x="316706" y="625316"/>
                      <a:pt x="313849" y="620554"/>
                      <a:pt x="310039" y="616744"/>
                    </a:cubicBezTo>
                    <a:cubicBezTo>
                      <a:pt x="310039" y="609124"/>
                      <a:pt x="303371" y="602456"/>
                      <a:pt x="294799" y="602456"/>
                    </a:cubicBezTo>
                    <a:cubicBezTo>
                      <a:pt x="286226" y="602456"/>
                      <a:pt x="279559" y="609124"/>
                      <a:pt x="279559" y="617696"/>
                    </a:cubicBezTo>
                    <a:cubicBezTo>
                      <a:pt x="279559" y="619601"/>
                      <a:pt x="280511" y="621506"/>
                      <a:pt x="280511" y="623411"/>
                    </a:cubicBezTo>
                    <a:cubicBezTo>
                      <a:pt x="279559" y="625316"/>
                      <a:pt x="278606" y="628174"/>
                      <a:pt x="278606" y="631031"/>
                    </a:cubicBezTo>
                    <a:cubicBezTo>
                      <a:pt x="278606" y="641509"/>
                      <a:pt x="287179" y="650081"/>
                      <a:pt x="297656" y="650081"/>
                    </a:cubicBezTo>
                    <a:cubicBezTo>
                      <a:pt x="302419" y="650081"/>
                      <a:pt x="306229" y="648176"/>
                      <a:pt x="310039" y="645319"/>
                    </a:cubicBezTo>
                    <a:cubicBezTo>
                      <a:pt x="310039" y="645319"/>
                      <a:pt x="310039" y="645319"/>
                      <a:pt x="310991" y="645319"/>
                    </a:cubicBezTo>
                    <a:cubicBezTo>
                      <a:pt x="310039" y="648176"/>
                      <a:pt x="310039" y="650081"/>
                      <a:pt x="310039" y="652939"/>
                    </a:cubicBezTo>
                    <a:cubicBezTo>
                      <a:pt x="310039" y="657701"/>
                      <a:pt x="310991" y="662464"/>
                      <a:pt x="312896" y="666274"/>
                    </a:cubicBezTo>
                    <a:cubicBezTo>
                      <a:pt x="310991" y="666274"/>
                      <a:pt x="310039" y="665321"/>
                      <a:pt x="308134" y="665321"/>
                    </a:cubicBezTo>
                    <a:cubicBezTo>
                      <a:pt x="306229" y="665321"/>
                      <a:pt x="305276" y="665321"/>
                      <a:pt x="304324" y="666274"/>
                    </a:cubicBezTo>
                    <a:cubicBezTo>
                      <a:pt x="304324" y="665321"/>
                      <a:pt x="304324" y="665321"/>
                      <a:pt x="304324" y="664369"/>
                    </a:cubicBezTo>
                    <a:cubicBezTo>
                      <a:pt x="304324" y="656749"/>
                      <a:pt x="297656" y="650081"/>
                      <a:pt x="290036" y="650081"/>
                    </a:cubicBezTo>
                    <a:cubicBezTo>
                      <a:pt x="282416" y="650081"/>
                      <a:pt x="275749" y="656749"/>
                      <a:pt x="275749" y="664369"/>
                    </a:cubicBezTo>
                    <a:cubicBezTo>
                      <a:pt x="275749" y="671989"/>
                      <a:pt x="282416" y="678656"/>
                      <a:pt x="290036" y="678656"/>
                    </a:cubicBezTo>
                    <a:cubicBezTo>
                      <a:pt x="289084" y="680561"/>
                      <a:pt x="289084" y="683419"/>
                      <a:pt x="289084" y="685324"/>
                    </a:cubicBezTo>
                    <a:cubicBezTo>
                      <a:pt x="289084" y="696754"/>
                      <a:pt x="297656" y="705326"/>
                      <a:pt x="309086" y="705326"/>
                    </a:cubicBezTo>
                    <a:cubicBezTo>
                      <a:pt x="320516" y="705326"/>
                      <a:pt x="329089" y="696754"/>
                      <a:pt x="329089" y="685324"/>
                    </a:cubicBezTo>
                    <a:cubicBezTo>
                      <a:pt x="329089" y="683419"/>
                      <a:pt x="329089" y="681514"/>
                      <a:pt x="328136" y="679609"/>
                    </a:cubicBezTo>
                    <a:cubicBezTo>
                      <a:pt x="330994" y="680561"/>
                      <a:pt x="333851" y="681514"/>
                      <a:pt x="337661" y="682466"/>
                    </a:cubicBezTo>
                    <a:cubicBezTo>
                      <a:pt x="338614" y="685324"/>
                      <a:pt x="340519" y="688181"/>
                      <a:pt x="342424" y="690086"/>
                    </a:cubicBezTo>
                    <a:cubicBezTo>
                      <a:pt x="342424" y="692944"/>
                      <a:pt x="343376" y="695801"/>
                      <a:pt x="345281" y="698659"/>
                    </a:cubicBezTo>
                    <a:cubicBezTo>
                      <a:pt x="345281" y="698659"/>
                      <a:pt x="344329" y="698659"/>
                      <a:pt x="344329" y="698659"/>
                    </a:cubicBezTo>
                    <a:cubicBezTo>
                      <a:pt x="335756" y="698659"/>
                      <a:pt x="329089" y="705326"/>
                      <a:pt x="329089" y="713899"/>
                    </a:cubicBezTo>
                    <a:cubicBezTo>
                      <a:pt x="329089" y="714851"/>
                      <a:pt x="329089" y="714851"/>
                      <a:pt x="329089" y="715804"/>
                    </a:cubicBezTo>
                    <a:cubicBezTo>
                      <a:pt x="328136" y="716756"/>
                      <a:pt x="328136" y="717709"/>
                      <a:pt x="327184" y="719614"/>
                    </a:cubicBezTo>
                    <a:cubicBezTo>
                      <a:pt x="324326" y="716756"/>
                      <a:pt x="320516" y="715804"/>
                      <a:pt x="316706" y="715804"/>
                    </a:cubicBezTo>
                    <a:cubicBezTo>
                      <a:pt x="308134" y="715804"/>
                      <a:pt x="300514" y="722471"/>
                      <a:pt x="300514" y="731996"/>
                    </a:cubicBezTo>
                    <a:cubicBezTo>
                      <a:pt x="300514" y="740569"/>
                      <a:pt x="307181" y="748189"/>
                      <a:pt x="316706" y="748189"/>
                    </a:cubicBezTo>
                    <a:cubicBezTo>
                      <a:pt x="321469" y="748189"/>
                      <a:pt x="325279" y="746284"/>
                      <a:pt x="328136" y="743426"/>
                    </a:cubicBezTo>
                    <a:cubicBezTo>
                      <a:pt x="330041" y="746284"/>
                      <a:pt x="331946" y="748189"/>
                      <a:pt x="333851" y="750094"/>
                    </a:cubicBezTo>
                    <a:cubicBezTo>
                      <a:pt x="333851" y="750094"/>
                      <a:pt x="333851" y="750094"/>
                      <a:pt x="333851" y="750094"/>
                    </a:cubicBezTo>
                    <a:cubicBezTo>
                      <a:pt x="328136" y="750094"/>
                      <a:pt x="324326" y="754856"/>
                      <a:pt x="324326" y="759619"/>
                    </a:cubicBezTo>
                    <a:cubicBezTo>
                      <a:pt x="324326" y="764381"/>
                      <a:pt x="329089" y="769144"/>
                      <a:pt x="333851" y="769144"/>
                    </a:cubicBezTo>
                    <a:cubicBezTo>
                      <a:pt x="336709" y="769144"/>
                      <a:pt x="339566" y="767239"/>
                      <a:pt x="341471" y="765334"/>
                    </a:cubicBezTo>
                    <a:cubicBezTo>
                      <a:pt x="340519" y="768191"/>
                      <a:pt x="339566" y="772001"/>
                      <a:pt x="339566" y="774859"/>
                    </a:cubicBezTo>
                    <a:cubicBezTo>
                      <a:pt x="339566" y="779621"/>
                      <a:pt x="340519" y="783431"/>
                      <a:pt x="342424" y="788194"/>
                    </a:cubicBezTo>
                    <a:cubicBezTo>
                      <a:pt x="338614" y="789146"/>
                      <a:pt x="334804" y="792004"/>
                      <a:pt x="332899" y="794861"/>
                    </a:cubicBezTo>
                    <a:cubicBezTo>
                      <a:pt x="332899" y="793909"/>
                      <a:pt x="332899" y="793909"/>
                      <a:pt x="332899" y="792956"/>
                    </a:cubicBezTo>
                    <a:cubicBezTo>
                      <a:pt x="332899" y="782479"/>
                      <a:pt x="324326" y="772954"/>
                      <a:pt x="313849" y="772954"/>
                    </a:cubicBezTo>
                    <a:cubicBezTo>
                      <a:pt x="312896" y="772001"/>
                      <a:pt x="310991" y="772001"/>
                      <a:pt x="309086" y="772001"/>
                    </a:cubicBezTo>
                    <a:cubicBezTo>
                      <a:pt x="305276" y="772001"/>
                      <a:pt x="301466" y="774859"/>
                      <a:pt x="299561" y="777716"/>
                    </a:cubicBezTo>
                    <a:cubicBezTo>
                      <a:pt x="294799" y="781526"/>
                      <a:pt x="292894" y="787241"/>
                      <a:pt x="292894" y="792956"/>
                    </a:cubicBezTo>
                    <a:cubicBezTo>
                      <a:pt x="292894" y="804386"/>
                      <a:pt x="302419" y="812959"/>
                      <a:pt x="312896" y="812959"/>
                    </a:cubicBezTo>
                    <a:cubicBezTo>
                      <a:pt x="318611" y="812959"/>
                      <a:pt x="324326" y="810101"/>
                      <a:pt x="328136" y="806291"/>
                    </a:cubicBezTo>
                    <a:cubicBezTo>
                      <a:pt x="328136" y="807244"/>
                      <a:pt x="328136" y="807244"/>
                      <a:pt x="328136" y="808196"/>
                    </a:cubicBezTo>
                    <a:cubicBezTo>
                      <a:pt x="328136" y="812959"/>
                      <a:pt x="330041" y="816769"/>
                      <a:pt x="331946" y="820579"/>
                    </a:cubicBezTo>
                    <a:cubicBezTo>
                      <a:pt x="321469" y="824389"/>
                      <a:pt x="314801" y="832961"/>
                      <a:pt x="314801" y="844391"/>
                    </a:cubicBezTo>
                    <a:cubicBezTo>
                      <a:pt x="314801" y="858679"/>
                      <a:pt x="326231" y="870109"/>
                      <a:pt x="340519" y="870109"/>
                    </a:cubicBezTo>
                    <a:cubicBezTo>
                      <a:pt x="344329" y="870109"/>
                      <a:pt x="348139" y="869156"/>
                      <a:pt x="351949" y="867251"/>
                    </a:cubicBezTo>
                    <a:cubicBezTo>
                      <a:pt x="352901" y="867251"/>
                      <a:pt x="352901" y="867251"/>
                      <a:pt x="353854" y="867251"/>
                    </a:cubicBezTo>
                    <a:cubicBezTo>
                      <a:pt x="353854" y="868204"/>
                      <a:pt x="352901" y="870109"/>
                      <a:pt x="352901" y="871061"/>
                    </a:cubicBezTo>
                    <a:cubicBezTo>
                      <a:pt x="352901" y="878681"/>
                      <a:pt x="359569" y="885349"/>
                      <a:pt x="367189" y="885349"/>
                    </a:cubicBezTo>
                    <a:cubicBezTo>
                      <a:pt x="367189" y="885349"/>
                      <a:pt x="368141" y="885349"/>
                      <a:pt x="368141" y="885349"/>
                    </a:cubicBezTo>
                    <a:cubicBezTo>
                      <a:pt x="369094" y="887254"/>
                      <a:pt x="370046" y="888206"/>
                      <a:pt x="371951" y="890111"/>
                    </a:cubicBezTo>
                    <a:cubicBezTo>
                      <a:pt x="371951" y="891064"/>
                      <a:pt x="372904" y="891064"/>
                      <a:pt x="372904" y="892016"/>
                    </a:cubicBezTo>
                    <a:cubicBezTo>
                      <a:pt x="370999" y="891064"/>
                      <a:pt x="369094" y="890111"/>
                      <a:pt x="367189" y="890111"/>
                    </a:cubicBezTo>
                    <a:cubicBezTo>
                      <a:pt x="362426" y="890111"/>
                      <a:pt x="358616" y="893921"/>
                      <a:pt x="358616" y="898684"/>
                    </a:cubicBezTo>
                    <a:cubicBezTo>
                      <a:pt x="358616" y="903446"/>
                      <a:pt x="362426" y="907256"/>
                      <a:pt x="367189" y="907256"/>
                    </a:cubicBezTo>
                    <a:cubicBezTo>
                      <a:pt x="371951" y="907256"/>
                      <a:pt x="375761" y="903446"/>
                      <a:pt x="375761" y="898684"/>
                    </a:cubicBezTo>
                    <a:cubicBezTo>
                      <a:pt x="375761" y="896779"/>
                      <a:pt x="374809" y="894874"/>
                      <a:pt x="373856" y="892969"/>
                    </a:cubicBezTo>
                    <a:cubicBezTo>
                      <a:pt x="376714" y="896779"/>
                      <a:pt x="381476" y="899636"/>
                      <a:pt x="386239" y="899636"/>
                    </a:cubicBezTo>
                    <a:cubicBezTo>
                      <a:pt x="386239" y="899636"/>
                      <a:pt x="386239" y="899636"/>
                      <a:pt x="386239" y="899636"/>
                    </a:cubicBezTo>
                    <a:cubicBezTo>
                      <a:pt x="391954" y="912019"/>
                      <a:pt x="404336" y="920591"/>
                      <a:pt x="417671" y="920591"/>
                    </a:cubicBezTo>
                    <a:cubicBezTo>
                      <a:pt x="417671" y="920591"/>
                      <a:pt x="417671" y="920591"/>
                      <a:pt x="417671" y="920591"/>
                    </a:cubicBezTo>
                    <a:cubicBezTo>
                      <a:pt x="418624" y="923449"/>
                      <a:pt x="421481" y="926306"/>
                      <a:pt x="425291" y="926306"/>
                    </a:cubicBezTo>
                    <a:cubicBezTo>
                      <a:pt x="428149" y="926306"/>
                      <a:pt x="430054" y="925354"/>
                      <a:pt x="431006" y="923449"/>
                    </a:cubicBezTo>
                    <a:cubicBezTo>
                      <a:pt x="432911" y="924401"/>
                      <a:pt x="433864" y="924401"/>
                      <a:pt x="435769" y="924401"/>
                    </a:cubicBezTo>
                    <a:cubicBezTo>
                      <a:pt x="440531" y="924401"/>
                      <a:pt x="445294" y="921544"/>
                      <a:pt x="447199" y="916781"/>
                    </a:cubicBezTo>
                    <a:cubicBezTo>
                      <a:pt x="448151" y="916781"/>
                      <a:pt x="449104" y="917734"/>
                      <a:pt x="450056" y="917734"/>
                    </a:cubicBezTo>
                    <a:cubicBezTo>
                      <a:pt x="450056" y="918686"/>
                      <a:pt x="449104" y="920591"/>
                      <a:pt x="449104" y="922496"/>
                    </a:cubicBezTo>
                    <a:cubicBezTo>
                      <a:pt x="449104" y="928211"/>
                      <a:pt x="451009" y="932974"/>
                      <a:pt x="454819" y="935831"/>
                    </a:cubicBezTo>
                    <a:cubicBezTo>
                      <a:pt x="454819" y="935831"/>
                      <a:pt x="454819" y="935831"/>
                      <a:pt x="454819" y="935831"/>
                    </a:cubicBezTo>
                    <a:cubicBezTo>
                      <a:pt x="452914" y="935831"/>
                      <a:pt x="451009" y="935831"/>
                      <a:pt x="449104" y="936784"/>
                    </a:cubicBezTo>
                    <a:cubicBezTo>
                      <a:pt x="446246" y="935831"/>
                      <a:pt x="442436" y="934879"/>
                      <a:pt x="438626" y="934879"/>
                    </a:cubicBezTo>
                    <a:cubicBezTo>
                      <a:pt x="430054" y="934879"/>
                      <a:pt x="422434" y="937736"/>
                      <a:pt x="415766" y="942499"/>
                    </a:cubicBezTo>
                    <a:cubicBezTo>
                      <a:pt x="415766" y="941546"/>
                      <a:pt x="415766" y="940594"/>
                      <a:pt x="415766" y="939641"/>
                    </a:cubicBezTo>
                    <a:cubicBezTo>
                      <a:pt x="415766" y="932021"/>
                      <a:pt x="410051" y="925354"/>
                      <a:pt x="401479" y="925354"/>
                    </a:cubicBezTo>
                    <a:cubicBezTo>
                      <a:pt x="393859" y="925354"/>
                      <a:pt x="387191" y="932021"/>
                      <a:pt x="387191" y="939641"/>
                    </a:cubicBezTo>
                    <a:cubicBezTo>
                      <a:pt x="387191" y="947261"/>
                      <a:pt x="393859" y="953929"/>
                      <a:pt x="401479" y="953929"/>
                    </a:cubicBezTo>
                    <a:cubicBezTo>
                      <a:pt x="402431" y="953929"/>
                      <a:pt x="403384" y="953929"/>
                      <a:pt x="405289" y="953929"/>
                    </a:cubicBezTo>
                    <a:cubicBezTo>
                      <a:pt x="401479" y="959644"/>
                      <a:pt x="399574" y="966311"/>
                      <a:pt x="399574" y="973931"/>
                    </a:cubicBezTo>
                    <a:cubicBezTo>
                      <a:pt x="397669" y="973931"/>
                      <a:pt x="395764" y="972979"/>
                      <a:pt x="392906" y="972979"/>
                    </a:cubicBezTo>
                    <a:cubicBezTo>
                      <a:pt x="374809" y="972979"/>
                      <a:pt x="359569" y="988219"/>
                      <a:pt x="359569" y="1006316"/>
                    </a:cubicBezTo>
                    <a:cubicBezTo>
                      <a:pt x="359569" y="1024414"/>
                      <a:pt x="374809" y="1039654"/>
                      <a:pt x="392906" y="1039654"/>
                    </a:cubicBezTo>
                    <a:cubicBezTo>
                      <a:pt x="396716" y="1039654"/>
                      <a:pt x="400526" y="1038701"/>
                      <a:pt x="404336" y="1037749"/>
                    </a:cubicBezTo>
                    <a:cubicBezTo>
                      <a:pt x="405289" y="1038701"/>
                      <a:pt x="407194" y="1038701"/>
                      <a:pt x="409099" y="1038701"/>
                    </a:cubicBezTo>
                    <a:cubicBezTo>
                      <a:pt x="414814" y="1038701"/>
                      <a:pt x="418624" y="1034891"/>
                      <a:pt x="418624" y="1029176"/>
                    </a:cubicBezTo>
                    <a:cubicBezTo>
                      <a:pt x="418624" y="1029176"/>
                      <a:pt x="418624" y="1028224"/>
                      <a:pt x="418624" y="1028224"/>
                    </a:cubicBezTo>
                    <a:cubicBezTo>
                      <a:pt x="419576" y="1027271"/>
                      <a:pt x="420529" y="1025366"/>
                      <a:pt x="421481" y="1024414"/>
                    </a:cubicBezTo>
                    <a:cubicBezTo>
                      <a:pt x="422434" y="1025366"/>
                      <a:pt x="423386" y="1025366"/>
                      <a:pt x="424339" y="1026319"/>
                    </a:cubicBezTo>
                    <a:cubicBezTo>
                      <a:pt x="426244" y="1030129"/>
                      <a:pt x="429101" y="1033939"/>
                      <a:pt x="432911" y="1035844"/>
                    </a:cubicBezTo>
                    <a:cubicBezTo>
                      <a:pt x="431006" y="1036796"/>
                      <a:pt x="429101" y="1039654"/>
                      <a:pt x="429101" y="1042511"/>
                    </a:cubicBezTo>
                    <a:cubicBezTo>
                      <a:pt x="429101" y="1046321"/>
                      <a:pt x="431959" y="1050131"/>
                      <a:pt x="436721" y="1050131"/>
                    </a:cubicBezTo>
                    <a:cubicBezTo>
                      <a:pt x="440531" y="1050131"/>
                      <a:pt x="444341" y="1047274"/>
                      <a:pt x="444341" y="1042511"/>
                    </a:cubicBezTo>
                    <a:cubicBezTo>
                      <a:pt x="444341" y="1040606"/>
                      <a:pt x="443389" y="1038701"/>
                      <a:pt x="442436" y="1037749"/>
                    </a:cubicBezTo>
                    <a:cubicBezTo>
                      <a:pt x="444341" y="1037749"/>
                      <a:pt x="446246" y="1036796"/>
                      <a:pt x="447199" y="1036796"/>
                    </a:cubicBezTo>
                    <a:cubicBezTo>
                      <a:pt x="449104" y="1038701"/>
                      <a:pt x="451009" y="1040606"/>
                      <a:pt x="452914" y="1042511"/>
                    </a:cubicBezTo>
                    <a:cubicBezTo>
                      <a:pt x="451009" y="1044416"/>
                      <a:pt x="449104" y="1046321"/>
                      <a:pt x="447199" y="1048226"/>
                    </a:cubicBezTo>
                    <a:cubicBezTo>
                      <a:pt x="447199" y="1048226"/>
                      <a:pt x="447199" y="1048226"/>
                      <a:pt x="447199" y="1048226"/>
                    </a:cubicBezTo>
                    <a:cubicBezTo>
                      <a:pt x="434816" y="1048226"/>
                      <a:pt x="424339" y="1058704"/>
                      <a:pt x="424339" y="1071086"/>
                    </a:cubicBezTo>
                    <a:cubicBezTo>
                      <a:pt x="424339" y="1072991"/>
                      <a:pt x="424339" y="1074896"/>
                      <a:pt x="425291" y="1076801"/>
                    </a:cubicBezTo>
                    <a:cubicBezTo>
                      <a:pt x="421481" y="1073944"/>
                      <a:pt x="416719" y="1072991"/>
                      <a:pt x="412909" y="1072991"/>
                    </a:cubicBezTo>
                    <a:cubicBezTo>
                      <a:pt x="399574" y="1072991"/>
                      <a:pt x="389096" y="1083469"/>
                      <a:pt x="389096" y="1096804"/>
                    </a:cubicBezTo>
                    <a:cubicBezTo>
                      <a:pt x="389096" y="1097756"/>
                      <a:pt x="389096" y="1097756"/>
                      <a:pt x="389096" y="1098709"/>
                    </a:cubicBezTo>
                    <a:cubicBezTo>
                      <a:pt x="389096" y="1098709"/>
                      <a:pt x="389096" y="1098709"/>
                      <a:pt x="389096" y="1098709"/>
                    </a:cubicBezTo>
                    <a:cubicBezTo>
                      <a:pt x="387191" y="1093946"/>
                      <a:pt x="382429" y="1091089"/>
                      <a:pt x="377666" y="1091089"/>
                    </a:cubicBezTo>
                    <a:cubicBezTo>
                      <a:pt x="375761" y="1091089"/>
                      <a:pt x="373856" y="1092041"/>
                      <a:pt x="371951" y="1092994"/>
                    </a:cubicBezTo>
                    <a:cubicBezTo>
                      <a:pt x="373856" y="1090136"/>
                      <a:pt x="374809" y="1086326"/>
                      <a:pt x="374809" y="1082516"/>
                    </a:cubicBezTo>
                    <a:cubicBezTo>
                      <a:pt x="374809" y="1078706"/>
                      <a:pt x="373856" y="1074896"/>
                      <a:pt x="371951" y="1072039"/>
                    </a:cubicBezTo>
                    <a:cubicBezTo>
                      <a:pt x="372904" y="1072039"/>
                      <a:pt x="374809" y="1072991"/>
                      <a:pt x="375761" y="1072991"/>
                    </a:cubicBezTo>
                    <a:cubicBezTo>
                      <a:pt x="382429" y="1072991"/>
                      <a:pt x="388144" y="1067276"/>
                      <a:pt x="388144" y="1060609"/>
                    </a:cubicBezTo>
                    <a:cubicBezTo>
                      <a:pt x="388144" y="1060609"/>
                      <a:pt x="388144" y="1060609"/>
                      <a:pt x="388144" y="1060609"/>
                    </a:cubicBezTo>
                    <a:cubicBezTo>
                      <a:pt x="389096" y="1058704"/>
                      <a:pt x="390049" y="1056799"/>
                      <a:pt x="390049" y="1054894"/>
                    </a:cubicBezTo>
                    <a:cubicBezTo>
                      <a:pt x="390049" y="1050131"/>
                      <a:pt x="386239" y="1046321"/>
                      <a:pt x="381476" y="1046321"/>
                    </a:cubicBezTo>
                    <a:cubicBezTo>
                      <a:pt x="379571" y="1046321"/>
                      <a:pt x="377666" y="1047274"/>
                      <a:pt x="375761" y="1048226"/>
                    </a:cubicBezTo>
                    <a:cubicBezTo>
                      <a:pt x="375761" y="1048226"/>
                      <a:pt x="375761" y="1048226"/>
                      <a:pt x="374809" y="1048226"/>
                    </a:cubicBezTo>
                    <a:cubicBezTo>
                      <a:pt x="368141" y="1048226"/>
                      <a:pt x="362426" y="1053941"/>
                      <a:pt x="362426" y="1060609"/>
                    </a:cubicBezTo>
                    <a:cubicBezTo>
                      <a:pt x="362426" y="1062514"/>
                      <a:pt x="362426" y="1063466"/>
                      <a:pt x="363379" y="1065371"/>
                    </a:cubicBezTo>
                    <a:cubicBezTo>
                      <a:pt x="360521" y="1063466"/>
                      <a:pt x="357664" y="1062514"/>
                      <a:pt x="353854" y="1062514"/>
                    </a:cubicBezTo>
                    <a:cubicBezTo>
                      <a:pt x="342424" y="1062514"/>
                      <a:pt x="333851" y="1072039"/>
                      <a:pt x="333851" y="1082516"/>
                    </a:cubicBezTo>
                    <a:cubicBezTo>
                      <a:pt x="333851" y="1087279"/>
                      <a:pt x="335756" y="1091089"/>
                      <a:pt x="338614" y="1094899"/>
                    </a:cubicBezTo>
                    <a:cubicBezTo>
                      <a:pt x="337661" y="1094899"/>
                      <a:pt x="337661" y="1094899"/>
                      <a:pt x="336709" y="1094899"/>
                    </a:cubicBezTo>
                    <a:cubicBezTo>
                      <a:pt x="330994" y="1094899"/>
                      <a:pt x="327184" y="1099661"/>
                      <a:pt x="327184" y="1104424"/>
                    </a:cubicBezTo>
                    <a:cubicBezTo>
                      <a:pt x="327184" y="1105376"/>
                      <a:pt x="327184" y="1106329"/>
                      <a:pt x="328136" y="1107281"/>
                    </a:cubicBezTo>
                    <a:cubicBezTo>
                      <a:pt x="327184" y="1107281"/>
                      <a:pt x="325279" y="1107281"/>
                      <a:pt x="324326" y="1108234"/>
                    </a:cubicBezTo>
                    <a:cubicBezTo>
                      <a:pt x="324326" y="1108234"/>
                      <a:pt x="324326" y="1108234"/>
                      <a:pt x="324326" y="1108234"/>
                    </a:cubicBezTo>
                    <a:cubicBezTo>
                      <a:pt x="324326" y="1108234"/>
                      <a:pt x="323374" y="1108234"/>
                      <a:pt x="323374" y="1108234"/>
                    </a:cubicBezTo>
                    <a:cubicBezTo>
                      <a:pt x="325279" y="1106329"/>
                      <a:pt x="326231" y="1103471"/>
                      <a:pt x="326231" y="1100614"/>
                    </a:cubicBezTo>
                    <a:cubicBezTo>
                      <a:pt x="326231" y="1092994"/>
                      <a:pt x="319564" y="1086326"/>
                      <a:pt x="311944" y="1086326"/>
                    </a:cubicBezTo>
                    <a:cubicBezTo>
                      <a:pt x="310039" y="1086326"/>
                      <a:pt x="308134" y="1086326"/>
                      <a:pt x="307181" y="1087279"/>
                    </a:cubicBezTo>
                    <a:cubicBezTo>
                      <a:pt x="309086" y="1085374"/>
                      <a:pt x="310039" y="1083469"/>
                      <a:pt x="310991" y="1080611"/>
                    </a:cubicBezTo>
                    <a:cubicBezTo>
                      <a:pt x="311944" y="1080611"/>
                      <a:pt x="311944" y="1080611"/>
                      <a:pt x="312896" y="1080611"/>
                    </a:cubicBezTo>
                    <a:cubicBezTo>
                      <a:pt x="330041" y="1080611"/>
                      <a:pt x="343376" y="1067276"/>
                      <a:pt x="343376" y="1050131"/>
                    </a:cubicBezTo>
                    <a:cubicBezTo>
                      <a:pt x="343376" y="1048226"/>
                      <a:pt x="343376" y="1046321"/>
                      <a:pt x="342424" y="1044416"/>
                    </a:cubicBezTo>
                    <a:cubicBezTo>
                      <a:pt x="347186" y="1042511"/>
                      <a:pt x="350996" y="1037749"/>
                      <a:pt x="350996" y="1032034"/>
                    </a:cubicBezTo>
                    <a:cubicBezTo>
                      <a:pt x="350996" y="1024414"/>
                      <a:pt x="345281" y="1018699"/>
                      <a:pt x="337661" y="1018699"/>
                    </a:cubicBezTo>
                    <a:cubicBezTo>
                      <a:pt x="333851" y="1018699"/>
                      <a:pt x="330041" y="1020604"/>
                      <a:pt x="327184" y="1023461"/>
                    </a:cubicBezTo>
                    <a:cubicBezTo>
                      <a:pt x="325279" y="1022509"/>
                      <a:pt x="324326" y="1021556"/>
                      <a:pt x="322421" y="1021556"/>
                    </a:cubicBezTo>
                    <a:cubicBezTo>
                      <a:pt x="322421" y="1021556"/>
                      <a:pt x="322421" y="1020604"/>
                      <a:pt x="322421" y="1020604"/>
                    </a:cubicBezTo>
                    <a:cubicBezTo>
                      <a:pt x="327184" y="1016794"/>
                      <a:pt x="330041" y="1012031"/>
                      <a:pt x="330041" y="1005364"/>
                    </a:cubicBezTo>
                    <a:cubicBezTo>
                      <a:pt x="330041" y="995839"/>
                      <a:pt x="322421" y="988219"/>
                      <a:pt x="312896" y="987266"/>
                    </a:cubicBezTo>
                    <a:cubicBezTo>
                      <a:pt x="314801" y="985361"/>
                      <a:pt x="316706" y="982504"/>
                      <a:pt x="317659" y="978694"/>
                    </a:cubicBezTo>
                    <a:cubicBezTo>
                      <a:pt x="321469" y="976789"/>
                      <a:pt x="325279" y="973931"/>
                      <a:pt x="328136" y="971074"/>
                    </a:cubicBezTo>
                    <a:cubicBezTo>
                      <a:pt x="332899" y="974884"/>
                      <a:pt x="338614" y="976789"/>
                      <a:pt x="345281" y="976789"/>
                    </a:cubicBezTo>
                    <a:cubicBezTo>
                      <a:pt x="361474" y="976789"/>
                      <a:pt x="374809" y="963454"/>
                      <a:pt x="374809" y="947261"/>
                    </a:cubicBezTo>
                    <a:cubicBezTo>
                      <a:pt x="374809" y="932974"/>
                      <a:pt x="364331" y="921544"/>
                      <a:pt x="350996" y="918686"/>
                    </a:cubicBezTo>
                    <a:cubicBezTo>
                      <a:pt x="350996" y="917734"/>
                      <a:pt x="350044" y="916781"/>
                      <a:pt x="350044" y="915829"/>
                    </a:cubicBezTo>
                    <a:cubicBezTo>
                      <a:pt x="354806" y="913924"/>
                      <a:pt x="357664" y="909161"/>
                      <a:pt x="357664" y="903446"/>
                    </a:cubicBezTo>
                    <a:cubicBezTo>
                      <a:pt x="357664" y="895826"/>
                      <a:pt x="351949" y="890111"/>
                      <a:pt x="344329" y="890111"/>
                    </a:cubicBezTo>
                    <a:cubicBezTo>
                      <a:pt x="336709" y="890111"/>
                      <a:pt x="330994" y="895826"/>
                      <a:pt x="330994" y="903446"/>
                    </a:cubicBezTo>
                    <a:cubicBezTo>
                      <a:pt x="330994" y="905351"/>
                      <a:pt x="330994" y="906304"/>
                      <a:pt x="331946" y="908209"/>
                    </a:cubicBezTo>
                    <a:cubicBezTo>
                      <a:pt x="327184" y="910114"/>
                      <a:pt x="324326" y="913924"/>
                      <a:pt x="323374" y="918686"/>
                    </a:cubicBezTo>
                    <a:cubicBezTo>
                      <a:pt x="317659" y="914876"/>
                      <a:pt x="310991" y="912971"/>
                      <a:pt x="304324" y="912971"/>
                    </a:cubicBezTo>
                    <a:cubicBezTo>
                      <a:pt x="295751" y="912971"/>
                      <a:pt x="287179" y="916781"/>
                      <a:pt x="281464" y="921544"/>
                    </a:cubicBezTo>
                    <a:cubicBezTo>
                      <a:pt x="281464" y="921544"/>
                      <a:pt x="281464" y="920591"/>
                      <a:pt x="281464" y="920591"/>
                    </a:cubicBezTo>
                    <a:cubicBezTo>
                      <a:pt x="281464" y="907256"/>
                      <a:pt x="270034" y="895826"/>
                      <a:pt x="256699" y="895826"/>
                    </a:cubicBezTo>
                    <a:cubicBezTo>
                      <a:pt x="254794" y="895826"/>
                      <a:pt x="252889" y="895826"/>
                      <a:pt x="251936" y="896779"/>
                    </a:cubicBezTo>
                    <a:cubicBezTo>
                      <a:pt x="250984" y="886301"/>
                      <a:pt x="244316" y="877729"/>
                      <a:pt x="234791" y="872966"/>
                    </a:cubicBezTo>
                    <a:cubicBezTo>
                      <a:pt x="234791" y="872966"/>
                      <a:pt x="234791" y="872966"/>
                      <a:pt x="234791" y="872966"/>
                    </a:cubicBezTo>
                    <a:cubicBezTo>
                      <a:pt x="244316" y="872966"/>
                      <a:pt x="250984" y="865346"/>
                      <a:pt x="250984" y="856774"/>
                    </a:cubicBezTo>
                    <a:cubicBezTo>
                      <a:pt x="250984" y="847249"/>
                      <a:pt x="243364" y="840581"/>
                      <a:pt x="234791" y="840581"/>
                    </a:cubicBezTo>
                    <a:cubicBezTo>
                      <a:pt x="226219" y="840581"/>
                      <a:pt x="218599" y="848201"/>
                      <a:pt x="218599" y="856774"/>
                    </a:cubicBezTo>
                    <a:cubicBezTo>
                      <a:pt x="218599" y="862489"/>
                      <a:pt x="222409" y="868204"/>
                      <a:pt x="227171" y="871061"/>
                    </a:cubicBezTo>
                    <a:cubicBezTo>
                      <a:pt x="226219" y="871061"/>
                      <a:pt x="224314" y="871061"/>
                      <a:pt x="223361" y="871061"/>
                    </a:cubicBezTo>
                    <a:cubicBezTo>
                      <a:pt x="221456" y="871061"/>
                      <a:pt x="218599" y="871061"/>
                      <a:pt x="216694" y="872014"/>
                    </a:cubicBezTo>
                    <a:cubicBezTo>
                      <a:pt x="215741" y="871061"/>
                      <a:pt x="214789" y="871061"/>
                      <a:pt x="213836" y="870109"/>
                    </a:cubicBezTo>
                    <a:cubicBezTo>
                      <a:pt x="211931" y="864394"/>
                      <a:pt x="207169" y="859631"/>
                      <a:pt x="200501" y="859631"/>
                    </a:cubicBezTo>
                    <a:cubicBezTo>
                      <a:pt x="199549" y="859631"/>
                      <a:pt x="197644" y="859631"/>
                      <a:pt x="196691" y="860584"/>
                    </a:cubicBezTo>
                    <a:cubicBezTo>
                      <a:pt x="196691" y="860584"/>
                      <a:pt x="196691" y="860584"/>
                      <a:pt x="196691" y="860584"/>
                    </a:cubicBezTo>
                    <a:cubicBezTo>
                      <a:pt x="196691" y="856774"/>
                      <a:pt x="195739" y="852964"/>
                      <a:pt x="194786" y="849154"/>
                    </a:cubicBezTo>
                    <a:cubicBezTo>
                      <a:pt x="196691" y="847249"/>
                      <a:pt x="197644" y="845344"/>
                      <a:pt x="198596" y="842486"/>
                    </a:cubicBezTo>
                    <a:cubicBezTo>
                      <a:pt x="201454" y="838676"/>
                      <a:pt x="203359" y="832961"/>
                      <a:pt x="203359" y="827246"/>
                    </a:cubicBezTo>
                    <a:cubicBezTo>
                      <a:pt x="203359" y="823436"/>
                      <a:pt x="202406" y="819626"/>
                      <a:pt x="200501" y="815816"/>
                    </a:cubicBezTo>
                    <a:cubicBezTo>
                      <a:pt x="202406" y="815816"/>
                      <a:pt x="203359" y="816769"/>
                      <a:pt x="205264" y="816769"/>
                    </a:cubicBezTo>
                    <a:cubicBezTo>
                      <a:pt x="216694" y="816769"/>
                      <a:pt x="226219" y="807244"/>
                      <a:pt x="226219" y="795814"/>
                    </a:cubicBezTo>
                    <a:cubicBezTo>
                      <a:pt x="226219" y="784384"/>
                      <a:pt x="216694" y="774859"/>
                      <a:pt x="205264" y="774859"/>
                    </a:cubicBezTo>
                    <a:cubicBezTo>
                      <a:pt x="193834" y="774859"/>
                      <a:pt x="184309" y="784384"/>
                      <a:pt x="184309" y="795814"/>
                    </a:cubicBezTo>
                    <a:cubicBezTo>
                      <a:pt x="184309" y="798671"/>
                      <a:pt x="185261" y="801529"/>
                      <a:pt x="186214" y="803434"/>
                    </a:cubicBezTo>
                    <a:cubicBezTo>
                      <a:pt x="183356" y="802481"/>
                      <a:pt x="180499" y="802481"/>
                      <a:pt x="177641" y="802481"/>
                    </a:cubicBezTo>
                    <a:cubicBezTo>
                      <a:pt x="170021" y="802481"/>
                      <a:pt x="162401" y="806291"/>
                      <a:pt x="157639" y="812006"/>
                    </a:cubicBezTo>
                    <a:cubicBezTo>
                      <a:pt x="153829" y="806291"/>
                      <a:pt x="147161" y="802481"/>
                      <a:pt x="140494" y="802481"/>
                    </a:cubicBezTo>
                    <a:cubicBezTo>
                      <a:pt x="136684" y="802481"/>
                      <a:pt x="133826" y="803434"/>
                      <a:pt x="130969" y="804386"/>
                    </a:cubicBezTo>
                    <a:cubicBezTo>
                      <a:pt x="130016" y="798671"/>
                      <a:pt x="126206" y="794861"/>
                      <a:pt x="120491" y="794861"/>
                    </a:cubicBezTo>
                    <a:cubicBezTo>
                      <a:pt x="116681" y="794861"/>
                      <a:pt x="112871" y="797719"/>
                      <a:pt x="110966" y="800576"/>
                    </a:cubicBezTo>
                    <a:cubicBezTo>
                      <a:pt x="103346" y="803434"/>
                      <a:pt x="98584" y="811054"/>
                      <a:pt x="98584" y="818674"/>
                    </a:cubicBezTo>
                    <a:cubicBezTo>
                      <a:pt x="98584" y="829151"/>
                      <a:pt x="107156" y="838676"/>
                      <a:pt x="118586" y="838676"/>
                    </a:cubicBezTo>
                    <a:cubicBezTo>
                      <a:pt x="121444" y="838676"/>
                      <a:pt x="124301" y="837724"/>
                      <a:pt x="126206" y="836771"/>
                    </a:cubicBezTo>
                    <a:cubicBezTo>
                      <a:pt x="130016" y="840581"/>
                      <a:pt x="134779" y="842486"/>
                      <a:pt x="140494" y="842486"/>
                    </a:cubicBezTo>
                    <a:cubicBezTo>
                      <a:pt x="143351" y="842486"/>
                      <a:pt x="146209" y="841534"/>
                      <a:pt x="148114" y="840581"/>
                    </a:cubicBezTo>
                    <a:cubicBezTo>
                      <a:pt x="144304" y="845344"/>
                      <a:pt x="141446" y="852011"/>
                      <a:pt x="141446" y="858679"/>
                    </a:cubicBezTo>
                    <a:cubicBezTo>
                      <a:pt x="141446" y="871061"/>
                      <a:pt x="150019" y="881539"/>
                      <a:pt x="161449" y="885349"/>
                    </a:cubicBezTo>
                    <a:cubicBezTo>
                      <a:pt x="156686" y="892969"/>
                      <a:pt x="153829" y="901541"/>
                      <a:pt x="153829" y="911066"/>
                    </a:cubicBezTo>
                    <a:cubicBezTo>
                      <a:pt x="153829" y="922496"/>
                      <a:pt x="158591" y="932974"/>
                      <a:pt x="165259" y="940594"/>
                    </a:cubicBezTo>
                    <a:cubicBezTo>
                      <a:pt x="159544" y="942499"/>
                      <a:pt x="154781" y="948214"/>
                      <a:pt x="154781" y="955834"/>
                    </a:cubicBezTo>
                    <a:cubicBezTo>
                      <a:pt x="154781" y="964406"/>
                      <a:pt x="161449" y="972026"/>
                      <a:pt x="170974" y="972026"/>
                    </a:cubicBezTo>
                    <a:cubicBezTo>
                      <a:pt x="179546" y="972026"/>
                      <a:pt x="186214" y="965359"/>
                      <a:pt x="187166" y="957739"/>
                    </a:cubicBezTo>
                    <a:cubicBezTo>
                      <a:pt x="187166" y="957739"/>
                      <a:pt x="188119" y="957739"/>
                      <a:pt x="188119" y="957739"/>
                    </a:cubicBezTo>
                    <a:cubicBezTo>
                      <a:pt x="190024" y="957739"/>
                      <a:pt x="191929" y="956786"/>
                      <a:pt x="192881" y="955834"/>
                    </a:cubicBezTo>
                    <a:cubicBezTo>
                      <a:pt x="194786" y="955834"/>
                      <a:pt x="196691" y="956786"/>
                      <a:pt x="199549" y="956786"/>
                    </a:cubicBezTo>
                    <a:cubicBezTo>
                      <a:pt x="204311" y="956786"/>
                      <a:pt x="208121" y="955834"/>
                      <a:pt x="211931" y="954881"/>
                    </a:cubicBezTo>
                    <a:cubicBezTo>
                      <a:pt x="211931" y="954881"/>
                      <a:pt x="211931" y="954881"/>
                      <a:pt x="211931" y="954881"/>
                    </a:cubicBezTo>
                    <a:cubicBezTo>
                      <a:pt x="218599" y="954881"/>
                      <a:pt x="224314" y="952024"/>
                      <a:pt x="228124" y="948214"/>
                    </a:cubicBezTo>
                    <a:cubicBezTo>
                      <a:pt x="230029" y="952024"/>
                      <a:pt x="233839" y="954881"/>
                      <a:pt x="237649" y="954881"/>
                    </a:cubicBezTo>
                    <a:cubicBezTo>
                      <a:pt x="239554" y="954881"/>
                      <a:pt x="240506" y="954881"/>
                      <a:pt x="241459" y="953929"/>
                    </a:cubicBezTo>
                    <a:cubicBezTo>
                      <a:pt x="245269" y="956786"/>
                      <a:pt x="249079" y="957739"/>
                      <a:pt x="254794" y="957739"/>
                    </a:cubicBezTo>
                    <a:cubicBezTo>
                      <a:pt x="259556" y="957739"/>
                      <a:pt x="263366" y="956786"/>
                      <a:pt x="267176" y="953929"/>
                    </a:cubicBezTo>
                    <a:cubicBezTo>
                      <a:pt x="268129" y="953929"/>
                      <a:pt x="268129" y="953929"/>
                      <a:pt x="269081" y="953929"/>
                    </a:cubicBezTo>
                    <a:cubicBezTo>
                      <a:pt x="270034" y="953929"/>
                      <a:pt x="271939" y="953929"/>
                      <a:pt x="272891" y="952976"/>
                    </a:cubicBezTo>
                    <a:cubicBezTo>
                      <a:pt x="273844" y="959644"/>
                      <a:pt x="276701" y="965359"/>
                      <a:pt x="281464" y="970121"/>
                    </a:cubicBezTo>
                    <a:cubicBezTo>
                      <a:pt x="280511" y="970121"/>
                      <a:pt x="278606" y="970121"/>
                      <a:pt x="277654" y="970121"/>
                    </a:cubicBezTo>
                    <a:cubicBezTo>
                      <a:pt x="276701" y="970121"/>
                      <a:pt x="276701" y="970121"/>
                      <a:pt x="275749" y="970121"/>
                    </a:cubicBezTo>
                    <a:cubicBezTo>
                      <a:pt x="275749" y="964406"/>
                      <a:pt x="270986" y="959644"/>
                      <a:pt x="265271" y="959644"/>
                    </a:cubicBezTo>
                    <a:cubicBezTo>
                      <a:pt x="259556" y="959644"/>
                      <a:pt x="254794" y="964406"/>
                      <a:pt x="254794" y="970121"/>
                    </a:cubicBezTo>
                    <a:cubicBezTo>
                      <a:pt x="254794" y="973931"/>
                      <a:pt x="256699" y="977741"/>
                      <a:pt x="260509" y="979646"/>
                    </a:cubicBezTo>
                    <a:cubicBezTo>
                      <a:pt x="259556" y="981551"/>
                      <a:pt x="258604" y="983456"/>
                      <a:pt x="257651" y="986314"/>
                    </a:cubicBezTo>
                    <a:cubicBezTo>
                      <a:pt x="254794" y="984409"/>
                      <a:pt x="250984" y="982504"/>
                      <a:pt x="247174" y="982504"/>
                    </a:cubicBezTo>
                    <a:cubicBezTo>
                      <a:pt x="246221" y="972979"/>
                      <a:pt x="239554" y="966311"/>
                      <a:pt x="230029" y="966311"/>
                    </a:cubicBezTo>
                    <a:cubicBezTo>
                      <a:pt x="220504" y="966311"/>
                      <a:pt x="212884" y="973931"/>
                      <a:pt x="212884" y="983456"/>
                    </a:cubicBezTo>
                    <a:cubicBezTo>
                      <a:pt x="212884" y="986314"/>
                      <a:pt x="213836" y="989171"/>
                      <a:pt x="215741" y="992029"/>
                    </a:cubicBezTo>
                    <a:cubicBezTo>
                      <a:pt x="210026" y="997744"/>
                      <a:pt x="206216" y="1006316"/>
                      <a:pt x="206216" y="1014889"/>
                    </a:cubicBezTo>
                    <a:cubicBezTo>
                      <a:pt x="206216" y="1017746"/>
                      <a:pt x="206216" y="1020604"/>
                      <a:pt x="207169" y="1022509"/>
                    </a:cubicBezTo>
                    <a:cubicBezTo>
                      <a:pt x="205264" y="1022509"/>
                      <a:pt x="203359" y="1021556"/>
                      <a:pt x="200501" y="1021556"/>
                    </a:cubicBezTo>
                    <a:cubicBezTo>
                      <a:pt x="198596" y="1021556"/>
                      <a:pt x="197644" y="1021556"/>
                      <a:pt x="195739" y="1022509"/>
                    </a:cubicBezTo>
                    <a:cubicBezTo>
                      <a:pt x="192881" y="1018699"/>
                      <a:pt x="188119" y="1015841"/>
                      <a:pt x="182404" y="1015841"/>
                    </a:cubicBezTo>
                    <a:cubicBezTo>
                      <a:pt x="172879" y="1015841"/>
                      <a:pt x="165259" y="1023461"/>
                      <a:pt x="165259" y="1032986"/>
                    </a:cubicBezTo>
                    <a:cubicBezTo>
                      <a:pt x="165259" y="1037749"/>
                      <a:pt x="167164" y="1042511"/>
                      <a:pt x="170974" y="1045369"/>
                    </a:cubicBezTo>
                    <a:cubicBezTo>
                      <a:pt x="170974" y="1047274"/>
                      <a:pt x="170021" y="1049179"/>
                      <a:pt x="170021" y="1051084"/>
                    </a:cubicBezTo>
                    <a:cubicBezTo>
                      <a:pt x="170021" y="1052989"/>
                      <a:pt x="170021" y="1055846"/>
                      <a:pt x="170974" y="1057751"/>
                    </a:cubicBezTo>
                    <a:cubicBezTo>
                      <a:pt x="167164" y="1061561"/>
                      <a:pt x="164306" y="1067276"/>
                      <a:pt x="164306" y="1073944"/>
                    </a:cubicBezTo>
                    <a:cubicBezTo>
                      <a:pt x="164306" y="1076801"/>
                      <a:pt x="165259" y="1079659"/>
                      <a:pt x="166211" y="1081564"/>
                    </a:cubicBezTo>
                    <a:cubicBezTo>
                      <a:pt x="165259" y="1081564"/>
                      <a:pt x="164306" y="1081564"/>
                      <a:pt x="162401" y="1081564"/>
                    </a:cubicBezTo>
                    <a:cubicBezTo>
                      <a:pt x="162401" y="1081564"/>
                      <a:pt x="162401" y="1080611"/>
                      <a:pt x="162401" y="1080611"/>
                    </a:cubicBezTo>
                    <a:cubicBezTo>
                      <a:pt x="162401" y="1078706"/>
                      <a:pt x="162401" y="1076801"/>
                      <a:pt x="161449" y="1074896"/>
                    </a:cubicBezTo>
                    <a:cubicBezTo>
                      <a:pt x="161449" y="1072991"/>
                      <a:pt x="162401" y="1072039"/>
                      <a:pt x="162401" y="1070134"/>
                    </a:cubicBezTo>
                    <a:cubicBezTo>
                      <a:pt x="162401" y="1061561"/>
                      <a:pt x="155734" y="1054894"/>
                      <a:pt x="147161" y="1054894"/>
                    </a:cubicBezTo>
                    <a:cubicBezTo>
                      <a:pt x="143351" y="1054894"/>
                      <a:pt x="140494" y="1055846"/>
                      <a:pt x="137636" y="1057751"/>
                    </a:cubicBezTo>
                    <a:cubicBezTo>
                      <a:pt x="126206" y="1058704"/>
                      <a:pt x="116681" y="1068229"/>
                      <a:pt x="116681" y="1080611"/>
                    </a:cubicBezTo>
                    <a:cubicBezTo>
                      <a:pt x="116681" y="1092041"/>
                      <a:pt x="125254" y="1101566"/>
                      <a:pt x="135731" y="1103471"/>
                    </a:cubicBezTo>
                    <a:cubicBezTo>
                      <a:pt x="133826" y="1107281"/>
                      <a:pt x="132874" y="1112044"/>
                      <a:pt x="132874" y="1115854"/>
                    </a:cubicBezTo>
                    <a:cubicBezTo>
                      <a:pt x="132874" y="1132046"/>
                      <a:pt x="143351" y="1144429"/>
                      <a:pt x="157639" y="1149191"/>
                    </a:cubicBezTo>
                    <a:cubicBezTo>
                      <a:pt x="155734" y="1149191"/>
                      <a:pt x="153829" y="1148239"/>
                      <a:pt x="151924" y="1148239"/>
                    </a:cubicBezTo>
                    <a:cubicBezTo>
                      <a:pt x="139541" y="1148239"/>
                      <a:pt x="128111" y="1155859"/>
                      <a:pt x="123349" y="1166336"/>
                    </a:cubicBezTo>
                    <a:cubicBezTo>
                      <a:pt x="118586" y="1160621"/>
                      <a:pt x="110966" y="1157764"/>
                      <a:pt x="102394" y="1157764"/>
                    </a:cubicBezTo>
                    <a:cubicBezTo>
                      <a:pt x="86201" y="1157764"/>
                      <a:pt x="73819" y="1170146"/>
                      <a:pt x="73819" y="1186339"/>
                    </a:cubicBezTo>
                    <a:cubicBezTo>
                      <a:pt x="73819" y="1195864"/>
                      <a:pt x="78581" y="1204436"/>
                      <a:pt x="85249" y="1209199"/>
                    </a:cubicBezTo>
                    <a:cubicBezTo>
                      <a:pt x="85249" y="1209199"/>
                      <a:pt x="85249" y="1209199"/>
                      <a:pt x="85249" y="1210151"/>
                    </a:cubicBezTo>
                    <a:cubicBezTo>
                      <a:pt x="85249" y="1216819"/>
                      <a:pt x="90011" y="1221581"/>
                      <a:pt x="96679" y="1222534"/>
                    </a:cubicBezTo>
                    <a:cubicBezTo>
                      <a:pt x="90011" y="1224439"/>
                      <a:pt x="84296" y="1230154"/>
                      <a:pt x="84296" y="1237774"/>
                    </a:cubicBezTo>
                    <a:cubicBezTo>
                      <a:pt x="84296" y="1246346"/>
                      <a:pt x="90964" y="1253966"/>
                      <a:pt x="100489" y="1253966"/>
                    </a:cubicBezTo>
                    <a:cubicBezTo>
                      <a:pt x="108109" y="1253966"/>
                      <a:pt x="113824" y="1248251"/>
                      <a:pt x="115729" y="1241584"/>
                    </a:cubicBezTo>
                    <a:cubicBezTo>
                      <a:pt x="119539" y="1250156"/>
                      <a:pt x="129064" y="1256824"/>
                      <a:pt x="139541" y="1256824"/>
                    </a:cubicBezTo>
                    <a:cubicBezTo>
                      <a:pt x="139541" y="1256824"/>
                      <a:pt x="140494" y="1256824"/>
                      <a:pt x="140494" y="1256824"/>
                    </a:cubicBezTo>
                    <a:cubicBezTo>
                      <a:pt x="140494" y="1256824"/>
                      <a:pt x="140494" y="1257776"/>
                      <a:pt x="140494" y="1257776"/>
                    </a:cubicBezTo>
                    <a:cubicBezTo>
                      <a:pt x="135731" y="1260634"/>
                      <a:pt x="131921" y="1266349"/>
                      <a:pt x="130016" y="1272064"/>
                    </a:cubicBezTo>
                    <a:cubicBezTo>
                      <a:pt x="124301" y="1269206"/>
                      <a:pt x="117634" y="1267301"/>
                      <a:pt x="110966" y="1267301"/>
                    </a:cubicBezTo>
                    <a:cubicBezTo>
                      <a:pt x="101441" y="1267301"/>
                      <a:pt x="91916" y="1271111"/>
                      <a:pt x="85249" y="1276826"/>
                    </a:cubicBezTo>
                    <a:cubicBezTo>
                      <a:pt x="83344" y="1274921"/>
                      <a:pt x="80486" y="1273969"/>
                      <a:pt x="77629" y="1273969"/>
                    </a:cubicBezTo>
                    <a:cubicBezTo>
                      <a:pt x="70009" y="1273969"/>
                      <a:pt x="64294" y="1279684"/>
                      <a:pt x="64294" y="1287304"/>
                    </a:cubicBezTo>
                    <a:cubicBezTo>
                      <a:pt x="64294" y="1288256"/>
                      <a:pt x="64294" y="1289209"/>
                      <a:pt x="64294" y="1290161"/>
                    </a:cubicBezTo>
                    <a:cubicBezTo>
                      <a:pt x="64294" y="1290161"/>
                      <a:pt x="64294" y="1290161"/>
                      <a:pt x="64294" y="1291114"/>
                    </a:cubicBezTo>
                    <a:cubicBezTo>
                      <a:pt x="62389" y="1291114"/>
                      <a:pt x="61436" y="1290161"/>
                      <a:pt x="59531" y="1290161"/>
                    </a:cubicBezTo>
                    <a:cubicBezTo>
                      <a:pt x="49054" y="1290161"/>
                      <a:pt x="40481" y="1298734"/>
                      <a:pt x="40481" y="1309211"/>
                    </a:cubicBezTo>
                    <a:cubicBezTo>
                      <a:pt x="40481" y="1319689"/>
                      <a:pt x="49054" y="1328261"/>
                      <a:pt x="59531" y="1328261"/>
                    </a:cubicBezTo>
                    <a:cubicBezTo>
                      <a:pt x="65246" y="1328261"/>
                      <a:pt x="70009" y="1326356"/>
                      <a:pt x="73819" y="1322546"/>
                    </a:cubicBezTo>
                    <a:cubicBezTo>
                      <a:pt x="79534" y="1337786"/>
                      <a:pt x="94774" y="1348264"/>
                      <a:pt x="111919" y="1348264"/>
                    </a:cubicBezTo>
                    <a:cubicBezTo>
                      <a:pt x="122396" y="1348264"/>
                      <a:pt x="131921" y="1344454"/>
                      <a:pt x="139541" y="1337786"/>
                    </a:cubicBezTo>
                    <a:cubicBezTo>
                      <a:pt x="137636" y="1339691"/>
                      <a:pt x="136684" y="1342549"/>
                      <a:pt x="136684" y="1345406"/>
                    </a:cubicBezTo>
                    <a:cubicBezTo>
                      <a:pt x="136684" y="1345406"/>
                      <a:pt x="136684" y="1345406"/>
                      <a:pt x="136684" y="1345406"/>
                    </a:cubicBezTo>
                    <a:cubicBezTo>
                      <a:pt x="125254" y="1350169"/>
                      <a:pt x="116681" y="1360646"/>
                      <a:pt x="116681" y="1373981"/>
                    </a:cubicBezTo>
                    <a:cubicBezTo>
                      <a:pt x="116681" y="1380649"/>
                      <a:pt x="119539" y="1387316"/>
                      <a:pt x="123349" y="1393031"/>
                    </a:cubicBezTo>
                    <a:cubicBezTo>
                      <a:pt x="120491" y="1391126"/>
                      <a:pt x="117634" y="1390174"/>
                      <a:pt x="113824" y="1390174"/>
                    </a:cubicBezTo>
                    <a:cubicBezTo>
                      <a:pt x="108109" y="1390174"/>
                      <a:pt x="102394" y="1393984"/>
                      <a:pt x="99536" y="1398746"/>
                    </a:cubicBezTo>
                    <a:cubicBezTo>
                      <a:pt x="99536" y="1398746"/>
                      <a:pt x="99536" y="1398746"/>
                      <a:pt x="98584" y="1398746"/>
                    </a:cubicBezTo>
                    <a:cubicBezTo>
                      <a:pt x="95726" y="1398746"/>
                      <a:pt x="92869" y="1399699"/>
                      <a:pt x="90964" y="1400651"/>
                    </a:cubicBezTo>
                    <a:cubicBezTo>
                      <a:pt x="83344" y="1391126"/>
                      <a:pt x="71914" y="1384459"/>
                      <a:pt x="59531" y="1384459"/>
                    </a:cubicBezTo>
                    <a:cubicBezTo>
                      <a:pt x="50006" y="1384459"/>
                      <a:pt x="40481" y="1388269"/>
                      <a:pt x="33814" y="1393984"/>
                    </a:cubicBezTo>
                    <a:cubicBezTo>
                      <a:pt x="33814" y="1393984"/>
                      <a:pt x="32861" y="1393984"/>
                      <a:pt x="32861" y="1393984"/>
                    </a:cubicBezTo>
                    <a:cubicBezTo>
                      <a:pt x="30004" y="1393984"/>
                      <a:pt x="27146" y="1396841"/>
                      <a:pt x="27146" y="1399699"/>
                    </a:cubicBezTo>
                    <a:cubicBezTo>
                      <a:pt x="27146" y="1400651"/>
                      <a:pt x="27146" y="1400651"/>
                      <a:pt x="27146" y="1400651"/>
                    </a:cubicBezTo>
                    <a:cubicBezTo>
                      <a:pt x="23336" y="1406366"/>
                      <a:pt x="20479" y="1413034"/>
                      <a:pt x="19526" y="1420654"/>
                    </a:cubicBezTo>
                    <a:cubicBezTo>
                      <a:pt x="11906" y="1423511"/>
                      <a:pt x="7144" y="1430179"/>
                      <a:pt x="7144" y="1437799"/>
                    </a:cubicBezTo>
                    <a:cubicBezTo>
                      <a:pt x="7144" y="1448276"/>
                      <a:pt x="15716" y="1456849"/>
                      <a:pt x="26194" y="1456849"/>
                    </a:cubicBezTo>
                    <a:cubicBezTo>
                      <a:pt x="29051" y="1456849"/>
                      <a:pt x="31909" y="1455896"/>
                      <a:pt x="34766" y="1454944"/>
                    </a:cubicBezTo>
                    <a:cubicBezTo>
                      <a:pt x="41434" y="1460659"/>
                      <a:pt x="50006" y="1463516"/>
                      <a:pt x="59531" y="1463516"/>
                    </a:cubicBezTo>
                    <a:cubicBezTo>
                      <a:pt x="79534" y="1463516"/>
                      <a:pt x="96679" y="1448276"/>
                      <a:pt x="98584" y="1429226"/>
                    </a:cubicBezTo>
                    <a:cubicBezTo>
                      <a:pt x="98584" y="1429226"/>
                      <a:pt x="98584" y="1429226"/>
                      <a:pt x="98584" y="1429226"/>
                    </a:cubicBezTo>
                    <a:cubicBezTo>
                      <a:pt x="103346" y="1429226"/>
                      <a:pt x="108109" y="1426369"/>
                      <a:pt x="110966" y="1422559"/>
                    </a:cubicBezTo>
                    <a:cubicBezTo>
                      <a:pt x="111919" y="1422559"/>
                      <a:pt x="112871" y="1422559"/>
                      <a:pt x="112871" y="1422559"/>
                    </a:cubicBezTo>
                    <a:cubicBezTo>
                      <a:pt x="122396" y="1422559"/>
                      <a:pt x="129064" y="1414939"/>
                      <a:pt x="129064" y="1406366"/>
                    </a:cubicBezTo>
                    <a:cubicBezTo>
                      <a:pt x="129064" y="1403509"/>
                      <a:pt x="128111" y="1399699"/>
                      <a:pt x="126206" y="1397794"/>
                    </a:cubicBezTo>
                    <a:cubicBezTo>
                      <a:pt x="131921" y="1402556"/>
                      <a:pt x="138589" y="1405414"/>
                      <a:pt x="146209" y="1405414"/>
                    </a:cubicBezTo>
                    <a:cubicBezTo>
                      <a:pt x="158591" y="1405414"/>
                      <a:pt x="169069" y="1398746"/>
                      <a:pt x="173831" y="1388269"/>
                    </a:cubicBezTo>
                    <a:cubicBezTo>
                      <a:pt x="174784" y="1388269"/>
                      <a:pt x="175736" y="1388269"/>
                      <a:pt x="176689" y="1388269"/>
                    </a:cubicBezTo>
                    <a:cubicBezTo>
                      <a:pt x="176689" y="1388269"/>
                      <a:pt x="177641" y="1388269"/>
                      <a:pt x="177641" y="1388269"/>
                    </a:cubicBezTo>
                    <a:cubicBezTo>
                      <a:pt x="184309" y="1401604"/>
                      <a:pt x="197644" y="1410176"/>
                      <a:pt x="212884" y="1410176"/>
                    </a:cubicBezTo>
                    <a:cubicBezTo>
                      <a:pt x="227171" y="1410176"/>
                      <a:pt x="239554" y="1402556"/>
                      <a:pt x="246221" y="1391126"/>
                    </a:cubicBezTo>
                    <a:cubicBezTo>
                      <a:pt x="246221" y="1391126"/>
                      <a:pt x="247174" y="1391126"/>
                      <a:pt x="247174" y="1391126"/>
                    </a:cubicBezTo>
                    <a:cubicBezTo>
                      <a:pt x="250984" y="1391126"/>
                      <a:pt x="253841" y="1388269"/>
                      <a:pt x="253841" y="1383506"/>
                    </a:cubicBezTo>
                    <a:cubicBezTo>
                      <a:pt x="253841" y="1380649"/>
                      <a:pt x="252889" y="1378744"/>
                      <a:pt x="250984" y="1377791"/>
                    </a:cubicBezTo>
                    <a:cubicBezTo>
                      <a:pt x="251936" y="1374934"/>
                      <a:pt x="251936" y="1373029"/>
                      <a:pt x="251936" y="1370171"/>
                    </a:cubicBezTo>
                    <a:cubicBezTo>
                      <a:pt x="251936" y="1348264"/>
                      <a:pt x="234791" y="1331119"/>
                      <a:pt x="212884" y="1331119"/>
                    </a:cubicBezTo>
                    <a:cubicBezTo>
                      <a:pt x="210979" y="1331119"/>
                      <a:pt x="208121" y="1331119"/>
                      <a:pt x="206216" y="1332071"/>
                    </a:cubicBezTo>
                    <a:cubicBezTo>
                      <a:pt x="204311" y="1331119"/>
                      <a:pt x="201454" y="1331119"/>
                      <a:pt x="199549" y="1331119"/>
                    </a:cubicBezTo>
                    <a:cubicBezTo>
                      <a:pt x="199549" y="1325404"/>
                      <a:pt x="194786" y="1320641"/>
                      <a:pt x="188119" y="1320641"/>
                    </a:cubicBezTo>
                    <a:cubicBezTo>
                      <a:pt x="181451" y="1320641"/>
                      <a:pt x="176689" y="1325404"/>
                      <a:pt x="176689" y="1332071"/>
                    </a:cubicBezTo>
                    <a:cubicBezTo>
                      <a:pt x="176689" y="1332071"/>
                      <a:pt x="176689" y="1333024"/>
                      <a:pt x="176689" y="1333024"/>
                    </a:cubicBezTo>
                    <a:cubicBezTo>
                      <a:pt x="172879" y="1331119"/>
                      <a:pt x="169069" y="1329214"/>
                      <a:pt x="165259" y="1329214"/>
                    </a:cubicBezTo>
                    <a:cubicBezTo>
                      <a:pt x="159544" y="1329214"/>
                      <a:pt x="154781" y="1331119"/>
                      <a:pt x="150019" y="1334929"/>
                    </a:cubicBezTo>
                    <a:cubicBezTo>
                      <a:pt x="149066" y="1334929"/>
                      <a:pt x="148114" y="1333976"/>
                      <a:pt x="147161" y="1333976"/>
                    </a:cubicBezTo>
                    <a:cubicBezTo>
                      <a:pt x="144304" y="1333976"/>
                      <a:pt x="141446" y="1334929"/>
                      <a:pt x="139541" y="1336834"/>
                    </a:cubicBezTo>
                    <a:cubicBezTo>
                      <a:pt x="147161" y="1329214"/>
                      <a:pt x="150971" y="1319689"/>
                      <a:pt x="150971" y="1308259"/>
                    </a:cubicBezTo>
                    <a:cubicBezTo>
                      <a:pt x="150971" y="1306354"/>
                      <a:pt x="150971" y="1305401"/>
                      <a:pt x="150019" y="1303496"/>
                    </a:cubicBezTo>
                    <a:cubicBezTo>
                      <a:pt x="150971" y="1303496"/>
                      <a:pt x="150971" y="1303496"/>
                      <a:pt x="151924" y="1303496"/>
                    </a:cubicBezTo>
                    <a:cubicBezTo>
                      <a:pt x="165259" y="1303496"/>
                      <a:pt x="176689" y="1293019"/>
                      <a:pt x="176689" y="1278731"/>
                    </a:cubicBezTo>
                    <a:cubicBezTo>
                      <a:pt x="176689" y="1266349"/>
                      <a:pt x="167164" y="1255871"/>
                      <a:pt x="153829" y="1254919"/>
                    </a:cubicBezTo>
                    <a:cubicBezTo>
                      <a:pt x="153829" y="1253966"/>
                      <a:pt x="153829" y="1253014"/>
                      <a:pt x="152876" y="1253014"/>
                    </a:cubicBezTo>
                    <a:cubicBezTo>
                      <a:pt x="154781" y="1252061"/>
                      <a:pt x="155734" y="1251109"/>
                      <a:pt x="156686" y="1249204"/>
                    </a:cubicBezTo>
                    <a:cubicBezTo>
                      <a:pt x="164306" y="1247299"/>
                      <a:pt x="170021" y="1240631"/>
                      <a:pt x="170021" y="1233011"/>
                    </a:cubicBezTo>
                    <a:cubicBezTo>
                      <a:pt x="170021" y="1230154"/>
                      <a:pt x="169069" y="1227296"/>
                      <a:pt x="168116" y="1224439"/>
                    </a:cubicBezTo>
                    <a:cubicBezTo>
                      <a:pt x="172879" y="1223486"/>
                      <a:pt x="176689" y="1219676"/>
                      <a:pt x="176689" y="1213961"/>
                    </a:cubicBezTo>
                    <a:cubicBezTo>
                      <a:pt x="176689" y="1209199"/>
                      <a:pt x="173831" y="1206341"/>
                      <a:pt x="170021" y="1204436"/>
                    </a:cubicBezTo>
                    <a:cubicBezTo>
                      <a:pt x="176689" y="1198721"/>
                      <a:pt x="180499" y="1190149"/>
                      <a:pt x="180499" y="1181576"/>
                    </a:cubicBezTo>
                    <a:cubicBezTo>
                      <a:pt x="180499" y="1167289"/>
                      <a:pt x="170974" y="1155859"/>
                      <a:pt x="158591" y="1152049"/>
                    </a:cubicBezTo>
                    <a:cubicBezTo>
                      <a:pt x="160496" y="1152049"/>
                      <a:pt x="162401" y="1153001"/>
                      <a:pt x="165259" y="1153001"/>
                    </a:cubicBezTo>
                    <a:cubicBezTo>
                      <a:pt x="166211" y="1153001"/>
                      <a:pt x="167164" y="1153001"/>
                      <a:pt x="169069" y="1153001"/>
                    </a:cubicBezTo>
                    <a:cubicBezTo>
                      <a:pt x="169069" y="1153001"/>
                      <a:pt x="169069" y="1153001"/>
                      <a:pt x="169069" y="1153001"/>
                    </a:cubicBezTo>
                    <a:cubicBezTo>
                      <a:pt x="169069" y="1157764"/>
                      <a:pt x="172879" y="1161574"/>
                      <a:pt x="177641" y="1161574"/>
                    </a:cubicBezTo>
                    <a:cubicBezTo>
                      <a:pt x="177641" y="1161574"/>
                      <a:pt x="177641" y="1161574"/>
                      <a:pt x="178594" y="1161574"/>
                    </a:cubicBezTo>
                    <a:cubicBezTo>
                      <a:pt x="178594" y="1161574"/>
                      <a:pt x="178594" y="1161574"/>
                      <a:pt x="178594" y="1162526"/>
                    </a:cubicBezTo>
                    <a:cubicBezTo>
                      <a:pt x="178594" y="1170146"/>
                      <a:pt x="182404" y="1176814"/>
                      <a:pt x="188119" y="1180624"/>
                    </a:cubicBezTo>
                    <a:cubicBezTo>
                      <a:pt x="186214" y="1184434"/>
                      <a:pt x="185261" y="1188244"/>
                      <a:pt x="185261" y="1193006"/>
                    </a:cubicBezTo>
                    <a:cubicBezTo>
                      <a:pt x="185261" y="1207294"/>
                      <a:pt x="195739" y="1219676"/>
                      <a:pt x="210026" y="1221581"/>
                    </a:cubicBezTo>
                    <a:cubicBezTo>
                      <a:pt x="207169" y="1222534"/>
                      <a:pt x="205264" y="1226344"/>
                      <a:pt x="205264" y="1229201"/>
                    </a:cubicBezTo>
                    <a:cubicBezTo>
                      <a:pt x="205264" y="1233964"/>
                      <a:pt x="209074" y="1237774"/>
                      <a:pt x="213836" y="1237774"/>
                    </a:cubicBezTo>
                    <a:cubicBezTo>
                      <a:pt x="218599" y="1237774"/>
                      <a:pt x="222409" y="1233964"/>
                      <a:pt x="222409" y="1229201"/>
                    </a:cubicBezTo>
                    <a:cubicBezTo>
                      <a:pt x="222409" y="1225391"/>
                      <a:pt x="220504" y="1222534"/>
                      <a:pt x="217646" y="1221581"/>
                    </a:cubicBezTo>
                    <a:cubicBezTo>
                      <a:pt x="218599" y="1221581"/>
                      <a:pt x="218599" y="1221581"/>
                      <a:pt x="219551" y="1221581"/>
                    </a:cubicBezTo>
                    <a:cubicBezTo>
                      <a:pt x="221456" y="1222534"/>
                      <a:pt x="223361" y="1223486"/>
                      <a:pt x="226219" y="1223486"/>
                    </a:cubicBezTo>
                    <a:cubicBezTo>
                      <a:pt x="233839" y="1223486"/>
                      <a:pt x="239554" y="1217771"/>
                      <a:pt x="239554" y="1210151"/>
                    </a:cubicBezTo>
                    <a:cubicBezTo>
                      <a:pt x="239554" y="1210151"/>
                      <a:pt x="239554" y="1209199"/>
                      <a:pt x="239554" y="1209199"/>
                    </a:cubicBezTo>
                    <a:cubicBezTo>
                      <a:pt x="242411" y="1205389"/>
                      <a:pt x="243364" y="1201579"/>
                      <a:pt x="244316" y="1196816"/>
                    </a:cubicBezTo>
                    <a:cubicBezTo>
                      <a:pt x="245269" y="1196816"/>
                      <a:pt x="245269" y="1196816"/>
                      <a:pt x="246221" y="1196816"/>
                    </a:cubicBezTo>
                    <a:cubicBezTo>
                      <a:pt x="250984" y="1196816"/>
                      <a:pt x="254794" y="1193006"/>
                      <a:pt x="254794" y="1188244"/>
                    </a:cubicBezTo>
                    <a:cubicBezTo>
                      <a:pt x="254794" y="1185386"/>
                      <a:pt x="252889" y="1183481"/>
                      <a:pt x="250984" y="1181576"/>
                    </a:cubicBezTo>
                    <a:cubicBezTo>
                      <a:pt x="255746" y="1180624"/>
                      <a:pt x="259556" y="1176814"/>
                      <a:pt x="259556" y="1172051"/>
                    </a:cubicBezTo>
                    <a:cubicBezTo>
                      <a:pt x="259556" y="1167289"/>
                      <a:pt x="256699" y="1164431"/>
                      <a:pt x="252889" y="1162526"/>
                    </a:cubicBezTo>
                    <a:cubicBezTo>
                      <a:pt x="254794" y="1159669"/>
                      <a:pt x="255746" y="1156811"/>
                      <a:pt x="255746" y="1153001"/>
                    </a:cubicBezTo>
                    <a:cubicBezTo>
                      <a:pt x="255746" y="1144429"/>
                      <a:pt x="249079" y="1136809"/>
                      <a:pt x="239554" y="1136809"/>
                    </a:cubicBezTo>
                    <a:cubicBezTo>
                      <a:pt x="230981" y="1136809"/>
                      <a:pt x="223361" y="1143476"/>
                      <a:pt x="223361" y="1153001"/>
                    </a:cubicBezTo>
                    <a:cubicBezTo>
                      <a:pt x="223361" y="1161574"/>
                      <a:pt x="230029" y="1169194"/>
                      <a:pt x="239554" y="1169194"/>
                    </a:cubicBezTo>
                    <a:cubicBezTo>
                      <a:pt x="239554" y="1169194"/>
                      <a:pt x="240506" y="1169194"/>
                      <a:pt x="240506" y="1169194"/>
                    </a:cubicBezTo>
                    <a:cubicBezTo>
                      <a:pt x="240506" y="1170146"/>
                      <a:pt x="239554" y="1171099"/>
                      <a:pt x="239554" y="1172051"/>
                    </a:cubicBezTo>
                    <a:cubicBezTo>
                      <a:pt x="239554" y="1175861"/>
                      <a:pt x="241459" y="1178719"/>
                      <a:pt x="244316" y="1180624"/>
                    </a:cubicBezTo>
                    <a:cubicBezTo>
                      <a:pt x="243364" y="1180624"/>
                      <a:pt x="242411" y="1180624"/>
                      <a:pt x="241459" y="1181576"/>
                    </a:cubicBezTo>
                    <a:cubicBezTo>
                      <a:pt x="237649" y="1173956"/>
                      <a:pt x="231934" y="1168241"/>
                      <a:pt x="223361" y="1165384"/>
                    </a:cubicBezTo>
                    <a:cubicBezTo>
                      <a:pt x="223361" y="1164431"/>
                      <a:pt x="223361" y="1163479"/>
                      <a:pt x="223361" y="1162526"/>
                    </a:cubicBezTo>
                    <a:cubicBezTo>
                      <a:pt x="223361" y="1150144"/>
                      <a:pt x="213836" y="1140619"/>
                      <a:pt x="201454" y="1140619"/>
                    </a:cubicBezTo>
                    <a:cubicBezTo>
                      <a:pt x="197644" y="1140619"/>
                      <a:pt x="193834" y="1141571"/>
                      <a:pt x="190976" y="1143476"/>
                    </a:cubicBezTo>
                    <a:cubicBezTo>
                      <a:pt x="196691" y="1136809"/>
                      <a:pt x="201454" y="1128236"/>
                      <a:pt x="201454" y="1118711"/>
                    </a:cubicBezTo>
                    <a:cubicBezTo>
                      <a:pt x="201454" y="1115854"/>
                      <a:pt x="201454" y="1113949"/>
                      <a:pt x="200501" y="1111091"/>
                    </a:cubicBezTo>
                    <a:cubicBezTo>
                      <a:pt x="203359" y="1111091"/>
                      <a:pt x="205264" y="1108234"/>
                      <a:pt x="205264" y="1105376"/>
                    </a:cubicBezTo>
                    <a:cubicBezTo>
                      <a:pt x="205264" y="1102519"/>
                      <a:pt x="202406" y="1099661"/>
                      <a:pt x="199549" y="1099661"/>
                    </a:cubicBezTo>
                    <a:cubicBezTo>
                      <a:pt x="198596" y="1099661"/>
                      <a:pt x="197644" y="1099661"/>
                      <a:pt x="196691" y="1100614"/>
                    </a:cubicBezTo>
                    <a:cubicBezTo>
                      <a:pt x="195739" y="1098709"/>
                      <a:pt x="194786" y="1097756"/>
                      <a:pt x="193834" y="1096804"/>
                    </a:cubicBezTo>
                    <a:cubicBezTo>
                      <a:pt x="200501" y="1093946"/>
                      <a:pt x="205264" y="1088231"/>
                      <a:pt x="207169" y="1081564"/>
                    </a:cubicBezTo>
                    <a:cubicBezTo>
                      <a:pt x="219551" y="1077754"/>
                      <a:pt x="228124" y="1066324"/>
                      <a:pt x="228124" y="1052989"/>
                    </a:cubicBezTo>
                    <a:cubicBezTo>
                      <a:pt x="228124" y="1051084"/>
                      <a:pt x="228124" y="1049179"/>
                      <a:pt x="227171" y="1048226"/>
                    </a:cubicBezTo>
                    <a:cubicBezTo>
                      <a:pt x="230029" y="1049179"/>
                      <a:pt x="232886" y="1050131"/>
                      <a:pt x="236696" y="1050131"/>
                    </a:cubicBezTo>
                    <a:cubicBezTo>
                      <a:pt x="245269" y="1050131"/>
                      <a:pt x="251936" y="1047274"/>
                      <a:pt x="257651" y="1042511"/>
                    </a:cubicBezTo>
                    <a:cubicBezTo>
                      <a:pt x="259556" y="1043464"/>
                      <a:pt x="261461" y="1043464"/>
                      <a:pt x="263366" y="1043464"/>
                    </a:cubicBezTo>
                    <a:cubicBezTo>
                      <a:pt x="273844" y="1043464"/>
                      <a:pt x="282416" y="1034891"/>
                      <a:pt x="282416" y="1024414"/>
                    </a:cubicBezTo>
                    <a:cubicBezTo>
                      <a:pt x="282416" y="1020604"/>
                      <a:pt x="281464" y="1016794"/>
                      <a:pt x="279559" y="1013936"/>
                    </a:cubicBezTo>
                    <a:cubicBezTo>
                      <a:pt x="287179" y="1012984"/>
                      <a:pt x="292894" y="1007269"/>
                      <a:pt x="295751" y="1000601"/>
                    </a:cubicBezTo>
                    <a:cubicBezTo>
                      <a:pt x="294799" y="1002506"/>
                      <a:pt x="294799" y="1004411"/>
                      <a:pt x="294799" y="1006316"/>
                    </a:cubicBezTo>
                    <a:cubicBezTo>
                      <a:pt x="294799" y="1007269"/>
                      <a:pt x="294799" y="1008221"/>
                      <a:pt x="294799" y="1009174"/>
                    </a:cubicBezTo>
                    <a:cubicBezTo>
                      <a:pt x="293846" y="1011079"/>
                      <a:pt x="293846" y="1012984"/>
                      <a:pt x="293846" y="1015841"/>
                    </a:cubicBezTo>
                    <a:cubicBezTo>
                      <a:pt x="293846" y="1019651"/>
                      <a:pt x="295751" y="1023461"/>
                      <a:pt x="297656" y="1026319"/>
                    </a:cubicBezTo>
                    <a:cubicBezTo>
                      <a:pt x="290036" y="1032034"/>
                      <a:pt x="284321" y="1040606"/>
                      <a:pt x="284321" y="1051084"/>
                    </a:cubicBezTo>
                    <a:cubicBezTo>
                      <a:pt x="284321" y="1052036"/>
                      <a:pt x="284321" y="1052036"/>
                      <a:pt x="284321" y="1052989"/>
                    </a:cubicBezTo>
                    <a:cubicBezTo>
                      <a:pt x="283369" y="1052036"/>
                      <a:pt x="281464" y="1052036"/>
                      <a:pt x="280511" y="1052036"/>
                    </a:cubicBezTo>
                    <a:cubicBezTo>
                      <a:pt x="273844" y="1052036"/>
                      <a:pt x="268129" y="1057751"/>
                      <a:pt x="268129" y="1064419"/>
                    </a:cubicBezTo>
                    <a:cubicBezTo>
                      <a:pt x="268129" y="1070134"/>
                      <a:pt x="271939" y="1074896"/>
                      <a:pt x="277654" y="1075849"/>
                    </a:cubicBezTo>
                    <a:cubicBezTo>
                      <a:pt x="277654" y="1075849"/>
                      <a:pt x="277654" y="1076801"/>
                      <a:pt x="277654" y="1076801"/>
                    </a:cubicBezTo>
                    <a:cubicBezTo>
                      <a:pt x="277654" y="1086326"/>
                      <a:pt x="285274" y="1094899"/>
                      <a:pt x="295751" y="1094899"/>
                    </a:cubicBezTo>
                    <a:cubicBezTo>
                      <a:pt x="298609" y="1094899"/>
                      <a:pt x="300514" y="1093946"/>
                      <a:pt x="303371" y="1092994"/>
                    </a:cubicBezTo>
                    <a:cubicBezTo>
                      <a:pt x="301466" y="1094899"/>
                      <a:pt x="300514" y="1097756"/>
                      <a:pt x="300514" y="1100614"/>
                    </a:cubicBezTo>
                    <a:cubicBezTo>
                      <a:pt x="300514" y="1104424"/>
                      <a:pt x="301466" y="1107281"/>
                      <a:pt x="304324" y="1110139"/>
                    </a:cubicBezTo>
                    <a:cubicBezTo>
                      <a:pt x="304324" y="1110139"/>
                      <a:pt x="303371" y="1110139"/>
                      <a:pt x="303371" y="1110139"/>
                    </a:cubicBezTo>
                    <a:cubicBezTo>
                      <a:pt x="285274" y="1110139"/>
                      <a:pt x="270986" y="1124426"/>
                      <a:pt x="270986" y="1142524"/>
                    </a:cubicBezTo>
                    <a:cubicBezTo>
                      <a:pt x="270986" y="1153954"/>
                      <a:pt x="276701" y="1163479"/>
                      <a:pt x="285274" y="1169194"/>
                    </a:cubicBezTo>
                    <a:cubicBezTo>
                      <a:pt x="286226" y="1171099"/>
                      <a:pt x="287179" y="1173004"/>
                      <a:pt x="288131" y="1174909"/>
                    </a:cubicBezTo>
                    <a:cubicBezTo>
                      <a:pt x="283369" y="1179671"/>
                      <a:pt x="280511" y="1187291"/>
                      <a:pt x="280511" y="1193959"/>
                    </a:cubicBezTo>
                    <a:cubicBezTo>
                      <a:pt x="272891" y="1194911"/>
                      <a:pt x="266224" y="1201579"/>
                      <a:pt x="266224" y="1210151"/>
                    </a:cubicBezTo>
                    <a:cubicBezTo>
                      <a:pt x="266224" y="1213009"/>
                      <a:pt x="267176" y="1216819"/>
                      <a:pt x="269081" y="1218724"/>
                    </a:cubicBezTo>
                    <a:cubicBezTo>
                      <a:pt x="265271" y="1217771"/>
                      <a:pt x="262414" y="1216819"/>
                      <a:pt x="258604" y="1216819"/>
                    </a:cubicBezTo>
                    <a:cubicBezTo>
                      <a:pt x="241459" y="1216819"/>
                      <a:pt x="227171" y="1231106"/>
                      <a:pt x="227171" y="1248251"/>
                    </a:cubicBezTo>
                    <a:cubicBezTo>
                      <a:pt x="227171" y="1265396"/>
                      <a:pt x="241459" y="1279684"/>
                      <a:pt x="258604" y="1279684"/>
                    </a:cubicBezTo>
                    <a:cubicBezTo>
                      <a:pt x="270034" y="1279684"/>
                      <a:pt x="279559" y="1273969"/>
                      <a:pt x="285274" y="1264444"/>
                    </a:cubicBezTo>
                    <a:cubicBezTo>
                      <a:pt x="288131" y="1265396"/>
                      <a:pt x="290989" y="1266349"/>
                      <a:pt x="293846" y="1266349"/>
                    </a:cubicBezTo>
                    <a:cubicBezTo>
                      <a:pt x="303371" y="1266349"/>
                      <a:pt x="311944" y="1261586"/>
                      <a:pt x="316706" y="1253966"/>
                    </a:cubicBezTo>
                    <a:cubicBezTo>
                      <a:pt x="318611" y="1253014"/>
                      <a:pt x="320516" y="1251109"/>
                      <a:pt x="321469" y="1249204"/>
                    </a:cubicBezTo>
                    <a:cubicBezTo>
                      <a:pt x="321469" y="1254919"/>
                      <a:pt x="323374" y="1259681"/>
                      <a:pt x="326231" y="1263491"/>
                    </a:cubicBezTo>
                    <a:cubicBezTo>
                      <a:pt x="326231" y="1263491"/>
                      <a:pt x="326231" y="1264444"/>
                      <a:pt x="326231" y="1264444"/>
                    </a:cubicBezTo>
                    <a:cubicBezTo>
                      <a:pt x="326231" y="1268254"/>
                      <a:pt x="327184" y="1272064"/>
                      <a:pt x="328136" y="1275874"/>
                    </a:cubicBezTo>
                    <a:cubicBezTo>
                      <a:pt x="325279" y="1278731"/>
                      <a:pt x="323374" y="1281589"/>
                      <a:pt x="322421" y="1285399"/>
                    </a:cubicBezTo>
                    <a:cubicBezTo>
                      <a:pt x="319564" y="1282541"/>
                      <a:pt x="315754" y="1280636"/>
                      <a:pt x="310991" y="1279684"/>
                    </a:cubicBezTo>
                    <a:cubicBezTo>
                      <a:pt x="310991" y="1275874"/>
                      <a:pt x="308134" y="1273016"/>
                      <a:pt x="304324" y="1273016"/>
                    </a:cubicBezTo>
                    <a:cubicBezTo>
                      <a:pt x="300514" y="1273016"/>
                      <a:pt x="297656" y="1275874"/>
                      <a:pt x="297656" y="1279684"/>
                    </a:cubicBezTo>
                    <a:cubicBezTo>
                      <a:pt x="297656" y="1281589"/>
                      <a:pt x="298609" y="1282541"/>
                      <a:pt x="299561" y="1284446"/>
                    </a:cubicBezTo>
                    <a:cubicBezTo>
                      <a:pt x="296704" y="1287304"/>
                      <a:pt x="294799" y="1292066"/>
                      <a:pt x="294799" y="1296829"/>
                    </a:cubicBezTo>
                    <a:cubicBezTo>
                      <a:pt x="294799" y="1300639"/>
                      <a:pt x="295751" y="1304449"/>
                      <a:pt x="298609" y="1307306"/>
                    </a:cubicBezTo>
                    <a:cubicBezTo>
                      <a:pt x="298609" y="1307306"/>
                      <a:pt x="298609" y="1307306"/>
                      <a:pt x="298609" y="1307306"/>
                    </a:cubicBezTo>
                    <a:cubicBezTo>
                      <a:pt x="298609" y="1312069"/>
                      <a:pt x="302419" y="1316831"/>
                      <a:pt x="308134" y="1316831"/>
                    </a:cubicBezTo>
                    <a:cubicBezTo>
                      <a:pt x="310991" y="1316831"/>
                      <a:pt x="312896" y="1315879"/>
                      <a:pt x="314801" y="1313974"/>
                    </a:cubicBezTo>
                    <a:cubicBezTo>
                      <a:pt x="320516" y="1313021"/>
                      <a:pt x="326231" y="1308259"/>
                      <a:pt x="328136" y="1302544"/>
                    </a:cubicBezTo>
                    <a:cubicBezTo>
                      <a:pt x="331946" y="1307306"/>
                      <a:pt x="336709" y="1310164"/>
                      <a:pt x="343376" y="1310164"/>
                    </a:cubicBezTo>
                    <a:cubicBezTo>
                      <a:pt x="347186" y="1310164"/>
                      <a:pt x="350996" y="1309211"/>
                      <a:pt x="353854" y="1306354"/>
                    </a:cubicBezTo>
                    <a:cubicBezTo>
                      <a:pt x="353854" y="1306354"/>
                      <a:pt x="353854" y="1307306"/>
                      <a:pt x="353854" y="1307306"/>
                    </a:cubicBezTo>
                    <a:cubicBezTo>
                      <a:pt x="353854" y="1315879"/>
                      <a:pt x="360521" y="1322546"/>
                      <a:pt x="369094" y="1322546"/>
                    </a:cubicBezTo>
                    <a:cubicBezTo>
                      <a:pt x="371951" y="1322546"/>
                      <a:pt x="373856" y="1321594"/>
                      <a:pt x="376714" y="1320641"/>
                    </a:cubicBezTo>
                    <a:cubicBezTo>
                      <a:pt x="378619" y="1322546"/>
                      <a:pt x="381476" y="1323499"/>
                      <a:pt x="384334" y="1323499"/>
                    </a:cubicBezTo>
                    <a:cubicBezTo>
                      <a:pt x="391001" y="1323499"/>
                      <a:pt x="396716" y="1317784"/>
                      <a:pt x="396716" y="1311116"/>
                    </a:cubicBezTo>
                    <a:cubicBezTo>
                      <a:pt x="396716" y="1310164"/>
                      <a:pt x="396716" y="1310164"/>
                      <a:pt x="396716" y="1309211"/>
                    </a:cubicBezTo>
                    <a:cubicBezTo>
                      <a:pt x="402431" y="1306354"/>
                      <a:pt x="406241" y="1300639"/>
                      <a:pt x="406241" y="1293971"/>
                    </a:cubicBezTo>
                    <a:cubicBezTo>
                      <a:pt x="406241" y="1287304"/>
                      <a:pt x="402431" y="1281589"/>
                      <a:pt x="397669" y="1278731"/>
                    </a:cubicBezTo>
                    <a:cubicBezTo>
                      <a:pt x="397669" y="1278731"/>
                      <a:pt x="397669" y="1278731"/>
                      <a:pt x="397669" y="1278731"/>
                    </a:cubicBezTo>
                    <a:cubicBezTo>
                      <a:pt x="399574" y="1279684"/>
                      <a:pt x="401479" y="1280636"/>
                      <a:pt x="404336" y="1280636"/>
                    </a:cubicBezTo>
                    <a:cubicBezTo>
                      <a:pt x="405289" y="1280636"/>
                      <a:pt x="407194" y="1280636"/>
                      <a:pt x="408146" y="1279684"/>
                    </a:cubicBezTo>
                    <a:cubicBezTo>
                      <a:pt x="411956" y="1283494"/>
                      <a:pt x="415766" y="1287304"/>
                      <a:pt x="421481" y="1288256"/>
                    </a:cubicBezTo>
                    <a:cubicBezTo>
                      <a:pt x="424339" y="1293971"/>
                      <a:pt x="431006" y="1296829"/>
                      <a:pt x="437674" y="1296829"/>
                    </a:cubicBezTo>
                    <a:cubicBezTo>
                      <a:pt x="448151" y="1296829"/>
                      <a:pt x="456724" y="1288256"/>
                      <a:pt x="456724" y="1277779"/>
                    </a:cubicBezTo>
                    <a:cubicBezTo>
                      <a:pt x="456724" y="1277779"/>
                      <a:pt x="456724" y="1276826"/>
                      <a:pt x="456724" y="1276826"/>
                    </a:cubicBezTo>
                    <a:cubicBezTo>
                      <a:pt x="460534" y="1279684"/>
                      <a:pt x="465296" y="1282541"/>
                      <a:pt x="471011" y="1284446"/>
                    </a:cubicBezTo>
                    <a:cubicBezTo>
                      <a:pt x="473869" y="1288256"/>
                      <a:pt x="479584" y="1291114"/>
                      <a:pt x="485299" y="1291114"/>
                    </a:cubicBezTo>
                    <a:cubicBezTo>
                      <a:pt x="491014" y="1291114"/>
                      <a:pt x="496729" y="1288256"/>
                      <a:pt x="499586" y="1283494"/>
                    </a:cubicBezTo>
                    <a:cubicBezTo>
                      <a:pt x="499586" y="1283494"/>
                      <a:pt x="500539" y="1284446"/>
                      <a:pt x="500539" y="1284446"/>
                    </a:cubicBezTo>
                    <a:cubicBezTo>
                      <a:pt x="499586" y="1285399"/>
                      <a:pt x="499586" y="1285399"/>
                      <a:pt x="498634" y="1286351"/>
                    </a:cubicBezTo>
                    <a:cubicBezTo>
                      <a:pt x="494824" y="1288256"/>
                      <a:pt x="491014" y="1293019"/>
                      <a:pt x="491014" y="1297781"/>
                    </a:cubicBezTo>
                    <a:cubicBezTo>
                      <a:pt x="486251" y="1301591"/>
                      <a:pt x="483394" y="1307306"/>
                      <a:pt x="483394" y="1313974"/>
                    </a:cubicBezTo>
                    <a:cubicBezTo>
                      <a:pt x="481489" y="1314926"/>
                      <a:pt x="478631" y="1315879"/>
                      <a:pt x="477679" y="1317784"/>
                    </a:cubicBezTo>
                    <a:cubicBezTo>
                      <a:pt x="475774" y="1316831"/>
                      <a:pt x="473869" y="1315879"/>
                      <a:pt x="471011" y="1315879"/>
                    </a:cubicBezTo>
                    <a:cubicBezTo>
                      <a:pt x="463391" y="1315879"/>
                      <a:pt x="457676" y="1321594"/>
                      <a:pt x="457676" y="1329214"/>
                    </a:cubicBezTo>
                    <a:cubicBezTo>
                      <a:pt x="457676" y="1336834"/>
                      <a:pt x="463391" y="1342549"/>
                      <a:pt x="471011" y="1342549"/>
                    </a:cubicBezTo>
                    <a:cubicBezTo>
                      <a:pt x="472916" y="1342549"/>
                      <a:pt x="473869" y="1342549"/>
                      <a:pt x="475774" y="1341596"/>
                    </a:cubicBezTo>
                    <a:cubicBezTo>
                      <a:pt x="475774" y="1341596"/>
                      <a:pt x="475774" y="1341596"/>
                      <a:pt x="475774" y="1341596"/>
                    </a:cubicBezTo>
                    <a:cubicBezTo>
                      <a:pt x="465296" y="1344454"/>
                      <a:pt x="456724" y="1352074"/>
                      <a:pt x="451961" y="1361599"/>
                    </a:cubicBezTo>
                    <a:cubicBezTo>
                      <a:pt x="450056" y="1359694"/>
                      <a:pt x="447199" y="1357789"/>
                      <a:pt x="444341" y="1356836"/>
                    </a:cubicBezTo>
                    <a:cubicBezTo>
                      <a:pt x="445294" y="1354931"/>
                      <a:pt x="446246" y="1352074"/>
                      <a:pt x="446246" y="1349216"/>
                    </a:cubicBezTo>
                    <a:cubicBezTo>
                      <a:pt x="446246" y="1339691"/>
                      <a:pt x="438626" y="1333024"/>
                      <a:pt x="430054" y="1333024"/>
                    </a:cubicBezTo>
                    <a:cubicBezTo>
                      <a:pt x="425291" y="1333024"/>
                      <a:pt x="421481" y="1334929"/>
                      <a:pt x="417671" y="1337786"/>
                    </a:cubicBezTo>
                    <a:cubicBezTo>
                      <a:pt x="415766" y="1334929"/>
                      <a:pt x="411956" y="1333024"/>
                      <a:pt x="408146" y="1333024"/>
                    </a:cubicBezTo>
                    <a:cubicBezTo>
                      <a:pt x="401479" y="1333024"/>
                      <a:pt x="395764" y="1338739"/>
                      <a:pt x="395764" y="1345406"/>
                    </a:cubicBezTo>
                    <a:cubicBezTo>
                      <a:pt x="395764" y="1350169"/>
                      <a:pt x="398621" y="1353979"/>
                      <a:pt x="401479" y="1355884"/>
                    </a:cubicBezTo>
                    <a:cubicBezTo>
                      <a:pt x="392906" y="1358741"/>
                      <a:pt x="386239" y="1366361"/>
                      <a:pt x="386239" y="1375886"/>
                    </a:cubicBezTo>
                    <a:cubicBezTo>
                      <a:pt x="386239" y="1376839"/>
                      <a:pt x="386239" y="1377791"/>
                      <a:pt x="386239" y="1379696"/>
                    </a:cubicBezTo>
                    <a:cubicBezTo>
                      <a:pt x="385286" y="1382554"/>
                      <a:pt x="385286" y="1384459"/>
                      <a:pt x="384334" y="1387316"/>
                    </a:cubicBezTo>
                    <a:cubicBezTo>
                      <a:pt x="382429" y="1389221"/>
                      <a:pt x="380524" y="1392079"/>
                      <a:pt x="379571" y="1394936"/>
                    </a:cubicBezTo>
                    <a:cubicBezTo>
                      <a:pt x="379571" y="1394936"/>
                      <a:pt x="378619" y="1394936"/>
                      <a:pt x="378619" y="1394936"/>
                    </a:cubicBezTo>
                    <a:cubicBezTo>
                      <a:pt x="378619" y="1394936"/>
                      <a:pt x="378619" y="1394936"/>
                      <a:pt x="378619" y="1394936"/>
                    </a:cubicBezTo>
                    <a:cubicBezTo>
                      <a:pt x="378619" y="1393031"/>
                      <a:pt x="379571" y="1391126"/>
                      <a:pt x="379571" y="1389221"/>
                    </a:cubicBezTo>
                    <a:cubicBezTo>
                      <a:pt x="379571" y="1388269"/>
                      <a:pt x="379571" y="1387316"/>
                      <a:pt x="379571" y="1386364"/>
                    </a:cubicBezTo>
                    <a:cubicBezTo>
                      <a:pt x="383381" y="1383506"/>
                      <a:pt x="386239" y="1379696"/>
                      <a:pt x="386239" y="1373981"/>
                    </a:cubicBezTo>
                    <a:cubicBezTo>
                      <a:pt x="386239" y="1366361"/>
                      <a:pt x="379571" y="1359694"/>
                      <a:pt x="371951" y="1359694"/>
                    </a:cubicBezTo>
                    <a:cubicBezTo>
                      <a:pt x="367189" y="1359694"/>
                      <a:pt x="363379" y="1361599"/>
                      <a:pt x="360521" y="1365409"/>
                    </a:cubicBezTo>
                    <a:cubicBezTo>
                      <a:pt x="358616" y="1364456"/>
                      <a:pt x="356711" y="1364456"/>
                      <a:pt x="354806" y="1364456"/>
                    </a:cubicBezTo>
                    <a:cubicBezTo>
                      <a:pt x="349091" y="1364456"/>
                      <a:pt x="343376" y="1366361"/>
                      <a:pt x="339566" y="1370171"/>
                    </a:cubicBezTo>
                    <a:cubicBezTo>
                      <a:pt x="337661" y="1367314"/>
                      <a:pt x="333851" y="1365409"/>
                      <a:pt x="330041" y="1365409"/>
                    </a:cubicBezTo>
                    <a:cubicBezTo>
                      <a:pt x="324326" y="1365409"/>
                      <a:pt x="320516" y="1369219"/>
                      <a:pt x="318611" y="1373981"/>
                    </a:cubicBezTo>
                    <a:cubicBezTo>
                      <a:pt x="316706" y="1374934"/>
                      <a:pt x="314801" y="1375886"/>
                      <a:pt x="313849" y="1377791"/>
                    </a:cubicBezTo>
                    <a:cubicBezTo>
                      <a:pt x="311944" y="1376839"/>
                      <a:pt x="310039" y="1376839"/>
                      <a:pt x="308134" y="1376839"/>
                    </a:cubicBezTo>
                    <a:cubicBezTo>
                      <a:pt x="301466" y="1376839"/>
                      <a:pt x="295751" y="1382554"/>
                      <a:pt x="295751" y="1389221"/>
                    </a:cubicBezTo>
                    <a:cubicBezTo>
                      <a:pt x="295751" y="1395889"/>
                      <a:pt x="301466" y="1401604"/>
                      <a:pt x="308134" y="1401604"/>
                    </a:cubicBezTo>
                    <a:cubicBezTo>
                      <a:pt x="314801" y="1401604"/>
                      <a:pt x="319564" y="1396841"/>
                      <a:pt x="320516" y="1390174"/>
                    </a:cubicBezTo>
                    <a:cubicBezTo>
                      <a:pt x="320516" y="1390174"/>
                      <a:pt x="320516" y="1390174"/>
                      <a:pt x="320516" y="1390174"/>
                    </a:cubicBezTo>
                    <a:cubicBezTo>
                      <a:pt x="322421" y="1390174"/>
                      <a:pt x="324326" y="1389221"/>
                      <a:pt x="325279" y="1388269"/>
                    </a:cubicBezTo>
                    <a:cubicBezTo>
                      <a:pt x="326231" y="1388269"/>
                      <a:pt x="328136" y="1389221"/>
                      <a:pt x="329089" y="1389221"/>
                    </a:cubicBezTo>
                    <a:cubicBezTo>
                      <a:pt x="329089" y="1389221"/>
                      <a:pt x="329089" y="1389221"/>
                      <a:pt x="329089" y="1390174"/>
                    </a:cubicBezTo>
                    <a:cubicBezTo>
                      <a:pt x="329089" y="1401604"/>
                      <a:pt x="336709" y="1411129"/>
                      <a:pt x="347186" y="1413986"/>
                    </a:cubicBezTo>
                    <a:cubicBezTo>
                      <a:pt x="347186" y="1414939"/>
                      <a:pt x="346234" y="1415891"/>
                      <a:pt x="346234" y="1417796"/>
                    </a:cubicBezTo>
                    <a:cubicBezTo>
                      <a:pt x="346234" y="1418749"/>
                      <a:pt x="346234" y="1419701"/>
                      <a:pt x="347186" y="1420654"/>
                    </a:cubicBezTo>
                    <a:cubicBezTo>
                      <a:pt x="345281" y="1424464"/>
                      <a:pt x="343376" y="1428274"/>
                      <a:pt x="343376" y="1433036"/>
                    </a:cubicBezTo>
                    <a:cubicBezTo>
                      <a:pt x="343376" y="1437799"/>
                      <a:pt x="344329" y="1442561"/>
                      <a:pt x="347186" y="1446371"/>
                    </a:cubicBezTo>
                    <a:cubicBezTo>
                      <a:pt x="339566" y="1447324"/>
                      <a:pt x="334804" y="1453991"/>
                      <a:pt x="334804" y="1461611"/>
                    </a:cubicBezTo>
                    <a:cubicBezTo>
                      <a:pt x="334804" y="1470184"/>
                      <a:pt x="341471" y="1476851"/>
                      <a:pt x="350044" y="1476851"/>
                    </a:cubicBezTo>
                    <a:cubicBezTo>
                      <a:pt x="353854" y="1476851"/>
                      <a:pt x="356711" y="1475899"/>
                      <a:pt x="359569" y="1473994"/>
                    </a:cubicBezTo>
                    <a:cubicBezTo>
                      <a:pt x="363379" y="1480661"/>
                      <a:pt x="370046" y="1484471"/>
                      <a:pt x="377666" y="1486376"/>
                    </a:cubicBezTo>
                    <a:cubicBezTo>
                      <a:pt x="379571" y="1490186"/>
                      <a:pt x="383381" y="1492091"/>
                      <a:pt x="388144" y="1492091"/>
                    </a:cubicBezTo>
                    <a:cubicBezTo>
                      <a:pt x="394811" y="1492091"/>
                      <a:pt x="400526" y="1486376"/>
                      <a:pt x="400526" y="1479709"/>
                    </a:cubicBezTo>
                    <a:cubicBezTo>
                      <a:pt x="400526" y="1478756"/>
                      <a:pt x="400526" y="1478756"/>
                      <a:pt x="400526" y="1478756"/>
                    </a:cubicBezTo>
                    <a:cubicBezTo>
                      <a:pt x="405289" y="1473994"/>
                      <a:pt x="408146" y="1468279"/>
                      <a:pt x="408146" y="1460659"/>
                    </a:cubicBezTo>
                    <a:cubicBezTo>
                      <a:pt x="408146" y="1451134"/>
                      <a:pt x="403384" y="1443514"/>
                      <a:pt x="396716" y="1438751"/>
                    </a:cubicBezTo>
                    <a:cubicBezTo>
                      <a:pt x="396716" y="1436846"/>
                      <a:pt x="397669" y="1435894"/>
                      <a:pt x="397669" y="1433989"/>
                    </a:cubicBezTo>
                    <a:cubicBezTo>
                      <a:pt x="397669" y="1431131"/>
                      <a:pt x="396716" y="1428274"/>
                      <a:pt x="395764" y="1425416"/>
                    </a:cubicBezTo>
                    <a:cubicBezTo>
                      <a:pt x="396716" y="1424464"/>
                      <a:pt x="396716" y="1422559"/>
                      <a:pt x="396716" y="1420654"/>
                    </a:cubicBezTo>
                    <a:cubicBezTo>
                      <a:pt x="396716" y="1420654"/>
                      <a:pt x="396716" y="1420654"/>
                      <a:pt x="396716" y="1420654"/>
                    </a:cubicBezTo>
                    <a:cubicBezTo>
                      <a:pt x="397669" y="1421606"/>
                      <a:pt x="398621" y="1422559"/>
                      <a:pt x="399574" y="1423511"/>
                    </a:cubicBezTo>
                    <a:cubicBezTo>
                      <a:pt x="397669" y="1425416"/>
                      <a:pt x="395764" y="1428274"/>
                      <a:pt x="395764" y="1431131"/>
                    </a:cubicBezTo>
                    <a:cubicBezTo>
                      <a:pt x="395764" y="1436846"/>
                      <a:pt x="400526" y="1441609"/>
                      <a:pt x="406241" y="1441609"/>
                    </a:cubicBezTo>
                    <a:cubicBezTo>
                      <a:pt x="411956" y="1441609"/>
                      <a:pt x="415766" y="1437799"/>
                      <a:pt x="416719" y="1432084"/>
                    </a:cubicBezTo>
                    <a:cubicBezTo>
                      <a:pt x="418624" y="1432084"/>
                      <a:pt x="420529" y="1433036"/>
                      <a:pt x="422434" y="1433036"/>
                    </a:cubicBezTo>
                    <a:cubicBezTo>
                      <a:pt x="421481" y="1434941"/>
                      <a:pt x="420529" y="1437799"/>
                      <a:pt x="420529" y="1440656"/>
                    </a:cubicBezTo>
                    <a:cubicBezTo>
                      <a:pt x="420529" y="1446371"/>
                      <a:pt x="423386" y="1451134"/>
                      <a:pt x="427196" y="1454944"/>
                    </a:cubicBezTo>
                    <a:cubicBezTo>
                      <a:pt x="421481" y="1457801"/>
                      <a:pt x="417671" y="1463516"/>
                      <a:pt x="417671" y="1471136"/>
                    </a:cubicBezTo>
                    <a:cubicBezTo>
                      <a:pt x="417671" y="1473994"/>
                      <a:pt x="418624" y="1476851"/>
                      <a:pt x="419576" y="1478756"/>
                    </a:cubicBezTo>
                    <a:cubicBezTo>
                      <a:pt x="413861" y="1478756"/>
                      <a:pt x="408146" y="1483519"/>
                      <a:pt x="408146" y="1490186"/>
                    </a:cubicBezTo>
                    <a:cubicBezTo>
                      <a:pt x="408146" y="1493044"/>
                      <a:pt x="410051" y="1496854"/>
                      <a:pt x="411956" y="1498759"/>
                    </a:cubicBezTo>
                    <a:cubicBezTo>
                      <a:pt x="411004" y="1499711"/>
                      <a:pt x="411004" y="1500664"/>
                      <a:pt x="411004" y="1502569"/>
                    </a:cubicBezTo>
                    <a:cubicBezTo>
                      <a:pt x="409099" y="1501616"/>
                      <a:pt x="407194" y="1500664"/>
                      <a:pt x="404336" y="1500664"/>
                    </a:cubicBezTo>
                    <a:cubicBezTo>
                      <a:pt x="398621" y="1500664"/>
                      <a:pt x="393859" y="1505426"/>
                      <a:pt x="393859" y="1511141"/>
                    </a:cubicBezTo>
                    <a:cubicBezTo>
                      <a:pt x="393859" y="1514951"/>
                      <a:pt x="395764" y="1517809"/>
                      <a:pt x="399574" y="1519714"/>
                    </a:cubicBezTo>
                    <a:cubicBezTo>
                      <a:pt x="392906" y="1521619"/>
                      <a:pt x="387191" y="1528286"/>
                      <a:pt x="387191" y="1535906"/>
                    </a:cubicBezTo>
                    <a:cubicBezTo>
                      <a:pt x="387191" y="1538764"/>
                      <a:pt x="388144" y="1541621"/>
                      <a:pt x="389096" y="1544479"/>
                    </a:cubicBezTo>
                    <a:cubicBezTo>
                      <a:pt x="387191" y="1544479"/>
                      <a:pt x="386239" y="1544479"/>
                      <a:pt x="384334" y="1545431"/>
                    </a:cubicBezTo>
                    <a:cubicBezTo>
                      <a:pt x="383381" y="1536859"/>
                      <a:pt x="375761" y="1530191"/>
                      <a:pt x="367189" y="1530191"/>
                    </a:cubicBezTo>
                    <a:cubicBezTo>
                      <a:pt x="357664" y="1530191"/>
                      <a:pt x="350044" y="1537811"/>
                      <a:pt x="350044" y="1547336"/>
                    </a:cubicBezTo>
                    <a:cubicBezTo>
                      <a:pt x="350044" y="1554956"/>
                      <a:pt x="354806" y="1560671"/>
                      <a:pt x="361474" y="1563529"/>
                    </a:cubicBezTo>
                    <a:cubicBezTo>
                      <a:pt x="360521" y="1565434"/>
                      <a:pt x="359569" y="1566386"/>
                      <a:pt x="359569" y="1568291"/>
                    </a:cubicBezTo>
                    <a:cubicBezTo>
                      <a:pt x="357664" y="1566386"/>
                      <a:pt x="355759" y="1565434"/>
                      <a:pt x="352901" y="1565434"/>
                    </a:cubicBezTo>
                    <a:cubicBezTo>
                      <a:pt x="348139" y="1565434"/>
                      <a:pt x="344329" y="1569244"/>
                      <a:pt x="344329" y="1574006"/>
                    </a:cubicBezTo>
                    <a:cubicBezTo>
                      <a:pt x="344329" y="1575911"/>
                      <a:pt x="345281" y="1577816"/>
                      <a:pt x="346234" y="1578769"/>
                    </a:cubicBezTo>
                    <a:cubicBezTo>
                      <a:pt x="341471" y="1582579"/>
                      <a:pt x="338614" y="1588294"/>
                      <a:pt x="338614" y="1594961"/>
                    </a:cubicBezTo>
                    <a:cubicBezTo>
                      <a:pt x="338614" y="1605439"/>
                      <a:pt x="347186" y="1614964"/>
                      <a:pt x="357664" y="1615916"/>
                    </a:cubicBezTo>
                    <a:cubicBezTo>
                      <a:pt x="358616" y="1617821"/>
                      <a:pt x="359569" y="1619726"/>
                      <a:pt x="361474" y="1620679"/>
                    </a:cubicBezTo>
                    <a:cubicBezTo>
                      <a:pt x="364331" y="1628299"/>
                      <a:pt x="369094" y="1634014"/>
                      <a:pt x="375761" y="1637824"/>
                    </a:cubicBezTo>
                    <a:cubicBezTo>
                      <a:pt x="375761" y="1638776"/>
                      <a:pt x="376714" y="1639729"/>
                      <a:pt x="376714" y="1640681"/>
                    </a:cubicBezTo>
                    <a:cubicBezTo>
                      <a:pt x="367189" y="1644491"/>
                      <a:pt x="358616" y="1653064"/>
                      <a:pt x="355759" y="1662589"/>
                    </a:cubicBezTo>
                    <a:cubicBezTo>
                      <a:pt x="353854" y="1660684"/>
                      <a:pt x="350996" y="1658779"/>
                      <a:pt x="347186" y="1657826"/>
                    </a:cubicBezTo>
                    <a:cubicBezTo>
                      <a:pt x="353854" y="1654016"/>
                      <a:pt x="358616" y="1646396"/>
                      <a:pt x="358616" y="1637824"/>
                    </a:cubicBezTo>
                    <a:cubicBezTo>
                      <a:pt x="358616" y="1627346"/>
                      <a:pt x="350996" y="1617821"/>
                      <a:pt x="341471" y="1614964"/>
                    </a:cubicBezTo>
                    <a:cubicBezTo>
                      <a:pt x="340519" y="1603534"/>
                      <a:pt x="333851" y="1594009"/>
                      <a:pt x="324326" y="1589246"/>
                    </a:cubicBezTo>
                    <a:cubicBezTo>
                      <a:pt x="323374" y="1586389"/>
                      <a:pt x="322421" y="1582579"/>
                      <a:pt x="321469" y="1579721"/>
                    </a:cubicBezTo>
                    <a:cubicBezTo>
                      <a:pt x="321469" y="1578769"/>
                      <a:pt x="322421" y="1577816"/>
                      <a:pt x="322421" y="1575911"/>
                    </a:cubicBezTo>
                    <a:cubicBezTo>
                      <a:pt x="322421" y="1569244"/>
                      <a:pt x="316706" y="1562576"/>
                      <a:pt x="309086" y="1562576"/>
                    </a:cubicBezTo>
                    <a:cubicBezTo>
                      <a:pt x="308134" y="1562576"/>
                      <a:pt x="307181" y="1562576"/>
                      <a:pt x="306229" y="1562576"/>
                    </a:cubicBezTo>
                    <a:cubicBezTo>
                      <a:pt x="306229" y="1561624"/>
                      <a:pt x="306229" y="1559719"/>
                      <a:pt x="306229" y="1558766"/>
                    </a:cubicBezTo>
                    <a:cubicBezTo>
                      <a:pt x="306229" y="1556861"/>
                      <a:pt x="306229" y="1554004"/>
                      <a:pt x="305276" y="1552099"/>
                    </a:cubicBezTo>
                    <a:cubicBezTo>
                      <a:pt x="306229" y="1551146"/>
                      <a:pt x="307181" y="1551146"/>
                      <a:pt x="308134" y="1550194"/>
                    </a:cubicBezTo>
                    <a:cubicBezTo>
                      <a:pt x="310039" y="1553051"/>
                      <a:pt x="312896" y="1554956"/>
                      <a:pt x="316706" y="1554956"/>
                    </a:cubicBezTo>
                    <a:cubicBezTo>
                      <a:pt x="316706" y="1554956"/>
                      <a:pt x="316706" y="1554956"/>
                      <a:pt x="317659" y="1554956"/>
                    </a:cubicBezTo>
                    <a:cubicBezTo>
                      <a:pt x="316706" y="1555909"/>
                      <a:pt x="316706" y="1557814"/>
                      <a:pt x="316706" y="1558766"/>
                    </a:cubicBezTo>
                    <a:cubicBezTo>
                      <a:pt x="316706" y="1564481"/>
                      <a:pt x="321469" y="1569244"/>
                      <a:pt x="327184" y="1569244"/>
                    </a:cubicBezTo>
                    <a:cubicBezTo>
                      <a:pt x="332899" y="1569244"/>
                      <a:pt x="337661" y="1564481"/>
                      <a:pt x="337661" y="1558766"/>
                    </a:cubicBezTo>
                    <a:cubicBezTo>
                      <a:pt x="337661" y="1553051"/>
                      <a:pt x="332899" y="1548289"/>
                      <a:pt x="327184" y="1548289"/>
                    </a:cubicBezTo>
                    <a:cubicBezTo>
                      <a:pt x="327184" y="1548289"/>
                      <a:pt x="327184" y="1548289"/>
                      <a:pt x="326231" y="1548289"/>
                    </a:cubicBezTo>
                    <a:cubicBezTo>
                      <a:pt x="326231" y="1547336"/>
                      <a:pt x="327184" y="1545431"/>
                      <a:pt x="327184" y="1544479"/>
                    </a:cubicBezTo>
                    <a:cubicBezTo>
                      <a:pt x="327184" y="1538764"/>
                      <a:pt x="322421" y="1534001"/>
                      <a:pt x="316706" y="1534001"/>
                    </a:cubicBezTo>
                    <a:cubicBezTo>
                      <a:pt x="315754" y="1534001"/>
                      <a:pt x="314801" y="1534001"/>
                      <a:pt x="313849" y="1534954"/>
                    </a:cubicBezTo>
                    <a:cubicBezTo>
                      <a:pt x="313849" y="1534001"/>
                      <a:pt x="313849" y="1533049"/>
                      <a:pt x="312896" y="1533049"/>
                    </a:cubicBezTo>
                    <a:cubicBezTo>
                      <a:pt x="326231" y="1530191"/>
                      <a:pt x="335756" y="1518761"/>
                      <a:pt x="335756" y="1505426"/>
                    </a:cubicBezTo>
                    <a:cubicBezTo>
                      <a:pt x="335756" y="1500664"/>
                      <a:pt x="334804" y="1495901"/>
                      <a:pt x="331946" y="1492091"/>
                    </a:cubicBezTo>
                    <a:cubicBezTo>
                      <a:pt x="331946" y="1491139"/>
                      <a:pt x="332899" y="1490186"/>
                      <a:pt x="332899" y="1488281"/>
                    </a:cubicBezTo>
                    <a:cubicBezTo>
                      <a:pt x="332899" y="1483519"/>
                      <a:pt x="329089" y="1479709"/>
                      <a:pt x="324326" y="1479709"/>
                    </a:cubicBezTo>
                    <a:cubicBezTo>
                      <a:pt x="323374" y="1479709"/>
                      <a:pt x="321469" y="1479709"/>
                      <a:pt x="320516" y="1480661"/>
                    </a:cubicBezTo>
                    <a:cubicBezTo>
                      <a:pt x="316706" y="1478756"/>
                      <a:pt x="312896" y="1477804"/>
                      <a:pt x="308134" y="1477804"/>
                    </a:cubicBezTo>
                    <a:cubicBezTo>
                      <a:pt x="297656" y="1477804"/>
                      <a:pt x="288131" y="1483519"/>
                      <a:pt x="283369" y="1492091"/>
                    </a:cubicBezTo>
                    <a:cubicBezTo>
                      <a:pt x="282416" y="1492091"/>
                      <a:pt x="280511" y="1491139"/>
                      <a:pt x="279559" y="1491139"/>
                    </a:cubicBezTo>
                    <a:cubicBezTo>
                      <a:pt x="272891" y="1491139"/>
                      <a:pt x="267176" y="1494949"/>
                      <a:pt x="265271" y="1500664"/>
                    </a:cubicBezTo>
                    <a:cubicBezTo>
                      <a:pt x="262414" y="1502569"/>
                      <a:pt x="260509" y="1505426"/>
                      <a:pt x="258604" y="1508284"/>
                    </a:cubicBezTo>
                    <a:cubicBezTo>
                      <a:pt x="255746" y="1507331"/>
                      <a:pt x="252889" y="1506379"/>
                      <a:pt x="250031" y="1506379"/>
                    </a:cubicBezTo>
                    <a:cubicBezTo>
                      <a:pt x="239554" y="1506379"/>
                      <a:pt x="231934" y="1514951"/>
                      <a:pt x="231934" y="1524476"/>
                    </a:cubicBezTo>
                    <a:cubicBezTo>
                      <a:pt x="231934" y="1532096"/>
                      <a:pt x="236696" y="1538764"/>
                      <a:pt x="243364" y="1541621"/>
                    </a:cubicBezTo>
                    <a:cubicBezTo>
                      <a:pt x="243364" y="1542574"/>
                      <a:pt x="242411" y="1542574"/>
                      <a:pt x="242411" y="1543526"/>
                    </a:cubicBezTo>
                    <a:cubicBezTo>
                      <a:pt x="241459" y="1543526"/>
                      <a:pt x="240506" y="1543526"/>
                      <a:pt x="239554" y="1543526"/>
                    </a:cubicBezTo>
                    <a:cubicBezTo>
                      <a:pt x="233839" y="1543526"/>
                      <a:pt x="229076" y="1545431"/>
                      <a:pt x="225266" y="1548289"/>
                    </a:cubicBezTo>
                    <a:cubicBezTo>
                      <a:pt x="220504" y="1545431"/>
                      <a:pt x="215741" y="1544479"/>
                      <a:pt x="210026" y="1544479"/>
                    </a:cubicBezTo>
                    <a:cubicBezTo>
                      <a:pt x="202406" y="1544479"/>
                      <a:pt x="194786" y="1547336"/>
                      <a:pt x="189071" y="1553051"/>
                    </a:cubicBezTo>
                    <a:cubicBezTo>
                      <a:pt x="185261" y="1547336"/>
                      <a:pt x="178594" y="1543526"/>
                      <a:pt x="170974" y="1543526"/>
                    </a:cubicBezTo>
                    <a:cubicBezTo>
                      <a:pt x="168116" y="1543526"/>
                      <a:pt x="165259" y="1544479"/>
                      <a:pt x="162401" y="1545431"/>
                    </a:cubicBezTo>
                    <a:cubicBezTo>
                      <a:pt x="161449" y="1541621"/>
                      <a:pt x="157639" y="1537811"/>
                      <a:pt x="152876" y="1537811"/>
                    </a:cubicBezTo>
                    <a:cubicBezTo>
                      <a:pt x="147161" y="1537811"/>
                      <a:pt x="143351" y="1542574"/>
                      <a:pt x="143351" y="1547336"/>
                    </a:cubicBezTo>
                    <a:cubicBezTo>
                      <a:pt x="143351" y="1552099"/>
                      <a:pt x="146209" y="1555909"/>
                      <a:pt x="150971" y="1556861"/>
                    </a:cubicBezTo>
                    <a:cubicBezTo>
                      <a:pt x="150019" y="1559719"/>
                      <a:pt x="149066" y="1562576"/>
                      <a:pt x="149066" y="1566386"/>
                    </a:cubicBezTo>
                    <a:cubicBezTo>
                      <a:pt x="149066" y="1572101"/>
                      <a:pt x="150971" y="1576864"/>
                      <a:pt x="153829" y="1580674"/>
                    </a:cubicBezTo>
                    <a:cubicBezTo>
                      <a:pt x="148114" y="1581626"/>
                      <a:pt x="143351" y="1586389"/>
                      <a:pt x="143351" y="1593056"/>
                    </a:cubicBezTo>
                    <a:cubicBezTo>
                      <a:pt x="143351" y="1599724"/>
                      <a:pt x="149066" y="1605439"/>
                      <a:pt x="155734" y="1605439"/>
                    </a:cubicBezTo>
                    <a:cubicBezTo>
                      <a:pt x="162401" y="1605439"/>
                      <a:pt x="168116" y="1599724"/>
                      <a:pt x="168116" y="1593056"/>
                    </a:cubicBezTo>
                    <a:cubicBezTo>
                      <a:pt x="168116" y="1592104"/>
                      <a:pt x="168116" y="1590199"/>
                      <a:pt x="167164" y="1589246"/>
                    </a:cubicBezTo>
                    <a:cubicBezTo>
                      <a:pt x="168116" y="1589246"/>
                      <a:pt x="170021" y="1589246"/>
                      <a:pt x="170974" y="1589246"/>
                    </a:cubicBezTo>
                    <a:cubicBezTo>
                      <a:pt x="174784" y="1589246"/>
                      <a:pt x="178594" y="1588294"/>
                      <a:pt x="182404" y="1586389"/>
                    </a:cubicBezTo>
                    <a:cubicBezTo>
                      <a:pt x="183356" y="1587341"/>
                      <a:pt x="183356" y="1588294"/>
                      <a:pt x="184309" y="1589246"/>
                    </a:cubicBezTo>
                    <a:cubicBezTo>
                      <a:pt x="183356" y="1592104"/>
                      <a:pt x="183356" y="1594961"/>
                      <a:pt x="183356" y="1597819"/>
                    </a:cubicBezTo>
                    <a:cubicBezTo>
                      <a:pt x="183356" y="1607344"/>
                      <a:pt x="188119" y="1615916"/>
                      <a:pt x="195739" y="1620679"/>
                    </a:cubicBezTo>
                    <a:cubicBezTo>
                      <a:pt x="195739" y="1620679"/>
                      <a:pt x="195739" y="1620679"/>
                      <a:pt x="195739" y="1620679"/>
                    </a:cubicBezTo>
                    <a:cubicBezTo>
                      <a:pt x="195739" y="1623536"/>
                      <a:pt x="198596" y="1626394"/>
                      <a:pt x="201454" y="1626394"/>
                    </a:cubicBezTo>
                    <a:cubicBezTo>
                      <a:pt x="203359" y="1626394"/>
                      <a:pt x="204311" y="1625441"/>
                      <a:pt x="206216" y="1624489"/>
                    </a:cubicBezTo>
                    <a:cubicBezTo>
                      <a:pt x="207169" y="1624489"/>
                      <a:pt x="209074" y="1624489"/>
                      <a:pt x="210026" y="1624489"/>
                    </a:cubicBezTo>
                    <a:cubicBezTo>
                      <a:pt x="223361" y="1624489"/>
                      <a:pt x="234791" y="1614011"/>
                      <a:pt x="236696" y="1600676"/>
                    </a:cubicBezTo>
                    <a:cubicBezTo>
                      <a:pt x="240506" y="1602581"/>
                      <a:pt x="244316" y="1604486"/>
                      <a:pt x="249079" y="1604486"/>
                    </a:cubicBezTo>
                    <a:cubicBezTo>
                      <a:pt x="248126" y="1607344"/>
                      <a:pt x="247174" y="1611154"/>
                      <a:pt x="247174" y="1614011"/>
                    </a:cubicBezTo>
                    <a:cubicBezTo>
                      <a:pt x="247174" y="1615916"/>
                      <a:pt x="247174" y="1617821"/>
                      <a:pt x="248126" y="1619726"/>
                    </a:cubicBezTo>
                    <a:cubicBezTo>
                      <a:pt x="248126" y="1619726"/>
                      <a:pt x="248126" y="1619726"/>
                      <a:pt x="247174" y="1619726"/>
                    </a:cubicBezTo>
                    <a:cubicBezTo>
                      <a:pt x="239554" y="1619726"/>
                      <a:pt x="233839" y="1625441"/>
                      <a:pt x="233839" y="1633061"/>
                    </a:cubicBezTo>
                    <a:cubicBezTo>
                      <a:pt x="233839" y="1639729"/>
                      <a:pt x="239554" y="1645444"/>
                      <a:pt x="246221" y="1646396"/>
                    </a:cubicBezTo>
                    <a:cubicBezTo>
                      <a:pt x="246221" y="1653064"/>
                      <a:pt x="251936" y="1657826"/>
                      <a:pt x="258604" y="1657826"/>
                    </a:cubicBezTo>
                    <a:cubicBezTo>
                      <a:pt x="265271" y="1657826"/>
                      <a:pt x="270986" y="1652111"/>
                      <a:pt x="270986" y="1645444"/>
                    </a:cubicBezTo>
                    <a:cubicBezTo>
                      <a:pt x="270986" y="1642586"/>
                      <a:pt x="270034" y="1640681"/>
                      <a:pt x="268129" y="1637824"/>
                    </a:cubicBezTo>
                    <a:cubicBezTo>
                      <a:pt x="269081" y="1637824"/>
                      <a:pt x="270034" y="1637824"/>
                      <a:pt x="270034" y="1637824"/>
                    </a:cubicBezTo>
                    <a:cubicBezTo>
                      <a:pt x="273844" y="1637824"/>
                      <a:pt x="277654" y="1636871"/>
                      <a:pt x="281464" y="1634966"/>
                    </a:cubicBezTo>
                    <a:cubicBezTo>
                      <a:pt x="284321" y="1638776"/>
                      <a:pt x="288131" y="1641634"/>
                      <a:pt x="291941" y="1644491"/>
                    </a:cubicBezTo>
                    <a:cubicBezTo>
                      <a:pt x="290989" y="1646396"/>
                      <a:pt x="290036" y="1648301"/>
                      <a:pt x="290036" y="1651159"/>
                    </a:cubicBezTo>
                    <a:cubicBezTo>
                      <a:pt x="290036" y="1658779"/>
                      <a:pt x="295751" y="1664494"/>
                      <a:pt x="303371" y="1664494"/>
                    </a:cubicBezTo>
                    <a:cubicBezTo>
                      <a:pt x="307181" y="1664494"/>
                      <a:pt x="310991" y="1662589"/>
                      <a:pt x="312896" y="1660684"/>
                    </a:cubicBezTo>
                    <a:cubicBezTo>
                      <a:pt x="312896" y="1661636"/>
                      <a:pt x="311944" y="1663541"/>
                      <a:pt x="311944" y="1664494"/>
                    </a:cubicBezTo>
                    <a:cubicBezTo>
                      <a:pt x="311944" y="1671161"/>
                      <a:pt x="317659" y="1676876"/>
                      <a:pt x="324326" y="1676876"/>
                    </a:cubicBezTo>
                    <a:cubicBezTo>
                      <a:pt x="326231" y="1676876"/>
                      <a:pt x="328136" y="1675924"/>
                      <a:pt x="330041" y="1675924"/>
                    </a:cubicBezTo>
                    <a:cubicBezTo>
                      <a:pt x="331946" y="1680686"/>
                      <a:pt x="336709" y="1683544"/>
                      <a:pt x="342424" y="1683544"/>
                    </a:cubicBezTo>
                    <a:cubicBezTo>
                      <a:pt x="346234" y="1683544"/>
                      <a:pt x="349091" y="1681639"/>
                      <a:pt x="351949" y="1679734"/>
                    </a:cubicBezTo>
                    <a:cubicBezTo>
                      <a:pt x="353854" y="1685449"/>
                      <a:pt x="356711" y="1691164"/>
                      <a:pt x="360521" y="1694974"/>
                    </a:cubicBezTo>
                    <a:cubicBezTo>
                      <a:pt x="359569" y="1694974"/>
                      <a:pt x="359569" y="1694974"/>
                      <a:pt x="358616" y="1694974"/>
                    </a:cubicBezTo>
                    <a:cubicBezTo>
                      <a:pt x="352901" y="1694974"/>
                      <a:pt x="348139" y="1699736"/>
                      <a:pt x="348139" y="1705451"/>
                    </a:cubicBezTo>
                    <a:cubicBezTo>
                      <a:pt x="348139" y="1710214"/>
                      <a:pt x="350996" y="1713071"/>
                      <a:pt x="354806" y="1714976"/>
                    </a:cubicBezTo>
                    <a:cubicBezTo>
                      <a:pt x="349091" y="1716881"/>
                      <a:pt x="345281" y="1722596"/>
                      <a:pt x="345281" y="1729264"/>
                    </a:cubicBezTo>
                    <a:cubicBezTo>
                      <a:pt x="345281" y="1737836"/>
                      <a:pt x="351949" y="1744504"/>
                      <a:pt x="360521" y="1744504"/>
                    </a:cubicBezTo>
                    <a:cubicBezTo>
                      <a:pt x="369094" y="1744504"/>
                      <a:pt x="375761" y="1737836"/>
                      <a:pt x="375761" y="1729264"/>
                    </a:cubicBezTo>
                    <a:cubicBezTo>
                      <a:pt x="375761" y="1721644"/>
                      <a:pt x="370046" y="1715929"/>
                      <a:pt x="363379" y="1714024"/>
                    </a:cubicBezTo>
                    <a:cubicBezTo>
                      <a:pt x="366236" y="1712119"/>
                      <a:pt x="368141" y="1709261"/>
                      <a:pt x="368141" y="1705451"/>
                    </a:cubicBezTo>
                    <a:cubicBezTo>
                      <a:pt x="368141" y="1704499"/>
                      <a:pt x="368141" y="1702594"/>
                      <a:pt x="367189" y="1701641"/>
                    </a:cubicBezTo>
                    <a:cubicBezTo>
                      <a:pt x="369094" y="1702594"/>
                      <a:pt x="371951" y="1704499"/>
                      <a:pt x="374809" y="1704499"/>
                    </a:cubicBezTo>
                    <a:cubicBezTo>
                      <a:pt x="376714" y="1706404"/>
                      <a:pt x="378619" y="1707356"/>
                      <a:pt x="381476" y="1707356"/>
                    </a:cubicBezTo>
                    <a:cubicBezTo>
                      <a:pt x="382429" y="1707356"/>
                      <a:pt x="384334" y="1707356"/>
                      <a:pt x="385286" y="1706404"/>
                    </a:cubicBezTo>
                    <a:cubicBezTo>
                      <a:pt x="385286" y="1706404"/>
                      <a:pt x="385286" y="1706404"/>
                      <a:pt x="386239" y="1706404"/>
                    </a:cubicBezTo>
                    <a:cubicBezTo>
                      <a:pt x="399574" y="1706404"/>
                      <a:pt x="411004" y="1698784"/>
                      <a:pt x="416719" y="1688306"/>
                    </a:cubicBezTo>
                    <a:cubicBezTo>
                      <a:pt x="419576" y="1687354"/>
                      <a:pt x="421481" y="1685449"/>
                      <a:pt x="421481" y="1681639"/>
                    </a:cubicBezTo>
                    <a:cubicBezTo>
                      <a:pt x="421481" y="1680686"/>
                      <a:pt x="421481" y="1679734"/>
                      <a:pt x="420529" y="1678781"/>
                    </a:cubicBezTo>
                    <a:cubicBezTo>
                      <a:pt x="420529" y="1677829"/>
                      <a:pt x="420529" y="1676876"/>
                      <a:pt x="420529" y="1675924"/>
                    </a:cubicBezTo>
                    <a:cubicBezTo>
                      <a:pt x="424339" y="1677829"/>
                      <a:pt x="429101" y="1678781"/>
                      <a:pt x="433864" y="1679734"/>
                    </a:cubicBezTo>
                    <a:cubicBezTo>
                      <a:pt x="434816" y="1681639"/>
                      <a:pt x="435769" y="1684496"/>
                      <a:pt x="436721" y="1686401"/>
                    </a:cubicBezTo>
                    <a:cubicBezTo>
                      <a:pt x="427196" y="1688306"/>
                      <a:pt x="419576" y="1694021"/>
                      <a:pt x="415766" y="1702594"/>
                    </a:cubicBezTo>
                    <a:cubicBezTo>
                      <a:pt x="415766" y="1702594"/>
                      <a:pt x="414814" y="1702594"/>
                      <a:pt x="414814" y="1702594"/>
                    </a:cubicBezTo>
                    <a:cubicBezTo>
                      <a:pt x="411956" y="1702594"/>
                      <a:pt x="409099" y="1705451"/>
                      <a:pt x="409099" y="1708309"/>
                    </a:cubicBezTo>
                    <a:cubicBezTo>
                      <a:pt x="409099" y="1709261"/>
                      <a:pt x="409099" y="1710214"/>
                      <a:pt x="409099" y="1710214"/>
                    </a:cubicBezTo>
                    <a:cubicBezTo>
                      <a:pt x="408146" y="1710214"/>
                      <a:pt x="408146" y="1711166"/>
                      <a:pt x="407194" y="1711166"/>
                    </a:cubicBezTo>
                    <a:cubicBezTo>
                      <a:pt x="406241" y="1707356"/>
                      <a:pt x="403384" y="1705451"/>
                      <a:pt x="399574" y="1705451"/>
                    </a:cubicBezTo>
                    <a:cubicBezTo>
                      <a:pt x="394811" y="1705451"/>
                      <a:pt x="391954" y="1709261"/>
                      <a:pt x="391954" y="1713071"/>
                    </a:cubicBezTo>
                    <a:cubicBezTo>
                      <a:pt x="391954" y="1717834"/>
                      <a:pt x="395764" y="1720691"/>
                      <a:pt x="399574" y="1720691"/>
                    </a:cubicBezTo>
                    <a:cubicBezTo>
                      <a:pt x="399574" y="1720691"/>
                      <a:pt x="400526" y="1720691"/>
                      <a:pt x="400526" y="1720691"/>
                    </a:cubicBezTo>
                    <a:cubicBezTo>
                      <a:pt x="400526" y="1721644"/>
                      <a:pt x="400526" y="1723549"/>
                      <a:pt x="400526" y="1724501"/>
                    </a:cubicBezTo>
                    <a:cubicBezTo>
                      <a:pt x="400526" y="1726406"/>
                      <a:pt x="400526" y="1728311"/>
                      <a:pt x="401479" y="1729264"/>
                    </a:cubicBezTo>
                    <a:cubicBezTo>
                      <a:pt x="396716" y="1732121"/>
                      <a:pt x="392906" y="1737836"/>
                      <a:pt x="392906" y="1743551"/>
                    </a:cubicBezTo>
                    <a:cubicBezTo>
                      <a:pt x="392906" y="1746409"/>
                      <a:pt x="393859" y="1749266"/>
                      <a:pt x="394811" y="1752124"/>
                    </a:cubicBezTo>
                    <a:cubicBezTo>
                      <a:pt x="390049" y="1753076"/>
                      <a:pt x="385286" y="1754029"/>
                      <a:pt x="380524" y="1756886"/>
                    </a:cubicBezTo>
                    <a:cubicBezTo>
                      <a:pt x="376714" y="1754029"/>
                      <a:pt x="371951" y="1751171"/>
                      <a:pt x="367189" y="1751171"/>
                    </a:cubicBezTo>
                    <a:cubicBezTo>
                      <a:pt x="357664" y="1751171"/>
                      <a:pt x="350044" y="1757839"/>
                      <a:pt x="348139" y="1766411"/>
                    </a:cubicBezTo>
                    <a:cubicBezTo>
                      <a:pt x="348139" y="1766411"/>
                      <a:pt x="347186" y="1767364"/>
                      <a:pt x="347186" y="1767364"/>
                    </a:cubicBezTo>
                    <a:cubicBezTo>
                      <a:pt x="348139" y="1765459"/>
                      <a:pt x="348139" y="1763554"/>
                      <a:pt x="348139" y="1761649"/>
                    </a:cubicBezTo>
                    <a:cubicBezTo>
                      <a:pt x="348139" y="1754029"/>
                      <a:pt x="341471" y="1747361"/>
                      <a:pt x="333851" y="1747361"/>
                    </a:cubicBezTo>
                    <a:cubicBezTo>
                      <a:pt x="330041" y="1747361"/>
                      <a:pt x="327184" y="1749266"/>
                      <a:pt x="324326" y="1751171"/>
                    </a:cubicBezTo>
                    <a:cubicBezTo>
                      <a:pt x="318611" y="1742599"/>
                      <a:pt x="309086" y="1736884"/>
                      <a:pt x="298609" y="1736884"/>
                    </a:cubicBezTo>
                    <a:cubicBezTo>
                      <a:pt x="282416" y="1736884"/>
                      <a:pt x="269081" y="1750219"/>
                      <a:pt x="268129" y="1766411"/>
                    </a:cubicBezTo>
                    <a:cubicBezTo>
                      <a:pt x="266224" y="1766411"/>
                      <a:pt x="264319" y="1767364"/>
                      <a:pt x="263366" y="1767364"/>
                    </a:cubicBezTo>
                    <a:cubicBezTo>
                      <a:pt x="264319" y="1764506"/>
                      <a:pt x="265271" y="1761649"/>
                      <a:pt x="265271" y="1758791"/>
                    </a:cubicBezTo>
                    <a:cubicBezTo>
                      <a:pt x="265271" y="1744504"/>
                      <a:pt x="252889" y="1732121"/>
                      <a:pt x="238601" y="1732121"/>
                    </a:cubicBezTo>
                    <a:cubicBezTo>
                      <a:pt x="224314" y="1732121"/>
                      <a:pt x="211931" y="1744504"/>
                      <a:pt x="211931" y="1758791"/>
                    </a:cubicBezTo>
                    <a:cubicBezTo>
                      <a:pt x="211931" y="1760696"/>
                      <a:pt x="211931" y="1762601"/>
                      <a:pt x="212884" y="1764506"/>
                    </a:cubicBezTo>
                    <a:cubicBezTo>
                      <a:pt x="212884" y="1764506"/>
                      <a:pt x="212884" y="1765459"/>
                      <a:pt x="212884" y="1765459"/>
                    </a:cubicBezTo>
                    <a:cubicBezTo>
                      <a:pt x="212884" y="1768316"/>
                      <a:pt x="213836" y="1771174"/>
                      <a:pt x="214789" y="1773079"/>
                    </a:cubicBezTo>
                    <a:cubicBezTo>
                      <a:pt x="210026" y="1774031"/>
                      <a:pt x="207169" y="1777841"/>
                      <a:pt x="207169" y="1781651"/>
                    </a:cubicBezTo>
                    <a:cubicBezTo>
                      <a:pt x="207169" y="1782604"/>
                      <a:pt x="207169" y="1783556"/>
                      <a:pt x="208121" y="1784509"/>
                    </a:cubicBezTo>
                    <a:cubicBezTo>
                      <a:pt x="201454" y="1791176"/>
                      <a:pt x="196691" y="1799749"/>
                      <a:pt x="195739" y="1810226"/>
                    </a:cubicBezTo>
                    <a:cubicBezTo>
                      <a:pt x="194786" y="1830229"/>
                      <a:pt x="210026" y="1846421"/>
                      <a:pt x="230029" y="1847374"/>
                    </a:cubicBezTo>
                    <a:cubicBezTo>
                      <a:pt x="242411" y="1848326"/>
                      <a:pt x="253841" y="1841659"/>
                      <a:pt x="260509" y="1832134"/>
                    </a:cubicBezTo>
                    <a:cubicBezTo>
                      <a:pt x="260509" y="1833086"/>
                      <a:pt x="260509" y="1834039"/>
                      <a:pt x="260509" y="1834991"/>
                    </a:cubicBezTo>
                    <a:cubicBezTo>
                      <a:pt x="260509" y="1836896"/>
                      <a:pt x="260509" y="1837849"/>
                      <a:pt x="261461" y="1839754"/>
                    </a:cubicBezTo>
                    <a:cubicBezTo>
                      <a:pt x="259556" y="1840706"/>
                      <a:pt x="257651" y="1842611"/>
                      <a:pt x="257651" y="1844516"/>
                    </a:cubicBezTo>
                    <a:cubicBezTo>
                      <a:pt x="257651" y="1847374"/>
                      <a:pt x="260509" y="1850231"/>
                      <a:pt x="263366" y="1850231"/>
                    </a:cubicBezTo>
                    <a:cubicBezTo>
                      <a:pt x="265271" y="1850231"/>
                      <a:pt x="266224" y="1849279"/>
                      <a:pt x="267176" y="1848326"/>
                    </a:cubicBezTo>
                    <a:cubicBezTo>
                      <a:pt x="268129" y="1849279"/>
                      <a:pt x="270034" y="1850231"/>
                      <a:pt x="270986" y="1850231"/>
                    </a:cubicBezTo>
                    <a:cubicBezTo>
                      <a:pt x="272891" y="1853089"/>
                      <a:pt x="275749" y="1855946"/>
                      <a:pt x="279559" y="1855946"/>
                    </a:cubicBezTo>
                    <a:cubicBezTo>
                      <a:pt x="283369" y="1855946"/>
                      <a:pt x="286226" y="1854041"/>
                      <a:pt x="288131" y="1850231"/>
                    </a:cubicBezTo>
                    <a:cubicBezTo>
                      <a:pt x="291941" y="1852136"/>
                      <a:pt x="295751" y="1854041"/>
                      <a:pt x="300514" y="1854041"/>
                    </a:cubicBezTo>
                    <a:cubicBezTo>
                      <a:pt x="304324" y="1854041"/>
                      <a:pt x="307181" y="1853089"/>
                      <a:pt x="310039" y="1852136"/>
                    </a:cubicBezTo>
                    <a:cubicBezTo>
                      <a:pt x="319564" y="1851184"/>
                      <a:pt x="327184" y="1843564"/>
                      <a:pt x="329089" y="1834039"/>
                    </a:cubicBezTo>
                    <a:cubicBezTo>
                      <a:pt x="330994" y="1832134"/>
                      <a:pt x="332899" y="1830229"/>
                      <a:pt x="334804" y="1828324"/>
                    </a:cubicBezTo>
                    <a:cubicBezTo>
                      <a:pt x="335756" y="1828324"/>
                      <a:pt x="336709" y="1828324"/>
                      <a:pt x="337661" y="1828324"/>
                    </a:cubicBezTo>
                    <a:cubicBezTo>
                      <a:pt x="345281" y="1828324"/>
                      <a:pt x="351949" y="1824514"/>
                      <a:pt x="356711" y="1817846"/>
                    </a:cubicBezTo>
                    <a:cubicBezTo>
                      <a:pt x="360521" y="1818799"/>
                      <a:pt x="364331" y="1819751"/>
                      <a:pt x="368141" y="1819751"/>
                    </a:cubicBezTo>
                    <a:cubicBezTo>
                      <a:pt x="371951" y="1819751"/>
                      <a:pt x="376714" y="1818799"/>
                      <a:pt x="380524" y="1817846"/>
                    </a:cubicBezTo>
                    <a:cubicBezTo>
                      <a:pt x="386239" y="1821656"/>
                      <a:pt x="392906" y="1823561"/>
                      <a:pt x="400526" y="1823561"/>
                    </a:cubicBezTo>
                    <a:cubicBezTo>
                      <a:pt x="421481" y="1823561"/>
                      <a:pt x="437674" y="1806416"/>
                      <a:pt x="437674" y="1786414"/>
                    </a:cubicBezTo>
                    <a:cubicBezTo>
                      <a:pt x="437674" y="1786414"/>
                      <a:pt x="437674" y="1786414"/>
                      <a:pt x="437674" y="1786414"/>
                    </a:cubicBezTo>
                    <a:cubicBezTo>
                      <a:pt x="438626" y="1786414"/>
                      <a:pt x="440531" y="1786414"/>
                      <a:pt x="441484" y="1786414"/>
                    </a:cubicBezTo>
                    <a:cubicBezTo>
                      <a:pt x="446246" y="1786414"/>
                      <a:pt x="451009" y="1785461"/>
                      <a:pt x="454819" y="1782604"/>
                    </a:cubicBezTo>
                    <a:cubicBezTo>
                      <a:pt x="456724" y="1783556"/>
                      <a:pt x="459581" y="1784509"/>
                      <a:pt x="461486" y="1784509"/>
                    </a:cubicBezTo>
                    <a:cubicBezTo>
                      <a:pt x="469106" y="1784509"/>
                      <a:pt x="475774" y="1777841"/>
                      <a:pt x="475774" y="1770221"/>
                    </a:cubicBezTo>
                    <a:cubicBezTo>
                      <a:pt x="475774" y="1767364"/>
                      <a:pt x="474821" y="1764506"/>
                      <a:pt x="472916" y="1762601"/>
                    </a:cubicBezTo>
                    <a:cubicBezTo>
                      <a:pt x="478631" y="1760696"/>
                      <a:pt x="484346" y="1757839"/>
                      <a:pt x="488156" y="1753076"/>
                    </a:cubicBezTo>
                    <a:cubicBezTo>
                      <a:pt x="490061" y="1752124"/>
                      <a:pt x="491966" y="1751171"/>
                      <a:pt x="493871" y="1750219"/>
                    </a:cubicBezTo>
                    <a:cubicBezTo>
                      <a:pt x="493871" y="1750219"/>
                      <a:pt x="493871" y="1750219"/>
                      <a:pt x="493871" y="1751171"/>
                    </a:cubicBezTo>
                    <a:cubicBezTo>
                      <a:pt x="493871" y="1768316"/>
                      <a:pt x="508159" y="1782604"/>
                      <a:pt x="525304" y="1782604"/>
                    </a:cubicBezTo>
                    <a:cubicBezTo>
                      <a:pt x="528161" y="1782604"/>
                      <a:pt x="531019" y="1781651"/>
                      <a:pt x="533876" y="1780699"/>
                    </a:cubicBezTo>
                    <a:cubicBezTo>
                      <a:pt x="538639" y="1783556"/>
                      <a:pt x="543401" y="1785461"/>
                      <a:pt x="550069" y="1785461"/>
                    </a:cubicBezTo>
                    <a:cubicBezTo>
                      <a:pt x="556736" y="1785461"/>
                      <a:pt x="562451" y="1783556"/>
                      <a:pt x="567214" y="1779746"/>
                    </a:cubicBezTo>
                    <a:cubicBezTo>
                      <a:pt x="570071" y="1780699"/>
                      <a:pt x="572929" y="1780699"/>
                      <a:pt x="575786" y="1780699"/>
                    </a:cubicBezTo>
                    <a:cubicBezTo>
                      <a:pt x="586264" y="1780699"/>
                      <a:pt x="595789" y="1775936"/>
                      <a:pt x="601504" y="1769269"/>
                    </a:cubicBezTo>
                    <a:cubicBezTo>
                      <a:pt x="602456" y="1769269"/>
                      <a:pt x="603409" y="1769269"/>
                      <a:pt x="604361" y="1769269"/>
                    </a:cubicBezTo>
                    <a:cubicBezTo>
                      <a:pt x="608171" y="1769269"/>
                      <a:pt x="611981" y="1768316"/>
                      <a:pt x="615791" y="1767364"/>
                    </a:cubicBezTo>
                    <a:cubicBezTo>
                      <a:pt x="621506" y="1780699"/>
                      <a:pt x="635794" y="1791176"/>
                      <a:pt x="651034" y="1791176"/>
                    </a:cubicBezTo>
                    <a:cubicBezTo>
                      <a:pt x="652939" y="1791176"/>
                      <a:pt x="653891" y="1791176"/>
                      <a:pt x="655796" y="1791176"/>
                    </a:cubicBezTo>
                    <a:cubicBezTo>
                      <a:pt x="673894" y="1794034"/>
                      <a:pt x="691039" y="1797844"/>
                      <a:pt x="705326" y="1800701"/>
                    </a:cubicBezTo>
                    <a:cubicBezTo>
                      <a:pt x="758666" y="1812131"/>
                      <a:pt x="911066" y="1835944"/>
                      <a:pt x="1004411" y="1796891"/>
                    </a:cubicBezTo>
                    <a:cubicBezTo>
                      <a:pt x="1106329" y="1754029"/>
                      <a:pt x="1104424" y="1693069"/>
                      <a:pt x="1087279" y="1637824"/>
                    </a:cubicBezTo>
                    <a:cubicBezTo>
                      <a:pt x="1072039" y="1586389"/>
                      <a:pt x="1057751" y="1581626"/>
                      <a:pt x="1076801" y="1550194"/>
                    </a:cubicBezTo>
                    <a:cubicBezTo>
                      <a:pt x="1088231" y="1533049"/>
                      <a:pt x="1138714" y="1535906"/>
                      <a:pt x="1153001" y="1512094"/>
                    </a:cubicBezTo>
                    <a:cubicBezTo>
                      <a:pt x="1167289" y="1488281"/>
                      <a:pt x="1159669" y="1456849"/>
                      <a:pt x="1149191" y="1437799"/>
                    </a:cubicBezTo>
                    <a:cubicBezTo>
                      <a:pt x="1138714" y="1418749"/>
                      <a:pt x="1079659" y="1413986"/>
                      <a:pt x="1078706" y="1408271"/>
                    </a:cubicBezTo>
                    <a:cubicBezTo>
                      <a:pt x="1077754" y="1402556"/>
                      <a:pt x="1132999" y="1377791"/>
                      <a:pt x="1161574" y="1366361"/>
                    </a:cubicBezTo>
                    <a:cubicBezTo>
                      <a:pt x="1198721" y="1351121"/>
                      <a:pt x="1194911" y="1305401"/>
                      <a:pt x="1186339" y="1283494"/>
                    </a:cubicBezTo>
                    <a:cubicBezTo>
                      <a:pt x="1177766" y="1261586"/>
                      <a:pt x="1153954" y="1255871"/>
                      <a:pt x="1138714" y="1235869"/>
                    </a:cubicBezTo>
                    <a:cubicBezTo>
                      <a:pt x="1123474" y="1215866"/>
                      <a:pt x="1137761" y="1171099"/>
                      <a:pt x="1159669" y="1165384"/>
                    </a:cubicBezTo>
                    <a:cubicBezTo>
                      <a:pt x="1181576" y="1159669"/>
                      <a:pt x="1219676" y="1142524"/>
                      <a:pt x="1240631" y="1103471"/>
                    </a:cubicBezTo>
                    <a:cubicBezTo>
                      <a:pt x="1254919" y="1067276"/>
                      <a:pt x="1213961" y="1007269"/>
                      <a:pt x="1172051" y="974884"/>
                    </a:cubicBezTo>
                    <a:close/>
                    <a:moveTo>
                      <a:pt x="584359" y="250984"/>
                    </a:moveTo>
                    <a:cubicBezTo>
                      <a:pt x="583406" y="251936"/>
                      <a:pt x="582454" y="251936"/>
                      <a:pt x="581501" y="252889"/>
                    </a:cubicBezTo>
                    <a:cubicBezTo>
                      <a:pt x="578644" y="250984"/>
                      <a:pt x="575786" y="250031"/>
                      <a:pt x="572929" y="250031"/>
                    </a:cubicBezTo>
                    <a:cubicBezTo>
                      <a:pt x="572929" y="250031"/>
                      <a:pt x="572929" y="250031"/>
                      <a:pt x="571976" y="250031"/>
                    </a:cubicBezTo>
                    <a:cubicBezTo>
                      <a:pt x="571024" y="250031"/>
                      <a:pt x="571024" y="249079"/>
                      <a:pt x="570071" y="249079"/>
                    </a:cubicBezTo>
                    <a:cubicBezTo>
                      <a:pt x="570071" y="248126"/>
                      <a:pt x="570071" y="247174"/>
                      <a:pt x="570071" y="246221"/>
                    </a:cubicBezTo>
                    <a:cubicBezTo>
                      <a:pt x="570071" y="245269"/>
                      <a:pt x="570071" y="244316"/>
                      <a:pt x="570071" y="243364"/>
                    </a:cubicBezTo>
                    <a:cubicBezTo>
                      <a:pt x="575786" y="241459"/>
                      <a:pt x="580549" y="238601"/>
                      <a:pt x="585311" y="234791"/>
                    </a:cubicBezTo>
                    <a:cubicBezTo>
                      <a:pt x="587216" y="238601"/>
                      <a:pt x="591026" y="242411"/>
                      <a:pt x="595789" y="244316"/>
                    </a:cubicBezTo>
                    <a:cubicBezTo>
                      <a:pt x="590074" y="244316"/>
                      <a:pt x="586264" y="247174"/>
                      <a:pt x="584359" y="250984"/>
                    </a:cubicBezTo>
                    <a:close/>
                    <a:moveTo>
                      <a:pt x="596741" y="201454"/>
                    </a:moveTo>
                    <a:cubicBezTo>
                      <a:pt x="596741" y="200501"/>
                      <a:pt x="596741" y="199549"/>
                      <a:pt x="596741" y="198596"/>
                    </a:cubicBezTo>
                    <a:cubicBezTo>
                      <a:pt x="597694" y="198596"/>
                      <a:pt x="598646" y="199549"/>
                      <a:pt x="598646" y="199549"/>
                    </a:cubicBezTo>
                    <a:cubicBezTo>
                      <a:pt x="597694" y="200501"/>
                      <a:pt x="597694" y="200501"/>
                      <a:pt x="596741" y="201454"/>
                    </a:cubicBezTo>
                    <a:close/>
                    <a:moveTo>
                      <a:pt x="606266" y="250031"/>
                    </a:moveTo>
                    <a:cubicBezTo>
                      <a:pt x="605314" y="248126"/>
                      <a:pt x="603409" y="247174"/>
                      <a:pt x="602456" y="245269"/>
                    </a:cubicBezTo>
                    <a:cubicBezTo>
                      <a:pt x="603409" y="245269"/>
                      <a:pt x="604361" y="245269"/>
                      <a:pt x="605314" y="245269"/>
                    </a:cubicBezTo>
                    <a:cubicBezTo>
                      <a:pt x="606266" y="245269"/>
                      <a:pt x="608171" y="245269"/>
                      <a:pt x="609124" y="245269"/>
                    </a:cubicBezTo>
                    <a:cubicBezTo>
                      <a:pt x="607219" y="247174"/>
                      <a:pt x="607219" y="248126"/>
                      <a:pt x="606266" y="250031"/>
                    </a:cubicBezTo>
                    <a:close/>
                    <a:moveTo>
                      <a:pt x="557689" y="407194"/>
                    </a:moveTo>
                    <a:cubicBezTo>
                      <a:pt x="556736" y="407194"/>
                      <a:pt x="556736" y="407194"/>
                      <a:pt x="555784" y="407194"/>
                    </a:cubicBezTo>
                    <a:cubicBezTo>
                      <a:pt x="555784" y="406241"/>
                      <a:pt x="555784" y="406241"/>
                      <a:pt x="555784" y="405289"/>
                    </a:cubicBezTo>
                    <a:cubicBezTo>
                      <a:pt x="555784" y="403384"/>
                      <a:pt x="555784" y="402431"/>
                      <a:pt x="554831" y="400526"/>
                    </a:cubicBezTo>
                    <a:cubicBezTo>
                      <a:pt x="555784" y="403384"/>
                      <a:pt x="557689" y="405289"/>
                      <a:pt x="559594" y="407194"/>
                    </a:cubicBezTo>
                    <a:cubicBezTo>
                      <a:pt x="560546" y="407194"/>
                      <a:pt x="559594" y="407194"/>
                      <a:pt x="557689" y="407194"/>
                    </a:cubicBezTo>
                    <a:close/>
                    <a:moveTo>
                      <a:pt x="637699" y="305276"/>
                    </a:moveTo>
                    <a:cubicBezTo>
                      <a:pt x="638651" y="307181"/>
                      <a:pt x="640556" y="308134"/>
                      <a:pt x="641509" y="309086"/>
                    </a:cubicBezTo>
                    <a:cubicBezTo>
                      <a:pt x="640556" y="309086"/>
                      <a:pt x="639604" y="310039"/>
                      <a:pt x="638651" y="310039"/>
                    </a:cubicBezTo>
                    <a:cubicBezTo>
                      <a:pt x="637699" y="308134"/>
                      <a:pt x="637699" y="307181"/>
                      <a:pt x="636746" y="306229"/>
                    </a:cubicBezTo>
                    <a:cubicBezTo>
                      <a:pt x="636746" y="305276"/>
                      <a:pt x="637699" y="305276"/>
                      <a:pt x="637699" y="305276"/>
                    </a:cubicBezTo>
                    <a:close/>
                    <a:moveTo>
                      <a:pt x="591979" y="417671"/>
                    </a:moveTo>
                    <a:cubicBezTo>
                      <a:pt x="598646" y="416719"/>
                      <a:pt x="604361" y="413861"/>
                      <a:pt x="609124" y="409099"/>
                    </a:cubicBezTo>
                    <a:cubicBezTo>
                      <a:pt x="607219" y="411956"/>
                      <a:pt x="606266" y="415766"/>
                      <a:pt x="606266" y="418624"/>
                    </a:cubicBezTo>
                    <a:cubicBezTo>
                      <a:pt x="606266" y="418624"/>
                      <a:pt x="606266" y="418624"/>
                      <a:pt x="606266" y="418624"/>
                    </a:cubicBezTo>
                    <a:cubicBezTo>
                      <a:pt x="603409" y="419576"/>
                      <a:pt x="600551" y="422434"/>
                      <a:pt x="598646" y="426244"/>
                    </a:cubicBezTo>
                    <a:cubicBezTo>
                      <a:pt x="596741" y="423386"/>
                      <a:pt x="593884" y="421481"/>
                      <a:pt x="591026" y="420529"/>
                    </a:cubicBezTo>
                    <a:cubicBezTo>
                      <a:pt x="591979" y="419576"/>
                      <a:pt x="591979" y="418624"/>
                      <a:pt x="591979" y="417671"/>
                    </a:cubicBezTo>
                    <a:close/>
                    <a:moveTo>
                      <a:pt x="594836" y="511016"/>
                    </a:moveTo>
                    <a:cubicBezTo>
                      <a:pt x="593884" y="511016"/>
                      <a:pt x="592931" y="510064"/>
                      <a:pt x="591979" y="510064"/>
                    </a:cubicBezTo>
                    <a:cubicBezTo>
                      <a:pt x="591026" y="510064"/>
                      <a:pt x="590074" y="510064"/>
                      <a:pt x="590074" y="510064"/>
                    </a:cubicBezTo>
                    <a:cubicBezTo>
                      <a:pt x="589121" y="509111"/>
                      <a:pt x="588169" y="509111"/>
                      <a:pt x="587216" y="508159"/>
                    </a:cubicBezTo>
                    <a:cubicBezTo>
                      <a:pt x="591026" y="507206"/>
                      <a:pt x="593884" y="505301"/>
                      <a:pt x="597694" y="503396"/>
                    </a:cubicBezTo>
                    <a:cubicBezTo>
                      <a:pt x="597694" y="504349"/>
                      <a:pt x="597694" y="505301"/>
                      <a:pt x="598646" y="505301"/>
                    </a:cubicBezTo>
                    <a:cubicBezTo>
                      <a:pt x="595789" y="507206"/>
                      <a:pt x="594836" y="509111"/>
                      <a:pt x="594836" y="511016"/>
                    </a:cubicBezTo>
                    <a:close/>
                    <a:moveTo>
                      <a:pt x="633889" y="447199"/>
                    </a:moveTo>
                    <a:cubicBezTo>
                      <a:pt x="630079" y="451009"/>
                      <a:pt x="628174" y="455771"/>
                      <a:pt x="627221" y="461486"/>
                    </a:cubicBezTo>
                    <a:cubicBezTo>
                      <a:pt x="627221" y="461486"/>
                      <a:pt x="626269" y="461486"/>
                      <a:pt x="626269" y="461486"/>
                    </a:cubicBezTo>
                    <a:cubicBezTo>
                      <a:pt x="615791" y="461486"/>
                      <a:pt x="608171" y="470059"/>
                      <a:pt x="608171" y="479584"/>
                    </a:cubicBezTo>
                    <a:cubicBezTo>
                      <a:pt x="608171" y="481489"/>
                      <a:pt x="608171" y="482441"/>
                      <a:pt x="609124" y="484346"/>
                    </a:cubicBezTo>
                    <a:cubicBezTo>
                      <a:pt x="609124" y="484346"/>
                      <a:pt x="608171" y="484346"/>
                      <a:pt x="608171" y="485299"/>
                    </a:cubicBezTo>
                    <a:cubicBezTo>
                      <a:pt x="608171" y="484346"/>
                      <a:pt x="608171" y="484346"/>
                      <a:pt x="608171" y="483394"/>
                    </a:cubicBezTo>
                    <a:cubicBezTo>
                      <a:pt x="608171" y="472916"/>
                      <a:pt x="602456" y="464344"/>
                      <a:pt x="593884" y="459581"/>
                    </a:cubicBezTo>
                    <a:cubicBezTo>
                      <a:pt x="600551" y="456724"/>
                      <a:pt x="604361" y="451009"/>
                      <a:pt x="606266" y="444341"/>
                    </a:cubicBezTo>
                    <a:cubicBezTo>
                      <a:pt x="608171" y="446246"/>
                      <a:pt x="611029" y="447199"/>
                      <a:pt x="614839" y="447199"/>
                    </a:cubicBezTo>
                    <a:cubicBezTo>
                      <a:pt x="619601" y="447199"/>
                      <a:pt x="624364" y="444341"/>
                      <a:pt x="626269" y="440531"/>
                    </a:cubicBezTo>
                    <a:cubicBezTo>
                      <a:pt x="627221" y="440531"/>
                      <a:pt x="629126" y="440531"/>
                      <a:pt x="630079" y="440531"/>
                    </a:cubicBezTo>
                    <a:cubicBezTo>
                      <a:pt x="631031" y="440531"/>
                      <a:pt x="631031" y="440531"/>
                      <a:pt x="631984" y="440531"/>
                    </a:cubicBezTo>
                    <a:cubicBezTo>
                      <a:pt x="632936" y="442436"/>
                      <a:pt x="634841" y="443389"/>
                      <a:pt x="636746" y="444341"/>
                    </a:cubicBezTo>
                    <a:cubicBezTo>
                      <a:pt x="633889" y="445294"/>
                      <a:pt x="633889" y="446246"/>
                      <a:pt x="633889" y="447199"/>
                    </a:cubicBezTo>
                    <a:cubicBezTo>
                      <a:pt x="633889" y="447199"/>
                      <a:pt x="633889" y="447199"/>
                      <a:pt x="633889" y="447199"/>
                    </a:cubicBezTo>
                    <a:close/>
                    <a:moveTo>
                      <a:pt x="639604" y="402431"/>
                    </a:moveTo>
                    <a:cubicBezTo>
                      <a:pt x="636746" y="400526"/>
                      <a:pt x="634841" y="399574"/>
                      <a:pt x="631031" y="399574"/>
                    </a:cubicBezTo>
                    <a:cubicBezTo>
                      <a:pt x="631031" y="395764"/>
                      <a:pt x="628174" y="392906"/>
                      <a:pt x="625316" y="391001"/>
                    </a:cubicBezTo>
                    <a:cubicBezTo>
                      <a:pt x="625316" y="390049"/>
                      <a:pt x="626269" y="389096"/>
                      <a:pt x="626269" y="388144"/>
                    </a:cubicBezTo>
                    <a:cubicBezTo>
                      <a:pt x="626269" y="385286"/>
                      <a:pt x="623411" y="382429"/>
                      <a:pt x="620554" y="382429"/>
                    </a:cubicBezTo>
                    <a:cubicBezTo>
                      <a:pt x="620554" y="379571"/>
                      <a:pt x="619601" y="376714"/>
                      <a:pt x="619601" y="374809"/>
                    </a:cubicBezTo>
                    <a:cubicBezTo>
                      <a:pt x="621506" y="375761"/>
                      <a:pt x="623411" y="375761"/>
                      <a:pt x="625316" y="375761"/>
                    </a:cubicBezTo>
                    <a:cubicBezTo>
                      <a:pt x="627221" y="375761"/>
                      <a:pt x="629126" y="374809"/>
                      <a:pt x="631031" y="373856"/>
                    </a:cubicBezTo>
                    <a:cubicBezTo>
                      <a:pt x="632936" y="377666"/>
                      <a:pt x="637699" y="380524"/>
                      <a:pt x="642461" y="380524"/>
                    </a:cubicBezTo>
                    <a:cubicBezTo>
                      <a:pt x="642461" y="385286"/>
                      <a:pt x="644366" y="390049"/>
                      <a:pt x="647224" y="394811"/>
                    </a:cubicBezTo>
                    <a:cubicBezTo>
                      <a:pt x="643414" y="396716"/>
                      <a:pt x="641509" y="399574"/>
                      <a:pt x="639604" y="402431"/>
                    </a:cubicBezTo>
                    <a:close/>
                    <a:moveTo>
                      <a:pt x="343376" y="758666"/>
                    </a:moveTo>
                    <a:cubicBezTo>
                      <a:pt x="343376" y="757714"/>
                      <a:pt x="343376" y="757714"/>
                      <a:pt x="343376" y="758666"/>
                    </a:cubicBezTo>
                    <a:cubicBezTo>
                      <a:pt x="343376" y="755809"/>
                      <a:pt x="342424" y="753904"/>
                      <a:pt x="341471" y="751999"/>
                    </a:cubicBezTo>
                    <a:cubicBezTo>
                      <a:pt x="343376" y="752951"/>
                      <a:pt x="345281" y="752951"/>
                      <a:pt x="346234" y="752951"/>
                    </a:cubicBezTo>
                    <a:cubicBezTo>
                      <a:pt x="345281" y="754856"/>
                      <a:pt x="344329" y="756761"/>
                      <a:pt x="343376" y="758666"/>
                    </a:cubicBezTo>
                    <a:close/>
                    <a:moveTo>
                      <a:pt x="109061" y="1225391"/>
                    </a:moveTo>
                    <a:cubicBezTo>
                      <a:pt x="106204" y="1221581"/>
                      <a:pt x="101441" y="1218724"/>
                      <a:pt x="95726" y="1217771"/>
                    </a:cubicBezTo>
                    <a:cubicBezTo>
                      <a:pt x="99536" y="1216819"/>
                      <a:pt x="103346" y="1213961"/>
                      <a:pt x="104299" y="1210151"/>
                    </a:cubicBezTo>
                    <a:cubicBezTo>
                      <a:pt x="111919" y="1208246"/>
                      <a:pt x="118586" y="1202531"/>
                      <a:pt x="122396" y="1195864"/>
                    </a:cubicBezTo>
                    <a:cubicBezTo>
                      <a:pt x="124301" y="1197769"/>
                      <a:pt x="126206" y="1199674"/>
                      <a:pt x="129064" y="1201579"/>
                    </a:cubicBezTo>
                    <a:cubicBezTo>
                      <a:pt x="118586" y="1204436"/>
                      <a:pt x="110014" y="1213961"/>
                      <a:pt x="109061" y="1225391"/>
                    </a:cubicBezTo>
                    <a:close/>
                    <a:moveTo>
                      <a:pt x="151924" y="1208246"/>
                    </a:moveTo>
                    <a:cubicBezTo>
                      <a:pt x="150971" y="1207294"/>
                      <a:pt x="150971" y="1207294"/>
                      <a:pt x="150019" y="1206341"/>
                    </a:cubicBezTo>
                    <a:cubicBezTo>
                      <a:pt x="150971" y="1206341"/>
                      <a:pt x="151924" y="1206341"/>
                      <a:pt x="151924" y="1206341"/>
                    </a:cubicBezTo>
                    <a:cubicBezTo>
                      <a:pt x="152876" y="1207294"/>
                      <a:pt x="151924" y="1208246"/>
                      <a:pt x="151924" y="1208246"/>
                    </a:cubicBezTo>
                    <a:close/>
                    <a:moveTo>
                      <a:pt x="290989" y="992981"/>
                    </a:moveTo>
                    <a:cubicBezTo>
                      <a:pt x="291941" y="991076"/>
                      <a:pt x="291941" y="989171"/>
                      <a:pt x="291941" y="986314"/>
                    </a:cubicBezTo>
                    <a:cubicBezTo>
                      <a:pt x="291941" y="986314"/>
                      <a:pt x="291941" y="986314"/>
                      <a:pt x="291941" y="986314"/>
                    </a:cubicBezTo>
                    <a:cubicBezTo>
                      <a:pt x="292894" y="986314"/>
                      <a:pt x="293846" y="987266"/>
                      <a:pt x="294799" y="987266"/>
                    </a:cubicBezTo>
                    <a:cubicBezTo>
                      <a:pt x="293846" y="989171"/>
                      <a:pt x="291941" y="991076"/>
                      <a:pt x="290989" y="992981"/>
                    </a:cubicBezTo>
                    <a:close/>
                    <a:moveTo>
                      <a:pt x="309086" y="1652111"/>
                    </a:moveTo>
                    <a:cubicBezTo>
                      <a:pt x="309086" y="1651159"/>
                      <a:pt x="309086" y="1650206"/>
                      <a:pt x="310039" y="1649254"/>
                    </a:cubicBezTo>
                    <a:cubicBezTo>
                      <a:pt x="310039" y="1649254"/>
                      <a:pt x="310991" y="1650206"/>
                      <a:pt x="310991" y="1650206"/>
                    </a:cubicBezTo>
                    <a:cubicBezTo>
                      <a:pt x="310991" y="1651159"/>
                      <a:pt x="310039" y="1651159"/>
                      <a:pt x="309086" y="1652111"/>
                    </a:cubicBezTo>
                    <a:close/>
                    <a:moveTo>
                      <a:pt x="259556" y="1822609"/>
                    </a:moveTo>
                    <a:cubicBezTo>
                      <a:pt x="260509" y="1820704"/>
                      <a:pt x="260509" y="1818799"/>
                      <a:pt x="261461" y="1816894"/>
                    </a:cubicBezTo>
                    <a:cubicBezTo>
                      <a:pt x="262414" y="1816894"/>
                      <a:pt x="264319" y="1816894"/>
                      <a:pt x="265271" y="1816894"/>
                    </a:cubicBezTo>
                    <a:cubicBezTo>
                      <a:pt x="265271" y="1817846"/>
                      <a:pt x="266224" y="1817846"/>
                      <a:pt x="266224" y="1817846"/>
                    </a:cubicBezTo>
                    <a:cubicBezTo>
                      <a:pt x="263366" y="1819751"/>
                      <a:pt x="261461" y="1820704"/>
                      <a:pt x="259556" y="1822609"/>
                    </a:cubicBezTo>
                    <a:close/>
                    <a:moveTo>
                      <a:pt x="330994" y="1783556"/>
                    </a:moveTo>
                    <a:cubicBezTo>
                      <a:pt x="330041" y="1783556"/>
                      <a:pt x="330041" y="1783556"/>
                      <a:pt x="329089" y="1783556"/>
                    </a:cubicBezTo>
                    <a:cubicBezTo>
                      <a:pt x="328136" y="1782604"/>
                      <a:pt x="327184" y="1781651"/>
                      <a:pt x="326231" y="1781651"/>
                    </a:cubicBezTo>
                    <a:cubicBezTo>
                      <a:pt x="324326" y="1779746"/>
                      <a:pt x="323374" y="1778794"/>
                      <a:pt x="321469" y="1777841"/>
                    </a:cubicBezTo>
                    <a:cubicBezTo>
                      <a:pt x="322421" y="1775936"/>
                      <a:pt x="322421" y="1774031"/>
                      <a:pt x="323374" y="1772126"/>
                    </a:cubicBezTo>
                    <a:cubicBezTo>
                      <a:pt x="325279" y="1773079"/>
                      <a:pt x="327184" y="1773079"/>
                      <a:pt x="329089" y="1773079"/>
                    </a:cubicBezTo>
                    <a:cubicBezTo>
                      <a:pt x="331946" y="1773079"/>
                      <a:pt x="333851" y="1772126"/>
                      <a:pt x="335756" y="1771174"/>
                    </a:cubicBezTo>
                    <a:cubicBezTo>
                      <a:pt x="333851" y="1774984"/>
                      <a:pt x="331946" y="1778794"/>
                      <a:pt x="330994" y="1783556"/>
                    </a:cubicBezTo>
                    <a:close/>
                    <a:moveTo>
                      <a:pt x="442436" y="1450181"/>
                    </a:moveTo>
                    <a:cubicBezTo>
                      <a:pt x="444341" y="1453991"/>
                      <a:pt x="447199" y="1456849"/>
                      <a:pt x="451009" y="1458754"/>
                    </a:cubicBezTo>
                    <a:cubicBezTo>
                      <a:pt x="448151" y="1460659"/>
                      <a:pt x="446246" y="1462564"/>
                      <a:pt x="444341" y="1465421"/>
                    </a:cubicBezTo>
                    <a:cubicBezTo>
                      <a:pt x="443389" y="1461611"/>
                      <a:pt x="440531" y="1457801"/>
                      <a:pt x="437674" y="1454944"/>
                    </a:cubicBezTo>
                    <a:cubicBezTo>
                      <a:pt x="438626" y="1453039"/>
                      <a:pt x="440531" y="1452086"/>
                      <a:pt x="442436" y="1450181"/>
                    </a:cubicBezTo>
                    <a:close/>
                    <a:moveTo>
                      <a:pt x="426244" y="1592104"/>
                    </a:moveTo>
                    <a:cubicBezTo>
                      <a:pt x="425291" y="1589246"/>
                      <a:pt x="423386" y="1587341"/>
                      <a:pt x="420529" y="1587341"/>
                    </a:cubicBezTo>
                    <a:cubicBezTo>
                      <a:pt x="420529" y="1587341"/>
                      <a:pt x="419576" y="1587341"/>
                      <a:pt x="419576" y="1587341"/>
                    </a:cubicBezTo>
                    <a:cubicBezTo>
                      <a:pt x="420529" y="1584484"/>
                      <a:pt x="421481" y="1580674"/>
                      <a:pt x="421481" y="1576864"/>
                    </a:cubicBezTo>
                    <a:cubicBezTo>
                      <a:pt x="421481" y="1575911"/>
                      <a:pt x="421481" y="1575911"/>
                      <a:pt x="421481" y="1574959"/>
                    </a:cubicBezTo>
                    <a:cubicBezTo>
                      <a:pt x="421481" y="1574959"/>
                      <a:pt x="422434" y="1574959"/>
                      <a:pt x="422434" y="1574959"/>
                    </a:cubicBezTo>
                    <a:cubicBezTo>
                      <a:pt x="423386" y="1575911"/>
                      <a:pt x="425291" y="1576864"/>
                      <a:pt x="426244" y="1577816"/>
                    </a:cubicBezTo>
                    <a:cubicBezTo>
                      <a:pt x="426244" y="1578769"/>
                      <a:pt x="426244" y="1579721"/>
                      <a:pt x="426244" y="1580674"/>
                    </a:cubicBezTo>
                    <a:cubicBezTo>
                      <a:pt x="426244" y="1585436"/>
                      <a:pt x="427196" y="1589246"/>
                      <a:pt x="430054" y="1593056"/>
                    </a:cubicBezTo>
                    <a:cubicBezTo>
                      <a:pt x="428149" y="1592104"/>
                      <a:pt x="427196" y="1592104"/>
                      <a:pt x="426244" y="1592104"/>
                    </a:cubicBezTo>
                    <a:close/>
                    <a:moveTo>
                      <a:pt x="431959" y="1518761"/>
                    </a:moveTo>
                    <a:cubicBezTo>
                      <a:pt x="430054" y="1517809"/>
                      <a:pt x="427196" y="1517809"/>
                      <a:pt x="425291" y="1517809"/>
                    </a:cubicBezTo>
                    <a:cubicBezTo>
                      <a:pt x="422434" y="1517809"/>
                      <a:pt x="418624" y="1518761"/>
                      <a:pt x="415766" y="1519714"/>
                    </a:cubicBezTo>
                    <a:cubicBezTo>
                      <a:pt x="415766" y="1518761"/>
                      <a:pt x="416719" y="1517809"/>
                      <a:pt x="416719" y="1515904"/>
                    </a:cubicBezTo>
                    <a:cubicBezTo>
                      <a:pt x="416719" y="1513046"/>
                      <a:pt x="415766" y="1510189"/>
                      <a:pt x="413861" y="1508284"/>
                    </a:cubicBezTo>
                    <a:cubicBezTo>
                      <a:pt x="417671" y="1507331"/>
                      <a:pt x="419576" y="1503521"/>
                      <a:pt x="419576" y="1499711"/>
                    </a:cubicBezTo>
                    <a:cubicBezTo>
                      <a:pt x="419576" y="1497806"/>
                      <a:pt x="418624" y="1496854"/>
                      <a:pt x="418624" y="1494949"/>
                    </a:cubicBezTo>
                    <a:cubicBezTo>
                      <a:pt x="420529" y="1493044"/>
                      <a:pt x="422434" y="1490186"/>
                      <a:pt x="422434" y="1486376"/>
                    </a:cubicBezTo>
                    <a:cubicBezTo>
                      <a:pt x="422434" y="1485424"/>
                      <a:pt x="422434" y="1485424"/>
                      <a:pt x="422434" y="1484471"/>
                    </a:cubicBezTo>
                    <a:cubicBezTo>
                      <a:pt x="422434" y="1484471"/>
                      <a:pt x="422434" y="1484471"/>
                      <a:pt x="422434" y="1484471"/>
                    </a:cubicBezTo>
                    <a:cubicBezTo>
                      <a:pt x="424339" y="1488281"/>
                      <a:pt x="428149" y="1491139"/>
                      <a:pt x="431959" y="1491139"/>
                    </a:cubicBezTo>
                    <a:cubicBezTo>
                      <a:pt x="432911" y="1491139"/>
                      <a:pt x="434816" y="1491139"/>
                      <a:pt x="435769" y="1490186"/>
                    </a:cubicBezTo>
                    <a:cubicBezTo>
                      <a:pt x="435769" y="1491139"/>
                      <a:pt x="436721" y="1492091"/>
                      <a:pt x="436721" y="1493044"/>
                    </a:cubicBezTo>
                    <a:cubicBezTo>
                      <a:pt x="432911" y="1495901"/>
                      <a:pt x="430054" y="1499711"/>
                      <a:pt x="430054" y="1505426"/>
                    </a:cubicBezTo>
                    <a:cubicBezTo>
                      <a:pt x="430054" y="1509236"/>
                      <a:pt x="431959" y="1513046"/>
                      <a:pt x="434816" y="1515904"/>
                    </a:cubicBezTo>
                    <a:cubicBezTo>
                      <a:pt x="432911" y="1518761"/>
                      <a:pt x="431959" y="1518761"/>
                      <a:pt x="431959" y="1518761"/>
                    </a:cubicBezTo>
                    <a:close/>
                    <a:moveTo>
                      <a:pt x="445294" y="1609249"/>
                    </a:moveTo>
                    <a:cubicBezTo>
                      <a:pt x="442436" y="1606391"/>
                      <a:pt x="439579" y="1604486"/>
                      <a:pt x="435769" y="1603534"/>
                    </a:cubicBezTo>
                    <a:cubicBezTo>
                      <a:pt x="435769" y="1603534"/>
                      <a:pt x="435769" y="1603534"/>
                      <a:pt x="435769" y="1603534"/>
                    </a:cubicBezTo>
                    <a:cubicBezTo>
                      <a:pt x="435769" y="1601629"/>
                      <a:pt x="435769" y="1600676"/>
                      <a:pt x="434816" y="1598771"/>
                    </a:cubicBezTo>
                    <a:cubicBezTo>
                      <a:pt x="438626" y="1601629"/>
                      <a:pt x="443389" y="1603534"/>
                      <a:pt x="449104" y="1603534"/>
                    </a:cubicBezTo>
                    <a:cubicBezTo>
                      <a:pt x="449104" y="1603534"/>
                      <a:pt x="449104" y="1603534"/>
                      <a:pt x="450056" y="1603534"/>
                    </a:cubicBezTo>
                    <a:cubicBezTo>
                      <a:pt x="451009" y="1604486"/>
                      <a:pt x="451009" y="1605439"/>
                      <a:pt x="451961" y="1606391"/>
                    </a:cubicBezTo>
                    <a:cubicBezTo>
                      <a:pt x="449104" y="1607344"/>
                      <a:pt x="447199" y="1608296"/>
                      <a:pt x="445294" y="1609249"/>
                    </a:cubicBezTo>
                    <a:close/>
                    <a:moveTo>
                      <a:pt x="452914" y="1518761"/>
                    </a:moveTo>
                    <a:cubicBezTo>
                      <a:pt x="452914" y="1518761"/>
                      <a:pt x="451961" y="1517809"/>
                      <a:pt x="451961" y="1517809"/>
                    </a:cubicBezTo>
                    <a:cubicBezTo>
                      <a:pt x="451961" y="1517809"/>
                      <a:pt x="452914" y="1516856"/>
                      <a:pt x="452914" y="1516856"/>
                    </a:cubicBezTo>
                    <a:cubicBezTo>
                      <a:pt x="453866" y="1516856"/>
                      <a:pt x="453866" y="1517809"/>
                      <a:pt x="454819" y="1517809"/>
                    </a:cubicBezTo>
                    <a:cubicBezTo>
                      <a:pt x="452914" y="1518761"/>
                      <a:pt x="452914" y="1518761"/>
                      <a:pt x="452914" y="1518761"/>
                    </a:cubicBezTo>
                    <a:close/>
                    <a:moveTo>
                      <a:pt x="666274" y="511969"/>
                    </a:moveTo>
                    <a:cubicBezTo>
                      <a:pt x="667226" y="511016"/>
                      <a:pt x="667226" y="510064"/>
                      <a:pt x="668179" y="509111"/>
                    </a:cubicBezTo>
                    <a:lnTo>
                      <a:pt x="668179" y="511969"/>
                    </a:lnTo>
                    <a:cubicBezTo>
                      <a:pt x="667226" y="511969"/>
                      <a:pt x="666274" y="511969"/>
                      <a:pt x="666274" y="511969"/>
                    </a:cubicBezTo>
                    <a:close/>
                    <a:moveTo>
                      <a:pt x="657701" y="574834"/>
                    </a:moveTo>
                    <a:cubicBezTo>
                      <a:pt x="658654" y="574834"/>
                      <a:pt x="659606" y="573881"/>
                      <a:pt x="659606" y="572929"/>
                    </a:cubicBezTo>
                    <a:lnTo>
                      <a:pt x="659606" y="575786"/>
                    </a:lnTo>
                    <a:cubicBezTo>
                      <a:pt x="658654" y="575786"/>
                      <a:pt x="658654" y="575786"/>
                      <a:pt x="657701" y="574834"/>
                    </a:cubicBezTo>
                    <a:close/>
                    <a:moveTo>
                      <a:pt x="502444" y="1197769"/>
                    </a:moveTo>
                    <a:cubicBezTo>
                      <a:pt x="504349" y="1198721"/>
                      <a:pt x="505301" y="1198721"/>
                      <a:pt x="507206" y="1198721"/>
                    </a:cubicBezTo>
                    <a:cubicBezTo>
                      <a:pt x="509111" y="1198721"/>
                      <a:pt x="510064" y="1198721"/>
                      <a:pt x="511969" y="1197769"/>
                    </a:cubicBezTo>
                    <a:cubicBezTo>
                      <a:pt x="512921" y="1210151"/>
                      <a:pt x="519589" y="1220629"/>
                      <a:pt x="529114" y="1227296"/>
                    </a:cubicBezTo>
                    <a:cubicBezTo>
                      <a:pt x="528161" y="1228249"/>
                      <a:pt x="527209" y="1229201"/>
                      <a:pt x="526256" y="1230154"/>
                    </a:cubicBezTo>
                    <a:cubicBezTo>
                      <a:pt x="525304" y="1230154"/>
                      <a:pt x="525304" y="1230154"/>
                      <a:pt x="524351" y="1230154"/>
                    </a:cubicBezTo>
                    <a:cubicBezTo>
                      <a:pt x="519589" y="1224439"/>
                      <a:pt x="511969" y="1220629"/>
                      <a:pt x="504349" y="1220629"/>
                    </a:cubicBezTo>
                    <a:cubicBezTo>
                      <a:pt x="504349" y="1220629"/>
                      <a:pt x="504349" y="1220629"/>
                      <a:pt x="503396" y="1220629"/>
                    </a:cubicBezTo>
                    <a:cubicBezTo>
                      <a:pt x="501491" y="1217771"/>
                      <a:pt x="499586" y="1215866"/>
                      <a:pt x="497681" y="1213961"/>
                    </a:cubicBezTo>
                    <a:cubicBezTo>
                      <a:pt x="501491" y="1212056"/>
                      <a:pt x="504349" y="1208246"/>
                      <a:pt x="504349" y="1203484"/>
                    </a:cubicBezTo>
                    <a:cubicBezTo>
                      <a:pt x="504349" y="1201579"/>
                      <a:pt x="503396" y="1199674"/>
                      <a:pt x="502444" y="1197769"/>
                    </a:cubicBezTo>
                    <a:close/>
                    <a:moveTo>
                      <a:pt x="574834" y="1231106"/>
                    </a:moveTo>
                    <a:cubicBezTo>
                      <a:pt x="574834" y="1231106"/>
                      <a:pt x="574834" y="1230154"/>
                      <a:pt x="574834" y="1231106"/>
                    </a:cubicBezTo>
                    <a:cubicBezTo>
                      <a:pt x="576739" y="1229201"/>
                      <a:pt x="578644" y="1228249"/>
                      <a:pt x="579596" y="1226344"/>
                    </a:cubicBezTo>
                    <a:lnTo>
                      <a:pt x="579596" y="1229201"/>
                    </a:lnTo>
                    <a:cubicBezTo>
                      <a:pt x="577691" y="1230154"/>
                      <a:pt x="575786" y="1230154"/>
                      <a:pt x="574834" y="1231106"/>
                    </a:cubicBezTo>
                    <a:close/>
                    <a:moveTo>
                      <a:pt x="516731" y="1371124"/>
                    </a:moveTo>
                    <a:cubicBezTo>
                      <a:pt x="517684" y="1371124"/>
                      <a:pt x="517684" y="1371124"/>
                      <a:pt x="518636" y="1371124"/>
                    </a:cubicBezTo>
                    <a:cubicBezTo>
                      <a:pt x="517684" y="1372076"/>
                      <a:pt x="517684" y="1372076"/>
                      <a:pt x="516731" y="1373029"/>
                    </a:cubicBezTo>
                    <a:cubicBezTo>
                      <a:pt x="516731" y="1372076"/>
                      <a:pt x="516731" y="1371124"/>
                      <a:pt x="516731" y="1371124"/>
                    </a:cubicBezTo>
                    <a:close/>
                    <a:moveTo>
                      <a:pt x="615791" y="838676"/>
                    </a:moveTo>
                    <a:cubicBezTo>
                      <a:pt x="618649" y="842486"/>
                      <a:pt x="622459" y="844391"/>
                      <a:pt x="627221" y="845344"/>
                    </a:cubicBezTo>
                    <a:lnTo>
                      <a:pt x="627221" y="847249"/>
                    </a:lnTo>
                    <a:cubicBezTo>
                      <a:pt x="627221" y="848201"/>
                      <a:pt x="626269" y="848201"/>
                      <a:pt x="626269" y="849154"/>
                    </a:cubicBezTo>
                    <a:cubicBezTo>
                      <a:pt x="624364" y="849154"/>
                      <a:pt x="622459" y="848201"/>
                      <a:pt x="620554" y="848201"/>
                    </a:cubicBezTo>
                    <a:cubicBezTo>
                      <a:pt x="616744" y="848201"/>
                      <a:pt x="613886" y="849154"/>
                      <a:pt x="610076" y="849154"/>
                    </a:cubicBezTo>
                    <a:cubicBezTo>
                      <a:pt x="610076" y="848201"/>
                      <a:pt x="610076" y="847249"/>
                      <a:pt x="610076" y="847249"/>
                    </a:cubicBezTo>
                    <a:cubicBezTo>
                      <a:pt x="610076" y="845344"/>
                      <a:pt x="610076" y="844391"/>
                      <a:pt x="609124" y="842486"/>
                    </a:cubicBezTo>
                    <a:cubicBezTo>
                      <a:pt x="611029" y="842486"/>
                      <a:pt x="613886" y="840581"/>
                      <a:pt x="615791" y="838676"/>
                    </a:cubicBezTo>
                    <a:close/>
                    <a:moveTo>
                      <a:pt x="571024" y="938689"/>
                    </a:moveTo>
                    <a:cubicBezTo>
                      <a:pt x="572929" y="941546"/>
                      <a:pt x="574834" y="942499"/>
                      <a:pt x="577691" y="943451"/>
                    </a:cubicBezTo>
                    <a:cubicBezTo>
                      <a:pt x="576739" y="944404"/>
                      <a:pt x="575786" y="945356"/>
                      <a:pt x="575786" y="946309"/>
                    </a:cubicBezTo>
                    <a:cubicBezTo>
                      <a:pt x="573881" y="943451"/>
                      <a:pt x="571976" y="940594"/>
                      <a:pt x="571024" y="938689"/>
                    </a:cubicBezTo>
                    <a:cubicBezTo>
                      <a:pt x="570071" y="938689"/>
                      <a:pt x="571024" y="938689"/>
                      <a:pt x="571024" y="938689"/>
                    </a:cubicBezTo>
                    <a:close/>
                    <a:moveTo>
                      <a:pt x="552926" y="718661"/>
                    </a:moveTo>
                    <a:cubicBezTo>
                      <a:pt x="558641" y="717709"/>
                      <a:pt x="562451" y="714851"/>
                      <a:pt x="566261" y="710089"/>
                    </a:cubicBezTo>
                    <a:cubicBezTo>
                      <a:pt x="567214" y="710089"/>
                      <a:pt x="567214" y="710089"/>
                      <a:pt x="568166" y="711041"/>
                    </a:cubicBezTo>
                    <a:cubicBezTo>
                      <a:pt x="567214" y="713899"/>
                      <a:pt x="567214" y="716756"/>
                      <a:pt x="567214" y="719614"/>
                    </a:cubicBezTo>
                    <a:cubicBezTo>
                      <a:pt x="567214" y="720566"/>
                      <a:pt x="567214" y="721519"/>
                      <a:pt x="567214" y="723424"/>
                    </a:cubicBezTo>
                    <a:cubicBezTo>
                      <a:pt x="566261" y="723424"/>
                      <a:pt x="565309" y="723424"/>
                      <a:pt x="565309" y="724376"/>
                    </a:cubicBezTo>
                    <a:cubicBezTo>
                      <a:pt x="561499" y="722471"/>
                      <a:pt x="557689" y="720566"/>
                      <a:pt x="552926" y="720566"/>
                    </a:cubicBezTo>
                    <a:cubicBezTo>
                      <a:pt x="552926" y="719614"/>
                      <a:pt x="552926" y="718661"/>
                      <a:pt x="552926" y="718661"/>
                    </a:cubicBezTo>
                    <a:close/>
                    <a:moveTo>
                      <a:pt x="553879" y="816769"/>
                    </a:moveTo>
                    <a:cubicBezTo>
                      <a:pt x="556736" y="812959"/>
                      <a:pt x="558641" y="809149"/>
                      <a:pt x="559594" y="804386"/>
                    </a:cubicBezTo>
                    <a:cubicBezTo>
                      <a:pt x="560546" y="804386"/>
                      <a:pt x="560546" y="804386"/>
                      <a:pt x="561499" y="804386"/>
                    </a:cubicBezTo>
                    <a:cubicBezTo>
                      <a:pt x="563404" y="806291"/>
                      <a:pt x="566261" y="807244"/>
                      <a:pt x="569119" y="808196"/>
                    </a:cubicBezTo>
                    <a:cubicBezTo>
                      <a:pt x="568166" y="810101"/>
                      <a:pt x="568166" y="812006"/>
                      <a:pt x="568166" y="813911"/>
                    </a:cubicBezTo>
                    <a:cubicBezTo>
                      <a:pt x="565309" y="815816"/>
                      <a:pt x="563404" y="818674"/>
                      <a:pt x="563404" y="822484"/>
                    </a:cubicBezTo>
                    <a:cubicBezTo>
                      <a:pt x="563404" y="823436"/>
                      <a:pt x="563404" y="823436"/>
                      <a:pt x="563404" y="824389"/>
                    </a:cubicBezTo>
                    <a:cubicBezTo>
                      <a:pt x="558641" y="824389"/>
                      <a:pt x="553879" y="825341"/>
                      <a:pt x="550069" y="828199"/>
                    </a:cubicBezTo>
                    <a:cubicBezTo>
                      <a:pt x="552926" y="824389"/>
                      <a:pt x="553879" y="820579"/>
                      <a:pt x="553879" y="816769"/>
                    </a:cubicBezTo>
                    <a:close/>
                    <a:moveTo>
                      <a:pt x="547211" y="968216"/>
                    </a:moveTo>
                    <a:cubicBezTo>
                      <a:pt x="547211" y="969169"/>
                      <a:pt x="547211" y="969169"/>
                      <a:pt x="547211" y="970121"/>
                    </a:cubicBezTo>
                    <a:cubicBezTo>
                      <a:pt x="547211" y="972979"/>
                      <a:pt x="550069" y="975836"/>
                      <a:pt x="552926" y="975836"/>
                    </a:cubicBezTo>
                    <a:cubicBezTo>
                      <a:pt x="555784" y="975836"/>
                      <a:pt x="557689" y="973931"/>
                      <a:pt x="558641" y="972026"/>
                    </a:cubicBezTo>
                    <a:cubicBezTo>
                      <a:pt x="558641" y="972026"/>
                      <a:pt x="558641" y="972026"/>
                      <a:pt x="558641" y="972026"/>
                    </a:cubicBezTo>
                    <a:cubicBezTo>
                      <a:pt x="560546" y="972026"/>
                      <a:pt x="561499" y="972026"/>
                      <a:pt x="563404" y="971074"/>
                    </a:cubicBezTo>
                    <a:cubicBezTo>
                      <a:pt x="563404" y="972026"/>
                      <a:pt x="562451" y="972979"/>
                      <a:pt x="562451" y="973931"/>
                    </a:cubicBezTo>
                    <a:cubicBezTo>
                      <a:pt x="562451" y="976789"/>
                      <a:pt x="564356" y="979646"/>
                      <a:pt x="567214" y="980599"/>
                    </a:cubicBezTo>
                    <a:cubicBezTo>
                      <a:pt x="568166" y="984409"/>
                      <a:pt x="569119" y="988219"/>
                      <a:pt x="571024" y="991076"/>
                    </a:cubicBezTo>
                    <a:cubicBezTo>
                      <a:pt x="570071" y="991076"/>
                      <a:pt x="568166" y="992029"/>
                      <a:pt x="567214" y="992029"/>
                    </a:cubicBezTo>
                    <a:cubicBezTo>
                      <a:pt x="565309" y="990124"/>
                      <a:pt x="562451" y="989171"/>
                      <a:pt x="559594" y="989171"/>
                    </a:cubicBezTo>
                    <a:cubicBezTo>
                      <a:pt x="553879" y="989171"/>
                      <a:pt x="550069" y="992981"/>
                      <a:pt x="548164" y="996791"/>
                    </a:cubicBezTo>
                    <a:cubicBezTo>
                      <a:pt x="547211" y="997744"/>
                      <a:pt x="546259" y="999649"/>
                      <a:pt x="545306" y="1001554"/>
                    </a:cubicBezTo>
                    <a:cubicBezTo>
                      <a:pt x="543401" y="998696"/>
                      <a:pt x="539591" y="995839"/>
                      <a:pt x="536734" y="994886"/>
                    </a:cubicBezTo>
                    <a:cubicBezTo>
                      <a:pt x="536734" y="993934"/>
                      <a:pt x="537686" y="992981"/>
                      <a:pt x="537686" y="992029"/>
                    </a:cubicBezTo>
                    <a:cubicBezTo>
                      <a:pt x="537686" y="988219"/>
                      <a:pt x="534829" y="985361"/>
                      <a:pt x="531019" y="985361"/>
                    </a:cubicBezTo>
                    <a:cubicBezTo>
                      <a:pt x="527209" y="985361"/>
                      <a:pt x="524351" y="988219"/>
                      <a:pt x="524351" y="992029"/>
                    </a:cubicBezTo>
                    <a:cubicBezTo>
                      <a:pt x="524351" y="992981"/>
                      <a:pt x="524351" y="992981"/>
                      <a:pt x="524351" y="993934"/>
                    </a:cubicBezTo>
                    <a:cubicBezTo>
                      <a:pt x="518636" y="995839"/>
                      <a:pt x="513874" y="999649"/>
                      <a:pt x="511016" y="1004411"/>
                    </a:cubicBezTo>
                    <a:cubicBezTo>
                      <a:pt x="509111" y="1002506"/>
                      <a:pt x="507206" y="1000601"/>
                      <a:pt x="504349" y="1000601"/>
                    </a:cubicBezTo>
                    <a:cubicBezTo>
                      <a:pt x="504349" y="1000601"/>
                      <a:pt x="504349" y="1000601"/>
                      <a:pt x="503396" y="1000601"/>
                    </a:cubicBezTo>
                    <a:cubicBezTo>
                      <a:pt x="503396" y="998696"/>
                      <a:pt x="502444" y="996791"/>
                      <a:pt x="501491" y="995839"/>
                    </a:cubicBezTo>
                    <a:cubicBezTo>
                      <a:pt x="501491" y="995839"/>
                      <a:pt x="501491" y="995839"/>
                      <a:pt x="502444" y="995839"/>
                    </a:cubicBezTo>
                    <a:cubicBezTo>
                      <a:pt x="514826" y="995839"/>
                      <a:pt x="524351" y="986314"/>
                      <a:pt x="524351" y="973931"/>
                    </a:cubicBezTo>
                    <a:cubicBezTo>
                      <a:pt x="524351" y="973931"/>
                      <a:pt x="524351" y="972979"/>
                      <a:pt x="524351" y="972979"/>
                    </a:cubicBezTo>
                    <a:cubicBezTo>
                      <a:pt x="525304" y="973931"/>
                      <a:pt x="527209" y="973931"/>
                      <a:pt x="529114" y="973931"/>
                    </a:cubicBezTo>
                    <a:cubicBezTo>
                      <a:pt x="535781" y="973931"/>
                      <a:pt x="541496" y="968216"/>
                      <a:pt x="541496" y="961549"/>
                    </a:cubicBezTo>
                    <a:cubicBezTo>
                      <a:pt x="541496" y="954881"/>
                      <a:pt x="535781" y="949166"/>
                      <a:pt x="529114" y="949166"/>
                    </a:cubicBezTo>
                    <a:cubicBezTo>
                      <a:pt x="525304" y="949166"/>
                      <a:pt x="521494" y="951071"/>
                      <a:pt x="519589" y="954881"/>
                    </a:cubicBezTo>
                    <a:cubicBezTo>
                      <a:pt x="519589" y="953929"/>
                      <a:pt x="520541" y="952024"/>
                      <a:pt x="520541" y="951071"/>
                    </a:cubicBezTo>
                    <a:cubicBezTo>
                      <a:pt x="520541" y="940594"/>
                      <a:pt x="511969" y="931069"/>
                      <a:pt x="500539" y="931069"/>
                    </a:cubicBezTo>
                    <a:cubicBezTo>
                      <a:pt x="497681" y="931069"/>
                      <a:pt x="495776" y="932021"/>
                      <a:pt x="492919" y="932974"/>
                    </a:cubicBezTo>
                    <a:cubicBezTo>
                      <a:pt x="491966" y="929164"/>
                      <a:pt x="488156" y="926306"/>
                      <a:pt x="484346" y="925354"/>
                    </a:cubicBezTo>
                    <a:cubicBezTo>
                      <a:pt x="485299" y="923449"/>
                      <a:pt x="486251" y="920591"/>
                      <a:pt x="486251" y="917734"/>
                    </a:cubicBezTo>
                    <a:cubicBezTo>
                      <a:pt x="486251" y="915829"/>
                      <a:pt x="486251" y="914876"/>
                      <a:pt x="485299" y="912971"/>
                    </a:cubicBezTo>
                    <a:cubicBezTo>
                      <a:pt x="487204" y="911066"/>
                      <a:pt x="488156" y="909161"/>
                      <a:pt x="488156" y="906304"/>
                    </a:cubicBezTo>
                    <a:cubicBezTo>
                      <a:pt x="488156" y="904399"/>
                      <a:pt x="487204" y="903446"/>
                      <a:pt x="486251" y="901541"/>
                    </a:cubicBezTo>
                    <a:cubicBezTo>
                      <a:pt x="489109" y="899636"/>
                      <a:pt x="491014" y="896779"/>
                      <a:pt x="492919" y="893921"/>
                    </a:cubicBezTo>
                    <a:cubicBezTo>
                      <a:pt x="495776" y="899636"/>
                      <a:pt x="500539" y="904399"/>
                      <a:pt x="505301" y="907256"/>
                    </a:cubicBezTo>
                    <a:cubicBezTo>
                      <a:pt x="505301" y="907256"/>
                      <a:pt x="505301" y="907256"/>
                      <a:pt x="505301" y="907256"/>
                    </a:cubicBezTo>
                    <a:cubicBezTo>
                      <a:pt x="505301" y="921544"/>
                      <a:pt x="512921" y="934879"/>
                      <a:pt x="525304" y="941546"/>
                    </a:cubicBezTo>
                    <a:cubicBezTo>
                      <a:pt x="528161" y="945356"/>
                      <a:pt x="532924" y="947261"/>
                      <a:pt x="537686" y="947261"/>
                    </a:cubicBezTo>
                    <a:cubicBezTo>
                      <a:pt x="537686" y="947261"/>
                      <a:pt x="538639" y="947261"/>
                      <a:pt x="538639" y="947261"/>
                    </a:cubicBezTo>
                    <a:cubicBezTo>
                      <a:pt x="538639" y="947261"/>
                      <a:pt x="539591" y="947261"/>
                      <a:pt x="539591" y="948214"/>
                    </a:cubicBezTo>
                    <a:cubicBezTo>
                      <a:pt x="539591" y="949166"/>
                      <a:pt x="539591" y="951071"/>
                      <a:pt x="539591" y="952024"/>
                    </a:cubicBezTo>
                    <a:cubicBezTo>
                      <a:pt x="539591" y="959644"/>
                      <a:pt x="542449" y="964406"/>
                      <a:pt x="547211" y="968216"/>
                    </a:cubicBezTo>
                    <a:close/>
                    <a:moveTo>
                      <a:pt x="549116" y="1032986"/>
                    </a:moveTo>
                    <a:cubicBezTo>
                      <a:pt x="543401" y="1036796"/>
                      <a:pt x="539591" y="1041559"/>
                      <a:pt x="536734" y="1048226"/>
                    </a:cubicBezTo>
                    <a:cubicBezTo>
                      <a:pt x="535781" y="1048226"/>
                      <a:pt x="534829" y="1048226"/>
                      <a:pt x="532924" y="1048226"/>
                    </a:cubicBezTo>
                    <a:cubicBezTo>
                      <a:pt x="531971" y="1048226"/>
                      <a:pt x="531971" y="1048226"/>
                      <a:pt x="531019" y="1048226"/>
                    </a:cubicBezTo>
                    <a:cubicBezTo>
                      <a:pt x="531019" y="1048226"/>
                      <a:pt x="531019" y="1048226"/>
                      <a:pt x="531019" y="1047274"/>
                    </a:cubicBezTo>
                    <a:cubicBezTo>
                      <a:pt x="533876" y="1044416"/>
                      <a:pt x="535781" y="1041559"/>
                      <a:pt x="535781" y="1036796"/>
                    </a:cubicBezTo>
                    <a:cubicBezTo>
                      <a:pt x="535781" y="1035844"/>
                      <a:pt x="535781" y="1034891"/>
                      <a:pt x="534829" y="1032986"/>
                    </a:cubicBezTo>
                    <a:cubicBezTo>
                      <a:pt x="540544" y="1031081"/>
                      <a:pt x="545306" y="1025366"/>
                      <a:pt x="547211" y="1018699"/>
                    </a:cubicBezTo>
                    <a:cubicBezTo>
                      <a:pt x="547211" y="1018699"/>
                      <a:pt x="548164" y="1019651"/>
                      <a:pt x="548164" y="1019651"/>
                    </a:cubicBezTo>
                    <a:cubicBezTo>
                      <a:pt x="547211" y="1021556"/>
                      <a:pt x="547211" y="1024414"/>
                      <a:pt x="547211" y="1026319"/>
                    </a:cubicBezTo>
                    <a:cubicBezTo>
                      <a:pt x="548164" y="1029176"/>
                      <a:pt x="548164" y="1031081"/>
                      <a:pt x="549116" y="1032986"/>
                    </a:cubicBezTo>
                    <a:close/>
                    <a:moveTo>
                      <a:pt x="506254" y="814864"/>
                    </a:moveTo>
                    <a:cubicBezTo>
                      <a:pt x="503396" y="813911"/>
                      <a:pt x="500539" y="812959"/>
                      <a:pt x="497681" y="812959"/>
                    </a:cubicBezTo>
                    <a:cubicBezTo>
                      <a:pt x="497681" y="812959"/>
                      <a:pt x="497681" y="812959"/>
                      <a:pt x="497681" y="812959"/>
                    </a:cubicBezTo>
                    <a:cubicBezTo>
                      <a:pt x="501491" y="812006"/>
                      <a:pt x="504349" y="809149"/>
                      <a:pt x="507206" y="806291"/>
                    </a:cubicBezTo>
                    <a:cubicBezTo>
                      <a:pt x="508159" y="806291"/>
                      <a:pt x="508159" y="805339"/>
                      <a:pt x="509111" y="805339"/>
                    </a:cubicBezTo>
                    <a:cubicBezTo>
                      <a:pt x="509111" y="805339"/>
                      <a:pt x="509111" y="805339"/>
                      <a:pt x="509111" y="806291"/>
                    </a:cubicBezTo>
                    <a:cubicBezTo>
                      <a:pt x="507206" y="808196"/>
                      <a:pt x="506254" y="810101"/>
                      <a:pt x="506254" y="812959"/>
                    </a:cubicBezTo>
                    <a:cubicBezTo>
                      <a:pt x="506254" y="812959"/>
                      <a:pt x="506254" y="813911"/>
                      <a:pt x="506254" y="814864"/>
                    </a:cubicBezTo>
                    <a:close/>
                    <a:moveTo>
                      <a:pt x="521494" y="822484"/>
                    </a:moveTo>
                    <a:cubicBezTo>
                      <a:pt x="524351" y="828199"/>
                      <a:pt x="530066" y="832961"/>
                      <a:pt x="536734" y="832961"/>
                    </a:cubicBezTo>
                    <a:cubicBezTo>
                      <a:pt x="538639" y="832961"/>
                      <a:pt x="541496" y="832961"/>
                      <a:pt x="543401" y="832009"/>
                    </a:cubicBezTo>
                    <a:cubicBezTo>
                      <a:pt x="540544" y="834866"/>
                      <a:pt x="538639" y="838676"/>
                      <a:pt x="536734" y="842486"/>
                    </a:cubicBezTo>
                    <a:cubicBezTo>
                      <a:pt x="535781" y="842486"/>
                      <a:pt x="534829" y="842486"/>
                      <a:pt x="533876" y="842486"/>
                    </a:cubicBezTo>
                    <a:cubicBezTo>
                      <a:pt x="526256" y="842486"/>
                      <a:pt x="519589" y="848201"/>
                      <a:pt x="517684" y="854869"/>
                    </a:cubicBezTo>
                    <a:cubicBezTo>
                      <a:pt x="517684" y="854869"/>
                      <a:pt x="517684" y="854869"/>
                      <a:pt x="517684" y="854869"/>
                    </a:cubicBezTo>
                    <a:cubicBezTo>
                      <a:pt x="516731" y="854869"/>
                      <a:pt x="516731" y="854869"/>
                      <a:pt x="515779" y="854869"/>
                    </a:cubicBezTo>
                    <a:cubicBezTo>
                      <a:pt x="519589" y="850106"/>
                      <a:pt x="522446" y="844391"/>
                      <a:pt x="522446" y="838676"/>
                    </a:cubicBezTo>
                    <a:cubicBezTo>
                      <a:pt x="522446" y="832009"/>
                      <a:pt x="519589" y="825341"/>
                      <a:pt x="514826" y="820579"/>
                    </a:cubicBezTo>
                    <a:cubicBezTo>
                      <a:pt x="515779" y="820579"/>
                      <a:pt x="516731" y="820579"/>
                      <a:pt x="516731" y="819626"/>
                    </a:cubicBezTo>
                    <a:cubicBezTo>
                      <a:pt x="518636" y="820579"/>
                      <a:pt x="519589" y="821531"/>
                      <a:pt x="521494" y="822484"/>
                    </a:cubicBezTo>
                    <a:close/>
                    <a:moveTo>
                      <a:pt x="487204" y="723424"/>
                    </a:moveTo>
                    <a:cubicBezTo>
                      <a:pt x="488156" y="725329"/>
                      <a:pt x="489109" y="726281"/>
                      <a:pt x="490061" y="728186"/>
                    </a:cubicBezTo>
                    <a:cubicBezTo>
                      <a:pt x="489109" y="729139"/>
                      <a:pt x="487204" y="730091"/>
                      <a:pt x="486251" y="731996"/>
                    </a:cubicBezTo>
                    <a:cubicBezTo>
                      <a:pt x="487204" y="729139"/>
                      <a:pt x="487204" y="727234"/>
                      <a:pt x="487204" y="723424"/>
                    </a:cubicBezTo>
                    <a:cubicBezTo>
                      <a:pt x="487204" y="724376"/>
                      <a:pt x="487204" y="723424"/>
                      <a:pt x="487204" y="723424"/>
                    </a:cubicBezTo>
                    <a:close/>
                    <a:moveTo>
                      <a:pt x="362426" y="708184"/>
                    </a:moveTo>
                    <a:cubicBezTo>
                      <a:pt x="370999" y="708184"/>
                      <a:pt x="377666" y="703421"/>
                      <a:pt x="380524" y="695801"/>
                    </a:cubicBezTo>
                    <a:cubicBezTo>
                      <a:pt x="381476" y="695801"/>
                      <a:pt x="382429" y="694849"/>
                      <a:pt x="383381" y="694849"/>
                    </a:cubicBezTo>
                    <a:cubicBezTo>
                      <a:pt x="385286" y="699611"/>
                      <a:pt x="389096" y="702469"/>
                      <a:pt x="392906" y="705326"/>
                    </a:cubicBezTo>
                    <a:cubicBezTo>
                      <a:pt x="383381" y="710089"/>
                      <a:pt x="376714" y="716756"/>
                      <a:pt x="371951" y="726281"/>
                    </a:cubicBezTo>
                    <a:cubicBezTo>
                      <a:pt x="370999" y="718661"/>
                      <a:pt x="366236" y="711994"/>
                      <a:pt x="360521" y="708184"/>
                    </a:cubicBezTo>
                    <a:cubicBezTo>
                      <a:pt x="361474" y="708184"/>
                      <a:pt x="361474" y="708184"/>
                      <a:pt x="362426" y="708184"/>
                    </a:cubicBezTo>
                    <a:close/>
                    <a:moveTo>
                      <a:pt x="453866" y="781526"/>
                    </a:moveTo>
                    <a:cubicBezTo>
                      <a:pt x="448151" y="781526"/>
                      <a:pt x="443389" y="786289"/>
                      <a:pt x="443389" y="791051"/>
                    </a:cubicBezTo>
                    <a:cubicBezTo>
                      <a:pt x="443389" y="795814"/>
                      <a:pt x="446246" y="798671"/>
                      <a:pt x="450056" y="800576"/>
                    </a:cubicBezTo>
                    <a:cubicBezTo>
                      <a:pt x="445294" y="802481"/>
                      <a:pt x="441484" y="805339"/>
                      <a:pt x="438626" y="809149"/>
                    </a:cubicBezTo>
                    <a:cubicBezTo>
                      <a:pt x="428149" y="810101"/>
                      <a:pt x="419576" y="818674"/>
                      <a:pt x="419576" y="830104"/>
                    </a:cubicBezTo>
                    <a:cubicBezTo>
                      <a:pt x="419576" y="835819"/>
                      <a:pt x="421481" y="840581"/>
                      <a:pt x="425291" y="844391"/>
                    </a:cubicBezTo>
                    <a:cubicBezTo>
                      <a:pt x="424339" y="845344"/>
                      <a:pt x="424339" y="845344"/>
                      <a:pt x="423386" y="846296"/>
                    </a:cubicBezTo>
                    <a:cubicBezTo>
                      <a:pt x="418624" y="839629"/>
                      <a:pt x="411956" y="833914"/>
                      <a:pt x="404336" y="832009"/>
                    </a:cubicBezTo>
                    <a:cubicBezTo>
                      <a:pt x="401479" y="830104"/>
                      <a:pt x="398621" y="828199"/>
                      <a:pt x="394811" y="828199"/>
                    </a:cubicBezTo>
                    <a:cubicBezTo>
                      <a:pt x="391954" y="828199"/>
                      <a:pt x="389096" y="829151"/>
                      <a:pt x="386239" y="831056"/>
                    </a:cubicBezTo>
                    <a:cubicBezTo>
                      <a:pt x="378619" y="832961"/>
                      <a:pt x="372904" y="836771"/>
                      <a:pt x="368141" y="842486"/>
                    </a:cubicBezTo>
                    <a:cubicBezTo>
                      <a:pt x="367189" y="840581"/>
                      <a:pt x="365284" y="838676"/>
                      <a:pt x="363379" y="837724"/>
                    </a:cubicBezTo>
                    <a:cubicBezTo>
                      <a:pt x="362426" y="832961"/>
                      <a:pt x="360521" y="829151"/>
                      <a:pt x="357664" y="826294"/>
                    </a:cubicBezTo>
                    <a:cubicBezTo>
                      <a:pt x="365284" y="822484"/>
                      <a:pt x="370046" y="815816"/>
                      <a:pt x="370046" y="807244"/>
                    </a:cubicBezTo>
                    <a:cubicBezTo>
                      <a:pt x="370999" y="807244"/>
                      <a:pt x="371951" y="807244"/>
                      <a:pt x="372904" y="807244"/>
                    </a:cubicBezTo>
                    <a:cubicBezTo>
                      <a:pt x="378619" y="807244"/>
                      <a:pt x="383381" y="806291"/>
                      <a:pt x="388144" y="803434"/>
                    </a:cubicBezTo>
                    <a:cubicBezTo>
                      <a:pt x="386239" y="805339"/>
                      <a:pt x="385286" y="808196"/>
                      <a:pt x="385286" y="811054"/>
                    </a:cubicBezTo>
                    <a:cubicBezTo>
                      <a:pt x="385286" y="817721"/>
                      <a:pt x="391001" y="823436"/>
                      <a:pt x="397669" y="823436"/>
                    </a:cubicBezTo>
                    <a:cubicBezTo>
                      <a:pt x="404336" y="823436"/>
                      <a:pt x="410051" y="817721"/>
                      <a:pt x="410051" y="811054"/>
                    </a:cubicBezTo>
                    <a:cubicBezTo>
                      <a:pt x="410051" y="804386"/>
                      <a:pt x="404336" y="798671"/>
                      <a:pt x="397669" y="798671"/>
                    </a:cubicBezTo>
                    <a:cubicBezTo>
                      <a:pt x="396716" y="798671"/>
                      <a:pt x="395764" y="798671"/>
                      <a:pt x="394811" y="799624"/>
                    </a:cubicBezTo>
                    <a:cubicBezTo>
                      <a:pt x="395764" y="798671"/>
                      <a:pt x="396716" y="797719"/>
                      <a:pt x="398621" y="795814"/>
                    </a:cubicBezTo>
                    <a:cubicBezTo>
                      <a:pt x="406241" y="795814"/>
                      <a:pt x="412909" y="792004"/>
                      <a:pt x="416719" y="787241"/>
                    </a:cubicBezTo>
                    <a:cubicBezTo>
                      <a:pt x="419576" y="788194"/>
                      <a:pt x="421481" y="788194"/>
                      <a:pt x="424339" y="788194"/>
                    </a:cubicBezTo>
                    <a:cubicBezTo>
                      <a:pt x="441484" y="788194"/>
                      <a:pt x="454819" y="775811"/>
                      <a:pt x="456724" y="759619"/>
                    </a:cubicBezTo>
                    <a:cubicBezTo>
                      <a:pt x="457676" y="759619"/>
                      <a:pt x="459581" y="759619"/>
                      <a:pt x="460534" y="759619"/>
                    </a:cubicBezTo>
                    <a:cubicBezTo>
                      <a:pt x="471011" y="759619"/>
                      <a:pt x="479584" y="752951"/>
                      <a:pt x="482441" y="743426"/>
                    </a:cubicBezTo>
                    <a:cubicBezTo>
                      <a:pt x="483394" y="751999"/>
                      <a:pt x="490061" y="757714"/>
                      <a:pt x="498634" y="757714"/>
                    </a:cubicBezTo>
                    <a:cubicBezTo>
                      <a:pt x="507206" y="757714"/>
                      <a:pt x="513874" y="751046"/>
                      <a:pt x="514826" y="742474"/>
                    </a:cubicBezTo>
                    <a:cubicBezTo>
                      <a:pt x="514826" y="742474"/>
                      <a:pt x="515779" y="742474"/>
                      <a:pt x="515779" y="742474"/>
                    </a:cubicBezTo>
                    <a:cubicBezTo>
                      <a:pt x="514826" y="745331"/>
                      <a:pt x="513874" y="749141"/>
                      <a:pt x="513874" y="751999"/>
                    </a:cubicBezTo>
                    <a:cubicBezTo>
                      <a:pt x="513874" y="752951"/>
                      <a:pt x="513874" y="753904"/>
                      <a:pt x="513874" y="755809"/>
                    </a:cubicBezTo>
                    <a:cubicBezTo>
                      <a:pt x="511016" y="759619"/>
                      <a:pt x="509111" y="763429"/>
                      <a:pt x="509111" y="768191"/>
                    </a:cubicBezTo>
                    <a:cubicBezTo>
                      <a:pt x="509111" y="773906"/>
                      <a:pt x="511016" y="778669"/>
                      <a:pt x="514826" y="781526"/>
                    </a:cubicBezTo>
                    <a:cubicBezTo>
                      <a:pt x="512921" y="783431"/>
                      <a:pt x="511016" y="785336"/>
                      <a:pt x="510064" y="788194"/>
                    </a:cubicBezTo>
                    <a:cubicBezTo>
                      <a:pt x="508159" y="785336"/>
                      <a:pt x="505301" y="783431"/>
                      <a:pt x="501491" y="783431"/>
                    </a:cubicBezTo>
                    <a:cubicBezTo>
                      <a:pt x="498634" y="781526"/>
                      <a:pt x="495776" y="780574"/>
                      <a:pt x="491966" y="780574"/>
                    </a:cubicBezTo>
                    <a:cubicBezTo>
                      <a:pt x="491014" y="780574"/>
                      <a:pt x="490061" y="780574"/>
                      <a:pt x="490061" y="780574"/>
                    </a:cubicBezTo>
                    <a:cubicBezTo>
                      <a:pt x="490061" y="780574"/>
                      <a:pt x="490061" y="779621"/>
                      <a:pt x="490061" y="779621"/>
                    </a:cubicBezTo>
                    <a:cubicBezTo>
                      <a:pt x="490061" y="772954"/>
                      <a:pt x="484346" y="767239"/>
                      <a:pt x="477679" y="767239"/>
                    </a:cubicBezTo>
                    <a:cubicBezTo>
                      <a:pt x="471011" y="767239"/>
                      <a:pt x="465296" y="772954"/>
                      <a:pt x="465296" y="779621"/>
                    </a:cubicBezTo>
                    <a:cubicBezTo>
                      <a:pt x="465296" y="784384"/>
                      <a:pt x="468154" y="787241"/>
                      <a:pt x="471011" y="790099"/>
                    </a:cubicBezTo>
                    <a:cubicBezTo>
                      <a:pt x="465296" y="792004"/>
                      <a:pt x="461486" y="794861"/>
                      <a:pt x="458629" y="799624"/>
                    </a:cubicBezTo>
                    <a:cubicBezTo>
                      <a:pt x="458629" y="799624"/>
                      <a:pt x="457676" y="799624"/>
                      <a:pt x="457676" y="799624"/>
                    </a:cubicBezTo>
                    <a:cubicBezTo>
                      <a:pt x="460534" y="797719"/>
                      <a:pt x="462439" y="794861"/>
                      <a:pt x="462439" y="791051"/>
                    </a:cubicBezTo>
                    <a:cubicBezTo>
                      <a:pt x="463391" y="786289"/>
                      <a:pt x="459581" y="781526"/>
                      <a:pt x="453866" y="781526"/>
                    </a:cubicBezTo>
                    <a:close/>
                    <a:moveTo>
                      <a:pt x="481489" y="946309"/>
                    </a:moveTo>
                    <a:cubicBezTo>
                      <a:pt x="480536" y="948214"/>
                      <a:pt x="480536" y="950119"/>
                      <a:pt x="480536" y="951071"/>
                    </a:cubicBezTo>
                    <a:cubicBezTo>
                      <a:pt x="478631" y="945356"/>
                      <a:pt x="474821" y="940594"/>
                      <a:pt x="470059" y="936784"/>
                    </a:cubicBezTo>
                    <a:cubicBezTo>
                      <a:pt x="471011" y="936784"/>
                      <a:pt x="472916" y="935831"/>
                      <a:pt x="473869" y="935831"/>
                    </a:cubicBezTo>
                    <a:cubicBezTo>
                      <a:pt x="473869" y="935831"/>
                      <a:pt x="473869" y="935831"/>
                      <a:pt x="473869" y="935831"/>
                    </a:cubicBezTo>
                    <a:cubicBezTo>
                      <a:pt x="472916" y="941546"/>
                      <a:pt x="476726" y="945356"/>
                      <a:pt x="481489" y="946309"/>
                    </a:cubicBezTo>
                    <a:close/>
                    <a:moveTo>
                      <a:pt x="345281" y="1095851"/>
                    </a:moveTo>
                    <a:cubicBezTo>
                      <a:pt x="345281" y="1095851"/>
                      <a:pt x="345281" y="1095851"/>
                      <a:pt x="345281" y="1095851"/>
                    </a:cubicBezTo>
                    <a:cubicBezTo>
                      <a:pt x="345281" y="1095851"/>
                      <a:pt x="345281" y="1095851"/>
                      <a:pt x="345281" y="1095851"/>
                    </a:cubicBezTo>
                    <a:cubicBezTo>
                      <a:pt x="345281" y="1095851"/>
                      <a:pt x="345281" y="1095851"/>
                      <a:pt x="345281" y="1095851"/>
                    </a:cubicBezTo>
                    <a:close/>
                    <a:moveTo>
                      <a:pt x="423386" y="1187291"/>
                    </a:moveTo>
                    <a:cubicBezTo>
                      <a:pt x="422434" y="1187291"/>
                      <a:pt x="421481" y="1187291"/>
                      <a:pt x="421481" y="1188244"/>
                    </a:cubicBezTo>
                    <a:cubicBezTo>
                      <a:pt x="422434" y="1186339"/>
                      <a:pt x="423386" y="1183481"/>
                      <a:pt x="423386" y="1181576"/>
                    </a:cubicBezTo>
                    <a:cubicBezTo>
                      <a:pt x="424339" y="1181576"/>
                      <a:pt x="425291" y="1182529"/>
                      <a:pt x="426244" y="1182529"/>
                    </a:cubicBezTo>
                    <a:cubicBezTo>
                      <a:pt x="427196" y="1183481"/>
                      <a:pt x="428149" y="1184434"/>
                      <a:pt x="430054" y="1185386"/>
                    </a:cubicBezTo>
                    <a:cubicBezTo>
                      <a:pt x="427196" y="1185386"/>
                      <a:pt x="425291" y="1186339"/>
                      <a:pt x="423386" y="1187291"/>
                    </a:cubicBezTo>
                    <a:close/>
                    <a:moveTo>
                      <a:pt x="432911" y="1183481"/>
                    </a:moveTo>
                    <a:cubicBezTo>
                      <a:pt x="432911" y="1183481"/>
                      <a:pt x="432911" y="1183481"/>
                      <a:pt x="432911" y="1183481"/>
                    </a:cubicBezTo>
                    <a:cubicBezTo>
                      <a:pt x="433864" y="1183481"/>
                      <a:pt x="433864" y="1183481"/>
                      <a:pt x="432911" y="1183481"/>
                    </a:cubicBezTo>
                    <a:cubicBezTo>
                      <a:pt x="433864" y="1183481"/>
                      <a:pt x="432911" y="1183481"/>
                      <a:pt x="432911" y="1183481"/>
                    </a:cubicBezTo>
                    <a:close/>
                    <a:moveTo>
                      <a:pt x="455771" y="1106329"/>
                    </a:moveTo>
                    <a:cubicBezTo>
                      <a:pt x="450056" y="1108234"/>
                      <a:pt x="445294" y="1112044"/>
                      <a:pt x="443389" y="1117759"/>
                    </a:cubicBezTo>
                    <a:cubicBezTo>
                      <a:pt x="440531" y="1116806"/>
                      <a:pt x="437674" y="1115854"/>
                      <a:pt x="433864" y="1115854"/>
                    </a:cubicBezTo>
                    <a:cubicBezTo>
                      <a:pt x="415766" y="1115854"/>
                      <a:pt x="400526" y="1131094"/>
                      <a:pt x="400526" y="1149191"/>
                    </a:cubicBezTo>
                    <a:cubicBezTo>
                      <a:pt x="400526" y="1153954"/>
                      <a:pt x="401479" y="1158716"/>
                      <a:pt x="403384" y="1162526"/>
                    </a:cubicBezTo>
                    <a:cubicBezTo>
                      <a:pt x="393859" y="1163479"/>
                      <a:pt x="387191" y="1171099"/>
                      <a:pt x="387191" y="1179671"/>
                    </a:cubicBezTo>
                    <a:cubicBezTo>
                      <a:pt x="387191" y="1185386"/>
                      <a:pt x="390049" y="1191101"/>
                      <a:pt x="394811" y="1193959"/>
                    </a:cubicBezTo>
                    <a:cubicBezTo>
                      <a:pt x="391001" y="1196816"/>
                      <a:pt x="389096" y="1201579"/>
                      <a:pt x="389096" y="1206341"/>
                    </a:cubicBezTo>
                    <a:cubicBezTo>
                      <a:pt x="389096" y="1213009"/>
                      <a:pt x="392906" y="1218724"/>
                      <a:pt x="399574" y="1221581"/>
                    </a:cubicBezTo>
                    <a:cubicBezTo>
                      <a:pt x="400526" y="1226344"/>
                      <a:pt x="404336" y="1230154"/>
                      <a:pt x="409099" y="1231106"/>
                    </a:cubicBezTo>
                    <a:cubicBezTo>
                      <a:pt x="401479" y="1234916"/>
                      <a:pt x="394811" y="1241584"/>
                      <a:pt x="392906" y="1250156"/>
                    </a:cubicBezTo>
                    <a:cubicBezTo>
                      <a:pt x="391954" y="1250156"/>
                      <a:pt x="391001" y="1250156"/>
                      <a:pt x="390049" y="1251109"/>
                    </a:cubicBezTo>
                    <a:cubicBezTo>
                      <a:pt x="390049" y="1249204"/>
                      <a:pt x="389096" y="1247299"/>
                      <a:pt x="388144" y="1245394"/>
                    </a:cubicBezTo>
                    <a:cubicBezTo>
                      <a:pt x="389096" y="1244441"/>
                      <a:pt x="389096" y="1243489"/>
                      <a:pt x="390049" y="1241584"/>
                    </a:cubicBezTo>
                    <a:cubicBezTo>
                      <a:pt x="393859" y="1239679"/>
                      <a:pt x="396716" y="1234916"/>
                      <a:pt x="396716" y="1230154"/>
                    </a:cubicBezTo>
                    <a:cubicBezTo>
                      <a:pt x="396716" y="1224439"/>
                      <a:pt x="392906" y="1219676"/>
                      <a:pt x="388144" y="1217771"/>
                    </a:cubicBezTo>
                    <a:cubicBezTo>
                      <a:pt x="386239" y="1213961"/>
                      <a:pt x="382429" y="1210151"/>
                      <a:pt x="378619" y="1207294"/>
                    </a:cubicBezTo>
                    <a:cubicBezTo>
                      <a:pt x="374809" y="1202531"/>
                      <a:pt x="369094" y="1199674"/>
                      <a:pt x="362426" y="1199674"/>
                    </a:cubicBezTo>
                    <a:cubicBezTo>
                      <a:pt x="353854" y="1199674"/>
                      <a:pt x="346234" y="1204436"/>
                      <a:pt x="343376" y="1212056"/>
                    </a:cubicBezTo>
                    <a:cubicBezTo>
                      <a:pt x="342424" y="1213961"/>
                      <a:pt x="340519" y="1214914"/>
                      <a:pt x="339566" y="1216819"/>
                    </a:cubicBezTo>
                    <a:cubicBezTo>
                      <a:pt x="329089" y="1216819"/>
                      <a:pt x="319564" y="1224439"/>
                      <a:pt x="316706" y="1233964"/>
                    </a:cubicBezTo>
                    <a:cubicBezTo>
                      <a:pt x="316706" y="1233011"/>
                      <a:pt x="316706" y="1232059"/>
                      <a:pt x="315754" y="1231106"/>
                    </a:cubicBezTo>
                    <a:cubicBezTo>
                      <a:pt x="315754" y="1230154"/>
                      <a:pt x="315754" y="1230154"/>
                      <a:pt x="315754" y="1229201"/>
                    </a:cubicBezTo>
                    <a:cubicBezTo>
                      <a:pt x="315754" y="1223486"/>
                      <a:pt x="313849" y="1217771"/>
                      <a:pt x="310991" y="1213961"/>
                    </a:cubicBezTo>
                    <a:cubicBezTo>
                      <a:pt x="322421" y="1210151"/>
                      <a:pt x="331946" y="1199674"/>
                      <a:pt x="331946" y="1186339"/>
                    </a:cubicBezTo>
                    <a:cubicBezTo>
                      <a:pt x="331946" y="1174909"/>
                      <a:pt x="325279" y="1166336"/>
                      <a:pt x="316706" y="1161574"/>
                    </a:cubicBezTo>
                    <a:cubicBezTo>
                      <a:pt x="316706" y="1161574"/>
                      <a:pt x="316706" y="1160621"/>
                      <a:pt x="316706" y="1160621"/>
                    </a:cubicBezTo>
                    <a:cubicBezTo>
                      <a:pt x="318611" y="1159669"/>
                      <a:pt x="319564" y="1158716"/>
                      <a:pt x="320516" y="1156811"/>
                    </a:cubicBezTo>
                    <a:cubicBezTo>
                      <a:pt x="321469" y="1156811"/>
                      <a:pt x="322421" y="1157764"/>
                      <a:pt x="323374" y="1157764"/>
                    </a:cubicBezTo>
                    <a:cubicBezTo>
                      <a:pt x="322421" y="1158716"/>
                      <a:pt x="322421" y="1159669"/>
                      <a:pt x="322421" y="1160621"/>
                    </a:cubicBezTo>
                    <a:cubicBezTo>
                      <a:pt x="322421" y="1163479"/>
                      <a:pt x="325279" y="1166336"/>
                      <a:pt x="328136" y="1166336"/>
                    </a:cubicBezTo>
                    <a:cubicBezTo>
                      <a:pt x="329089" y="1166336"/>
                      <a:pt x="330041" y="1166336"/>
                      <a:pt x="330041" y="1166336"/>
                    </a:cubicBezTo>
                    <a:cubicBezTo>
                      <a:pt x="331946" y="1167289"/>
                      <a:pt x="333851" y="1168241"/>
                      <a:pt x="335756" y="1168241"/>
                    </a:cubicBezTo>
                    <a:cubicBezTo>
                      <a:pt x="341471" y="1168241"/>
                      <a:pt x="346234" y="1163479"/>
                      <a:pt x="346234" y="1157764"/>
                    </a:cubicBezTo>
                    <a:cubicBezTo>
                      <a:pt x="346234" y="1156811"/>
                      <a:pt x="346234" y="1154906"/>
                      <a:pt x="345281" y="1153954"/>
                    </a:cubicBezTo>
                    <a:cubicBezTo>
                      <a:pt x="348139" y="1152049"/>
                      <a:pt x="350996" y="1149191"/>
                      <a:pt x="353854" y="1146334"/>
                    </a:cubicBezTo>
                    <a:cubicBezTo>
                      <a:pt x="356711" y="1149191"/>
                      <a:pt x="361474" y="1151096"/>
                      <a:pt x="366236" y="1151096"/>
                    </a:cubicBezTo>
                    <a:cubicBezTo>
                      <a:pt x="373856" y="1151096"/>
                      <a:pt x="380524" y="1146334"/>
                      <a:pt x="382429" y="1140619"/>
                    </a:cubicBezTo>
                    <a:cubicBezTo>
                      <a:pt x="383381" y="1141571"/>
                      <a:pt x="384334" y="1142524"/>
                      <a:pt x="386239" y="1142524"/>
                    </a:cubicBezTo>
                    <a:cubicBezTo>
                      <a:pt x="389096" y="1142524"/>
                      <a:pt x="391001" y="1140619"/>
                      <a:pt x="391001" y="1137761"/>
                    </a:cubicBezTo>
                    <a:cubicBezTo>
                      <a:pt x="391001" y="1134904"/>
                      <a:pt x="389096" y="1132999"/>
                      <a:pt x="386239" y="1132999"/>
                    </a:cubicBezTo>
                    <a:cubicBezTo>
                      <a:pt x="385286" y="1132999"/>
                      <a:pt x="384334" y="1132999"/>
                      <a:pt x="384334" y="1133951"/>
                    </a:cubicBezTo>
                    <a:cubicBezTo>
                      <a:pt x="384334" y="1133951"/>
                      <a:pt x="384334" y="1133951"/>
                      <a:pt x="384334" y="1133951"/>
                    </a:cubicBezTo>
                    <a:cubicBezTo>
                      <a:pt x="384334" y="1132046"/>
                      <a:pt x="384334" y="1130141"/>
                      <a:pt x="383381" y="1129189"/>
                    </a:cubicBezTo>
                    <a:cubicBezTo>
                      <a:pt x="384334" y="1127284"/>
                      <a:pt x="385286" y="1124426"/>
                      <a:pt x="385286" y="1122521"/>
                    </a:cubicBezTo>
                    <a:cubicBezTo>
                      <a:pt x="385286" y="1116806"/>
                      <a:pt x="382429" y="1112044"/>
                      <a:pt x="378619" y="1109186"/>
                    </a:cubicBezTo>
                    <a:cubicBezTo>
                      <a:pt x="382429" y="1108234"/>
                      <a:pt x="386239" y="1105376"/>
                      <a:pt x="388144" y="1101566"/>
                    </a:cubicBezTo>
                    <a:cubicBezTo>
                      <a:pt x="389096" y="1101566"/>
                      <a:pt x="390049" y="1101566"/>
                      <a:pt x="390049" y="1100614"/>
                    </a:cubicBezTo>
                    <a:cubicBezTo>
                      <a:pt x="393859" y="1108234"/>
                      <a:pt x="402431" y="1113949"/>
                      <a:pt x="411004" y="1113949"/>
                    </a:cubicBezTo>
                    <a:cubicBezTo>
                      <a:pt x="424339" y="1113949"/>
                      <a:pt x="434816" y="1103471"/>
                      <a:pt x="434816" y="1090136"/>
                    </a:cubicBezTo>
                    <a:cubicBezTo>
                      <a:pt x="434816" y="1087279"/>
                      <a:pt x="433864" y="1085374"/>
                      <a:pt x="433864" y="1083469"/>
                    </a:cubicBezTo>
                    <a:cubicBezTo>
                      <a:pt x="436721" y="1085374"/>
                      <a:pt x="439579" y="1086326"/>
                      <a:pt x="443389" y="1086326"/>
                    </a:cubicBezTo>
                    <a:cubicBezTo>
                      <a:pt x="442436" y="1087279"/>
                      <a:pt x="442436" y="1089184"/>
                      <a:pt x="442436" y="1090136"/>
                    </a:cubicBezTo>
                    <a:cubicBezTo>
                      <a:pt x="442436" y="1093946"/>
                      <a:pt x="446246" y="1097756"/>
                      <a:pt x="450056" y="1097756"/>
                    </a:cubicBezTo>
                    <a:cubicBezTo>
                      <a:pt x="453866" y="1097756"/>
                      <a:pt x="457676" y="1093946"/>
                      <a:pt x="457676" y="1090136"/>
                    </a:cubicBezTo>
                    <a:cubicBezTo>
                      <a:pt x="457676" y="1088231"/>
                      <a:pt x="456724" y="1086326"/>
                      <a:pt x="454819" y="1084421"/>
                    </a:cubicBezTo>
                    <a:cubicBezTo>
                      <a:pt x="459581" y="1082516"/>
                      <a:pt x="463391" y="1078706"/>
                      <a:pt x="466249" y="1073944"/>
                    </a:cubicBezTo>
                    <a:cubicBezTo>
                      <a:pt x="468154" y="1075849"/>
                      <a:pt x="471011" y="1076801"/>
                      <a:pt x="473869" y="1076801"/>
                    </a:cubicBezTo>
                    <a:cubicBezTo>
                      <a:pt x="475774" y="1076801"/>
                      <a:pt x="477679" y="1075849"/>
                      <a:pt x="479584" y="1074896"/>
                    </a:cubicBezTo>
                    <a:cubicBezTo>
                      <a:pt x="479584" y="1074896"/>
                      <a:pt x="480536" y="1074896"/>
                      <a:pt x="480536" y="1075849"/>
                    </a:cubicBezTo>
                    <a:cubicBezTo>
                      <a:pt x="481489" y="1081564"/>
                      <a:pt x="485299" y="1085374"/>
                      <a:pt x="491014" y="1085374"/>
                    </a:cubicBezTo>
                    <a:cubicBezTo>
                      <a:pt x="495776" y="1085374"/>
                      <a:pt x="498634" y="1082516"/>
                      <a:pt x="500539" y="1078706"/>
                    </a:cubicBezTo>
                    <a:cubicBezTo>
                      <a:pt x="502444" y="1078706"/>
                      <a:pt x="504349" y="1077754"/>
                      <a:pt x="505301" y="1077754"/>
                    </a:cubicBezTo>
                    <a:cubicBezTo>
                      <a:pt x="507206" y="1081564"/>
                      <a:pt x="511016" y="1084421"/>
                      <a:pt x="515779" y="1084421"/>
                    </a:cubicBezTo>
                    <a:cubicBezTo>
                      <a:pt x="516731" y="1084421"/>
                      <a:pt x="517684" y="1084421"/>
                      <a:pt x="518636" y="1083469"/>
                    </a:cubicBezTo>
                    <a:cubicBezTo>
                      <a:pt x="519589" y="1084421"/>
                      <a:pt x="520541" y="1085374"/>
                      <a:pt x="521494" y="1087279"/>
                    </a:cubicBezTo>
                    <a:cubicBezTo>
                      <a:pt x="521494" y="1088231"/>
                      <a:pt x="521494" y="1089184"/>
                      <a:pt x="521494" y="1090136"/>
                    </a:cubicBezTo>
                    <a:cubicBezTo>
                      <a:pt x="521494" y="1099661"/>
                      <a:pt x="529114" y="1107281"/>
                      <a:pt x="538639" y="1107281"/>
                    </a:cubicBezTo>
                    <a:cubicBezTo>
                      <a:pt x="542449" y="1107281"/>
                      <a:pt x="546259" y="1105376"/>
                      <a:pt x="549116" y="1103471"/>
                    </a:cubicBezTo>
                    <a:cubicBezTo>
                      <a:pt x="550069" y="1104424"/>
                      <a:pt x="551974" y="1105376"/>
                      <a:pt x="553879" y="1106329"/>
                    </a:cubicBezTo>
                    <a:cubicBezTo>
                      <a:pt x="555784" y="1110139"/>
                      <a:pt x="559594" y="1112996"/>
                      <a:pt x="563404" y="1113949"/>
                    </a:cubicBezTo>
                    <a:cubicBezTo>
                      <a:pt x="561499" y="1114901"/>
                      <a:pt x="560546" y="1116806"/>
                      <a:pt x="559594" y="1118711"/>
                    </a:cubicBezTo>
                    <a:cubicBezTo>
                      <a:pt x="558641" y="1118711"/>
                      <a:pt x="557689" y="1118711"/>
                      <a:pt x="557689" y="1118711"/>
                    </a:cubicBezTo>
                    <a:cubicBezTo>
                      <a:pt x="553879" y="1118711"/>
                      <a:pt x="550069" y="1119664"/>
                      <a:pt x="547211" y="1120616"/>
                    </a:cubicBezTo>
                    <a:cubicBezTo>
                      <a:pt x="546259" y="1119664"/>
                      <a:pt x="544354" y="1118711"/>
                      <a:pt x="542449" y="1118711"/>
                    </a:cubicBezTo>
                    <a:cubicBezTo>
                      <a:pt x="541496" y="1118711"/>
                      <a:pt x="539591" y="1119664"/>
                      <a:pt x="538639" y="1119664"/>
                    </a:cubicBezTo>
                    <a:cubicBezTo>
                      <a:pt x="535781" y="1111091"/>
                      <a:pt x="528161" y="1104424"/>
                      <a:pt x="518636" y="1104424"/>
                    </a:cubicBezTo>
                    <a:cubicBezTo>
                      <a:pt x="511969" y="1093946"/>
                      <a:pt x="499586" y="1087279"/>
                      <a:pt x="486251" y="1087279"/>
                    </a:cubicBezTo>
                    <a:cubicBezTo>
                      <a:pt x="473869" y="1090136"/>
                      <a:pt x="462439" y="1096804"/>
                      <a:pt x="455771" y="1106329"/>
                    </a:cubicBezTo>
                    <a:close/>
                    <a:moveTo>
                      <a:pt x="483394" y="1196816"/>
                    </a:moveTo>
                    <a:cubicBezTo>
                      <a:pt x="479584" y="1193959"/>
                      <a:pt x="473869" y="1192054"/>
                      <a:pt x="469106" y="1192054"/>
                    </a:cubicBezTo>
                    <a:cubicBezTo>
                      <a:pt x="468154" y="1192054"/>
                      <a:pt x="466249" y="1192054"/>
                      <a:pt x="465296" y="1192054"/>
                    </a:cubicBezTo>
                    <a:cubicBezTo>
                      <a:pt x="464344" y="1191101"/>
                      <a:pt x="463391" y="1190149"/>
                      <a:pt x="462439" y="1189196"/>
                    </a:cubicBezTo>
                    <a:cubicBezTo>
                      <a:pt x="465296" y="1186339"/>
                      <a:pt x="466249" y="1182529"/>
                      <a:pt x="466249" y="1178719"/>
                    </a:cubicBezTo>
                    <a:cubicBezTo>
                      <a:pt x="466249" y="1174909"/>
                      <a:pt x="464344" y="1171099"/>
                      <a:pt x="462439" y="1167289"/>
                    </a:cubicBezTo>
                    <a:cubicBezTo>
                      <a:pt x="462439" y="1167289"/>
                      <a:pt x="462439" y="1167289"/>
                      <a:pt x="462439" y="1167289"/>
                    </a:cubicBezTo>
                    <a:cubicBezTo>
                      <a:pt x="466249" y="1169194"/>
                      <a:pt x="471011" y="1170146"/>
                      <a:pt x="475774" y="1170146"/>
                    </a:cubicBezTo>
                    <a:cubicBezTo>
                      <a:pt x="481489" y="1170146"/>
                      <a:pt x="486251" y="1168241"/>
                      <a:pt x="491014" y="1165384"/>
                    </a:cubicBezTo>
                    <a:cubicBezTo>
                      <a:pt x="494824" y="1165384"/>
                      <a:pt x="498634" y="1164431"/>
                      <a:pt x="502444" y="1162526"/>
                    </a:cubicBezTo>
                    <a:cubicBezTo>
                      <a:pt x="503396" y="1164431"/>
                      <a:pt x="505301" y="1165384"/>
                      <a:pt x="507206" y="1165384"/>
                    </a:cubicBezTo>
                    <a:cubicBezTo>
                      <a:pt x="511016" y="1165384"/>
                      <a:pt x="513874" y="1162526"/>
                      <a:pt x="513874" y="1158716"/>
                    </a:cubicBezTo>
                    <a:cubicBezTo>
                      <a:pt x="513874" y="1157764"/>
                      <a:pt x="513874" y="1156811"/>
                      <a:pt x="512921" y="1155859"/>
                    </a:cubicBezTo>
                    <a:cubicBezTo>
                      <a:pt x="514826" y="1153954"/>
                      <a:pt x="516731" y="1152049"/>
                      <a:pt x="517684" y="1150144"/>
                    </a:cubicBezTo>
                    <a:cubicBezTo>
                      <a:pt x="519589" y="1152049"/>
                      <a:pt x="522446" y="1153001"/>
                      <a:pt x="525304" y="1153001"/>
                    </a:cubicBezTo>
                    <a:cubicBezTo>
                      <a:pt x="526256" y="1153001"/>
                      <a:pt x="527209" y="1153001"/>
                      <a:pt x="528161" y="1152049"/>
                    </a:cubicBezTo>
                    <a:cubicBezTo>
                      <a:pt x="527209" y="1154906"/>
                      <a:pt x="526256" y="1157764"/>
                      <a:pt x="526256" y="1160621"/>
                    </a:cubicBezTo>
                    <a:cubicBezTo>
                      <a:pt x="526256" y="1160621"/>
                      <a:pt x="526256" y="1161574"/>
                      <a:pt x="526256" y="1161574"/>
                    </a:cubicBezTo>
                    <a:cubicBezTo>
                      <a:pt x="521494" y="1166336"/>
                      <a:pt x="517684" y="1171099"/>
                      <a:pt x="514826" y="1177766"/>
                    </a:cubicBezTo>
                    <a:cubicBezTo>
                      <a:pt x="512921" y="1175861"/>
                      <a:pt x="510064" y="1174909"/>
                      <a:pt x="507206" y="1174909"/>
                    </a:cubicBezTo>
                    <a:cubicBezTo>
                      <a:pt x="500539" y="1174909"/>
                      <a:pt x="495776" y="1179671"/>
                      <a:pt x="495776" y="1186339"/>
                    </a:cubicBezTo>
                    <a:cubicBezTo>
                      <a:pt x="495776" y="1188244"/>
                      <a:pt x="496729" y="1190149"/>
                      <a:pt x="497681" y="1192054"/>
                    </a:cubicBezTo>
                    <a:cubicBezTo>
                      <a:pt x="495776" y="1191101"/>
                      <a:pt x="493871" y="1190149"/>
                      <a:pt x="491966" y="1190149"/>
                    </a:cubicBezTo>
                    <a:cubicBezTo>
                      <a:pt x="489109" y="1192054"/>
                      <a:pt x="485299" y="1193959"/>
                      <a:pt x="483394" y="1196816"/>
                    </a:cubicBezTo>
                    <a:close/>
                    <a:moveTo>
                      <a:pt x="507206" y="1716881"/>
                    </a:moveTo>
                    <a:cubicBezTo>
                      <a:pt x="507206" y="1715929"/>
                      <a:pt x="506254" y="1715929"/>
                      <a:pt x="506254" y="1714976"/>
                    </a:cubicBezTo>
                    <a:cubicBezTo>
                      <a:pt x="507206" y="1714976"/>
                      <a:pt x="507206" y="1714976"/>
                      <a:pt x="508159" y="1714976"/>
                    </a:cubicBezTo>
                    <a:cubicBezTo>
                      <a:pt x="509111" y="1714976"/>
                      <a:pt x="509111" y="1714976"/>
                      <a:pt x="510064" y="1714976"/>
                    </a:cubicBezTo>
                    <a:cubicBezTo>
                      <a:pt x="510064" y="1714976"/>
                      <a:pt x="510064" y="1714976"/>
                      <a:pt x="510064" y="1714976"/>
                    </a:cubicBezTo>
                    <a:cubicBezTo>
                      <a:pt x="508159" y="1714976"/>
                      <a:pt x="507206" y="1715929"/>
                      <a:pt x="507206" y="17168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33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933700" y="2154976"/>
            <a:ext cx="6265863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2200"/>
              </a:lnSpc>
            </a:pPr>
            <a:r>
              <a:rPr lang="ru-RU" sz="2200" b="1" dirty="0" smtClean="0">
                <a:solidFill>
                  <a:srgbClr val="70693C"/>
                </a:solidFill>
                <a:latin typeface="MagistralC" pitchFamily="82" charset="0"/>
              </a:rPr>
              <a:t>Геотермална енергия: </a:t>
            </a:r>
            <a:endParaRPr lang="en-US" sz="2200" b="1" dirty="0" smtClean="0">
              <a:solidFill>
                <a:srgbClr val="70693C"/>
              </a:solidFill>
              <a:latin typeface="MagistralC" pitchFamily="82" charset="0"/>
            </a:endParaRP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70693C"/>
                </a:solidFill>
                <a:latin typeface="MagistralC" pitchFamily="82" charset="0"/>
              </a:rPr>
              <a:t>	</a:t>
            </a:r>
            <a:r>
              <a:rPr lang="ru-RU" sz="2200" dirty="0" smtClean="0">
                <a:solidFill>
                  <a:srgbClr val="70693C"/>
                </a:solidFill>
                <a:latin typeface="MagistralC" pitchFamily="82" charset="0"/>
              </a:rPr>
              <a:t>относително </a:t>
            </a:r>
            <a:r>
              <a:rPr lang="ru-RU" sz="2200" dirty="0" smtClean="0">
                <a:solidFill>
                  <a:srgbClr val="70693C"/>
                </a:solidFill>
                <a:latin typeface="MagistralC" pitchFamily="82" charset="0"/>
              </a:rPr>
              <a:t>високи температури,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70693C"/>
                </a:solidFill>
                <a:latin typeface="MagistralC" pitchFamily="82" charset="0"/>
                <a:cs typeface="Arial"/>
              </a:rPr>
              <a:t>	</a:t>
            </a:r>
            <a:r>
              <a:rPr lang="ru-RU" sz="2200" dirty="0" smtClean="0">
                <a:solidFill>
                  <a:srgbClr val="70693C"/>
                </a:solidFill>
                <a:latin typeface="MagistralC" pitchFamily="82" charset="0"/>
                <a:cs typeface="Arial"/>
              </a:rPr>
              <a:t>агресивна среда,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70693C"/>
                </a:solidFill>
                <a:latin typeface="MagistralC" pitchFamily="82" charset="0"/>
                <a:cs typeface="Arial"/>
              </a:rPr>
              <a:t>	</a:t>
            </a:r>
            <a:r>
              <a:rPr lang="ru-RU" sz="2200" dirty="0" smtClean="0">
                <a:solidFill>
                  <a:srgbClr val="70693C"/>
                </a:solidFill>
                <a:latin typeface="MagistralC" pitchFamily="82" charset="0"/>
                <a:cs typeface="Arial"/>
              </a:rPr>
              <a:t>висока концентрация на разтворими соли</a:t>
            </a:r>
            <a:endParaRPr lang="en-US" sz="2200" dirty="0">
              <a:solidFill>
                <a:srgbClr val="70693C"/>
              </a:solidFill>
              <a:latin typeface="Opinion Pro ExCn Lt"/>
              <a:cs typeface="Arial"/>
            </a:endParaRPr>
          </a:p>
        </p:txBody>
      </p:sp>
      <p:sp>
        <p:nvSpPr>
          <p:cNvPr id="234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933700" y="3408994"/>
            <a:ext cx="6265863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2200"/>
              </a:lnSpc>
            </a:pPr>
            <a:r>
              <a:rPr lang="ru-RU" sz="2200" dirty="0" smtClean="0">
                <a:solidFill>
                  <a:srgbClr val="70693C"/>
                </a:solidFill>
                <a:latin typeface="MagistralC" pitchFamily="82" charset="0"/>
              </a:rPr>
              <a:t>«</a:t>
            </a:r>
            <a:r>
              <a:rPr lang="ru-RU" sz="2200" b="1" dirty="0" smtClean="0">
                <a:solidFill>
                  <a:srgbClr val="70693C"/>
                </a:solidFill>
                <a:latin typeface="MagistralC" pitchFamily="82" charset="0"/>
              </a:rPr>
              <a:t>Геотоплинна енергия</a:t>
            </a:r>
            <a:r>
              <a:rPr lang="ru-RU" sz="2200" dirty="0" smtClean="0">
                <a:solidFill>
                  <a:srgbClr val="70693C"/>
                </a:solidFill>
                <a:latin typeface="MagistralC" pitchFamily="82" charset="0"/>
              </a:rPr>
              <a:t>»</a:t>
            </a: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70693C"/>
                </a:solidFill>
                <a:latin typeface="MagistralC" pitchFamily="82" charset="0"/>
                <a:cs typeface="Arial"/>
              </a:rPr>
              <a:t>	</a:t>
            </a:r>
            <a:r>
              <a:rPr lang="ru-RU" sz="2200" dirty="0" smtClean="0">
                <a:solidFill>
                  <a:srgbClr val="70693C"/>
                </a:solidFill>
                <a:latin typeface="MagistralC" pitchFamily="82" charset="0"/>
                <a:cs typeface="Arial"/>
              </a:rPr>
              <a:t>температури над </a:t>
            </a:r>
            <a:r>
              <a:rPr lang="en-US" sz="2200" dirty="0" smtClean="0">
                <a:solidFill>
                  <a:srgbClr val="70693C"/>
                </a:solidFill>
                <a:latin typeface="MagistralC" pitchFamily="82" charset="0"/>
                <a:cs typeface="Arial"/>
              </a:rPr>
              <a:t>~</a:t>
            </a:r>
            <a:r>
              <a:rPr lang="ru-RU" sz="2200" dirty="0" smtClean="0">
                <a:solidFill>
                  <a:srgbClr val="70693C"/>
                </a:solidFill>
                <a:latin typeface="MagistralC" pitchFamily="82" charset="0"/>
                <a:cs typeface="Arial"/>
              </a:rPr>
              <a:t>0 градуса</a:t>
            </a:r>
            <a:endParaRPr lang="en-US" sz="2200" dirty="0" smtClean="0">
              <a:solidFill>
                <a:srgbClr val="70693C"/>
              </a:solidFill>
              <a:latin typeface="MagistralC" pitchFamily="82" charset="0"/>
              <a:cs typeface="Arial"/>
            </a:endParaRPr>
          </a:p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70693C"/>
                </a:solidFill>
                <a:latin typeface="MagistralC" pitchFamily="82" charset="0"/>
                <a:cs typeface="Arial"/>
              </a:rPr>
              <a:t>	</a:t>
            </a:r>
            <a:r>
              <a:rPr lang="ru-RU" sz="2200" dirty="0" smtClean="0">
                <a:solidFill>
                  <a:srgbClr val="70693C"/>
                </a:solidFill>
                <a:latin typeface="MagistralC" pitchFamily="82" charset="0"/>
                <a:cs typeface="Arial"/>
              </a:rPr>
              <a:t>извличане чрез електрически термопомпи</a:t>
            </a:r>
            <a:endParaRPr lang="en-US" sz="2200" dirty="0">
              <a:solidFill>
                <a:srgbClr val="70693C"/>
              </a:solidFill>
              <a:latin typeface="Opinion Pro ExCn Lt"/>
              <a:cs typeface="Arial"/>
            </a:endParaRPr>
          </a:p>
        </p:txBody>
      </p:sp>
      <p:pic>
        <p:nvPicPr>
          <p:cNvPr id="236" name="Picture 2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2185" y="4861302"/>
            <a:ext cx="1304183" cy="485398"/>
          </a:xfrm>
          <a:prstGeom prst="roundRect">
            <a:avLst>
              <a:gd name="adj" fmla="val 33963"/>
            </a:avLst>
          </a:prstGeom>
        </p:spPr>
      </p:pic>
    </p:spTree>
    <p:extLst>
      <p:ext uri="{BB962C8B-B14F-4D97-AF65-F5344CB8AC3E}">
        <p14:creationId xmlns:p14="http://schemas.microsoft.com/office/powerpoint/2010/main" val="2936810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-internet-information-data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30000"/>
          </a:blip>
          <a:srcRect l="13366" t="-49" r="70372" b="382"/>
          <a:stretch>
            <a:fillRect/>
          </a:stretch>
        </p:blipFill>
        <p:spPr>
          <a:xfrm>
            <a:off x="1" y="0"/>
            <a:ext cx="1940866" cy="5355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276675" y="175475"/>
            <a:ext cx="1611563" cy="256640"/>
          </a:xfrm>
          <a:prstGeom prst="rect">
            <a:avLst/>
          </a:prstGeom>
          <a:noFill/>
          <a:ln>
            <a:noFill/>
          </a:ln>
        </p:spPr>
        <p:txBody>
          <a:bodyPr wrap="square" lIns="71277" tIns="35639" rIns="71277" bIns="35639" rtlCol="0" anchor="ctr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T</a:t>
            </a:r>
            <a:r>
              <a:rPr lang="en-US" altLang="ko-KR" sz="9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&amp;</a:t>
            </a:r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D </a:t>
            </a:r>
            <a:r>
              <a:rPr lang="ru-RU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Инженеринг</a:t>
            </a:r>
            <a:endParaRPr lang="ko-KR" altLang="en-US" sz="1200" b="1" dirty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1671" y="207322"/>
            <a:ext cx="1649712" cy="22587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ln w="12700">
                <a:solidFill>
                  <a:schemeClr val="bg2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504447" y="5150776"/>
            <a:ext cx="6735375" cy="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FACFBBE-D8CF-46F1-8C78-AC42130F9C37}"/>
              </a:ext>
            </a:extLst>
          </p:cNvPr>
          <p:cNvSpPr txBox="1"/>
          <p:nvPr/>
        </p:nvSpPr>
        <p:spPr>
          <a:xfrm>
            <a:off x="4181384" y="5147413"/>
            <a:ext cx="5127788" cy="287418"/>
          </a:xfrm>
          <a:prstGeom prst="rect">
            <a:avLst/>
          </a:prstGeom>
          <a:noFill/>
        </p:spPr>
        <p:txBody>
          <a:bodyPr wrap="square" lIns="71277" tIns="35639" rIns="71277" bIns="35639" rtlCol="0">
            <a:spAutoFit/>
          </a:bodyPr>
          <a:lstStyle/>
          <a:p>
            <a:pPr algn="r"/>
            <a:r>
              <a:rPr lang="ru-RU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2021  ©</a:t>
            </a:r>
            <a:r>
              <a:rPr lang="en-US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 T&amp;D Engineering</a:t>
            </a:r>
          </a:p>
          <a:p>
            <a:pPr algn="r"/>
            <a:endParaRPr lang="ko-KR" altLang="en-US" sz="700" dirty="0">
              <a:solidFill>
                <a:schemeClr val="accent1">
                  <a:lumMod val="50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447925" y="1707421"/>
            <a:ext cx="6284913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2200"/>
              </a:lnSpc>
            </a:pPr>
            <a:r>
              <a:rPr lang="ru-RU" sz="5500" dirty="0" smtClean="0">
                <a:solidFill>
                  <a:schemeClr val="accent1"/>
                </a:solidFill>
                <a:latin typeface="MagistralC" pitchFamily="82" charset="0"/>
              </a:rPr>
              <a:t>Платформата </a:t>
            </a:r>
            <a:endParaRPr lang="en-US" sz="5500" dirty="0" smtClean="0">
              <a:solidFill>
                <a:schemeClr val="accent1"/>
              </a:solidFill>
              <a:latin typeface="MagistralC" pitchFamily="82" charset="0"/>
            </a:endParaRPr>
          </a:p>
          <a:p>
            <a:pPr>
              <a:lnSpc>
                <a:spcPts val="2200"/>
              </a:lnSpc>
            </a:pPr>
            <a:endParaRPr lang="en-US" sz="5500" dirty="0" smtClean="0">
              <a:solidFill>
                <a:schemeClr val="accent1"/>
              </a:solidFill>
              <a:latin typeface="MagistralC" pitchFamily="82" charset="0"/>
            </a:endParaRPr>
          </a:p>
          <a:p>
            <a:pPr>
              <a:lnSpc>
                <a:spcPts val="2200"/>
              </a:lnSpc>
            </a:pPr>
            <a:endParaRPr lang="en-US" sz="5500" dirty="0" smtClean="0">
              <a:solidFill>
                <a:schemeClr val="accent1"/>
              </a:solidFill>
              <a:latin typeface="MagistralC" pitchFamily="82" charset="0"/>
            </a:endParaRPr>
          </a:p>
          <a:p>
            <a:pPr>
              <a:lnSpc>
                <a:spcPts val="2200"/>
              </a:lnSpc>
            </a:pPr>
            <a:r>
              <a:rPr lang="en-US" sz="5500" dirty="0" smtClean="0">
                <a:solidFill>
                  <a:schemeClr val="accent1"/>
                </a:solidFill>
                <a:latin typeface="MagistralC" pitchFamily="82" charset="0"/>
              </a:rPr>
              <a:t>www.GRID-ONE</a:t>
            </a:r>
            <a:endParaRPr lang="en-US" sz="5500" dirty="0">
              <a:solidFill>
                <a:schemeClr val="accent1"/>
              </a:solidFill>
              <a:latin typeface="Opinion Pro ExCn Lt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185" y="4861302"/>
            <a:ext cx="1304183" cy="485398"/>
          </a:xfrm>
          <a:prstGeom prst="roundRect">
            <a:avLst>
              <a:gd name="adj" fmla="val 33963"/>
            </a:avLst>
          </a:prstGeom>
        </p:spPr>
      </p:pic>
    </p:spTree>
    <p:extLst>
      <p:ext uri="{BB962C8B-B14F-4D97-AF65-F5344CB8AC3E}">
        <p14:creationId xmlns:p14="http://schemas.microsoft.com/office/powerpoint/2010/main" val="3258482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-internet-information-data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30000"/>
          </a:blip>
          <a:srcRect l="13366" t="-49" r="70372" b="382"/>
          <a:stretch>
            <a:fillRect/>
          </a:stretch>
        </p:blipFill>
        <p:spPr>
          <a:xfrm>
            <a:off x="1" y="0"/>
            <a:ext cx="1940866" cy="5355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276675" y="175475"/>
            <a:ext cx="1611563" cy="256640"/>
          </a:xfrm>
          <a:prstGeom prst="rect">
            <a:avLst/>
          </a:prstGeom>
          <a:noFill/>
          <a:ln>
            <a:noFill/>
          </a:ln>
        </p:spPr>
        <p:txBody>
          <a:bodyPr wrap="square" lIns="71277" tIns="35639" rIns="71277" bIns="35639" rtlCol="0" anchor="ctr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T</a:t>
            </a:r>
            <a:r>
              <a:rPr lang="en-US" altLang="ko-KR" sz="9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&amp;</a:t>
            </a:r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D </a:t>
            </a:r>
            <a:r>
              <a:rPr lang="ru-RU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Инженеринг</a:t>
            </a:r>
            <a:endParaRPr lang="ko-KR" altLang="en-US" sz="1200" b="1" dirty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1671" y="207322"/>
            <a:ext cx="1649712" cy="22587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ln w="12700">
                <a:solidFill>
                  <a:schemeClr val="bg2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590932" y="5136216"/>
            <a:ext cx="6624000" cy="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FACFBBE-D8CF-46F1-8C78-AC42130F9C37}"/>
              </a:ext>
            </a:extLst>
          </p:cNvPr>
          <p:cNvSpPr txBox="1"/>
          <p:nvPr/>
        </p:nvSpPr>
        <p:spPr>
          <a:xfrm>
            <a:off x="4181384" y="5147413"/>
            <a:ext cx="5127788" cy="287418"/>
          </a:xfrm>
          <a:prstGeom prst="rect">
            <a:avLst/>
          </a:prstGeom>
          <a:noFill/>
        </p:spPr>
        <p:txBody>
          <a:bodyPr wrap="square" lIns="71277" tIns="35639" rIns="71277" bIns="35639" rtlCol="0">
            <a:spAutoFit/>
          </a:bodyPr>
          <a:lstStyle/>
          <a:p>
            <a:pPr algn="r"/>
            <a:r>
              <a:rPr lang="ru-RU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2021  ©</a:t>
            </a:r>
            <a:r>
              <a:rPr lang="en-US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 T&amp;D Engineering</a:t>
            </a:r>
          </a:p>
          <a:p>
            <a:pPr algn="r"/>
            <a:endParaRPr lang="ko-KR" altLang="en-US" sz="700" dirty="0">
              <a:solidFill>
                <a:schemeClr val="accent1">
                  <a:lumMod val="50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grpSp>
        <p:nvGrpSpPr>
          <p:cNvPr id="7" name="Group 147"/>
          <p:cNvGrpSpPr/>
          <p:nvPr/>
        </p:nvGrpSpPr>
        <p:grpSpPr>
          <a:xfrm>
            <a:off x="2990070" y="204707"/>
            <a:ext cx="5550557" cy="393494"/>
            <a:chOff x="3364843" y="347582"/>
            <a:chExt cx="4520628" cy="393494"/>
          </a:xfrm>
        </p:grpSpPr>
        <p:sp>
          <p:nvSpPr>
            <p:cNvPr id="8" name="Rounded Rectangle 7"/>
            <p:cNvSpPr/>
            <p:nvPr/>
          </p:nvSpPr>
          <p:spPr>
            <a:xfrm>
              <a:off x="3427935" y="347582"/>
              <a:ext cx="4339549" cy="251753"/>
            </a:xfrm>
            <a:prstGeom prst="roundRect">
              <a:avLst>
                <a:gd name="adj" fmla="val 39666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bg-BG" sz="2200" dirty="0">
                <a:solidFill>
                  <a:schemeClr val="tx1"/>
                </a:solidFill>
                <a:latin typeface="MagistralC" pitchFamily="8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364843" y="483901"/>
              <a:ext cx="4520628" cy="257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3431501" y="346968"/>
            <a:ext cx="5268133" cy="379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2200"/>
              </a:lnSpc>
            </a:pPr>
            <a:r>
              <a:rPr lang="en-US" sz="2200" dirty="0" smtClean="0">
                <a:solidFill>
                  <a:schemeClr val="accent1"/>
                </a:solidFill>
                <a:latin typeface="MagistralC" pitchFamily="82" charset="0"/>
              </a:rPr>
              <a:t> GRID-ONE: </a:t>
            </a:r>
            <a:r>
              <a:rPr lang="ru-RU" sz="2200" dirty="0" smtClean="0">
                <a:solidFill>
                  <a:schemeClr val="accent1"/>
                </a:solidFill>
                <a:latin typeface="MagistralC" pitchFamily="82" charset="0"/>
              </a:rPr>
              <a:t>интелигентно управление на </a:t>
            </a:r>
          </a:p>
          <a:p>
            <a:pPr>
              <a:lnSpc>
                <a:spcPts val="2200"/>
              </a:lnSpc>
            </a:pPr>
            <a:r>
              <a:rPr lang="ru-RU" sz="2200" dirty="0">
                <a:solidFill>
                  <a:schemeClr val="accent1"/>
                </a:solidFill>
                <a:latin typeface="MagistralC" pitchFamily="82" charset="0"/>
              </a:rPr>
              <a:t> </a:t>
            </a:r>
            <a:r>
              <a:rPr lang="ru-RU" sz="2200" dirty="0" smtClean="0">
                <a:solidFill>
                  <a:schemeClr val="accent1"/>
                </a:solidFill>
                <a:latin typeface="MagistralC" pitchFamily="82" charset="0"/>
              </a:rPr>
              <a:t>енергиите</a:t>
            </a:r>
            <a:endParaRPr lang="ru-RU" sz="2200" spc="78" dirty="0" smtClean="0">
              <a:solidFill>
                <a:schemeClr val="tx2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143" y="341549"/>
            <a:ext cx="640910" cy="612000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932" y="1456259"/>
            <a:ext cx="6624000" cy="33246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1635" y="4907602"/>
            <a:ext cx="1160711" cy="432000"/>
          </a:xfrm>
          <a:prstGeom prst="roundRect">
            <a:avLst>
              <a:gd name="adj" fmla="val 33963"/>
            </a:avLst>
          </a:prstGeom>
        </p:spPr>
      </p:pic>
    </p:spTree>
    <p:extLst>
      <p:ext uri="{BB962C8B-B14F-4D97-AF65-F5344CB8AC3E}">
        <p14:creationId xmlns:p14="http://schemas.microsoft.com/office/powerpoint/2010/main" val="1166894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684042" y="5146567"/>
            <a:ext cx="6554099" cy="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loud-internet-information-data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30000"/>
          </a:blip>
          <a:srcRect l="13366" t="-49" r="70372" b="382"/>
          <a:stretch>
            <a:fillRect/>
          </a:stretch>
        </p:blipFill>
        <p:spPr>
          <a:xfrm>
            <a:off x="1" y="0"/>
            <a:ext cx="1940866" cy="53552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0183" y="1559455"/>
            <a:ext cx="5061784" cy="364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sp>
        <p:nvSpPr>
          <p:cNvPr id="5" name="Oval 4"/>
          <p:cNvSpPr/>
          <p:nvPr/>
        </p:nvSpPr>
        <p:spPr>
          <a:xfrm>
            <a:off x="1017265" y="467835"/>
            <a:ext cx="1351401" cy="129954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276675" y="175475"/>
            <a:ext cx="1611563" cy="256640"/>
          </a:xfrm>
          <a:prstGeom prst="rect">
            <a:avLst/>
          </a:prstGeom>
          <a:noFill/>
          <a:ln>
            <a:noFill/>
          </a:ln>
        </p:spPr>
        <p:txBody>
          <a:bodyPr wrap="square" lIns="71277" tIns="35639" rIns="71277" bIns="35639" rtlCol="0" anchor="ctr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T</a:t>
            </a:r>
            <a:r>
              <a:rPr lang="en-US" altLang="ko-KR" sz="9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&amp;</a:t>
            </a:r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D </a:t>
            </a:r>
            <a:r>
              <a:rPr lang="ru-RU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Инженеринг</a:t>
            </a:r>
            <a:endParaRPr lang="ko-KR" altLang="en-US" sz="1200" b="1" dirty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1671" y="207322"/>
            <a:ext cx="1649712" cy="22587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ln w="12700">
                <a:solidFill>
                  <a:schemeClr val="bg2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428067" y="258753"/>
            <a:ext cx="6944986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2806"/>
              </a:lnSpc>
            </a:pPr>
            <a:r>
              <a:rPr lang="en-US" sz="26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GRID-ONE</a:t>
            </a:r>
            <a:r>
              <a:rPr lang="ru-RU" sz="26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::	</a:t>
            </a:r>
            <a:r>
              <a:rPr lang="ru-RU" sz="23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универсална SMART платформа</a:t>
            </a:r>
          </a:p>
        </p:txBody>
      </p:sp>
      <p:pic>
        <p:nvPicPr>
          <p:cNvPr id="9" name="Picture 8" descr="Grid-One-P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189" y="1648566"/>
            <a:ext cx="2280028" cy="16526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6461" y="1780670"/>
            <a:ext cx="2976366" cy="1869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pic>
        <p:nvPicPr>
          <p:cNvPr id="11" name="Picture 10" descr="Grid-One-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556" y="1802948"/>
            <a:ext cx="2889109" cy="19428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51909" y="1995655"/>
            <a:ext cx="4514571" cy="2820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pic>
        <p:nvPicPr>
          <p:cNvPr id="13" name="Picture 12" descr="Grid-One-P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4222" y="2032294"/>
            <a:ext cx="4069132" cy="3114295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4990129" y="1915113"/>
            <a:ext cx="4653698" cy="831709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 marL="215317" indent="-215317">
              <a:lnSpc>
                <a:spcPts val="1949"/>
              </a:lnSpc>
              <a:spcBef>
                <a:spcPts val="468"/>
              </a:spcBef>
              <a:buFont typeface="Arial" pitchFamily="34" charset="0"/>
              <a:buChar char="•"/>
            </a:pPr>
            <a:r>
              <a:rPr lang="ru-RU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Искуствен Интелект</a:t>
            </a:r>
            <a:r>
              <a:rPr lang="ru-RU" sz="16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bg-BG" sz="16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&amp; </a:t>
            </a:r>
            <a:r>
              <a:rPr lang="en-US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Neural Network</a:t>
            </a:r>
          </a:p>
          <a:p>
            <a:pPr marL="215317" indent="-215317">
              <a:lnSpc>
                <a:spcPts val="1949"/>
              </a:lnSpc>
              <a:spcBef>
                <a:spcPts val="468"/>
              </a:spcBef>
              <a:buFont typeface="Arial" pitchFamily="34" charset="0"/>
              <a:buChar char="•"/>
            </a:pPr>
            <a:r>
              <a:rPr lang="ru-RU" sz="16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Мониторинг и управление на </a:t>
            </a:r>
            <a:r>
              <a:rPr lang="en-US" sz="16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SMART </a:t>
            </a:r>
            <a:r>
              <a:rPr lang="ru-RU" sz="16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системи </a:t>
            </a:r>
            <a:r>
              <a:rPr lang="bg-BG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в реално време</a:t>
            </a:r>
          </a:p>
          <a:p>
            <a:pPr marL="215317" indent="-215317">
              <a:lnSpc>
                <a:spcPts val="1949"/>
              </a:lnSpc>
              <a:spcBef>
                <a:spcPts val="468"/>
              </a:spcBef>
              <a:buFont typeface="Arial" pitchFamily="34" charset="0"/>
              <a:buChar char="•"/>
            </a:pPr>
            <a:r>
              <a:rPr lang="ru-RU" sz="16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Интеграция с всички комуникационни протоколи: </a:t>
            </a:r>
            <a:r>
              <a:rPr lang="en-US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IEC</a:t>
            </a:r>
            <a:r>
              <a:rPr lang="en-US" sz="1600" dirty="0" smtClean="0"/>
              <a:t> </a:t>
            </a:r>
            <a:r>
              <a:rPr lang="en-US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61850</a:t>
            </a:r>
            <a:r>
              <a:rPr lang="en-US" sz="1600" dirty="0" smtClean="0"/>
              <a:t>, </a:t>
            </a:r>
            <a:r>
              <a:rPr lang="en-US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IEC</a:t>
            </a:r>
            <a:r>
              <a:rPr lang="en-US" sz="1600" dirty="0" smtClean="0"/>
              <a:t> </a:t>
            </a:r>
            <a:r>
              <a:rPr lang="en-US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60870-5-104</a:t>
            </a:r>
            <a:r>
              <a:rPr lang="en-US" sz="1600" dirty="0" smtClean="0"/>
              <a:t>, </a:t>
            </a:r>
            <a:r>
              <a:rPr lang="en-US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OCPP, NB-</a:t>
            </a:r>
            <a:r>
              <a:rPr lang="en-US" sz="1600" b="1" spc="78" dirty="0" err="1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IoT</a:t>
            </a:r>
            <a:r>
              <a:rPr lang="bg-BG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, LoRa, LTE, 3G, WiFi LP, Blutooth SMART, Z</a:t>
            </a:r>
            <a:r>
              <a:rPr lang="en-US" sz="1600" b="1" spc="78" dirty="0" err="1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i</a:t>
            </a:r>
            <a:r>
              <a:rPr lang="bg-BG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gbee,</a:t>
            </a:r>
            <a:r>
              <a:rPr lang="en-US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bg-BG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Z-Wave</a:t>
            </a:r>
            <a:r>
              <a:rPr lang="en-US" sz="16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…</a:t>
            </a:r>
            <a:endParaRPr lang="bg-BG" sz="1600" spc="78" dirty="0" smtClean="0">
              <a:solidFill>
                <a:schemeClr val="tx2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  <a:p>
            <a:pPr marL="215317" indent="-215317">
              <a:lnSpc>
                <a:spcPts val="1949"/>
              </a:lnSpc>
              <a:spcBef>
                <a:spcPts val="468"/>
              </a:spcBef>
              <a:buFont typeface="Arial" pitchFamily="34" charset="0"/>
              <a:buChar char="•"/>
            </a:pPr>
            <a:r>
              <a:rPr lang="bg-BG" sz="16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Приложение:</a:t>
            </a:r>
            <a:r>
              <a:rPr lang="en-US" sz="16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bg-BG" sz="16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en-US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SMART </a:t>
            </a:r>
            <a:r>
              <a:rPr lang="ru-RU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сгради, </a:t>
            </a:r>
            <a:r>
              <a:rPr lang="bg-BG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електрогенерация</a:t>
            </a:r>
            <a:r>
              <a:rPr lang="en-US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bg-BG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/</a:t>
            </a:r>
            <a:r>
              <a:rPr lang="en-US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bg-BG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ВЕИ</a:t>
            </a:r>
            <a:r>
              <a:rPr lang="bg-BG" sz="16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, </a:t>
            </a:r>
            <a:r>
              <a:rPr lang="bg-BG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ОПС/</a:t>
            </a:r>
            <a:r>
              <a:rPr lang="ru-RU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ОРС</a:t>
            </a:r>
            <a:r>
              <a:rPr lang="ru-RU" sz="16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, </a:t>
            </a:r>
            <a:r>
              <a:rPr lang="ru-RU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газопренос</a:t>
            </a:r>
            <a:r>
              <a:rPr lang="ru-RU" sz="16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, </a:t>
            </a:r>
            <a:r>
              <a:rPr lang="ru-RU" sz="16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балансиране на мрежата, Енергийни Общности, Ютилити Клъстъри</a:t>
            </a:r>
            <a:endParaRPr lang="en-US" sz="1600" b="1" spc="78" dirty="0" smtClean="0">
              <a:solidFill>
                <a:schemeClr val="tx2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grpSp>
        <p:nvGrpSpPr>
          <p:cNvPr id="15" name="Group 48"/>
          <p:cNvGrpSpPr/>
          <p:nvPr/>
        </p:nvGrpSpPr>
        <p:grpSpPr>
          <a:xfrm>
            <a:off x="1221458" y="529793"/>
            <a:ext cx="1058106" cy="1059363"/>
            <a:chOff x="3233736" y="41369"/>
            <a:chExt cx="1357316" cy="1358803"/>
          </a:xfrm>
        </p:grpSpPr>
        <p:sp>
          <p:nvSpPr>
            <p:cNvPr id="16" name="Oval 15"/>
            <p:cNvSpPr/>
            <p:nvPr/>
          </p:nvSpPr>
          <p:spPr>
            <a:xfrm>
              <a:off x="3429000" y="717550"/>
              <a:ext cx="552449" cy="5333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233736" y="219072"/>
              <a:ext cx="1162050" cy="1181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sx="104000" sy="104000" algn="ctr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8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 rot="679715">
              <a:off x="3462333" y="41369"/>
              <a:ext cx="923925" cy="668234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b"/>
            <a:lstStyle/>
            <a:p>
              <a:pPr marL="356387" indent="-356387" algn="ctr">
                <a:lnSpc>
                  <a:spcPts val="1247"/>
                </a:lnSpc>
                <a:defRPr/>
              </a:pPr>
              <a:endParaRPr lang="bg-BG" sz="3100" spc="78" dirty="0" smtClean="0">
                <a:solidFill>
                  <a:srgbClr val="00B050"/>
                </a:solidFill>
                <a:latin typeface="MagistralC" pitchFamily="82" charset="0"/>
                <a:cs typeface="Arial" pitchFamily="34" charset="0"/>
              </a:endParaRPr>
            </a:p>
          </p:txBody>
        </p:sp>
        <p:sp>
          <p:nvSpPr>
            <p:cNvPr id="19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3607616" y="393808"/>
              <a:ext cx="983436" cy="668234"/>
            </a:xfrm>
            <a:prstGeom prst="rect">
              <a:avLst/>
            </a:prstGeom>
            <a:noFill/>
            <a:ln>
              <a:noFill/>
            </a:ln>
          </p:spPr>
          <p:txBody>
            <a:bodyPr anchor="b"/>
            <a:lstStyle/>
            <a:p>
              <a:pPr marL="356387" indent="-356387" algn="ctr">
                <a:lnSpc>
                  <a:spcPts val="1247"/>
                </a:lnSpc>
                <a:defRPr/>
              </a:pPr>
              <a:endParaRPr lang="bg-BG" sz="37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endParaRPr>
            </a:p>
          </p:txBody>
        </p:sp>
      </p:grp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454318" y="729006"/>
            <a:ext cx="7029790" cy="831709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 marL="215317" indent="-215317">
              <a:lnSpc>
                <a:spcPts val="1949"/>
              </a:lnSpc>
              <a:buFont typeface="Arial" pitchFamily="34" charset="0"/>
              <a:buChar char="•"/>
            </a:pPr>
            <a:r>
              <a:rPr lang="ru-RU" sz="1700" b="1" spc="78" dirty="0" smtClean="0">
                <a:solidFill>
                  <a:srgbClr val="540000"/>
                </a:solidFill>
                <a:latin typeface="MagistralC" pitchFamily="82" charset="0"/>
                <a:cs typeface="Arial" pitchFamily="34" charset="0"/>
              </a:rPr>
              <a:t>Милисекундна</a:t>
            </a:r>
            <a:r>
              <a:rPr lang="ru-RU" sz="1700" b="1" spc="78" dirty="0" smtClean="0">
                <a:solidFill>
                  <a:srgbClr val="70693C"/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ru-RU" sz="1700" spc="78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gistralC" pitchFamily="82" charset="0"/>
                <a:cs typeface="Arial" pitchFamily="34" charset="0"/>
              </a:rPr>
              <a:t>Технология за Автоматизация на обекти</a:t>
            </a:r>
          </a:p>
          <a:p>
            <a:pPr marL="215317" indent="-215317">
              <a:lnSpc>
                <a:spcPts val="1949"/>
              </a:lnSpc>
              <a:buFont typeface="Arial" pitchFamily="34" charset="0"/>
              <a:buChar char="•"/>
            </a:pPr>
            <a:r>
              <a:rPr lang="ru-RU" sz="1700" b="1" spc="78" dirty="0" smtClean="0">
                <a:solidFill>
                  <a:srgbClr val="540000"/>
                </a:solidFill>
                <a:latin typeface="MagistralC" pitchFamily="82" charset="0"/>
                <a:cs typeface="Arial" pitchFamily="34" charset="0"/>
              </a:rPr>
              <a:t>Глобална</a:t>
            </a:r>
            <a:r>
              <a:rPr lang="ru-RU" sz="1700" b="1" spc="78" dirty="0" smtClean="0">
                <a:solidFill>
                  <a:srgbClr val="70693C"/>
                </a:solidFill>
                <a:latin typeface="MagistralC" pitchFamily="82" charset="0"/>
                <a:cs typeface="Arial" pitchFamily="34" charset="0"/>
              </a:rPr>
              <a:t> </a:t>
            </a:r>
            <a:r>
              <a:rPr lang="ru-RU" sz="1700" spc="78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gistralC" pitchFamily="82" charset="0"/>
                <a:cs typeface="Arial" pitchFamily="34" charset="0"/>
              </a:rPr>
              <a:t>Диспечерска Служба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ACFBBE-D8CF-46F1-8C78-AC42130F9C37}"/>
              </a:ext>
            </a:extLst>
          </p:cNvPr>
          <p:cNvSpPr txBox="1"/>
          <p:nvPr/>
        </p:nvSpPr>
        <p:spPr>
          <a:xfrm>
            <a:off x="4181384" y="5147413"/>
            <a:ext cx="5127788" cy="287418"/>
          </a:xfrm>
          <a:prstGeom prst="rect">
            <a:avLst/>
          </a:prstGeom>
          <a:noFill/>
        </p:spPr>
        <p:txBody>
          <a:bodyPr wrap="square" lIns="71277" tIns="35639" rIns="71277" bIns="35639" rtlCol="0">
            <a:spAutoFit/>
          </a:bodyPr>
          <a:lstStyle/>
          <a:p>
            <a:pPr algn="r"/>
            <a:r>
              <a:rPr lang="ru-RU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2021  ©</a:t>
            </a:r>
            <a:r>
              <a:rPr lang="en-US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 T&amp;D Engineering</a:t>
            </a:r>
          </a:p>
          <a:p>
            <a:pPr algn="r"/>
            <a:endParaRPr lang="ko-KR" altLang="en-US" sz="700" dirty="0">
              <a:solidFill>
                <a:schemeClr val="accent1">
                  <a:lumMod val="50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2626" y="810614"/>
            <a:ext cx="639443" cy="6372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1635" y="4907602"/>
            <a:ext cx="1160711" cy="432000"/>
          </a:xfrm>
          <a:prstGeom prst="roundRect">
            <a:avLst>
              <a:gd name="adj" fmla="val 33963"/>
            </a:avLst>
          </a:prstGeom>
        </p:spPr>
      </p:pic>
    </p:spTree>
    <p:extLst>
      <p:ext uri="{BB962C8B-B14F-4D97-AF65-F5344CB8AC3E}">
        <p14:creationId xmlns:p14="http://schemas.microsoft.com/office/powerpoint/2010/main" val="2019354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-internet-information-data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30000"/>
          </a:blip>
          <a:srcRect l="13366" t="-49" r="70372" b="382"/>
          <a:stretch>
            <a:fillRect/>
          </a:stretch>
        </p:blipFill>
        <p:spPr>
          <a:xfrm>
            <a:off x="1" y="0"/>
            <a:ext cx="1940866" cy="5355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276675" y="175475"/>
            <a:ext cx="1611563" cy="256640"/>
          </a:xfrm>
          <a:prstGeom prst="rect">
            <a:avLst/>
          </a:prstGeom>
          <a:noFill/>
          <a:ln>
            <a:noFill/>
          </a:ln>
        </p:spPr>
        <p:txBody>
          <a:bodyPr wrap="square" lIns="71277" tIns="35639" rIns="71277" bIns="35639" rtlCol="0" anchor="ctr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T</a:t>
            </a:r>
            <a:r>
              <a:rPr lang="en-US" altLang="ko-KR" sz="9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&amp;</a:t>
            </a:r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D </a:t>
            </a:r>
            <a:r>
              <a:rPr lang="ru-RU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Инженеринг</a:t>
            </a:r>
            <a:endParaRPr lang="ko-KR" altLang="en-US" sz="1200" b="1" dirty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1671" y="207322"/>
            <a:ext cx="1649712" cy="22587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ln w="12700">
                <a:solidFill>
                  <a:schemeClr val="bg2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590932" y="5136216"/>
            <a:ext cx="6624000" cy="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FACFBBE-D8CF-46F1-8C78-AC42130F9C37}"/>
              </a:ext>
            </a:extLst>
          </p:cNvPr>
          <p:cNvSpPr txBox="1"/>
          <p:nvPr/>
        </p:nvSpPr>
        <p:spPr>
          <a:xfrm>
            <a:off x="4181384" y="5147413"/>
            <a:ext cx="5127788" cy="287418"/>
          </a:xfrm>
          <a:prstGeom prst="rect">
            <a:avLst/>
          </a:prstGeom>
          <a:noFill/>
        </p:spPr>
        <p:txBody>
          <a:bodyPr wrap="square" lIns="71277" tIns="35639" rIns="71277" bIns="35639" rtlCol="0">
            <a:spAutoFit/>
          </a:bodyPr>
          <a:lstStyle/>
          <a:p>
            <a:pPr algn="r"/>
            <a:r>
              <a:rPr lang="ru-RU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2021  ©</a:t>
            </a:r>
            <a:r>
              <a:rPr lang="en-US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 T&amp;D Engineering</a:t>
            </a:r>
          </a:p>
          <a:p>
            <a:pPr algn="r"/>
            <a:endParaRPr lang="ko-KR" altLang="en-US" sz="700" dirty="0">
              <a:solidFill>
                <a:schemeClr val="accent1">
                  <a:lumMod val="50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grpSp>
        <p:nvGrpSpPr>
          <p:cNvPr id="7" name="Group 147"/>
          <p:cNvGrpSpPr/>
          <p:nvPr/>
        </p:nvGrpSpPr>
        <p:grpSpPr>
          <a:xfrm>
            <a:off x="2990070" y="204707"/>
            <a:ext cx="5550557" cy="393494"/>
            <a:chOff x="3364843" y="347582"/>
            <a:chExt cx="4520628" cy="393494"/>
          </a:xfrm>
        </p:grpSpPr>
        <p:sp>
          <p:nvSpPr>
            <p:cNvPr id="8" name="Rounded Rectangle 7"/>
            <p:cNvSpPr/>
            <p:nvPr/>
          </p:nvSpPr>
          <p:spPr>
            <a:xfrm>
              <a:off x="3427935" y="347582"/>
              <a:ext cx="4339549" cy="251753"/>
            </a:xfrm>
            <a:prstGeom prst="roundRect">
              <a:avLst>
                <a:gd name="adj" fmla="val 39666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bg-BG" sz="2200" dirty="0">
                <a:solidFill>
                  <a:schemeClr val="tx1"/>
                </a:solidFill>
                <a:latin typeface="MagistralC" pitchFamily="8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364843" y="483901"/>
              <a:ext cx="4520628" cy="257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3350476" y="346968"/>
            <a:ext cx="5268133" cy="379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2200"/>
              </a:lnSpc>
            </a:pPr>
            <a:r>
              <a:rPr lang="ru-RU" sz="2200" dirty="0" smtClean="0">
                <a:solidFill>
                  <a:schemeClr val="accent1"/>
                </a:solidFill>
                <a:latin typeface="MagistralC" pitchFamily="82" charset="0"/>
              </a:rPr>
              <a:t>SMART контрол на дейностите </a:t>
            </a:r>
          </a:p>
          <a:p>
            <a:pPr>
              <a:lnSpc>
                <a:spcPts val="2200"/>
              </a:lnSpc>
            </a:pPr>
            <a:r>
              <a:rPr lang="ru-RU" sz="2200" dirty="0" smtClean="0">
                <a:solidFill>
                  <a:schemeClr val="accent1"/>
                </a:solidFill>
                <a:latin typeface="MagistralC" pitchFamily="82" charset="0"/>
              </a:rPr>
              <a:t>в обекта</a:t>
            </a:r>
            <a:endParaRPr lang="ru-RU" sz="2200" spc="78" dirty="0" smtClean="0">
              <a:solidFill>
                <a:schemeClr val="tx2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380605" y="1009125"/>
            <a:ext cx="2892065" cy="36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600"/>
              </a:lnSpc>
            </a:pPr>
            <a:r>
              <a:rPr lang="ru-RU" sz="1500" dirty="0" smtClean="0">
                <a:latin typeface="Opinion Pro ExCn Lt" pitchFamily="50" charset="0"/>
                <a:cs typeface="Arial" pitchFamily="34" charset="0"/>
              </a:rPr>
              <a:t>Система за SMART контрол на служителите в обекта: изпълнение на задачите, време на влизане/излизане, локация на служителите</a:t>
            </a:r>
            <a:endParaRPr lang="en-US" sz="1500" dirty="0" smtClean="0">
              <a:latin typeface="Opinion Pro ExCn Lt" pitchFamily="50" charset="0"/>
              <a:cs typeface="Arial" pitchFamily="34" charset="0"/>
            </a:endParaRPr>
          </a:p>
          <a:p>
            <a:pPr marL="269875" indent="-177800">
              <a:lnSpc>
                <a:spcPts val="1600"/>
              </a:lnSpc>
              <a:buFont typeface="Arial" pitchFamily="34" charset="0"/>
              <a:buChar char="•"/>
            </a:pPr>
            <a:r>
              <a:rPr lang="en-US" sz="1500" dirty="0" smtClean="0">
                <a:latin typeface="Opinion Pro ExCn Lt" pitchFamily="50" charset="0"/>
                <a:cs typeface="Arial" pitchFamily="34" charset="0"/>
              </a:rPr>
              <a:t> </a:t>
            </a:r>
            <a:r>
              <a:rPr lang="ru-RU" sz="1500" dirty="0" smtClean="0">
                <a:latin typeface="Opinion Pro ExCn Lt" pitchFamily="50" charset="0"/>
                <a:cs typeface="Arial" pitchFamily="34" charset="0"/>
              </a:rPr>
              <a:t>Апликация на смартфон</a:t>
            </a:r>
          </a:p>
          <a:p>
            <a:pPr marL="269875" indent="-177800">
              <a:lnSpc>
                <a:spcPts val="1600"/>
              </a:lnSpc>
              <a:buFont typeface="Arial" pitchFamily="34" charset="0"/>
              <a:buChar char="•"/>
            </a:pPr>
            <a:r>
              <a:rPr lang="en-US" sz="1500" dirty="0" smtClean="0">
                <a:latin typeface="Opinion Pro ExCn Lt" pitchFamily="50" charset="0"/>
                <a:cs typeface="Arial" pitchFamily="34" charset="0"/>
              </a:rPr>
              <a:t>GPRS </a:t>
            </a:r>
            <a:r>
              <a:rPr lang="ru-RU" sz="1500" dirty="0" smtClean="0">
                <a:latin typeface="Opinion Pro ExCn Lt" pitchFamily="50" charset="0"/>
                <a:cs typeface="Arial" pitchFamily="34" charset="0"/>
              </a:rPr>
              <a:t>лог контрол</a:t>
            </a:r>
          </a:p>
          <a:p>
            <a:pPr marL="269875" indent="-1778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500" dirty="0" smtClean="0">
                <a:latin typeface="Opinion Pro ExCn Lt" pitchFamily="50" charset="0"/>
                <a:cs typeface="Arial" pitchFamily="34" charset="0"/>
              </a:rPr>
              <a:t>Снимков сървър</a:t>
            </a:r>
          </a:p>
          <a:p>
            <a:pPr marL="269875" indent="-1778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500" dirty="0" smtClean="0">
                <a:latin typeface="Opinion Pro ExCn Lt" pitchFamily="50" charset="0"/>
                <a:cs typeface="Arial" pitchFamily="34" charset="0"/>
              </a:rPr>
              <a:t>Логове на дейностите / автоматични аларми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316373" y="425343"/>
            <a:ext cx="1891434" cy="2438359"/>
            <a:chOff x="6234361" y="1042032"/>
            <a:chExt cx="2956801" cy="3971213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31162" y="1042032"/>
              <a:ext cx="2160000" cy="1526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34361" y="2335462"/>
              <a:ext cx="2159997" cy="1303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62077" y="3457723"/>
              <a:ext cx="2159998" cy="1555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6" name="Group 15"/>
          <p:cNvGrpSpPr/>
          <p:nvPr/>
        </p:nvGrpSpPr>
        <p:grpSpPr>
          <a:xfrm>
            <a:off x="2369843" y="1112087"/>
            <a:ext cx="2064013" cy="1787391"/>
            <a:chOff x="2398229" y="3096839"/>
            <a:chExt cx="2064013" cy="1787391"/>
          </a:xfrm>
        </p:grpSpPr>
        <p:grpSp>
          <p:nvGrpSpPr>
            <p:cNvPr id="17" name="Group 187"/>
            <p:cNvGrpSpPr/>
            <p:nvPr/>
          </p:nvGrpSpPr>
          <p:grpSpPr>
            <a:xfrm>
              <a:off x="2661278" y="3096839"/>
              <a:ext cx="1800964" cy="1571738"/>
              <a:chOff x="5130796" y="1927139"/>
              <a:chExt cx="2758826" cy="2370673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5130796" y="1927145"/>
                <a:ext cx="2387600" cy="2370667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bg1">
                    <a:lumMod val="75000"/>
                  </a:schemeClr>
                </a:solidFill>
              </a:ln>
              <a:effectLst>
                <a:outerShdw blurRad="139700" dir="3480000" algn="ctr" rotWithShape="0">
                  <a:schemeClr val="tx1">
                    <a:lumMod val="75000"/>
                    <a:lumOff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pic>
            <p:nvPicPr>
              <p:cNvPr id="20" name="Picture 19" descr="st_WPC_Octacube.jpg"/>
              <p:cNvPicPr>
                <a:picLocks noChangeAspect="1"/>
              </p:cNvPicPr>
              <p:nvPr/>
            </p:nvPicPr>
            <p:blipFill>
              <a:blip r:embed="rId6" cstate="print"/>
              <a:srcRect l="34041" t="15242" r="33333" b="7874"/>
              <a:stretch>
                <a:fillRect/>
              </a:stretch>
            </p:blipFill>
            <p:spPr>
              <a:xfrm flipH="1">
                <a:off x="5612252" y="2286000"/>
                <a:ext cx="1188000" cy="1838531"/>
              </a:xfrm>
              <a:prstGeom prst="rect">
                <a:avLst/>
              </a:prstGeom>
            </p:spPr>
          </p:pic>
          <p:sp>
            <p:nvSpPr>
              <p:cNvPr id="21" name="Oval 20"/>
              <p:cNvSpPr/>
              <p:nvPr/>
            </p:nvSpPr>
            <p:spPr>
              <a:xfrm>
                <a:off x="5132956" y="1927139"/>
                <a:ext cx="2387600" cy="2370667"/>
              </a:xfrm>
              <a:prstGeom prst="ellipse">
                <a:avLst/>
              </a:prstGeom>
              <a:noFill/>
              <a:ln w="76200">
                <a:solidFill>
                  <a:srgbClr val="C19F3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>
                  <a:ln w="7620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2" name="Text Placeholder 1">
                <a:extLst>
                  <a:ext uri="{FF2B5EF4-FFF2-40B4-BE49-F238E27FC236}">
                    <a16:creationId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32014" y="2958727"/>
                <a:ext cx="1457608" cy="377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t"/>
              <a:lstStyle/>
              <a:p>
                <a:pPr>
                  <a:lnSpc>
                    <a:spcPts val="1481"/>
                  </a:lnSpc>
                </a:pPr>
                <a:r>
                  <a:rPr lang="en-US" sz="1200" b="1" spc="78" dirty="0" smtClean="0">
                    <a:solidFill>
                      <a:srgbClr val="70693C"/>
                    </a:solidFill>
                    <a:effectLst>
                      <a:glow rad="1016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  <a:latin typeface="MagistralC" pitchFamily="82" charset="0"/>
                    <a:cs typeface="Arial" pitchFamily="34" charset="0"/>
                  </a:rPr>
                  <a:t>SMART</a:t>
                </a:r>
                <a:endParaRPr lang="ru-RU" sz="1200" b="1" spc="78" dirty="0" smtClean="0">
                  <a:solidFill>
                    <a:srgbClr val="70693C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endParaRPr>
              </a:p>
              <a:p>
                <a:pPr>
                  <a:lnSpc>
                    <a:spcPts val="1481"/>
                  </a:lnSpc>
                </a:pPr>
                <a:r>
                  <a:rPr lang="en-US" sz="1200" b="1" spc="78" dirty="0" smtClean="0">
                    <a:solidFill>
                      <a:srgbClr val="70693C"/>
                    </a:solidFill>
                    <a:effectLst>
                      <a:glow rad="1016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  <a:latin typeface="MagistralC" pitchFamily="82" charset="0"/>
                    <a:cs typeface="Arial" pitchFamily="34" charset="0"/>
                  </a:rPr>
                  <a:t>HUB</a:t>
                </a:r>
                <a:endParaRPr lang="ru-RU" sz="1200" b="1" spc="78" dirty="0" smtClean="0">
                  <a:solidFill>
                    <a:srgbClr val="70693C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endParaRPr>
              </a:p>
              <a:p>
                <a:pPr algn="r">
                  <a:lnSpc>
                    <a:spcPts val="2806"/>
                  </a:lnSpc>
                </a:pPr>
                <a:endParaRPr lang="ru-RU" sz="1200" b="1" spc="78" dirty="0" smtClean="0">
                  <a:solidFill>
                    <a:srgbClr val="70693C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endParaRPr>
              </a:p>
            </p:txBody>
          </p:sp>
        </p:grpSp>
        <p:pic>
          <p:nvPicPr>
            <p:cNvPr id="18" name="Picture 17" descr="#_tablet_03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299635">
              <a:off x="2398229" y="4351847"/>
              <a:ext cx="760153" cy="532383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3303181" y="2629786"/>
            <a:ext cx="5897516" cy="2402670"/>
            <a:chOff x="356752" y="2198087"/>
            <a:chExt cx="8483180" cy="3018657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468778">
              <a:off x="7391932" y="2250269"/>
              <a:ext cx="1448000" cy="1993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88900" dist="50800" dir="3360000" sx="103000" sy="103000" algn="ctr" rotWithShape="0">
                <a:srgbClr val="000000">
                  <a:alpha val="33000"/>
                </a:srgbClr>
              </a:outerShdw>
            </a:effec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726230">
              <a:off x="6893447" y="2750841"/>
              <a:ext cx="1516606" cy="2029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 descr="Grid-One-Housekeeping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752" y="2198087"/>
              <a:ext cx="6057285" cy="3018657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rot="10800000" flipV="1">
              <a:off x="5415209" y="3966793"/>
              <a:ext cx="1310774" cy="825709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>
              <a:off x="6153287" y="4122656"/>
              <a:ext cx="159384" cy="163669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flipH="1">
              <a:off x="6668922" y="3944279"/>
              <a:ext cx="764804" cy="1090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0" name="Picture 29" descr="#_tablet_04_1.jpg"/>
          <p:cNvPicPr>
            <a:picLocks noChangeAspect="1"/>
          </p:cNvPicPr>
          <p:nvPr/>
        </p:nvPicPr>
        <p:blipFill>
          <a:blip r:embed="rId12" cstate="print">
            <a:lum bright="20000" contrast="40000"/>
          </a:blip>
          <a:srcRect r="12726"/>
          <a:stretch>
            <a:fillRect/>
          </a:stretch>
        </p:blipFill>
        <p:spPr>
          <a:xfrm rot="21287618">
            <a:off x="2681379" y="2813580"/>
            <a:ext cx="553606" cy="898805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84450" y="244475"/>
            <a:ext cx="658440" cy="6372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82185" y="4861302"/>
            <a:ext cx="1304183" cy="485398"/>
          </a:xfrm>
          <a:prstGeom prst="roundRect">
            <a:avLst>
              <a:gd name="adj" fmla="val 33963"/>
            </a:avLst>
          </a:prstGeom>
        </p:spPr>
      </p:pic>
    </p:spTree>
    <p:extLst>
      <p:ext uri="{BB962C8B-B14F-4D97-AF65-F5344CB8AC3E}">
        <p14:creationId xmlns:p14="http://schemas.microsoft.com/office/powerpoint/2010/main" val="3614234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802" y="1603029"/>
            <a:ext cx="4044452" cy="3107971"/>
          </a:xfrm>
          <a:prstGeom prst="rect">
            <a:avLst/>
          </a:prstGeom>
        </p:spPr>
      </p:pic>
      <p:pic>
        <p:nvPicPr>
          <p:cNvPr id="2" name="Picture 1" descr="cloud-internet-information-data.jp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30000"/>
          </a:blip>
          <a:srcRect l="13366" t="-49" r="70372" b="382"/>
          <a:stretch>
            <a:fillRect/>
          </a:stretch>
        </p:blipFill>
        <p:spPr>
          <a:xfrm>
            <a:off x="1" y="0"/>
            <a:ext cx="1940866" cy="5355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276675" y="175475"/>
            <a:ext cx="1611563" cy="256640"/>
          </a:xfrm>
          <a:prstGeom prst="rect">
            <a:avLst/>
          </a:prstGeom>
          <a:noFill/>
          <a:ln>
            <a:noFill/>
          </a:ln>
        </p:spPr>
        <p:txBody>
          <a:bodyPr wrap="square" lIns="71277" tIns="35639" rIns="71277" bIns="35639" rtlCol="0" anchor="ctr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T</a:t>
            </a:r>
            <a:r>
              <a:rPr lang="en-US" altLang="ko-KR" sz="9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&amp;</a:t>
            </a:r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D </a:t>
            </a:r>
            <a:r>
              <a:rPr lang="ru-RU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Инженеринг</a:t>
            </a:r>
            <a:endParaRPr lang="ko-KR" altLang="en-US" sz="1200" b="1" dirty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1671" y="207322"/>
            <a:ext cx="1649712" cy="22587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ln w="12700">
                <a:solidFill>
                  <a:schemeClr val="bg2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590932" y="5136216"/>
            <a:ext cx="6624000" cy="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FACFBBE-D8CF-46F1-8C78-AC42130F9C37}"/>
              </a:ext>
            </a:extLst>
          </p:cNvPr>
          <p:cNvSpPr txBox="1"/>
          <p:nvPr/>
        </p:nvSpPr>
        <p:spPr>
          <a:xfrm>
            <a:off x="4181384" y="5147413"/>
            <a:ext cx="5127788" cy="287418"/>
          </a:xfrm>
          <a:prstGeom prst="rect">
            <a:avLst/>
          </a:prstGeom>
          <a:noFill/>
        </p:spPr>
        <p:txBody>
          <a:bodyPr wrap="square" lIns="71277" tIns="35639" rIns="71277" bIns="35639" rtlCol="0">
            <a:spAutoFit/>
          </a:bodyPr>
          <a:lstStyle/>
          <a:p>
            <a:pPr algn="r"/>
            <a:r>
              <a:rPr lang="ru-RU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2021  ©</a:t>
            </a:r>
            <a:r>
              <a:rPr lang="en-US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 T&amp;D Engineering</a:t>
            </a:r>
          </a:p>
          <a:p>
            <a:pPr algn="r"/>
            <a:endParaRPr lang="ko-KR" altLang="en-US" sz="700" dirty="0">
              <a:solidFill>
                <a:schemeClr val="accent1">
                  <a:lumMod val="50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grpSp>
        <p:nvGrpSpPr>
          <p:cNvPr id="7" name="Group 147"/>
          <p:cNvGrpSpPr/>
          <p:nvPr/>
        </p:nvGrpSpPr>
        <p:grpSpPr>
          <a:xfrm>
            <a:off x="2990070" y="204707"/>
            <a:ext cx="5550557" cy="393494"/>
            <a:chOff x="3364843" y="347582"/>
            <a:chExt cx="4520628" cy="393494"/>
          </a:xfrm>
        </p:grpSpPr>
        <p:sp>
          <p:nvSpPr>
            <p:cNvPr id="8" name="Rounded Rectangle 7"/>
            <p:cNvSpPr/>
            <p:nvPr/>
          </p:nvSpPr>
          <p:spPr>
            <a:xfrm>
              <a:off x="3427935" y="347582"/>
              <a:ext cx="4339549" cy="251753"/>
            </a:xfrm>
            <a:prstGeom prst="roundRect">
              <a:avLst>
                <a:gd name="adj" fmla="val 39666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bg-BG" sz="2200" dirty="0">
                <a:solidFill>
                  <a:schemeClr val="tx1"/>
                </a:solidFill>
                <a:latin typeface="MagistralC" pitchFamily="8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364843" y="483901"/>
              <a:ext cx="4520628" cy="257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3350476" y="346968"/>
            <a:ext cx="5268133" cy="379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2200"/>
              </a:lnSpc>
            </a:pPr>
            <a:r>
              <a:rPr lang="en-US" sz="2200" dirty="0" smtClean="0">
                <a:solidFill>
                  <a:schemeClr val="accent1"/>
                </a:solidFill>
                <a:latin typeface="MagistralC" pitchFamily="82" charset="0"/>
              </a:rPr>
              <a:t> Online </a:t>
            </a:r>
            <a:r>
              <a:rPr lang="ru-RU" sz="2200" dirty="0" smtClean="0">
                <a:solidFill>
                  <a:schemeClr val="accent1"/>
                </a:solidFill>
                <a:latin typeface="MagistralC" pitchFamily="82" charset="0"/>
              </a:rPr>
              <a:t>организация и контрол на енергийни общности</a:t>
            </a:r>
            <a:endParaRPr lang="ru-RU" sz="2200" spc="78" dirty="0" smtClean="0">
              <a:solidFill>
                <a:schemeClr val="tx2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926" y="1227239"/>
            <a:ext cx="2600915" cy="2465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143" y="341549"/>
            <a:ext cx="640910" cy="612000"/>
          </a:xfrm>
          <a:prstGeom prst="ellipse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1635" y="4907602"/>
            <a:ext cx="1160711" cy="432000"/>
          </a:xfrm>
          <a:prstGeom prst="roundRect">
            <a:avLst>
              <a:gd name="adj" fmla="val 33963"/>
            </a:avLst>
          </a:prstGeom>
        </p:spPr>
      </p:pic>
    </p:spTree>
    <p:extLst>
      <p:ext uri="{BB962C8B-B14F-4D97-AF65-F5344CB8AC3E}">
        <p14:creationId xmlns:p14="http://schemas.microsoft.com/office/powerpoint/2010/main" val="1044467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1313606" y="1915759"/>
            <a:ext cx="7865118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4000"/>
              </a:lnSpc>
            </a:pPr>
            <a:r>
              <a:rPr lang="ru-RU" sz="4500" dirty="0" smtClean="0">
                <a:solidFill>
                  <a:schemeClr val="accent1"/>
                </a:solidFill>
                <a:latin typeface="MagistralC" pitchFamily="82" charset="0"/>
              </a:rPr>
              <a:t>И накрая: </a:t>
            </a:r>
          </a:p>
          <a:p>
            <a:pPr>
              <a:lnSpc>
                <a:spcPts val="4000"/>
              </a:lnSpc>
              <a:spcBef>
                <a:spcPts val="1800"/>
              </a:spcBef>
            </a:pPr>
            <a:r>
              <a:rPr lang="ru-RU" sz="4500" dirty="0" smtClean="0">
                <a:solidFill>
                  <a:schemeClr val="accent1"/>
                </a:solidFill>
                <a:latin typeface="MagistralC" pitchFamily="82" charset="0"/>
              </a:rPr>
              <a:t>нашата мисия за Геотермалната Енергия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185" y="4861302"/>
            <a:ext cx="1304183" cy="485398"/>
          </a:xfrm>
          <a:prstGeom prst="roundRect">
            <a:avLst>
              <a:gd name="adj" fmla="val 33963"/>
            </a:avLst>
          </a:prstGeom>
        </p:spPr>
      </p:pic>
    </p:spTree>
    <p:extLst>
      <p:ext uri="{BB962C8B-B14F-4D97-AF65-F5344CB8AC3E}">
        <p14:creationId xmlns:p14="http://schemas.microsoft.com/office/powerpoint/2010/main" val="57963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chitecture-1868667_1920.jpg"/>
          <p:cNvPicPr>
            <a:picLocks noChangeAspect="1"/>
          </p:cNvPicPr>
          <p:nvPr/>
        </p:nvPicPr>
        <p:blipFill>
          <a:blip r:embed="rId2"/>
          <a:srcRect b="15617"/>
          <a:stretch>
            <a:fillRect/>
          </a:stretch>
        </p:blipFill>
        <p:spPr>
          <a:xfrm>
            <a:off x="0" y="0"/>
            <a:ext cx="9504363" cy="53467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6327278" y="906227"/>
            <a:ext cx="612000" cy="158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3"/>
          <p:cNvGrpSpPr/>
          <p:nvPr/>
        </p:nvGrpSpPr>
        <p:grpSpPr>
          <a:xfrm>
            <a:off x="228824" y="304784"/>
            <a:ext cx="468000" cy="468000"/>
            <a:chOff x="2786524" y="4127036"/>
            <a:chExt cx="572000" cy="572000"/>
          </a:xfrm>
        </p:grpSpPr>
        <p:sp>
          <p:nvSpPr>
            <p:cNvPr id="6" name="Oval 5"/>
            <p:cNvSpPr/>
            <p:nvPr/>
          </p:nvSpPr>
          <p:spPr>
            <a:xfrm>
              <a:off x="2863702" y="4196316"/>
              <a:ext cx="418214" cy="4253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01600">
                <a:srgbClr val="5FAAEF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7" name="Oval 6"/>
            <p:cNvSpPr/>
            <p:nvPr/>
          </p:nvSpPr>
          <p:spPr>
            <a:xfrm>
              <a:off x="2786524" y="4127036"/>
              <a:ext cx="572000" cy="572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8" name="Group 70"/>
          <p:cNvGrpSpPr>
            <a:grpSpLocks noChangeAspect="1"/>
          </p:cNvGrpSpPr>
          <p:nvPr/>
        </p:nvGrpSpPr>
        <p:grpSpPr>
          <a:xfrm>
            <a:off x="1446222" y="3624270"/>
            <a:ext cx="324000" cy="324000"/>
            <a:chOff x="1897485" y="899557"/>
            <a:chExt cx="504000" cy="504000"/>
          </a:xfrm>
        </p:grpSpPr>
        <p:grpSp>
          <p:nvGrpSpPr>
            <p:cNvPr id="9" name="Group 40"/>
            <p:cNvGrpSpPr/>
            <p:nvPr/>
          </p:nvGrpSpPr>
          <p:grpSpPr>
            <a:xfrm>
              <a:off x="1940719" y="945018"/>
              <a:ext cx="414000" cy="414000"/>
              <a:chOff x="2784324" y="4115419"/>
              <a:chExt cx="598000" cy="598000"/>
            </a:xfrm>
          </p:grpSpPr>
          <p:sp>
            <p:nvSpPr>
              <p:cNvPr id="11" name="Oval 10"/>
              <p:cNvSpPr>
                <a:spLocks noChangeAspect="1"/>
              </p:cNvSpPr>
              <p:nvPr/>
            </p:nvSpPr>
            <p:spPr>
              <a:xfrm>
                <a:off x="2880362" y="4207621"/>
                <a:ext cx="404444" cy="40444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  <a:effectLst>
                <a:glow rad="101600">
                  <a:srgbClr val="5FAAEF">
                    <a:alpha val="6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784324" y="4115419"/>
                <a:ext cx="598000" cy="5980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1897485" y="899557"/>
              <a:ext cx="504000" cy="504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13" name="Oval 12"/>
          <p:cNvSpPr>
            <a:spLocks noChangeAspect="1"/>
          </p:cNvSpPr>
          <p:nvPr/>
        </p:nvSpPr>
        <p:spPr>
          <a:xfrm>
            <a:off x="3569683" y="4476289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4" name="Freeform 13"/>
          <p:cNvSpPr/>
          <p:nvPr/>
        </p:nvSpPr>
        <p:spPr>
          <a:xfrm>
            <a:off x="3195637" y="2569369"/>
            <a:ext cx="402432" cy="1916906"/>
          </a:xfrm>
          <a:custGeom>
            <a:avLst/>
            <a:gdLst>
              <a:gd name="connsiteX0" fmla="*/ 0 w 402432"/>
              <a:gd name="connsiteY0" fmla="*/ 0 h 1123950"/>
              <a:gd name="connsiteX1" fmla="*/ 397669 w 402432"/>
              <a:gd name="connsiteY1" fmla="*/ 0 h 1123950"/>
              <a:gd name="connsiteX2" fmla="*/ 402432 w 402432"/>
              <a:gd name="connsiteY2" fmla="*/ 112395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432" h="1123950">
                <a:moveTo>
                  <a:pt x="0" y="0"/>
                </a:moveTo>
                <a:lnTo>
                  <a:pt x="397669" y="0"/>
                </a:lnTo>
                <a:cubicBezTo>
                  <a:pt x="399257" y="374650"/>
                  <a:pt x="400844" y="749300"/>
                  <a:pt x="402432" y="1123950"/>
                </a:cubicBezTo>
              </a:path>
            </a:pathLst>
          </a:cu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3567302" y="3238040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3972087" y="3240437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cxnSp>
        <p:nvCxnSpPr>
          <p:cNvPr id="17" name="Straight Connector 16"/>
          <p:cNvCxnSpPr>
            <a:stCxn id="15" idx="6"/>
          </p:cNvCxnSpPr>
          <p:nvPr/>
        </p:nvCxnSpPr>
        <p:spPr>
          <a:xfrm>
            <a:off x="3617119" y="3269456"/>
            <a:ext cx="914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52739" y="1495424"/>
            <a:ext cx="1776414" cy="97155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>
            <a:spLocks noChangeAspect="1"/>
          </p:cNvSpPr>
          <p:nvPr/>
        </p:nvSpPr>
        <p:spPr>
          <a:xfrm>
            <a:off x="4596003" y="2442702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4376928" y="1842627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5219890" y="1675941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6324790" y="1499728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6915340" y="1961691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1688497" y="2133140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1986153" y="671052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3714940" y="666289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7" name="Freeform 26"/>
          <p:cNvSpPr/>
          <p:nvPr/>
        </p:nvSpPr>
        <p:spPr>
          <a:xfrm flipV="1">
            <a:off x="-7089" y="304614"/>
            <a:ext cx="963445" cy="235485"/>
          </a:xfrm>
          <a:custGeom>
            <a:avLst/>
            <a:gdLst>
              <a:gd name="connsiteX0" fmla="*/ 0 w 402432"/>
              <a:gd name="connsiteY0" fmla="*/ 0 h 1123950"/>
              <a:gd name="connsiteX1" fmla="*/ 397669 w 402432"/>
              <a:gd name="connsiteY1" fmla="*/ 0 h 1123950"/>
              <a:gd name="connsiteX2" fmla="*/ 402432 w 402432"/>
              <a:gd name="connsiteY2" fmla="*/ 1123950 h 1123950"/>
              <a:gd name="connsiteX0" fmla="*/ 0 w 399257"/>
              <a:gd name="connsiteY0" fmla="*/ 0 h 1135676"/>
              <a:gd name="connsiteX1" fmla="*/ 397669 w 399257"/>
              <a:gd name="connsiteY1" fmla="*/ 0 h 1135676"/>
              <a:gd name="connsiteX2" fmla="*/ 342237 w 399257"/>
              <a:gd name="connsiteY2" fmla="*/ 1135676 h 1135676"/>
              <a:gd name="connsiteX0" fmla="*/ 0 w 399257"/>
              <a:gd name="connsiteY0" fmla="*/ 0 h 1135676"/>
              <a:gd name="connsiteX1" fmla="*/ 397669 w 399257"/>
              <a:gd name="connsiteY1" fmla="*/ 0 h 1135676"/>
              <a:gd name="connsiteX2" fmla="*/ 397498 w 399257"/>
              <a:gd name="connsiteY2" fmla="*/ 1135676 h 1135676"/>
              <a:gd name="connsiteX0" fmla="*/ 0 w 399257"/>
              <a:gd name="connsiteY0" fmla="*/ 0 h 1135676"/>
              <a:gd name="connsiteX1" fmla="*/ 397669 w 399257"/>
              <a:gd name="connsiteY1" fmla="*/ 0 h 1135676"/>
              <a:gd name="connsiteX2" fmla="*/ 397498 w 399257"/>
              <a:gd name="connsiteY2" fmla="*/ 1135676 h 1135676"/>
              <a:gd name="connsiteX0" fmla="*/ 0 w 399257"/>
              <a:gd name="connsiteY0" fmla="*/ 0 h 1159764"/>
              <a:gd name="connsiteX1" fmla="*/ 397669 w 399257"/>
              <a:gd name="connsiteY1" fmla="*/ 0 h 1159764"/>
              <a:gd name="connsiteX2" fmla="*/ 397498 w 399257"/>
              <a:gd name="connsiteY2" fmla="*/ 1135676 h 1159764"/>
              <a:gd name="connsiteX0" fmla="*/ 0 w 399257"/>
              <a:gd name="connsiteY0" fmla="*/ 0 h 1159764"/>
              <a:gd name="connsiteX1" fmla="*/ 397669 w 399257"/>
              <a:gd name="connsiteY1" fmla="*/ 0 h 1159764"/>
              <a:gd name="connsiteX2" fmla="*/ 397498 w 399257"/>
              <a:gd name="connsiteY2" fmla="*/ 1135676 h 1159764"/>
              <a:gd name="connsiteX0" fmla="*/ 0 w 399257"/>
              <a:gd name="connsiteY0" fmla="*/ 0 h 1159764"/>
              <a:gd name="connsiteX1" fmla="*/ 397669 w 399257"/>
              <a:gd name="connsiteY1" fmla="*/ 0 h 1159764"/>
              <a:gd name="connsiteX2" fmla="*/ 397498 w 399257"/>
              <a:gd name="connsiteY2" fmla="*/ 1135676 h 1159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9257" h="1159764">
                <a:moveTo>
                  <a:pt x="0" y="0"/>
                </a:moveTo>
                <a:lnTo>
                  <a:pt x="397669" y="0"/>
                </a:lnTo>
                <a:cubicBezTo>
                  <a:pt x="399257" y="374650"/>
                  <a:pt x="398870" y="1159764"/>
                  <a:pt x="397498" y="1135676"/>
                </a:cubicBezTo>
              </a:path>
            </a:pathLst>
          </a:cu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cxnSp>
        <p:nvCxnSpPr>
          <p:cNvPr id="28" name="Elbow Connector 27"/>
          <p:cNvCxnSpPr>
            <a:stCxn id="25" idx="6"/>
          </p:cNvCxnSpPr>
          <p:nvPr/>
        </p:nvCxnSpPr>
        <p:spPr>
          <a:xfrm>
            <a:off x="2043753" y="699852"/>
            <a:ext cx="3156897" cy="424098"/>
          </a:xfrm>
          <a:prstGeom prst="bentConnector3">
            <a:avLst>
              <a:gd name="adj1" fmla="val 53922"/>
            </a:avLst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>
            <a:spLocks noChangeAspect="1"/>
          </p:cNvSpPr>
          <p:nvPr/>
        </p:nvSpPr>
        <p:spPr>
          <a:xfrm>
            <a:off x="4486466" y="1094914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2810066" y="128127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cxnSp>
        <p:nvCxnSpPr>
          <p:cNvPr id="31" name="Straight Connector 30"/>
          <p:cNvCxnSpPr/>
          <p:nvPr/>
        </p:nvCxnSpPr>
        <p:spPr>
          <a:xfrm rot="5400000" flipH="1" flipV="1">
            <a:off x="2181114" y="831595"/>
            <a:ext cx="1327657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131"/>
          <p:cNvGrpSpPr>
            <a:grpSpLocks noChangeAspect="1"/>
          </p:cNvGrpSpPr>
          <p:nvPr/>
        </p:nvGrpSpPr>
        <p:grpSpPr>
          <a:xfrm>
            <a:off x="0" y="3381374"/>
            <a:ext cx="504000" cy="504000"/>
            <a:chOff x="1897485" y="899557"/>
            <a:chExt cx="504000" cy="504000"/>
          </a:xfrm>
        </p:grpSpPr>
        <p:grpSp>
          <p:nvGrpSpPr>
            <p:cNvPr id="33" name="Group 40"/>
            <p:cNvGrpSpPr/>
            <p:nvPr/>
          </p:nvGrpSpPr>
          <p:grpSpPr>
            <a:xfrm>
              <a:off x="1940719" y="945018"/>
              <a:ext cx="414000" cy="414000"/>
              <a:chOff x="2784324" y="4115419"/>
              <a:chExt cx="598000" cy="598000"/>
            </a:xfrm>
          </p:grpSpPr>
          <p:sp>
            <p:nvSpPr>
              <p:cNvPr id="35" name="Oval 34"/>
              <p:cNvSpPr>
                <a:spLocks noChangeAspect="1"/>
              </p:cNvSpPr>
              <p:nvPr/>
            </p:nvSpPr>
            <p:spPr>
              <a:xfrm>
                <a:off x="2875772" y="4203799"/>
                <a:ext cx="416000" cy="41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  <a:effectLst>
                <a:glow rad="101600">
                  <a:srgbClr val="5FAAEF">
                    <a:alpha val="6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784324" y="4115419"/>
                <a:ext cx="598000" cy="598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34" name="Oval 33"/>
            <p:cNvSpPr/>
            <p:nvPr/>
          </p:nvSpPr>
          <p:spPr>
            <a:xfrm>
              <a:off x="1897485" y="899557"/>
              <a:ext cx="504000" cy="50400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cxnSp>
        <p:nvCxnSpPr>
          <p:cNvPr id="37" name="Straight Connector 36"/>
          <p:cNvCxnSpPr/>
          <p:nvPr/>
        </p:nvCxnSpPr>
        <p:spPr>
          <a:xfrm rot="5400000" flipH="1" flipV="1">
            <a:off x="1428881" y="2459722"/>
            <a:ext cx="57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718360" y="1497806"/>
            <a:ext cx="1120090" cy="66545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0800000">
            <a:off x="447675" y="1166813"/>
            <a:ext cx="1270686" cy="99644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133351" y="847725"/>
            <a:ext cx="638175" cy="158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0800000" flipV="1">
            <a:off x="1" y="1164431"/>
            <a:ext cx="453233" cy="10557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157"/>
          <p:cNvGrpSpPr>
            <a:grpSpLocks noChangeAspect="1"/>
          </p:cNvGrpSpPr>
          <p:nvPr/>
        </p:nvGrpSpPr>
        <p:grpSpPr>
          <a:xfrm>
            <a:off x="-40529" y="1907796"/>
            <a:ext cx="583570" cy="576000"/>
            <a:chOff x="-40529" y="1907797"/>
            <a:chExt cx="594000" cy="586295"/>
          </a:xfrm>
        </p:grpSpPr>
        <p:grpSp>
          <p:nvGrpSpPr>
            <p:cNvPr id="43" name="Group 53"/>
            <p:cNvGrpSpPr>
              <a:grpSpLocks noChangeAspect="1"/>
            </p:cNvGrpSpPr>
            <p:nvPr/>
          </p:nvGrpSpPr>
          <p:grpSpPr>
            <a:xfrm>
              <a:off x="18982" y="1972431"/>
              <a:ext cx="468000" cy="461929"/>
              <a:chOff x="4412194" y="367614"/>
              <a:chExt cx="1688641" cy="1642412"/>
            </a:xfrm>
          </p:grpSpPr>
          <p:sp>
            <p:nvSpPr>
              <p:cNvPr id="45" name="Regular Pentagon 44"/>
              <p:cNvSpPr>
                <a:spLocks noChangeAspect="1"/>
              </p:cNvSpPr>
              <p:nvPr/>
            </p:nvSpPr>
            <p:spPr>
              <a:xfrm>
                <a:off x="4412194" y="367614"/>
                <a:ext cx="1688641" cy="1642412"/>
              </a:xfrm>
              <a:prstGeom prst="pentagon">
                <a:avLst/>
              </a:prstGeom>
              <a:noFill/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46" name="Regular Pentagon 45"/>
              <p:cNvSpPr/>
              <p:nvPr/>
            </p:nvSpPr>
            <p:spPr>
              <a:xfrm>
                <a:off x="4660605" y="613145"/>
                <a:ext cx="1208568" cy="1173126"/>
              </a:xfrm>
              <a:prstGeom prst="pentagon">
                <a:avLst/>
              </a:prstGeom>
              <a:solidFill>
                <a:schemeClr val="bg1"/>
              </a:solidFill>
              <a:ln w="19050">
                <a:noFill/>
              </a:ln>
              <a:effectLst>
                <a:glow rad="139700">
                  <a:srgbClr val="5FAAEF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44" name="Regular Pentagon 43"/>
            <p:cNvSpPr>
              <a:spLocks noChangeAspect="1"/>
            </p:cNvSpPr>
            <p:nvPr/>
          </p:nvSpPr>
          <p:spPr>
            <a:xfrm>
              <a:off x="-40529" y="1907797"/>
              <a:ext cx="594000" cy="586295"/>
            </a:xfrm>
            <a:prstGeom prst="pentagon">
              <a:avLst/>
            </a:prstGeom>
            <a:noFill/>
            <a:ln w="9525">
              <a:solidFill>
                <a:schemeClr val="bg1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cxnSp>
        <p:nvCxnSpPr>
          <p:cNvPr id="47" name="Straight Connector 46"/>
          <p:cNvCxnSpPr/>
          <p:nvPr/>
        </p:nvCxnSpPr>
        <p:spPr>
          <a:xfrm rot="5400000">
            <a:off x="-1112412" y="3592088"/>
            <a:ext cx="2736000" cy="158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174788" y="3827978"/>
            <a:ext cx="1584000" cy="158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>
            <a:spLocks noChangeAspect="1"/>
          </p:cNvSpPr>
          <p:nvPr/>
        </p:nvSpPr>
        <p:spPr>
          <a:xfrm>
            <a:off x="3195828" y="3907115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935228" y="4007977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935228" y="4597617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cxnSp>
        <p:nvCxnSpPr>
          <p:cNvPr id="52" name="Straight Connector 51"/>
          <p:cNvCxnSpPr/>
          <p:nvPr/>
        </p:nvCxnSpPr>
        <p:spPr>
          <a:xfrm rot="10800000">
            <a:off x="257389" y="4035424"/>
            <a:ext cx="684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>
            <a:spLocks noChangeAspect="1"/>
          </p:cNvSpPr>
          <p:nvPr/>
        </p:nvSpPr>
        <p:spPr>
          <a:xfrm>
            <a:off x="224028" y="4928727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cxnSp>
        <p:nvCxnSpPr>
          <p:cNvPr id="54" name="Straight Connector 53"/>
          <p:cNvCxnSpPr/>
          <p:nvPr/>
        </p:nvCxnSpPr>
        <p:spPr>
          <a:xfrm rot="5400000">
            <a:off x="3755088" y="4369738"/>
            <a:ext cx="1764000" cy="158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4286218" y="4630944"/>
            <a:ext cx="1512000" cy="158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/>
          <p:cNvSpPr/>
          <p:nvPr/>
        </p:nvSpPr>
        <p:spPr>
          <a:xfrm flipH="1">
            <a:off x="2096795" y="3930998"/>
            <a:ext cx="1109955" cy="1415701"/>
          </a:xfrm>
          <a:custGeom>
            <a:avLst/>
            <a:gdLst>
              <a:gd name="connsiteX0" fmla="*/ 0 w 402432"/>
              <a:gd name="connsiteY0" fmla="*/ 0 h 1123950"/>
              <a:gd name="connsiteX1" fmla="*/ 397669 w 402432"/>
              <a:gd name="connsiteY1" fmla="*/ 0 h 1123950"/>
              <a:gd name="connsiteX2" fmla="*/ 402432 w 402432"/>
              <a:gd name="connsiteY2" fmla="*/ 1123950 h 1123950"/>
              <a:gd name="connsiteX0" fmla="*/ 0 w 399257"/>
              <a:gd name="connsiteY0" fmla="*/ 0 h 1123950"/>
              <a:gd name="connsiteX1" fmla="*/ 397669 w 399257"/>
              <a:gd name="connsiteY1" fmla="*/ 0 h 1123950"/>
              <a:gd name="connsiteX2" fmla="*/ 392233 w 399257"/>
              <a:gd name="connsiteY2" fmla="*/ 1123950 h 1123950"/>
              <a:gd name="connsiteX0" fmla="*/ 0 w 399257"/>
              <a:gd name="connsiteY0" fmla="*/ 0 h 1123950"/>
              <a:gd name="connsiteX1" fmla="*/ 397669 w 399257"/>
              <a:gd name="connsiteY1" fmla="*/ 0 h 1123950"/>
              <a:gd name="connsiteX2" fmla="*/ 392233 w 399257"/>
              <a:gd name="connsiteY2" fmla="*/ 1123950 h 1123950"/>
              <a:gd name="connsiteX0" fmla="*/ 0 w 402577"/>
              <a:gd name="connsiteY0" fmla="*/ 0 h 1123950"/>
              <a:gd name="connsiteX1" fmla="*/ 397669 w 402577"/>
              <a:gd name="connsiteY1" fmla="*/ 0 h 1123950"/>
              <a:gd name="connsiteX2" fmla="*/ 396516 w 402577"/>
              <a:gd name="connsiteY2" fmla="*/ 1123950 h 1123950"/>
              <a:gd name="connsiteX0" fmla="*/ 0 w 399257"/>
              <a:gd name="connsiteY0" fmla="*/ 0 h 1123950"/>
              <a:gd name="connsiteX1" fmla="*/ 397669 w 399257"/>
              <a:gd name="connsiteY1" fmla="*/ 0 h 1123950"/>
              <a:gd name="connsiteX2" fmla="*/ 396516 w 399257"/>
              <a:gd name="connsiteY2" fmla="*/ 112395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9257" h="1123950">
                <a:moveTo>
                  <a:pt x="0" y="0"/>
                </a:moveTo>
                <a:lnTo>
                  <a:pt x="397669" y="0"/>
                </a:lnTo>
                <a:cubicBezTo>
                  <a:pt x="399257" y="374650"/>
                  <a:pt x="395725" y="1066511"/>
                  <a:pt x="396516" y="1123950"/>
                </a:cubicBezTo>
              </a:path>
            </a:pathLst>
          </a:cu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grpSp>
        <p:nvGrpSpPr>
          <p:cNvPr id="57" name="Group 170"/>
          <p:cNvGrpSpPr>
            <a:grpSpLocks noChangeAspect="1"/>
          </p:cNvGrpSpPr>
          <p:nvPr/>
        </p:nvGrpSpPr>
        <p:grpSpPr>
          <a:xfrm>
            <a:off x="2884813" y="2355912"/>
            <a:ext cx="432000" cy="432000"/>
            <a:chOff x="2778296" y="4124348"/>
            <a:chExt cx="576000" cy="576000"/>
          </a:xfrm>
        </p:grpSpPr>
        <p:sp>
          <p:nvSpPr>
            <p:cNvPr id="58" name="Oval 57"/>
            <p:cNvSpPr/>
            <p:nvPr/>
          </p:nvSpPr>
          <p:spPr>
            <a:xfrm>
              <a:off x="2858355" y="4203669"/>
              <a:ext cx="418214" cy="4253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01600">
                <a:srgbClr val="5FAAEF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59" name="Oval 58"/>
            <p:cNvSpPr/>
            <p:nvPr/>
          </p:nvSpPr>
          <p:spPr>
            <a:xfrm>
              <a:off x="2778296" y="4124348"/>
              <a:ext cx="576000" cy="576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cxnSp>
        <p:nvCxnSpPr>
          <p:cNvPr id="60" name="Elbow Connector 59"/>
          <p:cNvCxnSpPr/>
          <p:nvPr/>
        </p:nvCxnSpPr>
        <p:spPr>
          <a:xfrm rot="16200000" flipH="1">
            <a:off x="7502525" y="3673475"/>
            <a:ext cx="1993900" cy="1098550"/>
          </a:xfrm>
          <a:prstGeom prst="bentConnector3">
            <a:avLst>
              <a:gd name="adj1" fmla="val 49045"/>
            </a:avLst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reeform 60"/>
          <p:cNvSpPr/>
          <p:nvPr/>
        </p:nvSpPr>
        <p:spPr>
          <a:xfrm>
            <a:off x="7092950" y="3693319"/>
            <a:ext cx="670719" cy="1647031"/>
          </a:xfrm>
          <a:custGeom>
            <a:avLst/>
            <a:gdLst>
              <a:gd name="connsiteX0" fmla="*/ 0 w 402432"/>
              <a:gd name="connsiteY0" fmla="*/ 0 h 1123950"/>
              <a:gd name="connsiteX1" fmla="*/ 397669 w 402432"/>
              <a:gd name="connsiteY1" fmla="*/ 0 h 1123950"/>
              <a:gd name="connsiteX2" fmla="*/ 402432 w 402432"/>
              <a:gd name="connsiteY2" fmla="*/ 112395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432" h="1123950">
                <a:moveTo>
                  <a:pt x="0" y="0"/>
                </a:moveTo>
                <a:lnTo>
                  <a:pt x="397669" y="0"/>
                </a:lnTo>
                <a:cubicBezTo>
                  <a:pt x="399257" y="374650"/>
                  <a:pt x="400844" y="749300"/>
                  <a:pt x="402432" y="1123950"/>
                </a:cubicBezTo>
              </a:path>
            </a:pathLst>
          </a:cu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7042340" y="3665078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3" name="Freeform 62"/>
          <p:cNvSpPr/>
          <p:nvPr/>
        </p:nvSpPr>
        <p:spPr>
          <a:xfrm>
            <a:off x="7016751" y="2667001"/>
            <a:ext cx="349250" cy="1028699"/>
          </a:xfrm>
          <a:custGeom>
            <a:avLst/>
            <a:gdLst>
              <a:gd name="connsiteX0" fmla="*/ 0 w 402432"/>
              <a:gd name="connsiteY0" fmla="*/ 0 h 1123950"/>
              <a:gd name="connsiteX1" fmla="*/ 397669 w 402432"/>
              <a:gd name="connsiteY1" fmla="*/ 0 h 1123950"/>
              <a:gd name="connsiteX2" fmla="*/ 402432 w 402432"/>
              <a:gd name="connsiteY2" fmla="*/ 112395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432" h="1123950">
                <a:moveTo>
                  <a:pt x="0" y="0"/>
                </a:moveTo>
                <a:lnTo>
                  <a:pt x="397669" y="0"/>
                </a:lnTo>
                <a:cubicBezTo>
                  <a:pt x="399257" y="374650"/>
                  <a:pt x="400844" y="749300"/>
                  <a:pt x="402432" y="1123950"/>
                </a:cubicBezTo>
              </a:path>
            </a:pathLst>
          </a:cu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64" name="Group 185"/>
          <p:cNvGrpSpPr>
            <a:grpSpLocks noChangeAspect="1"/>
          </p:cNvGrpSpPr>
          <p:nvPr/>
        </p:nvGrpSpPr>
        <p:grpSpPr>
          <a:xfrm>
            <a:off x="6694487" y="2414587"/>
            <a:ext cx="504000" cy="504000"/>
            <a:chOff x="1897485" y="899557"/>
            <a:chExt cx="504000" cy="504000"/>
          </a:xfrm>
        </p:grpSpPr>
        <p:grpSp>
          <p:nvGrpSpPr>
            <p:cNvPr id="65" name="Group 40"/>
            <p:cNvGrpSpPr/>
            <p:nvPr/>
          </p:nvGrpSpPr>
          <p:grpSpPr>
            <a:xfrm>
              <a:off x="1940719" y="945018"/>
              <a:ext cx="414000" cy="414000"/>
              <a:chOff x="2784324" y="4115419"/>
              <a:chExt cx="598000" cy="598000"/>
            </a:xfrm>
          </p:grpSpPr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2875772" y="4203799"/>
                <a:ext cx="416000" cy="41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  <a:effectLst>
                <a:glow rad="101600">
                  <a:srgbClr val="5FAAEF">
                    <a:alpha val="6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2784324" y="4115419"/>
                <a:ext cx="598000" cy="598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66" name="Oval 65"/>
            <p:cNvSpPr/>
            <p:nvPr/>
          </p:nvSpPr>
          <p:spPr>
            <a:xfrm>
              <a:off x="1897485" y="899557"/>
              <a:ext cx="504000" cy="50400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69" name="Group 190"/>
          <p:cNvGrpSpPr>
            <a:grpSpLocks noChangeAspect="1"/>
          </p:cNvGrpSpPr>
          <p:nvPr/>
        </p:nvGrpSpPr>
        <p:grpSpPr>
          <a:xfrm>
            <a:off x="8174363" y="2003487"/>
            <a:ext cx="396000" cy="396000"/>
            <a:chOff x="2778296" y="4124348"/>
            <a:chExt cx="576000" cy="576000"/>
          </a:xfrm>
        </p:grpSpPr>
        <p:sp>
          <p:nvSpPr>
            <p:cNvPr id="70" name="Oval 69"/>
            <p:cNvSpPr/>
            <p:nvPr/>
          </p:nvSpPr>
          <p:spPr>
            <a:xfrm>
              <a:off x="2858355" y="4203669"/>
              <a:ext cx="418214" cy="4253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01600">
                <a:srgbClr val="5FAAEF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71" name="Oval 70"/>
            <p:cNvSpPr/>
            <p:nvPr/>
          </p:nvSpPr>
          <p:spPr>
            <a:xfrm>
              <a:off x="2778296" y="4124348"/>
              <a:ext cx="576000" cy="576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cxnSp>
        <p:nvCxnSpPr>
          <p:cNvPr id="72" name="Straight Connector 71"/>
          <p:cNvCxnSpPr/>
          <p:nvPr/>
        </p:nvCxnSpPr>
        <p:spPr>
          <a:xfrm flipV="1">
            <a:off x="4625031" y="1704741"/>
            <a:ext cx="623887" cy="76676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5248918" y="1528528"/>
            <a:ext cx="1104900" cy="17621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 flipV="1">
            <a:off x="6356990" y="1528528"/>
            <a:ext cx="590550" cy="46196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6947540" y="1249127"/>
            <a:ext cx="1278388" cy="74136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>
            <a:spLocks noChangeAspect="1"/>
          </p:cNvSpPr>
          <p:nvPr/>
        </p:nvSpPr>
        <p:spPr>
          <a:xfrm flipH="1">
            <a:off x="7774628" y="553577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7" name="Oval 76"/>
          <p:cNvSpPr>
            <a:spLocks noChangeAspect="1"/>
          </p:cNvSpPr>
          <p:nvPr/>
        </p:nvSpPr>
        <p:spPr>
          <a:xfrm flipH="1">
            <a:off x="8193728" y="1220327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8" name="Oval 77"/>
          <p:cNvSpPr>
            <a:spLocks noChangeAspect="1"/>
          </p:cNvSpPr>
          <p:nvPr/>
        </p:nvSpPr>
        <p:spPr>
          <a:xfrm flipH="1">
            <a:off x="8892228" y="553577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cxnSp>
        <p:nvCxnSpPr>
          <p:cNvPr id="79" name="Straight Connector 78"/>
          <p:cNvCxnSpPr/>
          <p:nvPr/>
        </p:nvCxnSpPr>
        <p:spPr>
          <a:xfrm>
            <a:off x="8225928" y="1249127"/>
            <a:ext cx="927100" cy="7366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>
            <a:spLocks noChangeAspect="1"/>
          </p:cNvSpPr>
          <p:nvPr/>
        </p:nvSpPr>
        <p:spPr>
          <a:xfrm flipH="1">
            <a:off x="9120828" y="1956927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cxnSp>
        <p:nvCxnSpPr>
          <p:cNvPr id="81" name="Straight Connector 80"/>
          <p:cNvCxnSpPr/>
          <p:nvPr/>
        </p:nvCxnSpPr>
        <p:spPr>
          <a:xfrm rot="10800000" flipV="1">
            <a:off x="9153038" y="1746250"/>
            <a:ext cx="511662" cy="23947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7806828" y="576027"/>
            <a:ext cx="1117600" cy="158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/>
          <p:cNvSpPr>
            <a:spLocks noChangeAspect="1"/>
          </p:cNvSpPr>
          <p:nvPr/>
        </p:nvSpPr>
        <p:spPr>
          <a:xfrm flipH="1">
            <a:off x="6917378" y="877427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254000" y="1736905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5" name="Oval 84"/>
          <p:cNvSpPr>
            <a:spLocks noChangeAspect="1"/>
          </p:cNvSpPr>
          <p:nvPr/>
        </p:nvSpPr>
        <p:spPr>
          <a:xfrm>
            <a:off x="2814828" y="1467977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cxnSp>
        <p:nvCxnSpPr>
          <p:cNvPr id="86" name="Straight Connector 85"/>
          <p:cNvCxnSpPr/>
          <p:nvPr/>
        </p:nvCxnSpPr>
        <p:spPr>
          <a:xfrm>
            <a:off x="2843853" y="1493602"/>
            <a:ext cx="1562100" cy="37465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4405953" y="1704741"/>
            <a:ext cx="842962" cy="166686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283025" y="1496777"/>
            <a:ext cx="2560828" cy="268928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5249138" y="1704741"/>
            <a:ext cx="1695450" cy="28575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10800000" flipV="1">
            <a:off x="6951676" y="1417673"/>
            <a:ext cx="2022204" cy="572817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>
            <a:spLocks noChangeAspect="1"/>
          </p:cNvSpPr>
          <p:nvPr/>
        </p:nvSpPr>
        <p:spPr>
          <a:xfrm flipH="1">
            <a:off x="8938308" y="1400601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cxnSp>
        <p:nvCxnSpPr>
          <p:cNvPr id="92" name="Straight Connector 91"/>
          <p:cNvCxnSpPr/>
          <p:nvPr/>
        </p:nvCxnSpPr>
        <p:spPr>
          <a:xfrm>
            <a:off x="8973881" y="1431850"/>
            <a:ext cx="659217" cy="155945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249"/>
          <p:cNvGrpSpPr>
            <a:grpSpLocks noChangeAspect="1"/>
          </p:cNvGrpSpPr>
          <p:nvPr/>
        </p:nvGrpSpPr>
        <p:grpSpPr>
          <a:xfrm>
            <a:off x="7765733" y="2991485"/>
            <a:ext cx="360000" cy="360000"/>
            <a:chOff x="1897485" y="899557"/>
            <a:chExt cx="504000" cy="504000"/>
          </a:xfrm>
        </p:grpSpPr>
        <p:grpSp>
          <p:nvGrpSpPr>
            <p:cNvPr id="94" name="Group 40"/>
            <p:cNvGrpSpPr/>
            <p:nvPr/>
          </p:nvGrpSpPr>
          <p:grpSpPr>
            <a:xfrm>
              <a:off x="1940719" y="945018"/>
              <a:ext cx="414000" cy="414000"/>
              <a:chOff x="2784324" y="4115419"/>
              <a:chExt cx="598000" cy="598000"/>
            </a:xfrm>
          </p:grpSpPr>
          <p:sp>
            <p:nvSpPr>
              <p:cNvPr id="96" name="Oval 95"/>
              <p:cNvSpPr>
                <a:spLocks noChangeAspect="1"/>
              </p:cNvSpPr>
              <p:nvPr/>
            </p:nvSpPr>
            <p:spPr>
              <a:xfrm>
                <a:off x="2880586" y="4203798"/>
                <a:ext cx="416000" cy="41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  <a:effectLst>
                <a:glow rad="101600">
                  <a:srgbClr val="5FAAEF">
                    <a:alpha val="6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784324" y="4115419"/>
                <a:ext cx="598000" cy="598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95" name="Oval 94"/>
            <p:cNvSpPr/>
            <p:nvPr/>
          </p:nvSpPr>
          <p:spPr>
            <a:xfrm>
              <a:off x="1897485" y="899557"/>
              <a:ext cx="504000" cy="50400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cxnSp>
        <p:nvCxnSpPr>
          <p:cNvPr id="98" name="Straight Connector 97"/>
          <p:cNvCxnSpPr/>
          <p:nvPr/>
        </p:nvCxnSpPr>
        <p:spPr>
          <a:xfrm rot="5400000">
            <a:off x="850868" y="4589906"/>
            <a:ext cx="1512000" cy="158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oup 58"/>
          <p:cNvGrpSpPr>
            <a:grpSpLocks noChangeAspect="1"/>
          </p:cNvGrpSpPr>
          <p:nvPr/>
        </p:nvGrpSpPr>
        <p:grpSpPr>
          <a:xfrm>
            <a:off x="2351087" y="3671887"/>
            <a:ext cx="504000" cy="504000"/>
            <a:chOff x="1897485" y="899557"/>
            <a:chExt cx="504000" cy="504000"/>
          </a:xfrm>
        </p:grpSpPr>
        <p:grpSp>
          <p:nvGrpSpPr>
            <p:cNvPr id="100" name="Group 40"/>
            <p:cNvGrpSpPr/>
            <p:nvPr/>
          </p:nvGrpSpPr>
          <p:grpSpPr>
            <a:xfrm>
              <a:off x="1940719" y="945018"/>
              <a:ext cx="414000" cy="414000"/>
              <a:chOff x="2784324" y="4115419"/>
              <a:chExt cx="598000" cy="598000"/>
            </a:xfrm>
          </p:grpSpPr>
          <p:sp>
            <p:nvSpPr>
              <p:cNvPr id="102" name="Oval 101"/>
              <p:cNvSpPr>
                <a:spLocks noChangeAspect="1"/>
              </p:cNvSpPr>
              <p:nvPr/>
            </p:nvSpPr>
            <p:spPr>
              <a:xfrm>
                <a:off x="2875772" y="4203799"/>
                <a:ext cx="416000" cy="41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  <a:effectLst>
                <a:glow rad="101600">
                  <a:srgbClr val="5FAAEF">
                    <a:alpha val="6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2784324" y="4115419"/>
                <a:ext cx="598000" cy="598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101" name="Oval 100"/>
            <p:cNvSpPr/>
            <p:nvPr/>
          </p:nvSpPr>
          <p:spPr>
            <a:xfrm>
              <a:off x="1897485" y="899557"/>
              <a:ext cx="504000" cy="50400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104" name="Freeform 103"/>
          <p:cNvSpPr/>
          <p:nvPr/>
        </p:nvSpPr>
        <p:spPr>
          <a:xfrm flipH="1">
            <a:off x="6079648" y="3449479"/>
            <a:ext cx="473551" cy="1069181"/>
          </a:xfrm>
          <a:custGeom>
            <a:avLst/>
            <a:gdLst>
              <a:gd name="connsiteX0" fmla="*/ 0 w 402432"/>
              <a:gd name="connsiteY0" fmla="*/ 0 h 1123950"/>
              <a:gd name="connsiteX1" fmla="*/ 397669 w 402432"/>
              <a:gd name="connsiteY1" fmla="*/ 0 h 1123950"/>
              <a:gd name="connsiteX2" fmla="*/ 402432 w 402432"/>
              <a:gd name="connsiteY2" fmla="*/ 112395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432" h="1123950">
                <a:moveTo>
                  <a:pt x="0" y="0"/>
                </a:moveTo>
                <a:lnTo>
                  <a:pt x="397669" y="0"/>
                </a:lnTo>
                <a:cubicBezTo>
                  <a:pt x="399257" y="374650"/>
                  <a:pt x="400844" y="749300"/>
                  <a:pt x="402432" y="1123950"/>
                </a:cubicBezTo>
              </a:path>
            </a:pathLst>
          </a:cu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 flipH="1" flipV="1">
            <a:off x="6051554" y="4450703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926496" y="282908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421671" y="1137776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cxnSp>
        <p:nvCxnSpPr>
          <p:cNvPr id="108" name="Straight Connector 107"/>
          <p:cNvCxnSpPr/>
          <p:nvPr/>
        </p:nvCxnSpPr>
        <p:spPr>
          <a:xfrm flipH="1" flipV="1">
            <a:off x="-80960" y="1693069"/>
            <a:ext cx="366369" cy="72636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rot="5400000" flipH="1" flipV="1">
            <a:off x="7911044" y="950018"/>
            <a:ext cx="61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rot="5400000" flipH="1" flipV="1">
            <a:off x="8834969" y="2283518"/>
            <a:ext cx="61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40"/>
          <p:cNvGrpSpPr>
            <a:grpSpLocks noChangeAspect="1"/>
          </p:cNvGrpSpPr>
          <p:nvPr/>
        </p:nvGrpSpPr>
        <p:grpSpPr>
          <a:xfrm>
            <a:off x="2407383" y="271542"/>
            <a:ext cx="864000" cy="864000"/>
            <a:chOff x="2796821" y="4134165"/>
            <a:chExt cx="566832" cy="566832"/>
          </a:xfrm>
        </p:grpSpPr>
        <p:sp>
          <p:nvSpPr>
            <p:cNvPr id="112" name="Oval 111"/>
            <p:cNvSpPr>
              <a:spLocks noChangeAspect="1"/>
            </p:cNvSpPr>
            <p:nvPr/>
          </p:nvSpPr>
          <p:spPr>
            <a:xfrm>
              <a:off x="2902327" y="4241288"/>
              <a:ext cx="354270" cy="3542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>
              <a:glow rad="228600">
                <a:srgbClr val="5FAAEF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13" name="Oval 112"/>
            <p:cNvSpPr>
              <a:spLocks noChangeAspect="1"/>
            </p:cNvSpPr>
            <p:nvPr/>
          </p:nvSpPr>
          <p:spPr>
            <a:xfrm>
              <a:off x="2796821" y="4134165"/>
              <a:ext cx="566832" cy="566832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114" name="Oval 113"/>
          <p:cNvSpPr>
            <a:spLocks noChangeAspect="1"/>
          </p:cNvSpPr>
          <p:nvPr/>
        </p:nvSpPr>
        <p:spPr>
          <a:xfrm>
            <a:off x="2500258" y="359655"/>
            <a:ext cx="684000" cy="684000"/>
          </a:xfrm>
          <a:prstGeom prst="ellipse">
            <a:avLst/>
          </a:prstGeom>
          <a:noFill/>
          <a:ln w="190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937467" y="1968500"/>
            <a:ext cx="141599" cy="144000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5754914" y="438151"/>
            <a:ext cx="72000" cy="73221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2060349" y="1281793"/>
            <a:ext cx="72000" cy="73221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2627311" y="2132693"/>
            <a:ext cx="35400" cy="36000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7961313" y="1873250"/>
            <a:ext cx="108000" cy="109832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9114292" y="1123043"/>
            <a:ext cx="72000" cy="73221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9288463" y="692151"/>
            <a:ext cx="36000" cy="36611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351713" y="952499"/>
            <a:ext cx="54000" cy="54917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4553854" y="88901"/>
            <a:ext cx="53099" cy="54000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221013" y="725715"/>
            <a:ext cx="35399" cy="36000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4273549" y="1263650"/>
            <a:ext cx="35399" cy="36000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126" name="Group 280"/>
          <p:cNvGrpSpPr>
            <a:grpSpLocks noChangeAspect="1"/>
          </p:cNvGrpSpPr>
          <p:nvPr/>
        </p:nvGrpSpPr>
        <p:grpSpPr>
          <a:xfrm>
            <a:off x="7933063" y="304862"/>
            <a:ext cx="576000" cy="576000"/>
            <a:chOff x="2778296" y="4124348"/>
            <a:chExt cx="576000" cy="576000"/>
          </a:xfrm>
        </p:grpSpPr>
        <p:sp>
          <p:nvSpPr>
            <p:cNvPr id="127" name="Oval 126"/>
            <p:cNvSpPr/>
            <p:nvPr/>
          </p:nvSpPr>
          <p:spPr>
            <a:xfrm>
              <a:off x="2858355" y="4203669"/>
              <a:ext cx="418214" cy="4253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01600">
                <a:srgbClr val="5FAAEF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28" name="Oval 127"/>
            <p:cNvSpPr/>
            <p:nvPr/>
          </p:nvSpPr>
          <p:spPr>
            <a:xfrm>
              <a:off x="2778296" y="4124348"/>
              <a:ext cx="576000" cy="576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cxnSp>
        <p:nvCxnSpPr>
          <p:cNvPr id="129" name="Straight Connector 128"/>
          <p:cNvCxnSpPr/>
          <p:nvPr/>
        </p:nvCxnSpPr>
        <p:spPr>
          <a:xfrm rot="5400000" flipH="1" flipV="1">
            <a:off x="6637869" y="2315268"/>
            <a:ext cx="61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rot="5400000" flipH="1" flipV="1">
            <a:off x="4945594" y="1381818"/>
            <a:ext cx="61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" name="Group 40"/>
          <p:cNvGrpSpPr>
            <a:grpSpLocks noChangeAspect="1"/>
          </p:cNvGrpSpPr>
          <p:nvPr/>
        </p:nvGrpSpPr>
        <p:grpSpPr>
          <a:xfrm>
            <a:off x="4813239" y="678736"/>
            <a:ext cx="864000" cy="864000"/>
            <a:chOff x="2796821" y="4134165"/>
            <a:chExt cx="566832" cy="566832"/>
          </a:xfrm>
        </p:grpSpPr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2872648" y="4211609"/>
              <a:ext cx="416000" cy="41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>
              <a:glow rad="228600">
                <a:srgbClr val="5FAAEF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33" name="Oval 132"/>
            <p:cNvSpPr>
              <a:spLocks noChangeAspect="1"/>
            </p:cNvSpPr>
            <p:nvPr/>
          </p:nvSpPr>
          <p:spPr>
            <a:xfrm>
              <a:off x="2796821" y="4134165"/>
              <a:ext cx="566832" cy="5668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cxnSp>
        <p:nvCxnSpPr>
          <p:cNvPr id="134" name="Straight Connector 133"/>
          <p:cNvCxnSpPr/>
          <p:nvPr/>
        </p:nvCxnSpPr>
        <p:spPr>
          <a:xfrm rot="5400000" flipH="1" flipV="1">
            <a:off x="4316944" y="2785168"/>
            <a:ext cx="61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>
            <a:spLocks noChangeAspect="1"/>
          </p:cNvSpPr>
          <p:nvPr/>
        </p:nvSpPr>
        <p:spPr>
          <a:xfrm>
            <a:off x="7336027" y="3665078"/>
            <a:ext cx="57600" cy="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36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49919" y="372368"/>
            <a:ext cx="371474" cy="310257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2200"/>
              </a:lnSpc>
            </a:pPr>
            <a:r>
              <a:rPr lang="en-US" sz="2200" dirty="0" smtClean="0">
                <a:solidFill>
                  <a:schemeClr val="accent1"/>
                </a:solidFill>
                <a:latin typeface="Untitled1" pitchFamily="2" charset="0"/>
              </a:rPr>
              <a:t>f</a:t>
            </a:r>
            <a:endParaRPr lang="ru-RU" sz="2200" spc="78" dirty="0" smtClean="0">
              <a:solidFill>
                <a:schemeClr val="accent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37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7962900" y="292993"/>
            <a:ext cx="596900" cy="488057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3700"/>
              </a:lnSpc>
            </a:pPr>
            <a:r>
              <a:rPr lang="en-US" sz="3100" dirty="0" smtClean="0">
                <a:solidFill>
                  <a:schemeClr val="accent1"/>
                </a:solidFill>
                <a:latin typeface="Untitled1" pitchFamily="2" charset="0"/>
              </a:rPr>
              <a:t>A</a:t>
            </a:r>
            <a:endParaRPr lang="ru-RU" sz="3100" spc="78" dirty="0" smtClean="0">
              <a:solidFill>
                <a:schemeClr val="accent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38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57150" y="3321050"/>
            <a:ext cx="533400" cy="488057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3700"/>
              </a:lnSpc>
            </a:pPr>
            <a:r>
              <a:rPr lang="en-US" sz="2000" dirty="0" smtClean="0">
                <a:solidFill>
                  <a:schemeClr val="accent1"/>
                </a:solidFill>
                <a:latin typeface="Untitled1" pitchFamily="2" charset="0"/>
              </a:rPr>
              <a:t>c</a:t>
            </a:r>
            <a:endParaRPr lang="ru-RU" sz="2000" spc="78" dirty="0" smtClean="0">
              <a:solidFill>
                <a:schemeClr val="accent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39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914651" y="2228850"/>
            <a:ext cx="539750" cy="488057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3700"/>
              </a:lnSpc>
            </a:pPr>
            <a:r>
              <a:rPr lang="en-US" sz="1900" dirty="0" smtClean="0">
                <a:solidFill>
                  <a:schemeClr val="accent1"/>
                </a:solidFill>
                <a:latin typeface="Untitled1" pitchFamily="2" charset="0"/>
              </a:rPr>
              <a:t>F</a:t>
            </a:r>
            <a:endParaRPr lang="ru-RU" sz="1900" spc="78" dirty="0" smtClean="0">
              <a:solidFill>
                <a:schemeClr val="accent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40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8172451" y="1892300"/>
            <a:ext cx="609600" cy="488057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3700"/>
              </a:lnSpc>
            </a:pPr>
            <a:r>
              <a:rPr lang="en-US" sz="2000" dirty="0" smtClean="0">
                <a:solidFill>
                  <a:schemeClr val="accent1"/>
                </a:solidFill>
                <a:latin typeface="Untitled1" pitchFamily="2" charset="0"/>
              </a:rPr>
              <a:t>T</a:t>
            </a:r>
            <a:endParaRPr lang="ru-RU" sz="2000" spc="78" dirty="0" smtClean="0">
              <a:solidFill>
                <a:schemeClr val="accent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41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597151" y="412750"/>
            <a:ext cx="520700" cy="488057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3700"/>
              </a:lnSpc>
            </a:pPr>
            <a:r>
              <a:rPr lang="en-US" sz="3100" dirty="0" smtClean="0">
                <a:solidFill>
                  <a:schemeClr val="accent1"/>
                </a:solidFill>
                <a:latin typeface="Untitled1" pitchFamily="2" charset="0"/>
              </a:rPr>
              <a:t>W</a:t>
            </a:r>
            <a:endParaRPr lang="ru-RU" sz="3100" spc="78" dirty="0" smtClean="0">
              <a:solidFill>
                <a:schemeClr val="accent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4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387601" y="3613150"/>
            <a:ext cx="552450" cy="488057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3700"/>
              </a:lnSpc>
            </a:pPr>
            <a:r>
              <a:rPr lang="en-US" sz="2300" dirty="0" smtClean="0">
                <a:solidFill>
                  <a:schemeClr val="accent1"/>
                </a:solidFill>
                <a:latin typeface="Untitled1" pitchFamily="2" charset="0"/>
              </a:rPr>
              <a:t>L</a:t>
            </a:r>
            <a:endParaRPr lang="ru-RU" sz="2300" spc="78" dirty="0" smtClean="0">
              <a:solidFill>
                <a:schemeClr val="accent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43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1467075" y="3441248"/>
            <a:ext cx="552450" cy="488057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3700"/>
              </a:lnSpc>
            </a:pPr>
            <a:r>
              <a:rPr lang="en-US" sz="1100" dirty="0" smtClean="0">
                <a:solidFill>
                  <a:schemeClr val="accent1"/>
                </a:solidFill>
                <a:latin typeface="Untitled1" pitchFamily="2" charset="0"/>
              </a:rPr>
              <a:t>h</a:t>
            </a:r>
            <a:endParaRPr lang="ru-RU" sz="1100" spc="78" dirty="0" smtClean="0">
              <a:solidFill>
                <a:schemeClr val="accent1"/>
              </a:solidFill>
              <a:latin typeface="MagistralC" pitchFamily="82" charset="0"/>
              <a:cs typeface="Arial" pitchFamily="34" charset="0"/>
            </a:endParaRPr>
          </a:p>
        </p:txBody>
      </p:sp>
      <p:grpSp>
        <p:nvGrpSpPr>
          <p:cNvPr id="144" name="Group 136"/>
          <p:cNvGrpSpPr>
            <a:grpSpLocks noChangeAspect="1"/>
          </p:cNvGrpSpPr>
          <p:nvPr/>
        </p:nvGrpSpPr>
        <p:grpSpPr>
          <a:xfrm>
            <a:off x="716983" y="2855002"/>
            <a:ext cx="504000" cy="504000"/>
            <a:chOff x="1897485" y="899557"/>
            <a:chExt cx="504000" cy="504000"/>
          </a:xfrm>
        </p:grpSpPr>
        <p:grpSp>
          <p:nvGrpSpPr>
            <p:cNvPr id="145" name="Group 40"/>
            <p:cNvGrpSpPr/>
            <p:nvPr/>
          </p:nvGrpSpPr>
          <p:grpSpPr>
            <a:xfrm>
              <a:off x="1940719" y="945018"/>
              <a:ext cx="414000" cy="414000"/>
              <a:chOff x="2784324" y="4115419"/>
              <a:chExt cx="598000" cy="598000"/>
            </a:xfrm>
          </p:grpSpPr>
          <p:sp>
            <p:nvSpPr>
              <p:cNvPr id="147" name="Oval 146"/>
              <p:cNvSpPr>
                <a:spLocks noChangeAspect="1"/>
              </p:cNvSpPr>
              <p:nvPr/>
            </p:nvSpPr>
            <p:spPr>
              <a:xfrm>
                <a:off x="2875772" y="4203799"/>
                <a:ext cx="416000" cy="41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  <a:effectLst>
                <a:glow rad="101600">
                  <a:srgbClr val="5FAAEF">
                    <a:alpha val="6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2784324" y="4115419"/>
                <a:ext cx="598000" cy="598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146" name="Oval 145"/>
            <p:cNvSpPr/>
            <p:nvPr/>
          </p:nvSpPr>
          <p:spPr>
            <a:xfrm>
              <a:off x="1897485" y="899557"/>
              <a:ext cx="504000" cy="50400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149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3587" y="1913168"/>
            <a:ext cx="324757" cy="488057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3700"/>
              </a:lnSpc>
            </a:pPr>
            <a:r>
              <a:rPr lang="en-US" sz="2500" dirty="0" smtClean="0">
                <a:solidFill>
                  <a:schemeClr val="accent1"/>
                </a:solidFill>
                <a:latin typeface="Untitled1" pitchFamily="2" charset="0"/>
              </a:rPr>
              <a:t>H</a:t>
            </a:r>
            <a:endParaRPr lang="ru-RU" sz="2500" spc="78" dirty="0" smtClean="0">
              <a:solidFill>
                <a:schemeClr val="accent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50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791027" y="2779485"/>
            <a:ext cx="580571" cy="488057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3700"/>
              </a:lnSpc>
            </a:pPr>
            <a:r>
              <a:rPr lang="en-US" sz="1600" dirty="0" smtClean="0">
                <a:solidFill>
                  <a:schemeClr val="accent1"/>
                </a:solidFill>
                <a:latin typeface="Untitled1" pitchFamily="2" charset="0"/>
              </a:rPr>
              <a:t>S</a:t>
            </a:r>
            <a:endParaRPr lang="ru-RU" sz="1600" spc="78" dirty="0" smtClean="0">
              <a:solidFill>
                <a:schemeClr val="accent1"/>
              </a:solidFill>
              <a:latin typeface="MagistralC" pitchFamily="82" charset="0"/>
              <a:cs typeface="Arial" pitchFamily="34" charset="0"/>
            </a:endParaRPr>
          </a:p>
        </p:txBody>
      </p:sp>
      <p:grpSp>
        <p:nvGrpSpPr>
          <p:cNvPr id="151" name="Group 34"/>
          <p:cNvGrpSpPr>
            <a:grpSpLocks noChangeAspect="1"/>
          </p:cNvGrpSpPr>
          <p:nvPr/>
        </p:nvGrpSpPr>
        <p:grpSpPr>
          <a:xfrm>
            <a:off x="6339213" y="3213162"/>
            <a:ext cx="467987" cy="467987"/>
            <a:chOff x="2778296" y="4124348"/>
            <a:chExt cx="576000" cy="576000"/>
          </a:xfrm>
        </p:grpSpPr>
        <p:sp>
          <p:nvSpPr>
            <p:cNvPr id="152" name="Oval 151"/>
            <p:cNvSpPr/>
            <p:nvPr/>
          </p:nvSpPr>
          <p:spPr>
            <a:xfrm>
              <a:off x="2858355" y="4203669"/>
              <a:ext cx="418214" cy="4253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01600">
                <a:srgbClr val="5FAAEF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53" name="Oval 152"/>
            <p:cNvSpPr/>
            <p:nvPr/>
          </p:nvSpPr>
          <p:spPr>
            <a:xfrm>
              <a:off x="2778296" y="4124348"/>
              <a:ext cx="576000" cy="576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154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6381752" y="3104242"/>
            <a:ext cx="520700" cy="488057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3700"/>
              </a:lnSpc>
            </a:pPr>
            <a:r>
              <a:rPr lang="en-US" sz="2000" dirty="0" smtClean="0">
                <a:solidFill>
                  <a:schemeClr val="accent1"/>
                </a:solidFill>
                <a:latin typeface="Untitled1" pitchFamily="2" charset="0"/>
              </a:rPr>
              <a:t>G</a:t>
            </a:r>
            <a:endParaRPr lang="ru-RU" sz="2000" spc="78" dirty="0" smtClean="0">
              <a:solidFill>
                <a:schemeClr val="accent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55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6734625" y="2351316"/>
            <a:ext cx="504000" cy="488057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3700"/>
              </a:lnSpc>
            </a:pPr>
            <a:r>
              <a:rPr lang="en-US" sz="2000" dirty="0" smtClean="0">
                <a:solidFill>
                  <a:schemeClr val="accent1"/>
                </a:solidFill>
                <a:latin typeface="Untitled1" pitchFamily="2" charset="0"/>
              </a:rPr>
              <a:t>U</a:t>
            </a:r>
            <a:endParaRPr lang="ru-RU" sz="2000" spc="78" dirty="0" smtClean="0">
              <a:solidFill>
                <a:schemeClr val="accent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56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7801429" y="2830289"/>
            <a:ext cx="522514" cy="488057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3700"/>
              </a:lnSpc>
            </a:pPr>
            <a:r>
              <a:rPr lang="en-US" sz="1300" dirty="0" smtClean="0">
                <a:solidFill>
                  <a:schemeClr val="accent1"/>
                </a:solidFill>
                <a:latin typeface="Untitled1" pitchFamily="2" charset="0"/>
              </a:rPr>
              <a:t>C</a:t>
            </a:r>
            <a:endParaRPr lang="ru-RU" sz="1300" spc="78" dirty="0" smtClean="0">
              <a:solidFill>
                <a:schemeClr val="accent1"/>
              </a:solidFill>
              <a:latin typeface="MagistralC" pitchFamily="82" charset="0"/>
              <a:cs typeface="Arial" pitchFamily="34" charset="0"/>
            </a:endParaRPr>
          </a:p>
        </p:txBody>
      </p:sp>
      <p:grpSp>
        <p:nvGrpSpPr>
          <p:cNvPr id="157" name="Group 156"/>
          <p:cNvGrpSpPr/>
          <p:nvPr/>
        </p:nvGrpSpPr>
        <p:grpSpPr>
          <a:xfrm>
            <a:off x="4951956" y="1004437"/>
            <a:ext cx="701132" cy="631250"/>
            <a:chOff x="4500558" y="3399975"/>
            <a:chExt cx="701132" cy="631250"/>
          </a:xfrm>
        </p:grpSpPr>
        <p:sp>
          <p:nvSpPr>
            <p:cNvPr id="158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4500794" y="3399975"/>
              <a:ext cx="698499" cy="628424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2200"/>
                </a:lnSpc>
              </a:pPr>
              <a:r>
                <a:rPr lang="en-US" sz="3700" dirty="0" smtClean="0">
                  <a:solidFill>
                    <a:schemeClr val="accent1"/>
                  </a:solidFill>
                  <a:latin typeface="Untitled1" pitchFamily="2" charset="0"/>
                </a:rPr>
                <a:t>Y</a:t>
              </a:r>
              <a:endParaRPr lang="ru-RU" sz="37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  <p:sp>
          <p:nvSpPr>
            <p:cNvPr id="159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4503191" y="3402372"/>
              <a:ext cx="698499" cy="628424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2200"/>
                </a:lnSpc>
              </a:pPr>
              <a:r>
                <a:rPr lang="en-US" sz="3700" dirty="0" smtClean="0">
                  <a:solidFill>
                    <a:schemeClr val="accent1"/>
                  </a:solidFill>
                  <a:latin typeface="Untitled1" pitchFamily="2" charset="0"/>
                </a:rPr>
                <a:t>Y</a:t>
              </a:r>
              <a:endParaRPr lang="ru-RU" sz="37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  <p:sp>
          <p:nvSpPr>
            <p:cNvPr id="160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4500558" y="3402801"/>
              <a:ext cx="698499" cy="628424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2200"/>
                </a:lnSpc>
              </a:pPr>
              <a:r>
                <a:rPr lang="en-US" sz="3700" dirty="0" smtClean="0">
                  <a:solidFill>
                    <a:schemeClr val="accent1"/>
                  </a:solidFill>
                  <a:latin typeface="Untitled1" pitchFamily="2" charset="0"/>
                </a:rPr>
                <a:t>Y</a:t>
              </a:r>
              <a:endParaRPr lang="ru-RU" sz="37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4860132" y="3766344"/>
            <a:ext cx="360000" cy="360000"/>
            <a:chOff x="4860132" y="3766344"/>
            <a:chExt cx="360000" cy="360000"/>
          </a:xfrm>
        </p:grpSpPr>
        <p:grpSp>
          <p:nvGrpSpPr>
            <p:cNvPr id="162" name="Group 161"/>
            <p:cNvGrpSpPr/>
            <p:nvPr/>
          </p:nvGrpSpPr>
          <p:grpSpPr>
            <a:xfrm>
              <a:off x="4923678" y="3829048"/>
              <a:ext cx="237600" cy="237600"/>
              <a:chOff x="4907009" y="3826812"/>
              <a:chExt cx="252000" cy="252000"/>
            </a:xfrm>
          </p:grpSpPr>
          <p:sp>
            <p:nvSpPr>
              <p:cNvPr id="164" name="Oval 163"/>
              <p:cNvSpPr>
                <a:spLocks noChangeAspect="1"/>
              </p:cNvSpPr>
              <p:nvPr/>
            </p:nvSpPr>
            <p:spPr>
              <a:xfrm>
                <a:off x="4926669" y="3843288"/>
                <a:ext cx="215265" cy="21526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  <a:effectLst>
                <a:glow rad="63500">
                  <a:srgbClr val="5FAAEF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>
                  <a:ln>
                    <a:solidFill>
                      <a:srgbClr val="5FAAEF"/>
                    </a:solidFill>
                  </a:ln>
                </a:endParaRPr>
              </a:p>
            </p:txBody>
          </p:sp>
          <p:sp>
            <p:nvSpPr>
              <p:cNvPr id="165" name="Oval 164"/>
              <p:cNvSpPr>
                <a:spLocks noChangeAspect="1"/>
              </p:cNvSpPr>
              <p:nvPr/>
            </p:nvSpPr>
            <p:spPr>
              <a:xfrm>
                <a:off x="4926669" y="3843289"/>
                <a:ext cx="215265" cy="21526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  <a:effectLst>
                <a:glow rad="101600">
                  <a:srgbClr val="5FAAEF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>
                  <a:ln>
                    <a:solidFill>
                      <a:srgbClr val="5FAAEF"/>
                    </a:solidFill>
                  </a:ln>
                </a:endParaRPr>
              </a:p>
            </p:txBody>
          </p:sp>
          <p:sp>
            <p:nvSpPr>
              <p:cNvPr id="166" name="Oval 165"/>
              <p:cNvSpPr>
                <a:spLocks noChangeAspect="1"/>
              </p:cNvSpPr>
              <p:nvPr/>
            </p:nvSpPr>
            <p:spPr>
              <a:xfrm>
                <a:off x="4907009" y="3826812"/>
                <a:ext cx="252000" cy="25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163" name="Oval 162"/>
            <p:cNvSpPr/>
            <p:nvPr/>
          </p:nvSpPr>
          <p:spPr>
            <a:xfrm>
              <a:off x="4860132" y="3766344"/>
              <a:ext cx="360000" cy="360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167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4874305" y="3618809"/>
            <a:ext cx="529771" cy="488057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3700"/>
              </a:lnSpc>
            </a:pPr>
            <a:r>
              <a:rPr lang="en-US" sz="1600" dirty="0" smtClean="0">
                <a:solidFill>
                  <a:schemeClr val="accent1"/>
                </a:solidFill>
                <a:latin typeface="Untitled1" pitchFamily="2" charset="0"/>
              </a:rPr>
              <a:t>P</a:t>
            </a:r>
            <a:endParaRPr lang="ru-RU" sz="1600" spc="78" dirty="0" smtClean="0">
              <a:solidFill>
                <a:schemeClr val="accent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68" name="Oval 167"/>
          <p:cNvSpPr>
            <a:spLocks noChangeAspect="1"/>
          </p:cNvSpPr>
          <p:nvPr/>
        </p:nvSpPr>
        <p:spPr>
          <a:xfrm>
            <a:off x="4386523" y="3013291"/>
            <a:ext cx="504000" cy="50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solid"/>
          </a:ln>
          <a:effectLst>
            <a:glow rad="139700">
              <a:srgbClr val="5FAAEF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ln>
                <a:solidFill>
                  <a:srgbClr val="5FAAEF"/>
                </a:solidFill>
              </a:ln>
            </a:endParaRPr>
          </a:p>
        </p:txBody>
      </p:sp>
      <p:grpSp>
        <p:nvGrpSpPr>
          <p:cNvPr id="169" name="Group 168"/>
          <p:cNvGrpSpPr/>
          <p:nvPr/>
        </p:nvGrpSpPr>
        <p:grpSpPr>
          <a:xfrm>
            <a:off x="4197292" y="2838531"/>
            <a:ext cx="864000" cy="864000"/>
            <a:chOff x="4197292" y="2838531"/>
            <a:chExt cx="864000" cy="864000"/>
          </a:xfrm>
        </p:grpSpPr>
        <p:grpSp>
          <p:nvGrpSpPr>
            <p:cNvPr id="170" name="Group 169"/>
            <p:cNvGrpSpPr/>
            <p:nvPr/>
          </p:nvGrpSpPr>
          <p:grpSpPr>
            <a:xfrm>
              <a:off x="4346041" y="2979955"/>
              <a:ext cx="576000" cy="576000"/>
              <a:chOff x="3680972" y="2975192"/>
              <a:chExt cx="576000" cy="576000"/>
            </a:xfrm>
          </p:grpSpPr>
          <p:sp>
            <p:nvSpPr>
              <p:cNvPr id="173" name="Oval 172"/>
              <p:cNvSpPr>
                <a:spLocks noChangeAspect="1"/>
              </p:cNvSpPr>
              <p:nvPr/>
            </p:nvSpPr>
            <p:spPr>
              <a:xfrm>
                <a:off x="3721454" y="3008528"/>
                <a:ext cx="504000" cy="50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  <a:effectLst>
                <a:glow rad="228600">
                  <a:srgbClr val="5FAAEF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>
                  <a:ln>
                    <a:solidFill>
                      <a:srgbClr val="5FAAEF"/>
                    </a:solidFill>
                  </a:ln>
                </a:endParaRPr>
              </a:p>
            </p:txBody>
          </p:sp>
          <p:sp>
            <p:nvSpPr>
              <p:cNvPr id="174" name="Oval 173"/>
              <p:cNvSpPr>
                <a:spLocks noChangeAspect="1"/>
              </p:cNvSpPr>
              <p:nvPr/>
            </p:nvSpPr>
            <p:spPr>
              <a:xfrm>
                <a:off x="3680972" y="2975192"/>
                <a:ext cx="576000" cy="57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171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4338650" y="3009907"/>
              <a:ext cx="520700" cy="488057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3700"/>
                </a:lnSpc>
              </a:pPr>
              <a:r>
                <a:rPr lang="en-US" sz="3700" dirty="0" smtClean="0">
                  <a:solidFill>
                    <a:schemeClr val="accent1"/>
                  </a:solidFill>
                  <a:latin typeface="Untitled1" pitchFamily="2" charset="0"/>
                </a:rPr>
                <a:t>J</a:t>
              </a:r>
              <a:endParaRPr lang="ru-RU" sz="37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4197292" y="2838531"/>
              <a:ext cx="864000" cy="8640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175" name="Group 174"/>
          <p:cNvGrpSpPr/>
          <p:nvPr/>
        </p:nvGrpSpPr>
        <p:grpSpPr>
          <a:xfrm rot="17957783">
            <a:off x="1304659" y="2606674"/>
            <a:ext cx="813600" cy="720000"/>
            <a:chOff x="1305972" y="2599154"/>
            <a:chExt cx="818835" cy="720000"/>
          </a:xfrm>
        </p:grpSpPr>
        <p:grpSp>
          <p:nvGrpSpPr>
            <p:cNvPr id="176" name="Group 175"/>
            <p:cNvGrpSpPr>
              <a:grpSpLocks noChangeAspect="1"/>
            </p:cNvGrpSpPr>
            <p:nvPr/>
          </p:nvGrpSpPr>
          <p:grpSpPr>
            <a:xfrm>
              <a:off x="1494368" y="2760731"/>
              <a:ext cx="450357" cy="396000"/>
              <a:chOff x="3683213" y="3349376"/>
              <a:chExt cx="450357" cy="396000"/>
            </a:xfrm>
          </p:grpSpPr>
          <p:sp>
            <p:nvSpPr>
              <p:cNvPr id="179" name="Hexagon 178"/>
              <p:cNvSpPr>
                <a:spLocks noChangeAspect="1"/>
              </p:cNvSpPr>
              <p:nvPr/>
            </p:nvSpPr>
            <p:spPr>
              <a:xfrm rot="19883519">
                <a:off x="3703290" y="3366135"/>
                <a:ext cx="409415" cy="360000"/>
              </a:xfrm>
              <a:prstGeom prst="hexagon">
                <a:avLst>
                  <a:gd name="adj" fmla="val 27701"/>
                  <a:gd name="vf" fmla="val 115470"/>
                </a:avLst>
              </a:prstGeom>
              <a:solidFill>
                <a:schemeClr val="bg1"/>
              </a:solidFill>
              <a:ln>
                <a:noFill/>
              </a:ln>
              <a:effectLst>
                <a:glow rad="139700">
                  <a:srgbClr val="5FAAEF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80" name="Hexagon 179"/>
              <p:cNvSpPr>
                <a:spLocks noChangeAspect="1"/>
              </p:cNvSpPr>
              <p:nvPr/>
            </p:nvSpPr>
            <p:spPr>
              <a:xfrm rot="19883519">
                <a:off x="3683213" y="3349376"/>
                <a:ext cx="450357" cy="396000"/>
              </a:xfrm>
              <a:prstGeom prst="hexagon">
                <a:avLst>
                  <a:gd name="adj" fmla="val 27701"/>
                  <a:gd name="vf" fmla="val 11547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 baseline="-25000" dirty="0"/>
              </a:p>
            </p:txBody>
          </p:sp>
        </p:grpSp>
        <p:sp>
          <p:nvSpPr>
            <p:cNvPr id="177" name="Hexagon 176"/>
            <p:cNvSpPr>
              <a:spLocks noChangeAspect="1"/>
            </p:cNvSpPr>
            <p:nvPr/>
          </p:nvSpPr>
          <p:spPr>
            <a:xfrm rot="19883519">
              <a:off x="1398624" y="2680808"/>
              <a:ext cx="634596" cy="558000"/>
            </a:xfrm>
            <a:prstGeom prst="hexagon">
              <a:avLst>
                <a:gd name="adj" fmla="val 27701"/>
                <a:gd name="vf" fmla="val 115470"/>
              </a:avLst>
            </a:prstGeom>
            <a:noFill/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baseline="-25000" dirty="0"/>
            </a:p>
          </p:txBody>
        </p:sp>
        <p:sp>
          <p:nvSpPr>
            <p:cNvPr id="178" name="Hexagon 177"/>
            <p:cNvSpPr>
              <a:spLocks noChangeAspect="1"/>
            </p:cNvSpPr>
            <p:nvPr/>
          </p:nvSpPr>
          <p:spPr>
            <a:xfrm rot="19883519">
              <a:off x="1305972" y="2599154"/>
              <a:ext cx="818835" cy="720000"/>
            </a:xfrm>
            <a:prstGeom prst="hexagon">
              <a:avLst>
                <a:gd name="adj" fmla="val 27701"/>
                <a:gd name="vf" fmla="val 115470"/>
              </a:avLst>
            </a:prstGeom>
            <a:noFill/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baseline="-25000" dirty="0"/>
            </a:p>
          </p:txBody>
        </p:sp>
      </p:grpSp>
      <p:sp>
        <p:nvSpPr>
          <p:cNvPr id="181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1492849" y="2649221"/>
            <a:ext cx="622300" cy="488057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3700"/>
              </a:lnSpc>
            </a:pPr>
            <a:r>
              <a:rPr lang="en-US" sz="2500" dirty="0" smtClean="0">
                <a:solidFill>
                  <a:schemeClr val="accent1"/>
                </a:solidFill>
                <a:latin typeface="Untitled1" pitchFamily="2" charset="0"/>
              </a:rPr>
              <a:t>e</a:t>
            </a:r>
            <a:endParaRPr lang="ru-RU" sz="2500" spc="78" dirty="0" smtClean="0">
              <a:solidFill>
                <a:schemeClr val="accent1"/>
              </a:solidFill>
              <a:latin typeface="MagistralC" pitchFamily="82" charset="0"/>
              <a:cs typeface="Arial" pitchFamily="34" charset="0"/>
            </a:endParaRPr>
          </a:p>
        </p:txBody>
      </p:sp>
      <p:grpSp>
        <p:nvGrpSpPr>
          <p:cNvPr id="182" name="Group 181"/>
          <p:cNvGrpSpPr/>
          <p:nvPr/>
        </p:nvGrpSpPr>
        <p:grpSpPr>
          <a:xfrm>
            <a:off x="8766363" y="2294651"/>
            <a:ext cx="738000" cy="833940"/>
            <a:chOff x="7535963" y="2307351"/>
            <a:chExt cx="738000" cy="833940"/>
          </a:xfrm>
        </p:grpSpPr>
        <p:grpSp>
          <p:nvGrpSpPr>
            <p:cNvPr id="183" name="Group 182"/>
            <p:cNvGrpSpPr/>
            <p:nvPr/>
          </p:nvGrpSpPr>
          <p:grpSpPr>
            <a:xfrm rot="17957783">
              <a:off x="7487993" y="2355321"/>
              <a:ext cx="833940" cy="738000"/>
              <a:chOff x="1290773" y="2599740"/>
              <a:chExt cx="839306" cy="738000"/>
            </a:xfrm>
          </p:grpSpPr>
          <p:grpSp>
            <p:nvGrpSpPr>
              <p:cNvPr id="185" name="Group 238"/>
              <p:cNvGrpSpPr>
                <a:grpSpLocks noChangeAspect="1"/>
              </p:cNvGrpSpPr>
              <p:nvPr/>
            </p:nvGrpSpPr>
            <p:grpSpPr>
              <a:xfrm>
                <a:off x="1424118" y="2723446"/>
                <a:ext cx="573183" cy="504000"/>
                <a:chOff x="3612963" y="3312091"/>
                <a:chExt cx="573183" cy="504000"/>
              </a:xfrm>
            </p:grpSpPr>
            <p:sp>
              <p:nvSpPr>
                <p:cNvPr id="188" name="Hexagon 187"/>
                <p:cNvSpPr>
                  <a:spLocks noChangeAspect="1"/>
                </p:cNvSpPr>
                <p:nvPr/>
              </p:nvSpPr>
              <p:spPr>
                <a:xfrm rot="19883519">
                  <a:off x="3652968" y="3348077"/>
                  <a:ext cx="491299" cy="432000"/>
                </a:xfrm>
                <a:prstGeom prst="hexagon">
                  <a:avLst>
                    <a:gd name="adj" fmla="val 27701"/>
                    <a:gd name="vf" fmla="val 11547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glow rad="139700">
                    <a:srgbClr val="5FAAE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  <p:sp>
              <p:nvSpPr>
                <p:cNvPr id="189" name="Hexagon 188"/>
                <p:cNvSpPr>
                  <a:spLocks noChangeAspect="1"/>
                </p:cNvSpPr>
                <p:nvPr/>
              </p:nvSpPr>
              <p:spPr>
                <a:xfrm rot="19883519">
                  <a:off x="3612963" y="3312091"/>
                  <a:ext cx="573183" cy="504000"/>
                </a:xfrm>
                <a:prstGeom prst="hexagon">
                  <a:avLst>
                    <a:gd name="adj" fmla="val 27701"/>
                    <a:gd name="vf" fmla="val 11547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 baseline="-25000" dirty="0"/>
                </a:p>
              </p:txBody>
            </p:sp>
          </p:grpSp>
          <p:sp>
            <p:nvSpPr>
              <p:cNvPr id="186" name="Hexagon 185"/>
              <p:cNvSpPr>
                <a:spLocks noChangeAspect="1"/>
              </p:cNvSpPr>
              <p:nvPr/>
            </p:nvSpPr>
            <p:spPr>
              <a:xfrm rot="19883519">
                <a:off x="1366285" y="2660612"/>
                <a:ext cx="696009" cy="612000"/>
              </a:xfrm>
              <a:prstGeom prst="hexagon">
                <a:avLst>
                  <a:gd name="adj" fmla="val 27701"/>
                  <a:gd name="vf" fmla="val 115470"/>
                </a:avLst>
              </a:prstGeom>
              <a:noFill/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 baseline="-25000" dirty="0"/>
              </a:p>
            </p:txBody>
          </p:sp>
          <p:sp>
            <p:nvSpPr>
              <p:cNvPr id="187" name="Hexagon 186"/>
              <p:cNvSpPr>
                <a:spLocks noChangeAspect="1"/>
              </p:cNvSpPr>
              <p:nvPr/>
            </p:nvSpPr>
            <p:spPr>
              <a:xfrm rot="19883519">
                <a:off x="1290773" y="2599740"/>
                <a:ext cx="839306" cy="738000"/>
              </a:xfrm>
              <a:prstGeom prst="hexagon">
                <a:avLst>
                  <a:gd name="adj" fmla="val 27701"/>
                  <a:gd name="vf" fmla="val 115470"/>
                </a:avLst>
              </a:prstGeom>
              <a:noFill/>
              <a:ln w="12700">
                <a:solidFill>
                  <a:schemeClr val="bg1"/>
                </a:solidFill>
                <a:prstDash val="sysDot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 baseline="-25000" dirty="0"/>
              </a:p>
            </p:txBody>
          </p:sp>
        </p:grpSp>
        <p:sp>
          <p:nvSpPr>
            <p:cNvPr id="184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7676924" y="2452007"/>
              <a:ext cx="552450" cy="488057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3700"/>
                </a:lnSpc>
              </a:pPr>
              <a:r>
                <a:rPr lang="en-US" sz="2600" dirty="0" smtClean="0">
                  <a:solidFill>
                    <a:schemeClr val="accent1"/>
                  </a:solidFill>
                  <a:latin typeface="Untitled1" pitchFamily="2" charset="0"/>
                </a:rPr>
                <a:t>h</a:t>
              </a:r>
              <a:endParaRPr lang="ru-RU" sz="26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</p:grpSp>
      <p:grpSp>
        <p:nvGrpSpPr>
          <p:cNvPr id="190" name="Group 189"/>
          <p:cNvGrpSpPr>
            <a:grpSpLocks noChangeAspect="1"/>
          </p:cNvGrpSpPr>
          <p:nvPr/>
        </p:nvGrpSpPr>
        <p:grpSpPr>
          <a:xfrm>
            <a:off x="8212326" y="3821192"/>
            <a:ext cx="669027" cy="756000"/>
            <a:chOff x="8212326" y="3821192"/>
            <a:chExt cx="669027" cy="756000"/>
          </a:xfrm>
        </p:grpSpPr>
        <p:sp>
          <p:nvSpPr>
            <p:cNvPr id="191" name="Hexagon 190"/>
            <p:cNvSpPr>
              <a:spLocks noChangeAspect="1"/>
            </p:cNvSpPr>
            <p:nvPr/>
          </p:nvSpPr>
          <p:spPr>
            <a:xfrm rot="16241302">
              <a:off x="8387411" y="4053092"/>
              <a:ext cx="325438" cy="288000"/>
            </a:xfrm>
            <a:prstGeom prst="hexagon">
              <a:avLst>
                <a:gd name="adj" fmla="val 27701"/>
                <a:gd name="vf" fmla="val 115470"/>
              </a:avLst>
            </a:prstGeom>
            <a:solidFill>
              <a:schemeClr val="bg1"/>
            </a:solidFill>
            <a:ln>
              <a:noFill/>
            </a:ln>
            <a:effectLst>
              <a:glow rad="228600">
                <a:srgbClr val="5FAAEF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grpSp>
          <p:nvGrpSpPr>
            <p:cNvPr id="192" name="Group 191"/>
            <p:cNvGrpSpPr/>
            <p:nvPr/>
          </p:nvGrpSpPr>
          <p:grpSpPr>
            <a:xfrm>
              <a:off x="8212326" y="3821192"/>
              <a:ext cx="669027" cy="756000"/>
              <a:chOff x="8901301" y="3719592"/>
              <a:chExt cx="669027" cy="756000"/>
            </a:xfrm>
          </p:grpSpPr>
          <p:grpSp>
            <p:nvGrpSpPr>
              <p:cNvPr id="193" name="Group 238"/>
              <p:cNvGrpSpPr>
                <a:grpSpLocks noChangeAspect="1"/>
              </p:cNvGrpSpPr>
              <p:nvPr/>
            </p:nvGrpSpPr>
            <p:grpSpPr>
              <a:xfrm rot="17957783">
                <a:off x="9036368" y="3914173"/>
                <a:ext cx="406800" cy="360000"/>
                <a:chOff x="3693304" y="3364806"/>
                <a:chExt cx="451625" cy="397114"/>
              </a:xfrm>
            </p:grpSpPr>
            <p:sp>
              <p:nvSpPr>
                <p:cNvPr id="196" name="Hexagon 195"/>
                <p:cNvSpPr>
                  <a:spLocks noChangeAspect="1"/>
                </p:cNvSpPr>
                <p:nvPr/>
              </p:nvSpPr>
              <p:spPr>
                <a:xfrm rot="19883519">
                  <a:off x="3736834" y="3404594"/>
                  <a:ext cx="361299" cy="317692"/>
                </a:xfrm>
                <a:prstGeom prst="hexagon">
                  <a:avLst>
                    <a:gd name="adj" fmla="val 27701"/>
                    <a:gd name="vf" fmla="val 11547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glow rad="139700">
                    <a:srgbClr val="5FAAE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  <p:sp>
              <p:nvSpPr>
                <p:cNvPr id="197" name="Hexagon 196"/>
                <p:cNvSpPr>
                  <a:spLocks noChangeAspect="1"/>
                </p:cNvSpPr>
                <p:nvPr/>
              </p:nvSpPr>
              <p:spPr>
                <a:xfrm rot="19883519">
                  <a:off x="3693304" y="3364806"/>
                  <a:ext cx="451625" cy="397114"/>
                </a:xfrm>
                <a:prstGeom prst="hexagon">
                  <a:avLst>
                    <a:gd name="adj" fmla="val 27701"/>
                    <a:gd name="vf" fmla="val 11547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 baseline="-25000" dirty="0"/>
                </a:p>
              </p:txBody>
            </p:sp>
          </p:grpSp>
          <p:sp>
            <p:nvSpPr>
              <p:cNvPr id="194" name="Hexagon 193"/>
              <p:cNvSpPr>
                <a:spLocks noChangeAspect="1"/>
              </p:cNvSpPr>
              <p:nvPr/>
            </p:nvSpPr>
            <p:spPr>
              <a:xfrm rot="16241302">
                <a:off x="8922372" y="3816211"/>
                <a:ext cx="626926" cy="554803"/>
              </a:xfrm>
              <a:prstGeom prst="hexagon">
                <a:avLst>
                  <a:gd name="adj" fmla="val 27701"/>
                  <a:gd name="vf" fmla="val 115470"/>
                </a:avLst>
              </a:prstGeom>
              <a:noFill/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 baseline="-25000" dirty="0"/>
              </a:p>
            </p:txBody>
          </p:sp>
          <p:sp>
            <p:nvSpPr>
              <p:cNvPr id="195" name="Hexagon 194"/>
              <p:cNvSpPr>
                <a:spLocks noChangeAspect="1"/>
              </p:cNvSpPr>
              <p:nvPr/>
            </p:nvSpPr>
            <p:spPr>
              <a:xfrm rot="16241302">
                <a:off x="8857815" y="3763078"/>
                <a:ext cx="756000" cy="669027"/>
              </a:xfrm>
              <a:prstGeom prst="hexagon">
                <a:avLst>
                  <a:gd name="adj" fmla="val 27701"/>
                  <a:gd name="vf" fmla="val 115470"/>
                </a:avLst>
              </a:prstGeom>
              <a:noFill/>
              <a:ln w="19050">
                <a:solidFill>
                  <a:schemeClr val="bg1"/>
                </a:solidFill>
                <a:prstDash val="sysDot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 baseline="-25000" dirty="0"/>
              </a:p>
            </p:txBody>
          </p:sp>
        </p:grpSp>
      </p:grpSp>
      <p:sp>
        <p:nvSpPr>
          <p:cNvPr id="198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8328931" y="3909787"/>
            <a:ext cx="628650" cy="488057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3700"/>
              </a:lnSpc>
            </a:pPr>
            <a:r>
              <a:rPr lang="en-US" sz="2400" dirty="0" smtClean="0">
                <a:solidFill>
                  <a:schemeClr val="accent1"/>
                </a:solidFill>
                <a:latin typeface="Untitled1" pitchFamily="2" charset="0"/>
              </a:rPr>
              <a:t>d</a:t>
            </a:r>
            <a:endParaRPr lang="ru-RU" sz="2400" spc="78" dirty="0" smtClean="0">
              <a:solidFill>
                <a:schemeClr val="accent1"/>
              </a:solidFill>
              <a:latin typeface="MagistralC" pitchFamily="82" charset="0"/>
              <a:cs typeface="Arial" pitchFamily="34" charset="0"/>
            </a:endParaRPr>
          </a:p>
        </p:txBody>
      </p:sp>
      <p:grpSp>
        <p:nvGrpSpPr>
          <p:cNvPr id="199" name="Group 198"/>
          <p:cNvGrpSpPr/>
          <p:nvPr/>
        </p:nvGrpSpPr>
        <p:grpSpPr>
          <a:xfrm>
            <a:off x="6039781" y="637983"/>
            <a:ext cx="640903" cy="540000"/>
            <a:chOff x="6039781" y="637983"/>
            <a:chExt cx="640903" cy="540000"/>
          </a:xfrm>
        </p:grpSpPr>
        <p:grpSp>
          <p:nvGrpSpPr>
            <p:cNvPr id="200" name="Group 199"/>
            <p:cNvGrpSpPr>
              <a:grpSpLocks noChangeAspect="1"/>
            </p:cNvGrpSpPr>
            <p:nvPr/>
          </p:nvGrpSpPr>
          <p:grpSpPr>
            <a:xfrm>
              <a:off x="6181938" y="749051"/>
              <a:ext cx="368474" cy="324000"/>
              <a:chOff x="3683213" y="3349376"/>
              <a:chExt cx="450357" cy="396000"/>
            </a:xfrm>
          </p:grpSpPr>
          <p:sp>
            <p:nvSpPr>
              <p:cNvPr id="203" name="Hexagon 202"/>
              <p:cNvSpPr>
                <a:spLocks noChangeAspect="1"/>
              </p:cNvSpPr>
              <p:nvPr/>
            </p:nvSpPr>
            <p:spPr>
              <a:xfrm rot="19883519">
                <a:off x="3703290" y="3366135"/>
                <a:ext cx="409415" cy="360000"/>
              </a:xfrm>
              <a:prstGeom prst="hexagon">
                <a:avLst>
                  <a:gd name="adj" fmla="val 27701"/>
                  <a:gd name="vf" fmla="val 115470"/>
                </a:avLst>
              </a:prstGeom>
              <a:solidFill>
                <a:schemeClr val="bg1"/>
              </a:solidFill>
              <a:ln>
                <a:noFill/>
              </a:ln>
              <a:effectLst>
                <a:glow rad="139700">
                  <a:srgbClr val="5FAAEF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204" name="Hexagon 203"/>
              <p:cNvSpPr>
                <a:spLocks noChangeAspect="1"/>
              </p:cNvSpPr>
              <p:nvPr/>
            </p:nvSpPr>
            <p:spPr>
              <a:xfrm rot="19883519">
                <a:off x="3683213" y="3349376"/>
                <a:ext cx="450357" cy="396000"/>
              </a:xfrm>
              <a:prstGeom prst="hexagon">
                <a:avLst>
                  <a:gd name="adj" fmla="val 27701"/>
                  <a:gd name="vf" fmla="val 11547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 baseline="-25000" dirty="0"/>
              </a:p>
            </p:txBody>
          </p:sp>
        </p:grpSp>
        <p:sp>
          <p:nvSpPr>
            <p:cNvPr id="201" name="Hexagon 200"/>
            <p:cNvSpPr/>
            <p:nvPr/>
          </p:nvSpPr>
          <p:spPr>
            <a:xfrm rot="1875351">
              <a:off x="6107010" y="692946"/>
              <a:ext cx="512532" cy="429541"/>
            </a:xfrm>
            <a:prstGeom prst="hexagon">
              <a:avLst>
                <a:gd name="adj" fmla="val 28791"/>
                <a:gd name="vf" fmla="val 115470"/>
              </a:avLst>
            </a:prstGeom>
            <a:noFill/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02" name="Hexagon 201"/>
            <p:cNvSpPr>
              <a:spLocks noChangeAspect="1"/>
            </p:cNvSpPr>
            <p:nvPr/>
          </p:nvSpPr>
          <p:spPr>
            <a:xfrm rot="1875351">
              <a:off x="6039781" y="637983"/>
              <a:ext cx="640903" cy="540000"/>
            </a:xfrm>
            <a:prstGeom prst="hexagon">
              <a:avLst>
                <a:gd name="adj" fmla="val 28791"/>
                <a:gd name="vf" fmla="val 115470"/>
              </a:avLst>
            </a:prstGeom>
            <a:noFill/>
            <a:ln w="15875" cap="sq">
              <a:solidFill>
                <a:schemeClr val="bg1"/>
              </a:solidFill>
              <a:prstDash val="sysDot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205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6183313" y="590550"/>
            <a:ext cx="603250" cy="488057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3700"/>
              </a:lnSpc>
            </a:pPr>
            <a:r>
              <a:rPr lang="en-US" sz="1800" dirty="0" smtClean="0">
                <a:solidFill>
                  <a:schemeClr val="accent1"/>
                </a:solidFill>
                <a:latin typeface="Untitled1" pitchFamily="2" charset="0"/>
              </a:rPr>
              <a:t>V</a:t>
            </a:r>
            <a:endParaRPr lang="ru-RU" sz="1800" spc="78" dirty="0" smtClean="0">
              <a:solidFill>
                <a:schemeClr val="accent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8C478B2-89F2-4632-B0A9-55770D92956F}"/>
              </a:ext>
            </a:extLst>
          </p:cNvPr>
          <p:cNvSpPr/>
          <p:nvPr/>
        </p:nvSpPr>
        <p:spPr>
          <a:xfrm>
            <a:off x="1" y="1183344"/>
            <a:ext cx="8059478" cy="195680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6985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277" tIns="35639" rIns="71277" bIns="35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100" b="1" dirty="0"/>
          </a:p>
        </p:txBody>
      </p:sp>
      <p:grpSp>
        <p:nvGrpSpPr>
          <p:cNvPr id="207" name="Group 206"/>
          <p:cNvGrpSpPr>
            <a:grpSpLocks noChangeAspect="1"/>
          </p:cNvGrpSpPr>
          <p:nvPr/>
        </p:nvGrpSpPr>
        <p:grpSpPr>
          <a:xfrm>
            <a:off x="4296233" y="188693"/>
            <a:ext cx="1872000" cy="1872000"/>
            <a:chOff x="4223663" y="116123"/>
            <a:chExt cx="2016000" cy="2016000"/>
          </a:xfrm>
        </p:grpSpPr>
        <p:sp>
          <p:nvSpPr>
            <p:cNvPr id="208" name="Donut 207"/>
            <p:cNvSpPr>
              <a:spLocks noChangeAspect="1"/>
            </p:cNvSpPr>
            <p:nvPr/>
          </p:nvSpPr>
          <p:spPr>
            <a:xfrm>
              <a:off x="4636752" y="514695"/>
              <a:ext cx="1209600" cy="1209600"/>
            </a:xfrm>
            <a:prstGeom prst="donut">
              <a:avLst>
                <a:gd name="adj" fmla="val 7003"/>
              </a:avLst>
            </a:prstGeom>
            <a:solidFill>
              <a:schemeClr val="accent1">
                <a:lumMod val="20000"/>
                <a:lumOff val="8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solidFill>
                  <a:schemeClr val="tx1"/>
                </a:solidFill>
              </a:endParaRPr>
            </a:p>
          </p:txBody>
        </p:sp>
        <p:sp>
          <p:nvSpPr>
            <p:cNvPr id="209" name="Donut 208"/>
            <p:cNvSpPr>
              <a:spLocks noChangeAspect="1"/>
            </p:cNvSpPr>
            <p:nvPr/>
          </p:nvSpPr>
          <p:spPr>
            <a:xfrm>
              <a:off x="4463141" y="348344"/>
              <a:ext cx="1548000" cy="1548000"/>
            </a:xfrm>
            <a:prstGeom prst="donut">
              <a:avLst>
                <a:gd name="adj" fmla="val 8696"/>
              </a:avLst>
            </a:prstGeom>
            <a:solidFill>
              <a:schemeClr val="accent1">
                <a:lumMod val="20000"/>
                <a:lumOff val="80000"/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solidFill>
                  <a:schemeClr val="tx1"/>
                </a:solidFill>
              </a:endParaRPr>
            </a:p>
          </p:txBody>
        </p:sp>
        <p:sp>
          <p:nvSpPr>
            <p:cNvPr id="210" name="Donut 209"/>
            <p:cNvSpPr>
              <a:spLocks noChangeAspect="1"/>
            </p:cNvSpPr>
            <p:nvPr/>
          </p:nvSpPr>
          <p:spPr>
            <a:xfrm>
              <a:off x="4223663" y="116123"/>
              <a:ext cx="2016000" cy="2016000"/>
            </a:xfrm>
            <a:prstGeom prst="donut">
              <a:avLst>
                <a:gd name="adj" fmla="val 10496"/>
              </a:avLst>
            </a:prstGeom>
            <a:solidFill>
              <a:schemeClr val="accent1">
                <a:lumMod val="20000"/>
                <a:lumOff val="80000"/>
                <a:alpha val="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solidFill>
                  <a:schemeClr val="tx1"/>
                </a:solidFill>
              </a:endParaRPr>
            </a:p>
          </p:txBody>
        </p:sp>
      </p:grpSp>
      <p:sp>
        <p:nvSpPr>
          <p:cNvPr id="434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745451" y="1718403"/>
            <a:ext cx="7205384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2200"/>
              </a:lnSpc>
            </a:pPr>
            <a:r>
              <a:rPr lang="ru-RU" sz="55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</a:rPr>
              <a:t>Да спасим</a:t>
            </a:r>
            <a:endParaRPr lang="ru-RU" sz="5500" dirty="0" smtClean="0">
              <a:solidFill>
                <a:schemeClr val="accent1">
                  <a:lumMod val="50000"/>
                </a:schemeClr>
              </a:solidFill>
              <a:latin typeface="MagistralC" pitchFamily="82" charset="0"/>
            </a:endParaRPr>
          </a:p>
          <a:p>
            <a:pPr>
              <a:lnSpc>
                <a:spcPts val="2200"/>
              </a:lnSpc>
            </a:pPr>
            <a:endParaRPr lang="ru-RU" sz="5500" dirty="0" smtClean="0">
              <a:solidFill>
                <a:schemeClr val="accent1">
                  <a:lumMod val="50000"/>
                </a:schemeClr>
              </a:solidFill>
              <a:latin typeface="MagistralC" pitchFamily="82" charset="0"/>
              <a:cs typeface="Arial"/>
            </a:endParaRPr>
          </a:p>
          <a:p>
            <a:pPr>
              <a:lnSpc>
                <a:spcPts val="2200"/>
              </a:lnSpc>
            </a:pPr>
            <a:endParaRPr lang="ru-RU" sz="5500" dirty="0" smtClean="0">
              <a:solidFill>
                <a:schemeClr val="accent1">
                  <a:lumMod val="50000"/>
                </a:schemeClr>
              </a:solidFill>
              <a:latin typeface="MagistralC" pitchFamily="82" charset="0"/>
              <a:cs typeface="Arial"/>
            </a:endParaRPr>
          </a:p>
          <a:p>
            <a:pPr>
              <a:lnSpc>
                <a:spcPts val="2200"/>
              </a:lnSpc>
            </a:pPr>
            <a:r>
              <a:rPr lang="ru-RU" sz="55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/>
              </a:rPr>
              <a:t>			</a:t>
            </a:r>
            <a:r>
              <a:rPr lang="ru-RU" sz="5500" dirty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/>
              </a:rPr>
              <a:t>з</a:t>
            </a:r>
            <a:r>
              <a:rPr lang="ru-RU" sz="55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/>
              </a:rPr>
              <a:t>елената сделка!</a:t>
            </a:r>
            <a:endParaRPr lang="en-US" sz="5500" dirty="0">
              <a:solidFill>
                <a:schemeClr val="accent1">
                  <a:lumMod val="50000"/>
                </a:schemeClr>
              </a:solidFill>
              <a:latin typeface="Opinion Pro ExCn 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0660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516" y="1107552"/>
            <a:ext cx="7030431" cy="28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50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ud-internet-information-data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30000"/>
          </a:blip>
          <a:srcRect l="13366" t="-49" r="70372" b="382"/>
          <a:stretch>
            <a:fillRect/>
          </a:stretch>
        </p:blipFill>
        <p:spPr>
          <a:xfrm>
            <a:off x="1" y="0"/>
            <a:ext cx="1940866" cy="5355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276675" y="175475"/>
            <a:ext cx="1611563" cy="256640"/>
          </a:xfrm>
          <a:prstGeom prst="rect">
            <a:avLst/>
          </a:prstGeom>
          <a:noFill/>
          <a:ln>
            <a:noFill/>
          </a:ln>
        </p:spPr>
        <p:txBody>
          <a:bodyPr wrap="square" lIns="71277" tIns="35639" rIns="71277" bIns="35639" rtlCol="0" anchor="ctr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T</a:t>
            </a:r>
            <a:r>
              <a:rPr lang="en-US" altLang="ko-KR" sz="9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&amp;</a:t>
            </a:r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D </a:t>
            </a:r>
            <a:r>
              <a:rPr lang="ru-RU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Инженеринг</a:t>
            </a:r>
            <a:endParaRPr lang="ko-KR" altLang="en-US" sz="1200" b="1" dirty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1671" y="207322"/>
            <a:ext cx="1649712" cy="22587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ln w="12700">
                <a:solidFill>
                  <a:schemeClr val="bg2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04447" y="5150776"/>
            <a:ext cx="6735375" cy="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FACFBBE-D8CF-46F1-8C78-AC42130F9C37}"/>
              </a:ext>
            </a:extLst>
          </p:cNvPr>
          <p:cNvSpPr txBox="1"/>
          <p:nvPr/>
        </p:nvSpPr>
        <p:spPr>
          <a:xfrm>
            <a:off x="4181384" y="5147413"/>
            <a:ext cx="5127788" cy="287418"/>
          </a:xfrm>
          <a:prstGeom prst="rect">
            <a:avLst/>
          </a:prstGeom>
          <a:noFill/>
        </p:spPr>
        <p:txBody>
          <a:bodyPr wrap="square" lIns="71277" tIns="35639" rIns="71277" bIns="35639" rtlCol="0">
            <a:spAutoFit/>
          </a:bodyPr>
          <a:lstStyle/>
          <a:p>
            <a:pPr algn="r"/>
            <a:r>
              <a:rPr lang="ru-RU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2021  ©</a:t>
            </a:r>
            <a:r>
              <a:rPr lang="en-US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 T&amp;D Engineering</a:t>
            </a:r>
          </a:p>
          <a:p>
            <a:pPr algn="r"/>
            <a:endParaRPr lang="ko-KR" altLang="en-US" sz="700" dirty="0">
              <a:solidFill>
                <a:schemeClr val="accent1">
                  <a:lumMod val="50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447925" y="1070807"/>
            <a:ext cx="6284913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2200"/>
              </a:lnSpc>
            </a:pPr>
            <a:r>
              <a:rPr lang="ru-RU" sz="4500" dirty="0" smtClean="0">
                <a:solidFill>
                  <a:schemeClr val="accent1"/>
                </a:solidFill>
                <a:latin typeface="MagistralC" pitchFamily="82" charset="0"/>
              </a:rPr>
              <a:t>Предизвикателствата</a:t>
            </a:r>
            <a:endParaRPr lang="en-US" sz="4500" dirty="0">
              <a:solidFill>
                <a:schemeClr val="accent1"/>
              </a:solidFill>
              <a:latin typeface="Opinion Pro ExCn Lt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27CFAF-7CCE-44BB-AF72-C1F244779008}"/>
              </a:ext>
            </a:extLst>
          </p:cNvPr>
          <p:cNvGrpSpPr/>
          <p:nvPr/>
        </p:nvGrpSpPr>
        <p:grpSpPr>
          <a:xfrm>
            <a:off x="-632193" y="914395"/>
            <a:ext cx="2431312" cy="1396411"/>
            <a:chOff x="2491486" y="2166705"/>
            <a:chExt cx="4786450" cy="3429727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1" name="Graphic 166">
              <a:extLst>
                <a:ext uri="{FF2B5EF4-FFF2-40B4-BE49-F238E27FC236}">
                  <a16:creationId xmlns:a16="http://schemas.microsoft.com/office/drawing/2014/main" id="{76D1291D-A11D-4617-ACBA-1EB139B4784E}"/>
                </a:ext>
              </a:extLst>
            </p:cNvPr>
            <p:cNvGrpSpPr/>
            <p:nvPr/>
          </p:nvGrpSpPr>
          <p:grpSpPr>
            <a:xfrm rot="10800000">
              <a:off x="2736207" y="2565662"/>
              <a:ext cx="3591640" cy="768191"/>
              <a:chOff x="4298394" y="3045618"/>
              <a:chExt cx="3591640" cy="768191"/>
            </a:xfrm>
            <a:grpFill/>
          </p:grpSpPr>
          <p:sp>
            <p:nvSpPr>
              <p:cNvPr id="213" name="Freeform: Shape 217">
                <a:extLst>
                  <a:ext uri="{FF2B5EF4-FFF2-40B4-BE49-F238E27FC236}">
                    <a16:creationId xmlns:a16="http://schemas.microsoft.com/office/drawing/2014/main" id="{0C3E7658-13F9-4CBF-AEBE-89CAA6F8F54B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8">
                <a:extLst>
                  <a:ext uri="{FF2B5EF4-FFF2-40B4-BE49-F238E27FC236}">
                    <a16:creationId xmlns:a16="http://schemas.microsoft.com/office/drawing/2014/main" id="{E1216653-ACFD-4626-BFCB-8D8BE8D02F14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9">
                <a:extLst>
                  <a:ext uri="{FF2B5EF4-FFF2-40B4-BE49-F238E27FC236}">
                    <a16:creationId xmlns:a16="http://schemas.microsoft.com/office/drawing/2014/main" id="{A5CCD930-C3E6-48FA-A447-1EF7D945F322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20">
                <a:extLst>
                  <a:ext uri="{FF2B5EF4-FFF2-40B4-BE49-F238E27FC236}">
                    <a16:creationId xmlns:a16="http://schemas.microsoft.com/office/drawing/2014/main" id="{82BFDAAB-DF19-4F7A-B787-7EECCB733C0E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21">
                <a:extLst>
                  <a:ext uri="{FF2B5EF4-FFF2-40B4-BE49-F238E27FC236}">
                    <a16:creationId xmlns:a16="http://schemas.microsoft.com/office/drawing/2014/main" id="{F437D5C5-EE11-43BB-8CFE-7DBEE78813D0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22">
                <a:extLst>
                  <a:ext uri="{FF2B5EF4-FFF2-40B4-BE49-F238E27FC236}">
                    <a16:creationId xmlns:a16="http://schemas.microsoft.com/office/drawing/2014/main" id="{33FE45C7-7743-4279-9599-CFD691F575D1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23">
                <a:extLst>
                  <a:ext uri="{FF2B5EF4-FFF2-40B4-BE49-F238E27FC236}">
                    <a16:creationId xmlns:a16="http://schemas.microsoft.com/office/drawing/2014/main" id="{45E7C030-0A90-48B1-937F-520F1B809878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24">
                <a:extLst>
                  <a:ext uri="{FF2B5EF4-FFF2-40B4-BE49-F238E27FC236}">
                    <a16:creationId xmlns:a16="http://schemas.microsoft.com/office/drawing/2014/main" id="{3BDE8C39-785B-46E9-AAF8-25DC0AC99815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5">
                <a:extLst>
                  <a:ext uri="{FF2B5EF4-FFF2-40B4-BE49-F238E27FC236}">
                    <a16:creationId xmlns:a16="http://schemas.microsoft.com/office/drawing/2014/main" id="{7D2CFCE9-4A76-4C62-AE02-F9D55300A536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6">
                <a:extLst>
                  <a:ext uri="{FF2B5EF4-FFF2-40B4-BE49-F238E27FC236}">
                    <a16:creationId xmlns:a16="http://schemas.microsoft.com/office/drawing/2014/main" id="{47D7CCC1-F881-4ABF-AECE-D88DBC94EFC3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7">
                <a:extLst>
                  <a:ext uri="{FF2B5EF4-FFF2-40B4-BE49-F238E27FC236}">
                    <a16:creationId xmlns:a16="http://schemas.microsoft.com/office/drawing/2014/main" id="{94DE75FA-1EA7-4225-A57A-25BDB3025F06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8">
                <a:extLst>
                  <a:ext uri="{FF2B5EF4-FFF2-40B4-BE49-F238E27FC236}">
                    <a16:creationId xmlns:a16="http://schemas.microsoft.com/office/drawing/2014/main" id="{1279FD30-1398-48F1-A83C-BFF6FCEC5138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9">
                <a:extLst>
                  <a:ext uri="{FF2B5EF4-FFF2-40B4-BE49-F238E27FC236}">
                    <a16:creationId xmlns:a16="http://schemas.microsoft.com/office/drawing/2014/main" id="{CBC0C658-C164-4854-B9CA-48A7CE2357A7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30">
                <a:extLst>
                  <a:ext uri="{FF2B5EF4-FFF2-40B4-BE49-F238E27FC236}">
                    <a16:creationId xmlns:a16="http://schemas.microsoft.com/office/drawing/2014/main" id="{CDD35EAA-05AE-467C-8616-2A559406A9B3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31">
                <a:extLst>
                  <a:ext uri="{FF2B5EF4-FFF2-40B4-BE49-F238E27FC236}">
                    <a16:creationId xmlns:a16="http://schemas.microsoft.com/office/drawing/2014/main" id="{C293E587-D473-40B1-9D2C-47C318FDEB18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32">
                <a:extLst>
                  <a:ext uri="{FF2B5EF4-FFF2-40B4-BE49-F238E27FC236}">
                    <a16:creationId xmlns:a16="http://schemas.microsoft.com/office/drawing/2014/main" id="{28CFF37B-A016-4F71-A8E3-FBFE29F03E9B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33">
                <a:extLst>
                  <a:ext uri="{FF2B5EF4-FFF2-40B4-BE49-F238E27FC236}">
                    <a16:creationId xmlns:a16="http://schemas.microsoft.com/office/drawing/2014/main" id="{85DBBD7E-EF65-47BA-80AE-33A4F245A9E6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34">
                <a:extLst>
                  <a:ext uri="{FF2B5EF4-FFF2-40B4-BE49-F238E27FC236}">
                    <a16:creationId xmlns:a16="http://schemas.microsoft.com/office/drawing/2014/main" id="{CC42ECB2-55FD-4854-AB69-0D3E661F3F98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5">
                <a:extLst>
                  <a:ext uri="{FF2B5EF4-FFF2-40B4-BE49-F238E27FC236}">
                    <a16:creationId xmlns:a16="http://schemas.microsoft.com/office/drawing/2014/main" id="{9A1734F4-3CAA-48BF-BA98-9A10C038B700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6">
                <a:extLst>
                  <a:ext uri="{FF2B5EF4-FFF2-40B4-BE49-F238E27FC236}">
                    <a16:creationId xmlns:a16="http://schemas.microsoft.com/office/drawing/2014/main" id="{CE1322D1-740B-4847-88F0-6EC72D2F41E9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2" name="Graphic 16">
              <a:extLst>
                <a:ext uri="{FF2B5EF4-FFF2-40B4-BE49-F238E27FC236}">
                  <a16:creationId xmlns:a16="http://schemas.microsoft.com/office/drawing/2014/main" id="{30F04740-12EB-497B-8B91-51D4B31E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491486" y="3466203"/>
              <a:ext cx="3600450" cy="771525"/>
            </a:xfrm>
            <a:prstGeom prst="rect">
              <a:avLst/>
            </a:prstGeom>
          </p:spPr>
        </p:pic>
        <p:pic>
          <p:nvPicPr>
            <p:cNvPr id="13" name="Graphic 17">
              <a:extLst>
                <a:ext uri="{FF2B5EF4-FFF2-40B4-BE49-F238E27FC236}">
                  <a16:creationId xmlns:a16="http://schemas.microsoft.com/office/drawing/2014/main" id="{8ECA97C9-D664-4952-9EC2-18F60B03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593436" y="3868249"/>
              <a:ext cx="3600450" cy="771525"/>
            </a:xfrm>
            <a:prstGeom prst="rect">
              <a:avLst/>
            </a:prstGeom>
          </p:spPr>
        </p:pic>
        <p:pic>
          <p:nvPicPr>
            <p:cNvPr id="14" name="Graphic 18">
              <a:extLst>
                <a:ext uri="{FF2B5EF4-FFF2-40B4-BE49-F238E27FC236}">
                  <a16:creationId xmlns:a16="http://schemas.microsoft.com/office/drawing/2014/main" id="{15AE8B53-1976-4CC1-8501-44A62C40E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276578" y="4508639"/>
              <a:ext cx="3600450" cy="771525"/>
            </a:xfrm>
            <a:prstGeom prst="rect">
              <a:avLst/>
            </a:prstGeom>
          </p:spPr>
        </p:pic>
        <p:grpSp>
          <p:nvGrpSpPr>
            <p:cNvPr id="15" name="Graphic 166">
              <a:extLst>
                <a:ext uri="{FF2B5EF4-FFF2-40B4-BE49-F238E27FC236}">
                  <a16:creationId xmlns:a16="http://schemas.microsoft.com/office/drawing/2014/main" id="{8D1099EE-B7D4-471F-BF10-B35A2B31867D}"/>
                </a:ext>
              </a:extLst>
            </p:cNvPr>
            <p:cNvGrpSpPr/>
            <p:nvPr/>
          </p:nvGrpSpPr>
          <p:grpSpPr>
            <a:xfrm rot="10800000">
              <a:off x="2851116" y="3792900"/>
              <a:ext cx="3591640" cy="768191"/>
              <a:chOff x="4298394" y="3045618"/>
              <a:chExt cx="3591640" cy="768191"/>
            </a:xfrm>
            <a:grpFill/>
          </p:grpSpPr>
          <p:sp>
            <p:nvSpPr>
              <p:cNvPr id="193" name="Freeform: Shape 197">
                <a:extLst>
                  <a:ext uri="{FF2B5EF4-FFF2-40B4-BE49-F238E27FC236}">
                    <a16:creationId xmlns:a16="http://schemas.microsoft.com/office/drawing/2014/main" id="{3CDC641A-4F40-4017-BD1B-202F15753539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8">
                <a:extLst>
                  <a:ext uri="{FF2B5EF4-FFF2-40B4-BE49-F238E27FC236}">
                    <a16:creationId xmlns:a16="http://schemas.microsoft.com/office/drawing/2014/main" id="{0ED0D901-344C-4A93-B612-ACF6ABD620BF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9">
                <a:extLst>
                  <a:ext uri="{FF2B5EF4-FFF2-40B4-BE49-F238E27FC236}">
                    <a16:creationId xmlns:a16="http://schemas.microsoft.com/office/drawing/2014/main" id="{D76E62BE-68EA-401C-92CA-3588760BF1B5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200">
                <a:extLst>
                  <a:ext uri="{FF2B5EF4-FFF2-40B4-BE49-F238E27FC236}">
                    <a16:creationId xmlns:a16="http://schemas.microsoft.com/office/drawing/2014/main" id="{4A2DB005-CDA6-49F9-A1A0-159D3B4FF439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201">
                <a:extLst>
                  <a:ext uri="{FF2B5EF4-FFF2-40B4-BE49-F238E27FC236}">
                    <a16:creationId xmlns:a16="http://schemas.microsoft.com/office/drawing/2014/main" id="{BE6DB662-7BE4-408B-8D05-2F00EA92E9AA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202">
                <a:extLst>
                  <a:ext uri="{FF2B5EF4-FFF2-40B4-BE49-F238E27FC236}">
                    <a16:creationId xmlns:a16="http://schemas.microsoft.com/office/drawing/2014/main" id="{ABF88796-79B6-4671-B97D-210D5B3B95E1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203">
                <a:extLst>
                  <a:ext uri="{FF2B5EF4-FFF2-40B4-BE49-F238E27FC236}">
                    <a16:creationId xmlns:a16="http://schemas.microsoft.com/office/drawing/2014/main" id="{AC6B51A1-D75D-461D-ACE9-383CE899A2C4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204">
                <a:extLst>
                  <a:ext uri="{FF2B5EF4-FFF2-40B4-BE49-F238E27FC236}">
                    <a16:creationId xmlns:a16="http://schemas.microsoft.com/office/drawing/2014/main" id="{3B86DBE1-D05E-4718-AD02-9F8C213E57A3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5">
                <a:extLst>
                  <a:ext uri="{FF2B5EF4-FFF2-40B4-BE49-F238E27FC236}">
                    <a16:creationId xmlns:a16="http://schemas.microsoft.com/office/drawing/2014/main" id="{FB5A3C0A-F51C-406C-903A-81EC28413ED3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6">
                <a:extLst>
                  <a:ext uri="{FF2B5EF4-FFF2-40B4-BE49-F238E27FC236}">
                    <a16:creationId xmlns:a16="http://schemas.microsoft.com/office/drawing/2014/main" id="{CA2672FA-B090-443C-B8A7-37F5F9E30E4B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7">
                <a:extLst>
                  <a:ext uri="{FF2B5EF4-FFF2-40B4-BE49-F238E27FC236}">
                    <a16:creationId xmlns:a16="http://schemas.microsoft.com/office/drawing/2014/main" id="{6532AE46-43A4-4B05-9928-DD3C0E4ED06B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8">
                <a:extLst>
                  <a:ext uri="{FF2B5EF4-FFF2-40B4-BE49-F238E27FC236}">
                    <a16:creationId xmlns:a16="http://schemas.microsoft.com/office/drawing/2014/main" id="{D344CFFD-4038-43A9-A5CA-5B07A92C928F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9">
                <a:extLst>
                  <a:ext uri="{FF2B5EF4-FFF2-40B4-BE49-F238E27FC236}">
                    <a16:creationId xmlns:a16="http://schemas.microsoft.com/office/drawing/2014/main" id="{624B330C-474E-4999-BA9B-8F048E81DC74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10">
                <a:extLst>
                  <a:ext uri="{FF2B5EF4-FFF2-40B4-BE49-F238E27FC236}">
                    <a16:creationId xmlns:a16="http://schemas.microsoft.com/office/drawing/2014/main" id="{FA1AEEF2-F04B-45A5-9054-A46D60512E5D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11">
                <a:extLst>
                  <a:ext uri="{FF2B5EF4-FFF2-40B4-BE49-F238E27FC236}">
                    <a16:creationId xmlns:a16="http://schemas.microsoft.com/office/drawing/2014/main" id="{137509FC-32AF-4044-A39F-219F1F3C00F0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12">
                <a:extLst>
                  <a:ext uri="{FF2B5EF4-FFF2-40B4-BE49-F238E27FC236}">
                    <a16:creationId xmlns:a16="http://schemas.microsoft.com/office/drawing/2014/main" id="{FE839D09-DE1A-4E16-A06E-0D4B748DD1C5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13">
                <a:extLst>
                  <a:ext uri="{FF2B5EF4-FFF2-40B4-BE49-F238E27FC236}">
                    <a16:creationId xmlns:a16="http://schemas.microsoft.com/office/drawing/2014/main" id="{F9ABAC86-6FA1-49A0-9795-68885474762A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14">
                <a:extLst>
                  <a:ext uri="{FF2B5EF4-FFF2-40B4-BE49-F238E27FC236}">
                    <a16:creationId xmlns:a16="http://schemas.microsoft.com/office/drawing/2014/main" id="{300D4050-0144-4A34-8927-846E6A2EA3F0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5">
                <a:extLst>
                  <a:ext uri="{FF2B5EF4-FFF2-40B4-BE49-F238E27FC236}">
                    <a16:creationId xmlns:a16="http://schemas.microsoft.com/office/drawing/2014/main" id="{EBC56B67-1AC9-4E2C-997D-0A7334E794D3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6">
                <a:extLst>
                  <a:ext uri="{FF2B5EF4-FFF2-40B4-BE49-F238E27FC236}">
                    <a16:creationId xmlns:a16="http://schemas.microsoft.com/office/drawing/2014/main" id="{297E33E8-0E89-4392-B96A-C698A4C4F6F8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" name="Graphic 166">
              <a:extLst>
                <a:ext uri="{FF2B5EF4-FFF2-40B4-BE49-F238E27FC236}">
                  <a16:creationId xmlns:a16="http://schemas.microsoft.com/office/drawing/2014/main" id="{F9141121-0887-4503-8F6F-E910C6356BEF}"/>
                </a:ext>
              </a:extLst>
            </p:cNvPr>
            <p:cNvGrpSpPr/>
            <p:nvPr/>
          </p:nvGrpSpPr>
          <p:grpSpPr>
            <a:xfrm>
              <a:off x="3818409" y="2183378"/>
              <a:ext cx="2675404" cy="572224"/>
              <a:chOff x="4298394" y="3045618"/>
              <a:chExt cx="3591640" cy="768191"/>
            </a:xfrm>
            <a:grpFill/>
          </p:grpSpPr>
          <p:sp>
            <p:nvSpPr>
              <p:cNvPr id="173" name="Freeform: Shape 177">
                <a:extLst>
                  <a:ext uri="{FF2B5EF4-FFF2-40B4-BE49-F238E27FC236}">
                    <a16:creationId xmlns:a16="http://schemas.microsoft.com/office/drawing/2014/main" id="{BFE743C3-C9CB-4F8D-B83C-FFD63D87EA77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8">
                <a:extLst>
                  <a:ext uri="{FF2B5EF4-FFF2-40B4-BE49-F238E27FC236}">
                    <a16:creationId xmlns:a16="http://schemas.microsoft.com/office/drawing/2014/main" id="{3A02079A-A908-4D69-9E5C-27041294C01D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9">
                <a:extLst>
                  <a:ext uri="{FF2B5EF4-FFF2-40B4-BE49-F238E27FC236}">
                    <a16:creationId xmlns:a16="http://schemas.microsoft.com/office/drawing/2014/main" id="{82CA9E4E-E851-4F0C-8944-4E54BF49EF16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80">
                <a:extLst>
                  <a:ext uri="{FF2B5EF4-FFF2-40B4-BE49-F238E27FC236}">
                    <a16:creationId xmlns:a16="http://schemas.microsoft.com/office/drawing/2014/main" id="{C01AC133-BFF8-4799-8BC0-258CEF5959E7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81">
                <a:extLst>
                  <a:ext uri="{FF2B5EF4-FFF2-40B4-BE49-F238E27FC236}">
                    <a16:creationId xmlns:a16="http://schemas.microsoft.com/office/drawing/2014/main" id="{E0A308CB-E865-4BE4-835E-67F5AFD8E08C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82">
                <a:extLst>
                  <a:ext uri="{FF2B5EF4-FFF2-40B4-BE49-F238E27FC236}">
                    <a16:creationId xmlns:a16="http://schemas.microsoft.com/office/drawing/2014/main" id="{BBFE1FF2-4B02-470F-9692-611D559364FA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83">
                <a:extLst>
                  <a:ext uri="{FF2B5EF4-FFF2-40B4-BE49-F238E27FC236}">
                    <a16:creationId xmlns:a16="http://schemas.microsoft.com/office/drawing/2014/main" id="{90A4245A-9E01-4413-A377-4DE08CE19346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84">
                <a:extLst>
                  <a:ext uri="{FF2B5EF4-FFF2-40B4-BE49-F238E27FC236}">
                    <a16:creationId xmlns:a16="http://schemas.microsoft.com/office/drawing/2014/main" id="{8BDBAE93-F6C7-4BBA-8648-68BE38BB7E84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5">
                <a:extLst>
                  <a:ext uri="{FF2B5EF4-FFF2-40B4-BE49-F238E27FC236}">
                    <a16:creationId xmlns:a16="http://schemas.microsoft.com/office/drawing/2014/main" id="{03CCA2E8-9C2A-4C3B-B0A4-ACBB56BEB9C1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6">
                <a:extLst>
                  <a:ext uri="{FF2B5EF4-FFF2-40B4-BE49-F238E27FC236}">
                    <a16:creationId xmlns:a16="http://schemas.microsoft.com/office/drawing/2014/main" id="{039D8114-8423-4F98-9353-D80A9E17B560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7">
                <a:extLst>
                  <a:ext uri="{FF2B5EF4-FFF2-40B4-BE49-F238E27FC236}">
                    <a16:creationId xmlns:a16="http://schemas.microsoft.com/office/drawing/2014/main" id="{D8B688EA-5247-47BB-B46C-05D54295EE5D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8">
                <a:extLst>
                  <a:ext uri="{FF2B5EF4-FFF2-40B4-BE49-F238E27FC236}">
                    <a16:creationId xmlns:a16="http://schemas.microsoft.com/office/drawing/2014/main" id="{5985AD2D-D780-4BA6-8F3B-D6125630D344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9">
                <a:extLst>
                  <a:ext uri="{FF2B5EF4-FFF2-40B4-BE49-F238E27FC236}">
                    <a16:creationId xmlns:a16="http://schemas.microsoft.com/office/drawing/2014/main" id="{FE5199ED-47F4-4AA8-A405-9F43533E65E2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90">
                <a:extLst>
                  <a:ext uri="{FF2B5EF4-FFF2-40B4-BE49-F238E27FC236}">
                    <a16:creationId xmlns:a16="http://schemas.microsoft.com/office/drawing/2014/main" id="{5B32631E-A1E2-433A-8EF4-2568546E8699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91">
                <a:extLst>
                  <a:ext uri="{FF2B5EF4-FFF2-40B4-BE49-F238E27FC236}">
                    <a16:creationId xmlns:a16="http://schemas.microsoft.com/office/drawing/2014/main" id="{C5E6474F-FE3E-4FE3-8ED7-9AC852164B55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92">
                <a:extLst>
                  <a:ext uri="{FF2B5EF4-FFF2-40B4-BE49-F238E27FC236}">
                    <a16:creationId xmlns:a16="http://schemas.microsoft.com/office/drawing/2014/main" id="{25A8DCEA-F6D5-4023-A567-5E049C3A12E4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93">
                <a:extLst>
                  <a:ext uri="{FF2B5EF4-FFF2-40B4-BE49-F238E27FC236}">
                    <a16:creationId xmlns:a16="http://schemas.microsoft.com/office/drawing/2014/main" id="{AF05903D-B940-468C-B78D-F95F0FC28FC1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94">
                <a:extLst>
                  <a:ext uri="{FF2B5EF4-FFF2-40B4-BE49-F238E27FC236}">
                    <a16:creationId xmlns:a16="http://schemas.microsoft.com/office/drawing/2014/main" id="{BC974302-55EB-4179-A85C-4253093217AF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5">
                <a:extLst>
                  <a:ext uri="{FF2B5EF4-FFF2-40B4-BE49-F238E27FC236}">
                    <a16:creationId xmlns:a16="http://schemas.microsoft.com/office/drawing/2014/main" id="{9196BBF4-D47A-46DA-A8BE-90951167D054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6">
                <a:extLst>
                  <a:ext uri="{FF2B5EF4-FFF2-40B4-BE49-F238E27FC236}">
                    <a16:creationId xmlns:a16="http://schemas.microsoft.com/office/drawing/2014/main" id="{E23214B6-1C4F-4C8B-B030-25C78163DF8C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234">
              <a:extLst>
                <a:ext uri="{FF2B5EF4-FFF2-40B4-BE49-F238E27FC236}">
                  <a16:creationId xmlns:a16="http://schemas.microsoft.com/office/drawing/2014/main" id="{0E8BC87D-2319-4EA6-B5B3-DDC5ED3EF8F9}"/>
                </a:ext>
              </a:extLst>
            </p:cNvPr>
            <p:cNvGrpSpPr/>
            <p:nvPr/>
          </p:nvGrpSpPr>
          <p:grpSpPr>
            <a:xfrm>
              <a:off x="3267975" y="2332275"/>
              <a:ext cx="3501920" cy="1194157"/>
              <a:chOff x="7533182" y="1351307"/>
              <a:chExt cx="4265295" cy="1454468"/>
            </a:xfrm>
            <a:grpFill/>
          </p:grpSpPr>
          <p:sp>
            <p:nvSpPr>
              <p:cNvPr id="167" name="Freeform: Shape 171">
                <a:extLst>
                  <a:ext uri="{FF2B5EF4-FFF2-40B4-BE49-F238E27FC236}">
                    <a16:creationId xmlns:a16="http://schemas.microsoft.com/office/drawing/2014/main" id="{452A628C-535B-4754-8D97-5EF9FC4A41D3}"/>
                  </a:ext>
                </a:extLst>
              </p:cNvPr>
              <p:cNvSpPr/>
              <p:nvPr/>
            </p:nvSpPr>
            <p:spPr>
              <a:xfrm>
                <a:off x="8179930" y="1579907"/>
                <a:ext cx="3581400" cy="762000"/>
              </a:xfrm>
              <a:custGeom>
                <a:avLst/>
                <a:gdLst>
                  <a:gd name="connsiteX0" fmla="*/ 37624 w 3581400"/>
                  <a:gd name="connsiteY0" fmla="*/ 761524 h 762000"/>
                  <a:gd name="connsiteX1" fmla="*/ 7144 w 3581400"/>
                  <a:gd name="connsiteY1" fmla="*/ 731044 h 762000"/>
                  <a:gd name="connsiteX2" fmla="*/ 37624 w 3581400"/>
                  <a:gd name="connsiteY2" fmla="*/ 700564 h 762000"/>
                  <a:gd name="connsiteX3" fmla="*/ 64294 w 3581400"/>
                  <a:gd name="connsiteY3" fmla="*/ 715804 h 762000"/>
                  <a:gd name="connsiteX4" fmla="*/ 1177766 w 3581400"/>
                  <a:gd name="connsiteY4" fmla="*/ 715804 h 762000"/>
                  <a:gd name="connsiteX5" fmla="*/ 1060609 w 3581400"/>
                  <a:gd name="connsiteY5" fmla="*/ 597694 h 762000"/>
                  <a:gd name="connsiteX6" fmla="*/ 376714 w 3581400"/>
                  <a:gd name="connsiteY6" fmla="*/ 597694 h 762000"/>
                  <a:gd name="connsiteX7" fmla="*/ 350044 w 3581400"/>
                  <a:gd name="connsiteY7" fmla="*/ 612934 h 762000"/>
                  <a:gd name="connsiteX8" fmla="*/ 319564 w 3581400"/>
                  <a:gd name="connsiteY8" fmla="*/ 582454 h 762000"/>
                  <a:gd name="connsiteX9" fmla="*/ 350044 w 3581400"/>
                  <a:gd name="connsiteY9" fmla="*/ 551974 h 762000"/>
                  <a:gd name="connsiteX10" fmla="*/ 376714 w 3581400"/>
                  <a:gd name="connsiteY10" fmla="*/ 567214 h 762000"/>
                  <a:gd name="connsiteX11" fmla="*/ 804386 w 3581400"/>
                  <a:gd name="connsiteY11" fmla="*/ 567214 h 762000"/>
                  <a:gd name="connsiteX12" fmla="*/ 755809 w 3581400"/>
                  <a:gd name="connsiteY12" fmla="*/ 518636 h 762000"/>
                  <a:gd name="connsiteX13" fmla="*/ 469106 w 3581400"/>
                  <a:gd name="connsiteY13" fmla="*/ 518636 h 762000"/>
                  <a:gd name="connsiteX14" fmla="*/ 442436 w 3581400"/>
                  <a:gd name="connsiteY14" fmla="*/ 533876 h 762000"/>
                  <a:gd name="connsiteX15" fmla="*/ 411956 w 3581400"/>
                  <a:gd name="connsiteY15" fmla="*/ 503396 h 762000"/>
                  <a:gd name="connsiteX16" fmla="*/ 442436 w 3581400"/>
                  <a:gd name="connsiteY16" fmla="*/ 472916 h 762000"/>
                  <a:gd name="connsiteX17" fmla="*/ 469106 w 3581400"/>
                  <a:gd name="connsiteY17" fmla="*/ 488156 h 762000"/>
                  <a:gd name="connsiteX18" fmla="*/ 768191 w 3581400"/>
                  <a:gd name="connsiteY18" fmla="*/ 488156 h 762000"/>
                  <a:gd name="connsiteX19" fmla="*/ 846296 w 3581400"/>
                  <a:gd name="connsiteY19" fmla="*/ 566261 h 762000"/>
                  <a:gd name="connsiteX20" fmla="*/ 1072039 w 3581400"/>
                  <a:gd name="connsiteY20" fmla="*/ 566261 h 762000"/>
                  <a:gd name="connsiteX21" fmla="*/ 1219676 w 3581400"/>
                  <a:gd name="connsiteY21" fmla="*/ 713899 h 762000"/>
                  <a:gd name="connsiteX22" fmla="*/ 1376839 w 3581400"/>
                  <a:gd name="connsiteY22" fmla="*/ 713899 h 762000"/>
                  <a:gd name="connsiteX23" fmla="*/ 1540669 w 3581400"/>
                  <a:gd name="connsiteY23" fmla="*/ 550069 h 762000"/>
                  <a:gd name="connsiteX24" fmla="*/ 2015014 w 3581400"/>
                  <a:gd name="connsiteY24" fmla="*/ 550069 h 762000"/>
                  <a:gd name="connsiteX25" fmla="*/ 2253139 w 3581400"/>
                  <a:gd name="connsiteY25" fmla="*/ 311944 h 762000"/>
                  <a:gd name="connsiteX26" fmla="*/ 2012156 w 3581400"/>
                  <a:gd name="connsiteY26" fmla="*/ 311944 h 762000"/>
                  <a:gd name="connsiteX27" fmla="*/ 1900714 w 3581400"/>
                  <a:gd name="connsiteY27" fmla="*/ 426244 h 762000"/>
                  <a:gd name="connsiteX28" fmla="*/ 1742599 w 3581400"/>
                  <a:gd name="connsiteY28" fmla="*/ 426244 h 762000"/>
                  <a:gd name="connsiteX29" fmla="*/ 1715929 w 3581400"/>
                  <a:gd name="connsiteY29" fmla="*/ 441484 h 762000"/>
                  <a:gd name="connsiteX30" fmla="*/ 1685449 w 3581400"/>
                  <a:gd name="connsiteY30" fmla="*/ 411004 h 762000"/>
                  <a:gd name="connsiteX31" fmla="*/ 1715929 w 3581400"/>
                  <a:gd name="connsiteY31" fmla="*/ 380524 h 762000"/>
                  <a:gd name="connsiteX32" fmla="*/ 1742599 w 3581400"/>
                  <a:gd name="connsiteY32" fmla="*/ 395764 h 762000"/>
                  <a:gd name="connsiteX33" fmla="*/ 1888331 w 3581400"/>
                  <a:gd name="connsiteY33" fmla="*/ 395764 h 762000"/>
                  <a:gd name="connsiteX34" fmla="*/ 1970246 w 3581400"/>
                  <a:gd name="connsiteY34" fmla="*/ 313849 h 762000"/>
                  <a:gd name="connsiteX35" fmla="*/ 1623536 w 3581400"/>
                  <a:gd name="connsiteY35" fmla="*/ 313849 h 762000"/>
                  <a:gd name="connsiteX36" fmla="*/ 1400651 w 3581400"/>
                  <a:gd name="connsiteY36" fmla="*/ 536734 h 762000"/>
                  <a:gd name="connsiteX37" fmla="*/ 1393031 w 3581400"/>
                  <a:gd name="connsiteY37" fmla="*/ 566261 h 762000"/>
                  <a:gd name="connsiteX38" fmla="*/ 1371124 w 3581400"/>
                  <a:gd name="connsiteY38" fmla="*/ 574834 h 762000"/>
                  <a:gd name="connsiteX39" fmla="*/ 1349216 w 3581400"/>
                  <a:gd name="connsiteY39" fmla="*/ 566261 h 762000"/>
                  <a:gd name="connsiteX40" fmla="*/ 1340644 w 3581400"/>
                  <a:gd name="connsiteY40" fmla="*/ 544354 h 762000"/>
                  <a:gd name="connsiteX41" fmla="*/ 1349216 w 3581400"/>
                  <a:gd name="connsiteY41" fmla="*/ 522446 h 762000"/>
                  <a:gd name="connsiteX42" fmla="*/ 1371124 w 3581400"/>
                  <a:gd name="connsiteY42" fmla="*/ 513874 h 762000"/>
                  <a:gd name="connsiteX43" fmla="*/ 1379696 w 3581400"/>
                  <a:gd name="connsiteY43" fmla="*/ 514826 h 762000"/>
                  <a:gd name="connsiteX44" fmla="*/ 1439704 w 3581400"/>
                  <a:gd name="connsiteY44" fmla="*/ 454819 h 762000"/>
                  <a:gd name="connsiteX45" fmla="*/ 1025366 w 3581400"/>
                  <a:gd name="connsiteY45" fmla="*/ 454819 h 762000"/>
                  <a:gd name="connsiteX46" fmla="*/ 988219 w 3581400"/>
                  <a:gd name="connsiteY46" fmla="*/ 417671 h 762000"/>
                  <a:gd name="connsiteX47" fmla="*/ 979646 w 3581400"/>
                  <a:gd name="connsiteY47" fmla="*/ 418624 h 762000"/>
                  <a:gd name="connsiteX48" fmla="*/ 957739 w 3581400"/>
                  <a:gd name="connsiteY48" fmla="*/ 410051 h 762000"/>
                  <a:gd name="connsiteX49" fmla="*/ 949166 w 3581400"/>
                  <a:gd name="connsiteY49" fmla="*/ 388144 h 762000"/>
                  <a:gd name="connsiteX50" fmla="*/ 957739 w 3581400"/>
                  <a:gd name="connsiteY50" fmla="*/ 366236 h 762000"/>
                  <a:gd name="connsiteX51" fmla="*/ 979646 w 3581400"/>
                  <a:gd name="connsiteY51" fmla="*/ 357664 h 762000"/>
                  <a:gd name="connsiteX52" fmla="*/ 1001554 w 3581400"/>
                  <a:gd name="connsiteY52" fmla="*/ 366236 h 762000"/>
                  <a:gd name="connsiteX53" fmla="*/ 1009174 w 3581400"/>
                  <a:gd name="connsiteY53" fmla="*/ 395764 h 762000"/>
                  <a:gd name="connsiteX54" fmla="*/ 1037749 w 3581400"/>
                  <a:gd name="connsiteY54" fmla="*/ 424339 h 762000"/>
                  <a:gd name="connsiteX55" fmla="*/ 1470184 w 3581400"/>
                  <a:gd name="connsiteY55" fmla="*/ 424339 h 762000"/>
                  <a:gd name="connsiteX56" fmla="*/ 1611154 w 3581400"/>
                  <a:gd name="connsiteY56" fmla="*/ 283369 h 762000"/>
                  <a:gd name="connsiteX57" fmla="*/ 2285524 w 3581400"/>
                  <a:gd name="connsiteY57" fmla="*/ 283369 h 762000"/>
                  <a:gd name="connsiteX58" fmla="*/ 2289334 w 3581400"/>
                  <a:gd name="connsiteY58" fmla="*/ 279559 h 762000"/>
                  <a:gd name="connsiteX59" fmla="*/ 2294096 w 3581400"/>
                  <a:gd name="connsiteY59" fmla="*/ 283369 h 762000"/>
                  <a:gd name="connsiteX60" fmla="*/ 2574131 w 3581400"/>
                  <a:gd name="connsiteY60" fmla="*/ 283369 h 762000"/>
                  <a:gd name="connsiteX61" fmla="*/ 2774156 w 3581400"/>
                  <a:gd name="connsiteY61" fmla="*/ 83344 h 762000"/>
                  <a:gd name="connsiteX62" fmla="*/ 2961799 w 3581400"/>
                  <a:gd name="connsiteY62" fmla="*/ 83344 h 762000"/>
                  <a:gd name="connsiteX63" fmla="*/ 3022759 w 3581400"/>
                  <a:gd name="connsiteY63" fmla="*/ 22384 h 762000"/>
                  <a:gd name="connsiteX64" fmla="*/ 3525679 w 3581400"/>
                  <a:gd name="connsiteY64" fmla="*/ 22384 h 762000"/>
                  <a:gd name="connsiteX65" fmla="*/ 3552349 w 3581400"/>
                  <a:gd name="connsiteY65" fmla="*/ 7144 h 762000"/>
                  <a:gd name="connsiteX66" fmla="*/ 3582829 w 3581400"/>
                  <a:gd name="connsiteY66" fmla="*/ 37624 h 762000"/>
                  <a:gd name="connsiteX67" fmla="*/ 3552349 w 3581400"/>
                  <a:gd name="connsiteY67" fmla="*/ 68104 h 762000"/>
                  <a:gd name="connsiteX68" fmla="*/ 3525679 w 3581400"/>
                  <a:gd name="connsiteY68" fmla="*/ 52864 h 762000"/>
                  <a:gd name="connsiteX69" fmla="*/ 3036094 w 3581400"/>
                  <a:gd name="connsiteY69" fmla="*/ 52864 h 762000"/>
                  <a:gd name="connsiteX70" fmla="*/ 2975134 w 3581400"/>
                  <a:gd name="connsiteY70" fmla="*/ 113824 h 762000"/>
                  <a:gd name="connsiteX71" fmla="*/ 2787491 w 3581400"/>
                  <a:gd name="connsiteY71" fmla="*/ 113824 h 762000"/>
                  <a:gd name="connsiteX72" fmla="*/ 2588419 w 3581400"/>
                  <a:gd name="connsiteY72" fmla="*/ 312896 h 762000"/>
                  <a:gd name="connsiteX73" fmla="*/ 2299811 w 3581400"/>
                  <a:gd name="connsiteY73" fmla="*/ 312896 h 762000"/>
                  <a:gd name="connsiteX74" fmla="*/ 2206466 w 3581400"/>
                  <a:gd name="connsiteY74" fmla="*/ 406241 h 762000"/>
                  <a:gd name="connsiteX75" fmla="*/ 2329339 w 3581400"/>
                  <a:gd name="connsiteY75" fmla="*/ 406241 h 762000"/>
                  <a:gd name="connsiteX76" fmla="*/ 2387441 w 3581400"/>
                  <a:gd name="connsiteY76" fmla="*/ 464344 h 762000"/>
                  <a:gd name="connsiteX77" fmla="*/ 2396014 w 3581400"/>
                  <a:gd name="connsiteY77" fmla="*/ 463391 h 762000"/>
                  <a:gd name="connsiteX78" fmla="*/ 2417921 w 3581400"/>
                  <a:gd name="connsiteY78" fmla="*/ 471964 h 762000"/>
                  <a:gd name="connsiteX79" fmla="*/ 2426494 w 3581400"/>
                  <a:gd name="connsiteY79" fmla="*/ 493871 h 762000"/>
                  <a:gd name="connsiteX80" fmla="*/ 2417921 w 3581400"/>
                  <a:gd name="connsiteY80" fmla="*/ 515779 h 762000"/>
                  <a:gd name="connsiteX81" fmla="*/ 2396014 w 3581400"/>
                  <a:gd name="connsiteY81" fmla="*/ 524351 h 762000"/>
                  <a:gd name="connsiteX82" fmla="*/ 2374106 w 3581400"/>
                  <a:gd name="connsiteY82" fmla="*/ 515779 h 762000"/>
                  <a:gd name="connsiteX83" fmla="*/ 2366486 w 3581400"/>
                  <a:gd name="connsiteY83" fmla="*/ 486251 h 762000"/>
                  <a:gd name="connsiteX84" fmla="*/ 2317909 w 3581400"/>
                  <a:gd name="connsiteY84" fmla="*/ 437674 h 762000"/>
                  <a:gd name="connsiteX85" fmla="*/ 2176939 w 3581400"/>
                  <a:gd name="connsiteY85" fmla="*/ 437674 h 762000"/>
                  <a:gd name="connsiteX86" fmla="*/ 2032159 w 3581400"/>
                  <a:gd name="connsiteY86" fmla="*/ 582454 h 762000"/>
                  <a:gd name="connsiteX87" fmla="*/ 1557814 w 3581400"/>
                  <a:gd name="connsiteY87" fmla="*/ 582454 h 762000"/>
                  <a:gd name="connsiteX88" fmla="*/ 1393984 w 3581400"/>
                  <a:gd name="connsiteY88" fmla="*/ 746284 h 762000"/>
                  <a:gd name="connsiteX89" fmla="*/ 64294 w 3581400"/>
                  <a:gd name="connsiteY89" fmla="*/ 746284 h 762000"/>
                  <a:gd name="connsiteX90" fmla="*/ 37624 w 3581400"/>
                  <a:gd name="connsiteY90" fmla="*/ 761524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581400" h="762000">
                    <a:moveTo>
                      <a:pt x="37624" y="761524"/>
                    </a:moveTo>
                    <a:cubicBezTo>
                      <a:pt x="20479" y="761524"/>
                      <a:pt x="7144" y="748189"/>
                      <a:pt x="7144" y="731044"/>
                    </a:cubicBezTo>
                    <a:cubicBezTo>
                      <a:pt x="7144" y="713899"/>
                      <a:pt x="20479" y="700564"/>
                      <a:pt x="37624" y="700564"/>
                    </a:cubicBezTo>
                    <a:cubicBezTo>
                      <a:pt x="49054" y="700564"/>
                      <a:pt x="58579" y="706279"/>
                      <a:pt x="64294" y="715804"/>
                    </a:cubicBezTo>
                    <a:lnTo>
                      <a:pt x="1177766" y="715804"/>
                    </a:lnTo>
                    <a:lnTo>
                      <a:pt x="1060609" y="597694"/>
                    </a:lnTo>
                    <a:lnTo>
                      <a:pt x="376714" y="597694"/>
                    </a:lnTo>
                    <a:cubicBezTo>
                      <a:pt x="370999" y="607219"/>
                      <a:pt x="361474" y="612934"/>
                      <a:pt x="350044" y="612934"/>
                    </a:cubicBezTo>
                    <a:cubicBezTo>
                      <a:pt x="332899" y="612934"/>
                      <a:pt x="319564" y="599599"/>
                      <a:pt x="319564" y="582454"/>
                    </a:cubicBezTo>
                    <a:cubicBezTo>
                      <a:pt x="319564" y="565309"/>
                      <a:pt x="332899" y="551974"/>
                      <a:pt x="350044" y="551974"/>
                    </a:cubicBezTo>
                    <a:cubicBezTo>
                      <a:pt x="361474" y="551974"/>
                      <a:pt x="370999" y="557689"/>
                      <a:pt x="376714" y="567214"/>
                    </a:cubicBezTo>
                    <a:lnTo>
                      <a:pt x="804386" y="567214"/>
                    </a:lnTo>
                    <a:lnTo>
                      <a:pt x="755809" y="518636"/>
                    </a:lnTo>
                    <a:lnTo>
                      <a:pt x="469106" y="518636"/>
                    </a:lnTo>
                    <a:cubicBezTo>
                      <a:pt x="463391" y="528161"/>
                      <a:pt x="453866" y="533876"/>
                      <a:pt x="442436" y="533876"/>
                    </a:cubicBezTo>
                    <a:cubicBezTo>
                      <a:pt x="425291" y="533876"/>
                      <a:pt x="411956" y="520541"/>
                      <a:pt x="411956" y="503396"/>
                    </a:cubicBezTo>
                    <a:cubicBezTo>
                      <a:pt x="411956" y="486251"/>
                      <a:pt x="425291" y="472916"/>
                      <a:pt x="442436" y="472916"/>
                    </a:cubicBezTo>
                    <a:cubicBezTo>
                      <a:pt x="453866" y="472916"/>
                      <a:pt x="463391" y="478631"/>
                      <a:pt x="469106" y="488156"/>
                    </a:cubicBezTo>
                    <a:lnTo>
                      <a:pt x="768191" y="488156"/>
                    </a:lnTo>
                    <a:lnTo>
                      <a:pt x="846296" y="566261"/>
                    </a:lnTo>
                    <a:lnTo>
                      <a:pt x="1072039" y="566261"/>
                    </a:lnTo>
                    <a:lnTo>
                      <a:pt x="1219676" y="713899"/>
                    </a:lnTo>
                    <a:lnTo>
                      <a:pt x="1376839" y="713899"/>
                    </a:lnTo>
                    <a:lnTo>
                      <a:pt x="1540669" y="550069"/>
                    </a:lnTo>
                    <a:lnTo>
                      <a:pt x="2015014" y="550069"/>
                    </a:lnTo>
                    <a:lnTo>
                      <a:pt x="2253139" y="311944"/>
                    </a:lnTo>
                    <a:lnTo>
                      <a:pt x="2012156" y="311944"/>
                    </a:lnTo>
                    <a:lnTo>
                      <a:pt x="1900714" y="426244"/>
                    </a:lnTo>
                    <a:lnTo>
                      <a:pt x="1742599" y="426244"/>
                    </a:lnTo>
                    <a:cubicBezTo>
                      <a:pt x="1736884" y="435769"/>
                      <a:pt x="1727359" y="441484"/>
                      <a:pt x="1715929" y="441484"/>
                    </a:cubicBezTo>
                    <a:cubicBezTo>
                      <a:pt x="1698784" y="441484"/>
                      <a:pt x="1685449" y="428149"/>
                      <a:pt x="1685449" y="411004"/>
                    </a:cubicBezTo>
                    <a:cubicBezTo>
                      <a:pt x="1685449" y="393859"/>
                      <a:pt x="1698784" y="380524"/>
                      <a:pt x="1715929" y="380524"/>
                    </a:cubicBezTo>
                    <a:cubicBezTo>
                      <a:pt x="1727359" y="380524"/>
                      <a:pt x="1736884" y="386239"/>
                      <a:pt x="1742599" y="395764"/>
                    </a:cubicBezTo>
                    <a:lnTo>
                      <a:pt x="1888331" y="395764"/>
                    </a:lnTo>
                    <a:lnTo>
                      <a:pt x="1970246" y="313849"/>
                    </a:lnTo>
                    <a:lnTo>
                      <a:pt x="1623536" y="313849"/>
                    </a:lnTo>
                    <a:lnTo>
                      <a:pt x="1400651" y="536734"/>
                    </a:lnTo>
                    <a:cubicBezTo>
                      <a:pt x="1403509" y="547211"/>
                      <a:pt x="1400651" y="558641"/>
                      <a:pt x="1393031" y="566261"/>
                    </a:cubicBezTo>
                    <a:cubicBezTo>
                      <a:pt x="1387316" y="571976"/>
                      <a:pt x="1379696" y="574834"/>
                      <a:pt x="1371124" y="574834"/>
                    </a:cubicBezTo>
                    <a:cubicBezTo>
                      <a:pt x="1362551" y="574834"/>
                      <a:pt x="1354931" y="571976"/>
                      <a:pt x="1349216" y="566261"/>
                    </a:cubicBezTo>
                    <a:cubicBezTo>
                      <a:pt x="1343501" y="560546"/>
                      <a:pt x="1340644" y="552926"/>
                      <a:pt x="1340644" y="544354"/>
                    </a:cubicBezTo>
                    <a:cubicBezTo>
                      <a:pt x="1340644" y="535781"/>
                      <a:pt x="1343501" y="528161"/>
                      <a:pt x="1349216" y="522446"/>
                    </a:cubicBezTo>
                    <a:cubicBezTo>
                      <a:pt x="1354931" y="516731"/>
                      <a:pt x="1362551" y="513874"/>
                      <a:pt x="1371124" y="513874"/>
                    </a:cubicBezTo>
                    <a:cubicBezTo>
                      <a:pt x="1373981" y="513874"/>
                      <a:pt x="1376839" y="513874"/>
                      <a:pt x="1379696" y="514826"/>
                    </a:cubicBezTo>
                    <a:lnTo>
                      <a:pt x="1439704" y="454819"/>
                    </a:lnTo>
                    <a:lnTo>
                      <a:pt x="1025366" y="454819"/>
                    </a:lnTo>
                    <a:lnTo>
                      <a:pt x="988219" y="417671"/>
                    </a:lnTo>
                    <a:cubicBezTo>
                      <a:pt x="985361" y="418624"/>
                      <a:pt x="982504" y="418624"/>
                      <a:pt x="979646" y="418624"/>
                    </a:cubicBezTo>
                    <a:cubicBezTo>
                      <a:pt x="971074" y="418624"/>
                      <a:pt x="963454" y="415766"/>
                      <a:pt x="957739" y="410051"/>
                    </a:cubicBezTo>
                    <a:cubicBezTo>
                      <a:pt x="952024" y="404336"/>
                      <a:pt x="949166" y="396716"/>
                      <a:pt x="949166" y="388144"/>
                    </a:cubicBezTo>
                    <a:cubicBezTo>
                      <a:pt x="949166" y="379571"/>
                      <a:pt x="952024" y="371951"/>
                      <a:pt x="957739" y="366236"/>
                    </a:cubicBezTo>
                    <a:cubicBezTo>
                      <a:pt x="963454" y="360521"/>
                      <a:pt x="971074" y="357664"/>
                      <a:pt x="979646" y="357664"/>
                    </a:cubicBezTo>
                    <a:cubicBezTo>
                      <a:pt x="988219" y="357664"/>
                      <a:pt x="995839" y="360521"/>
                      <a:pt x="1001554" y="366236"/>
                    </a:cubicBezTo>
                    <a:cubicBezTo>
                      <a:pt x="1009174" y="373856"/>
                      <a:pt x="1012031" y="385286"/>
                      <a:pt x="1009174" y="395764"/>
                    </a:cubicBezTo>
                    <a:lnTo>
                      <a:pt x="1037749" y="424339"/>
                    </a:lnTo>
                    <a:lnTo>
                      <a:pt x="1470184" y="424339"/>
                    </a:lnTo>
                    <a:lnTo>
                      <a:pt x="1611154" y="283369"/>
                    </a:lnTo>
                    <a:lnTo>
                      <a:pt x="2285524" y="283369"/>
                    </a:lnTo>
                    <a:lnTo>
                      <a:pt x="2289334" y="279559"/>
                    </a:lnTo>
                    <a:lnTo>
                      <a:pt x="2294096" y="283369"/>
                    </a:lnTo>
                    <a:lnTo>
                      <a:pt x="2574131" y="283369"/>
                    </a:lnTo>
                    <a:lnTo>
                      <a:pt x="2774156" y="83344"/>
                    </a:lnTo>
                    <a:lnTo>
                      <a:pt x="2961799" y="83344"/>
                    </a:lnTo>
                    <a:lnTo>
                      <a:pt x="3022759" y="22384"/>
                    </a:lnTo>
                    <a:lnTo>
                      <a:pt x="3525679" y="22384"/>
                    </a:lnTo>
                    <a:cubicBezTo>
                      <a:pt x="3531394" y="12859"/>
                      <a:pt x="3540919" y="7144"/>
                      <a:pt x="3552349" y="7144"/>
                    </a:cubicBezTo>
                    <a:cubicBezTo>
                      <a:pt x="3569494" y="7144"/>
                      <a:pt x="3582829" y="20479"/>
                      <a:pt x="3582829" y="37624"/>
                    </a:cubicBezTo>
                    <a:cubicBezTo>
                      <a:pt x="3582829" y="54769"/>
                      <a:pt x="3569494" y="68104"/>
                      <a:pt x="3552349" y="68104"/>
                    </a:cubicBezTo>
                    <a:cubicBezTo>
                      <a:pt x="3540919" y="68104"/>
                      <a:pt x="3531394" y="62389"/>
                      <a:pt x="3525679" y="52864"/>
                    </a:cubicBezTo>
                    <a:lnTo>
                      <a:pt x="3036094" y="52864"/>
                    </a:lnTo>
                    <a:lnTo>
                      <a:pt x="2975134" y="113824"/>
                    </a:lnTo>
                    <a:lnTo>
                      <a:pt x="2787491" y="113824"/>
                    </a:lnTo>
                    <a:lnTo>
                      <a:pt x="2588419" y="312896"/>
                    </a:lnTo>
                    <a:lnTo>
                      <a:pt x="2299811" y="312896"/>
                    </a:lnTo>
                    <a:lnTo>
                      <a:pt x="2206466" y="406241"/>
                    </a:lnTo>
                    <a:lnTo>
                      <a:pt x="2329339" y="406241"/>
                    </a:lnTo>
                    <a:lnTo>
                      <a:pt x="2387441" y="464344"/>
                    </a:lnTo>
                    <a:cubicBezTo>
                      <a:pt x="2390299" y="463391"/>
                      <a:pt x="2393156" y="463391"/>
                      <a:pt x="2396014" y="463391"/>
                    </a:cubicBezTo>
                    <a:cubicBezTo>
                      <a:pt x="2404586" y="463391"/>
                      <a:pt x="2412206" y="466249"/>
                      <a:pt x="2417921" y="471964"/>
                    </a:cubicBezTo>
                    <a:cubicBezTo>
                      <a:pt x="2423636" y="477679"/>
                      <a:pt x="2426494" y="485299"/>
                      <a:pt x="2426494" y="493871"/>
                    </a:cubicBezTo>
                    <a:cubicBezTo>
                      <a:pt x="2426494" y="502444"/>
                      <a:pt x="2423636" y="510064"/>
                      <a:pt x="2417921" y="515779"/>
                    </a:cubicBezTo>
                    <a:cubicBezTo>
                      <a:pt x="2412206" y="521494"/>
                      <a:pt x="2404586" y="524351"/>
                      <a:pt x="2396014" y="524351"/>
                    </a:cubicBezTo>
                    <a:cubicBezTo>
                      <a:pt x="2387441" y="524351"/>
                      <a:pt x="2379821" y="521494"/>
                      <a:pt x="2374106" y="515779"/>
                    </a:cubicBezTo>
                    <a:cubicBezTo>
                      <a:pt x="2366486" y="508159"/>
                      <a:pt x="2363629" y="496729"/>
                      <a:pt x="2366486" y="486251"/>
                    </a:cubicBezTo>
                    <a:lnTo>
                      <a:pt x="2317909" y="437674"/>
                    </a:lnTo>
                    <a:lnTo>
                      <a:pt x="2176939" y="437674"/>
                    </a:lnTo>
                    <a:lnTo>
                      <a:pt x="2032159" y="582454"/>
                    </a:lnTo>
                    <a:lnTo>
                      <a:pt x="1557814" y="582454"/>
                    </a:lnTo>
                    <a:lnTo>
                      <a:pt x="1393984" y="746284"/>
                    </a:lnTo>
                    <a:lnTo>
                      <a:pt x="64294" y="746284"/>
                    </a:lnTo>
                    <a:cubicBezTo>
                      <a:pt x="59531" y="754856"/>
                      <a:pt x="49054" y="761524"/>
                      <a:pt x="37624" y="7615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72">
                <a:extLst>
                  <a:ext uri="{FF2B5EF4-FFF2-40B4-BE49-F238E27FC236}">
                    <a16:creationId xmlns:a16="http://schemas.microsoft.com/office/drawing/2014/main" id="{B020DC91-F1DB-4F7C-8FAD-8D2F402DB394}"/>
                  </a:ext>
                </a:extLst>
              </p:cNvPr>
              <p:cNvSpPr/>
              <p:nvPr/>
            </p:nvSpPr>
            <p:spPr>
              <a:xfrm>
                <a:off x="8190407" y="1590385"/>
                <a:ext cx="3562350" cy="742950"/>
              </a:xfrm>
              <a:custGeom>
                <a:avLst/>
                <a:gdLst>
                  <a:gd name="connsiteX0" fmla="*/ 2567464 w 3562350"/>
                  <a:gd name="connsiteY0" fmla="*/ 282416 h 742950"/>
                  <a:gd name="connsiteX1" fmla="*/ 2279809 w 3562350"/>
                  <a:gd name="connsiteY1" fmla="*/ 282416 h 742950"/>
                  <a:gd name="connsiteX2" fmla="*/ 2278856 w 3562350"/>
                  <a:gd name="connsiteY2" fmla="*/ 281464 h 742950"/>
                  <a:gd name="connsiteX3" fmla="*/ 2277904 w 3562350"/>
                  <a:gd name="connsiteY3" fmla="*/ 282416 h 742950"/>
                  <a:gd name="connsiteX4" fmla="*/ 1603534 w 3562350"/>
                  <a:gd name="connsiteY4" fmla="*/ 282416 h 742950"/>
                  <a:gd name="connsiteX5" fmla="*/ 1461611 w 3562350"/>
                  <a:gd name="connsiteY5" fmla="*/ 424339 h 742950"/>
                  <a:gd name="connsiteX6" fmla="*/ 1021556 w 3562350"/>
                  <a:gd name="connsiteY6" fmla="*/ 424339 h 742950"/>
                  <a:gd name="connsiteX7" fmla="*/ 986314 w 3562350"/>
                  <a:gd name="connsiteY7" fmla="*/ 389096 h 742950"/>
                  <a:gd name="connsiteX8" fmla="*/ 982504 w 3562350"/>
                  <a:gd name="connsiteY8" fmla="*/ 363379 h 742950"/>
                  <a:gd name="connsiteX9" fmla="*/ 952024 w 3562350"/>
                  <a:gd name="connsiteY9" fmla="*/ 363379 h 742950"/>
                  <a:gd name="connsiteX10" fmla="*/ 952024 w 3562350"/>
                  <a:gd name="connsiteY10" fmla="*/ 392906 h 742950"/>
                  <a:gd name="connsiteX11" fmla="*/ 977741 w 3562350"/>
                  <a:gd name="connsiteY11" fmla="*/ 396716 h 742950"/>
                  <a:gd name="connsiteX12" fmla="*/ 1016794 w 3562350"/>
                  <a:gd name="connsiteY12" fmla="*/ 435769 h 742950"/>
                  <a:gd name="connsiteX13" fmla="*/ 1450181 w 3562350"/>
                  <a:gd name="connsiteY13" fmla="*/ 435769 h 742950"/>
                  <a:gd name="connsiteX14" fmla="*/ 1370171 w 3562350"/>
                  <a:gd name="connsiteY14" fmla="*/ 515779 h 742950"/>
                  <a:gd name="connsiteX15" fmla="*/ 1344454 w 3562350"/>
                  <a:gd name="connsiteY15" fmla="*/ 519589 h 742950"/>
                  <a:gd name="connsiteX16" fmla="*/ 1344454 w 3562350"/>
                  <a:gd name="connsiteY16" fmla="*/ 549116 h 742950"/>
                  <a:gd name="connsiteX17" fmla="*/ 1373981 w 3562350"/>
                  <a:gd name="connsiteY17" fmla="*/ 549116 h 742950"/>
                  <a:gd name="connsiteX18" fmla="*/ 1377791 w 3562350"/>
                  <a:gd name="connsiteY18" fmla="*/ 523399 h 742950"/>
                  <a:gd name="connsiteX19" fmla="*/ 1608296 w 3562350"/>
                  <a:gd name="connsiteY19" fmla="*/ 292894 h 742950"/>
                  <a:gd name="connsiteX20" fmla="*/ 1982629 w 3562350"/>
                  <a:gd name="connsiteY20" fmla="*/ 292894 h 742950"/>
                  <a:gd name="connsiteX21" fmla="*/ 1881664 w 3562350"/>
                  <a:gd name="connsiteY21" fmla="*/ 393859 h 742950"/>
                  <a:gd name="connsiteX22" fmla="*/ 1726406 w 3562350"/>
                  <a:gd name="connsiteY22" fmla="*/ 393859 h 742950"/>
                  <a:gd name="connsiteX23" fmla="*/ 1706404 w 3562350"/>
                  <a:gd name="connsiteY23" fmla="*/ 378619 h 742950"/>
                  <a:gd name="connsiteX24" fmla="*/ 1685449 w 3562350"/>
                  <a:gd name="connsiteY24" fmla="*/ 399574 h 742950"/>
                  <a:gd name="connsiteX25" fmla="*/ 1706404 w 3562350"/>
                  <a:gd name="connsiteY25" fmla="*/ 420529 h 742950"/>
                  <a:gd name="connsiteX26" fmla="*/ 1726406 w 3562350"/>
                  <a:gd name="connsiteY26" fmla="*/ 405289 h 742950"/>
                  <a:gd name="connsiteX27" fmla="*/ 1886426 w 3562350"/>
                  <a:gd name="connsiteY27" fmla="*/ 405289 h 742950"/>
                  <a:gd name="connsiteX28" fmla="*/ 1998821 w 3562350"/>
                  <a:gd name="connsiteY28" fmla="*/ 292894 h 742950"/>
                  <a:gd name="connsiteX29" fmla="*/ 2267426 w 3562350"/>
                  <a:gd name="connsiteY29" fmla="*/ 292894 h 742950"/>
                  <a:gd name="connsiteX30" fmla="*/ 2010251 w 3562350"/>
                  <a:gd name="connsiteY30" fmla="*/ 550069 h 742950"/>
                  <a:gd name="connsiteX31" fmla="*/ 1535906 w 3562350"/>
                  <a:gd name="connsiteY31" fmla="*/ 550069 h 742950"/>
                  <a:gd name="connsiteX32" fmla="*/ 1372076 w 3562350"/>
                  <a:gd name="connsiteY32" fmla="*/ 713899 h 742950"/>
                  <a:gd name="connsiteX33" fmla="*/ 1207294 w 3562350"/>
                  <a:gd name="connsiteY33" fmla="*/ 713899 h 742950"/>
                  <a:gd name="connsiteX34" fmla="*/ 1059656 w 3562350"/>
                  <a:gd name="connsiteY34" fmla="*/ 566261 h 742950"/>
                  <a:gd name="connsiteX35" fmla="*/ 833914 w 3562350"/>
                  <a:gd name="connsiteY35" fmla="*/ 566261 h 742950"/>
                  <a:gd name="connsiteX36" fmla="*/ 833914 w 3562350"/>
                  <a:gd name="connsiteY36" fmla="*/ 566261 h 742950"/>
                  <a:gd name="connsiteX37" fmla="*/ 755809 w 3562350"/>
                  <a:gd name="connsiteY37" fmla="*/ 488156 h 742950"/>
                  <a:gd name="connsiteX38" fmla="*/ 453866 w 3562350"/>
                  <a:gd name="connsiteY38" fmla="*/ 488156 h 742950"/>
                  <a:gd name="connsiteX39" fmla="*/ 433864 w 3562350"/>
                  <a:gd name="connsiteY39" fmla="*/ 472916 h 742950"/>
                  <a:gd name="connsiteX40" fmla="*/ 412909 w 3562350"/>
                  <a:gd name="connsiteY40" fmla="*/ 493871 h 742950"/>
                  <a:gd name="connsiteX41" fmla="*/ 433864 w 3562350"/>
                  <a:gd name="connsiteY41" fmla="*/ 514826 h 742950"/>
                  <a:gd name="connsiteX42" fmla="*/ 453866 w 3562350"/>
                  <a:gd name="connsiteY42" fmla="*/ 499586 h 742950"/>
                  <a:gd name="connsiteX43" fmla="*/ 750094 w 3562350"/>
                  <a:gd name="connsiteY43" fmla="*/ 499586 h 742950"/>
                  <a:gd name="connsiteX44" fmla="*/ 817721 w 3562350"/>
                  <a:gd name="connsiteY44" fmla="*/ 567214 h 742950"/>
                  <a:gd name="connsiteX45" fmla="*/ 360521 w 3562350"/>
                  <a:gd name="connsiteY45" fmla="*/ 567214 h 742950"/>
                  <a:gd name="connsiteX46" fmla="*/ 340519 w 3562350"/>
                  <a:gd name="connsiteY46" fmla="*/ 551974 h 742950"/>
                  <a:gd name="connsiteX47" fmla="*/ 319564 w 3562350"/>
                  <a:gd name="connsiteY47" fmla="*/ 572929 h 742950"/>
                  <a:gd name="connsiteX48" fmla="*/ 340519 w 3562350"/>
                  <a:gd name="connsiteY48" fmla="*/ 593884 h 742950"/>
                  <a:gd name="connsiteX49" fmla="*/ 360521 w 3562350"/>
                  <a:gd name="connsiteY49" fmla="*/ 578644 h 742950"/>
                  <a:gd name="connsiteX50" fmla="*/ 1054894 w 3562350"/>
                  <a:gd name="connsiteY50" fmla="*/ 578644 h 742950"/>
                  <a:gd name="connsiteX51" fmla="*/ 1191101 w 3562350"/>
                  <a:gd name="connsiteY51" fmla="*/ 714851 h 742950"/>
                  <a:gd name="connsiteX52" fmla="*/ 48101 w 3562350"/>
                  <a:gd name="connsiteY52" fmla="*/ 714851 h 742950"/>
                  <a:gd name="connsiteX53" fmla="*/ 28099 w 3562350"/>
                  <a:gd name="connsiteY53" fmla="*/ 699611 h 742950"/>
                  <a:gd name="connsiteX54" fmla="*/ 7144 w 3562350"/>
                  <a:gd name="connsiteY54" fmla="*/ 720566 h 742950"/>
                  <a:gd name="connsiteX55" fmla="*/ 28099 w 3562350"/>
                  <a:gd name="connsiteY55" fmla="*/ 741521 h 742950"/>
                  <a:gd name="connsiteX56" fmla="*/ 48101 w 3562350"/>
                  <a:gd name="connsiteY56" fmla="*/ 726281 h 742950"/>
                  <a:gd name="connsiteX57" fmla="*/ 1376839 w 3562350"/>
                  <a:gd name="connsiteY57" fmla="*/ 726281 h 742950"/>
                  <a:gd name="connsiteX58" fmla="*/ 1540669 w 3562350"/>
                  <a:gd name="connsiteY58" fmla="*/ 561499 h 742950"/>
                  <a:gd name="connsiteX59" fmla="*/ 2015014 w 3562350"/>
                  <a:gd name="connsiteY59" fmla="*/ 561499 h 742950"/>
                  <a:gd name="connsiteX60" fmla="*/ 2159794 w 3562350"/>
                  <a:gd name="connsiteY60" fmla="*/ 417671 h 742950"/>
                  <a:gd name="connsiteX61" fmla="*/ 2308384 w 3562350"/>
                  <a:gd name="connsiteY61" fmla="*/ 417671 h 742950"/>
                  <a:gd name="connsiteX62" fmla="*/ 2364581 w 3562350"/>
                  <a:gd name="connsiteY62" fmla="*/ 473869 h 742950"/>
                  <a:gd name="connsiteX63" fmla="*/ 2368391 w 3562350"/>
                  <a:gd name="connsiteY63" fmla="*/ 499586 h 742950"/>
                  <a:gd name="connsiteX64" fmla="*/ 2397919 w 3562350"/>
                  <a:gd name="connsiteY64" fmla="*/ 499586 h 742950"/>
                  <a:gd name="connsiteX65" fmla="*/ 2397919 w 3562350"/>
                  <a:gd name="connsiteY65" fmla="*/ 470059 h 742950"/>
                  <a:gd name="connsiteX66" fmla="*/ 2372201 w 3562350"/>
                  <a:gd name="connsiteY66" fmla="*/ 466249 h 742950"/>
                  <a:gd name="connsiteX67" fmla="*/ 2313146 w 3562350"/>
                  <a:gd name="connsiteY67" fmla="*/ 407194 h 742950"/>
                  <a:gd name="connsiteX68" fmla="*/ 2170271 w 3562350"/>
                  <a:gd name="connsiteY68" fmla="*/ 407194 h 742950"/>
                  <a:gd name="connsiteX69" fmla="*/ 2283619 w 3562350"/>
                  <a:gd name="connsiteY69" fmla="*/ 293846 h 742950"/>
                  <a:gd name="connsiteX70" fmla="*/ 2572226 w 3562350"/>
                  <a:gd name="connsiteY70" fmla="*/ 293846 h 742950"/>
                  <a:gd name="connsiteX71" fmla="*/ 2771299 w 3562350"/>
                  <a:gd name="connsiteY71" fmla="*/ 94774 h 742950"/>
                  <a:gd name="connsiteX72" fmla="*/ 2959894 w 3562350"/>
                  <a:gd name="connsiteY72" fmla="*/ 94774 h 742950"/>
                  <a:gd name="connsiteX73" fmla="*/ 3020854 w 3562350"/>
                  <a:gd name="connsiteY73" fmla="*/ 33814 h 742950"/>
                  <a:gd name="connsiteX74" fmla="*/ 3520916 w 3562350"/>
                  <a:gd name="connsiteY74" fmla="*/ 33814 h 742950"/>
                  <a:gd name="connsiteX75" fmla="*/ 3540919 w 3562350"/>
                  <a:gd name="connsiteY75" fmla="*/ 49054 h 742950"/>
                  <a:gd name="connsiteX76" fmla="*/ 3561874 w 3562350"/>
                  <a:gd name="connsiteY76" fmla="*/ 28099 h 742950"/>
                  <a:gd name="connsiteX77" fmla="*/ 3540919 w 3562350"/>
                  <a:gd name="connsiteY77" fmla="*/ 7144 h 742950"/>
                  <a:gd name="connsiteX78" fmla="*/ 3520916 w 3562350"/>
                  <a:gd name="connsiteY78" fmla="*/ 22384 h 742950"/>
                  <a:gd name="connsiteX79" fmla="*/ 3016091 w 3562350"/>
                  <a:gd name="connsiteY79" fmla="*/ 22384 h 742950"/>
                  <a:gd name="connsiteX80" fmla="*/ 2955131 w 3562350"/>
                  <a:gd name="connsiteY80" fmla="*/ 83344 h 742950"/>
                  <a:gd name="connsiteX81" fmla="*/ 2767489 w 3562350"/>
                  <a:gd name="connsiteY81" fmla="*/ 83344 h 742950"/>
                  <a:gd name="connsiteX82" fmla="*/ 2567464 w 3562350"/>
                  <a:gd name="connsiteY82" fmla="*/ 282416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562350" h="742950">
                    <a:moveTo>
                      <a:pt x="2567464" y="282416"/>
                    </a:moveTo>
                    <a:lnTo>
                      <a:pt x="2279809" y="282416"/>
                    </a:lnTo>
                    <a:lnTo>
                      <a:pt x="2278856" y="281464"/>
                    </a:lnTo>
                    <a:lnTo>
                      <a:pt x="2277904" y="282416"/>
                    </a:lnTo>
                    <a:lnTo>
                      <a:pt x="1603534" y="282416"/>
                    </a:lnTo>
                    <a:lnTo>
                      <a:pt x="1461611" y="424339"/>
                    </a:lnTo>
                    <a:lnTo>
                      <a:pt x="1021556" y="424339"/>
                    </a:lnTo>
                    <a:lnTo>
                      <a:pt x="986314" y="389096"/>
                    </a:lnTo>
                    <a:cubicBezTo>
                      <a:pt x="991076" y="381476"/>
                      <a:pt x="990124" y="370999"/>
                      <a:pt x="982504" y="363379"/>
                    </a:cubicBezTo>
                    <a:cubicBezTo>
                      <a:pt x="973931" y="354806"/>
                      <a:pt x="960596" y="354806"/>
                      <a:pt x="952024" y="363379"/>
                    </a:cubicBezTo>
                    <a:cubicBezTo>
                      <a:pt x="943451" y="371951"/>
                      <a:pt x="943451" y="385286"/>
                      <a:pt x="952024" y="392906"/>
                    </a:cubicBezTo>
                    <a:cubicBezTo>
                      <a:pt x="958691" y="399574"/>
                      <a:pt x="969169" y="400526"/>
                      <a:pt x="977741" y="396716"/>
                    </a:cubicBezTo>
                    <a:lnTo>
                      <a:pt x="1016794" y="435769"/>
                    </a:lnTo>
                    <a:lnTo>
                      <a:pt x="1450181" y="435769"/>
                    </a:lnTo>
                    <a:lnTo>
                      <a:pt x="1370171" y="515779"/>
                    </a:lnTo>
                    <a:cubicBezTo>
                      <a:pt x="1362551" y="511016"/>
                      <a:pt x="1352074" y="511969"/>
                      <a:pt x="1344454" y="519589"/>
                    </a:cubicBezTo>
                    <a:cubicBezTo>
                      <a:pt x="1335881" y="528161"/>
                      <a:pt x="1335881" y="541496"/>
                      <a:pt x="1344454" y="549116"/>
                    </a:cubicBezTo>
                    <a:cubicBezTo>
                      <a:pt x="1353026" y="557689"/>
                      <a:pt x="1366361" y="557689"/>
                      <a:pt x="1373981" y="549116"/>
                    </a:cubicBezTo>
                    <a:cubicBezTo>
                      <a:pt x="1380649" y="542449"/>
                      <a:pt x="1381601" y="531971"/>
                      <a:pt x="1377791" y="523399"/>
                    </a:cubicBezTo>
                    <a:lnTo>
                      <a:pt x="1608296" y="292894"/>
                    </a:lnTo>
                    <a:lnTo>
                      <a:pt x="1982629" y="292894"/>
                    </a:lnTo>
                    <a:lnTo>
                      <a:pt x="1881664" y="393859"/>
                    </a:lnTo>
                    <a:lnTo>
                      <a:pt x="1726406" y="393859"/>
                    </a:lnTo>
                    <a:cubicBezTo>
                      <a:pt x="1723549" y="385286"/>
                      <a:pt x="1715929" y="378619"/>
                      <a:pt x="1706404" y="378619"/>
                    </a:cubicBezTo>
                    <a:cubicBezTo>
                      <a:pt x="1694974" y="378619"/>
                      <a:pt x="1685449" y="388144"/>
                      <a:pt x="1685449" y="399574"/>
                    </a:cubicBezTo>
                    <a:cubicBezTo>
                      <a:pt x="1685449" y="411004"/>
                      <a:pt x="1694974" y="420529"/>
                      <a:pt x="1706404" y="420529"/>
                    </a:cubicBezTo>
                    <a:cubicBezTo>
                      <a:pt x="1715929" y="420529"/>
                      <a:pt x="1724501" y="413861"/>
                      <a:pt x="1726406" y="405289"/>
                    </a:cubicBezTo>
                    <a:lnTo>
                      <a:pt x="1886426" y="405289"/>
                    </a:lnTo>
                    <a:lnTo>
                      <a:pt x="1998821" y="292894"/>
                    </a:lnTo>
                    <a:lnTo>
                      <a:pt x="2267426" y="292894"/>
                    </a:lnTo>
                    <a:lnTo>
                      <a:pt x="2010251" y="550069"/>
                    </a:lnTo>
                    <a:lnTo>
                      <a:pt x="1535906" y="550069"/>
                    </a:lnTo>
                    <a:lnTo>
                      <a:pt x="1372076" y="713899"/>
                    </a:lnTo>
                    <a:lnTo>
                      <a:pt x="1207294" y="713899"/>
                    </a:lnTo>
                    <a:lnTo>
                      <a:pt x="1059656" y="566261"/>
                    </a:lnTo>
                    <a:lnTo>
                      <a:pt x="833914" y="566261"/>
                    </a:lnTo>
                    <a:lnTo>
                      <a:pt x="833914" y="566261"/>
                    </a:lnTo>
                    <a:lnTo>
                      <a:pt x="755809" y="488156"/>
                    </a:lnTo>
                    <a:lnTo>
                      <a:pt x="453866" y="488156"/>
                    </a:lnTo>
                    <a:cubicBezTo>
                      <a:pt x="451009" y="479584"/>
                      <a:pt x="443389" y="472916"/>
                      <a:pt x="433864" y="472916"/>
                    </a:cubicBezTo>
                    <a:cubicBezTo>
                      <a:pt x="422434" y="472916"/>
                      <a:pt x="412909" y="482441"/>
                      <a:pt x="412909" y="493871"/>
                    </a:cubicBezTo>
                    <a:cubicBezTo>
                      <a:pt x="412909" y="505301"/>
                      <a:pt x="422434" y="514826"/>
                      <a:pt x="433864" y="514826"/>
                    </a:cubicBezTo>
                    <a:cubicBezTo>
                      <a:pt x="443389" y="514826"/>
                      <a:pt x="451961" y="508159"/>
                      <a:pt x="453866" y="499586"/>
                    </a:cubicBezTo>
                    <a:lnTo>
                      <a:pt x="750094" y="499586"/>
                    </a:lnTo>
                    <a:lnTo>
                      <a:pt x="817721" y="567214"/>
                    </a:lnTo>
                    <a:lnTo>
                      <a:pt x="360521" y="567214"/>
                    </a:lnTo>
                    <a:cubicBezTo>
                      <a:pt x="357664" y="558641"/>
                      <a:pt x="350044" y="551974"/>
                      <a:pt x="340519" y="551974"/>
                    </a:cubicBezTo>
                    <a:cubicBezTo>
                      <a:pt x="329089" y="551974"/>
                      <a:pt x="319564" y="561499"/>
                      <a:pt x="319564" y="572929"/>
                    </a:cubicBezTo>
                    <a:cubicBezTo>
                      <a:pt x="319564" y="584359"/>
                      <a:pt x="329089" y="593884"/>
                      <a:pt x="340519" y="593884"/>
                    </a:cubicBezTo>
                    <a:cubicBezTo>
                      <a:pt x="350044" y="593884"/>
                      <a:pt x="358616" y="587216"/>
                      <a:pt x="360521" y="578644"/>
                    </a:cubicBezTo>
                    <a:lnTo>
                      <a:pt x="1054894" y="578644"/>
                    </a:lnTo>
                    <a:lnTo>
                      <a:pt x="1191101" y="714851"/>
                    </a:lnTo>
                    <a:lnTo>
                      <a:pt x="48101" y="714851"/>
                    </a:lnTo>
                    <a:cubicBezTo>
                      <a:pt x="45244" y="706279"/>
                      <a:pt x="37624" y="699611"/>
                      <a:pt x="28099" y="699611"/>
                    </a:cubicBezTo>
                    <a:cubicBezTo>
                      <a:pt x="16669" y="699611"/>
                      <a:pt x="7144" y="709136"/>
                      <a:pt x="7144" y="720566"/>
                    </a:cubicBezTo>
                    <a:cubicBezTo>
                      <a:pt x="7144" y="731996"/>
                      <a:pt x="16669" y="741521"/>
                      <a:pt x="28099" y="741521"/>
                    </a:cubicBezTo>
                    <a:cubicBezTo>
                      <a:pt x="37624" y="741521"/>
                      <a:pt x="46196" y="734854"/>
                      <a:pt x="48101" y="726281"/>
                    </a:cubicBezTo>
                    <a:lnTo>
                      <a:pt x="1376839" y="726281"/>
                    </a:lnTo>
                    <a:lnTo>
                      <a:pt x="1540669" y="561499"/>
                    </a:lnTo>
                    <a:lnTo>
                      <a:pt x="2015014" y="561499"/>
                    </a:lnTo>
                    <a:lnTo>
                      <a:pt x="2159794" y="417671"/>
                    </a:lnTo>
                    <a:lnTo>
                      <a:pt x="2308384" y="417671"/>
                    </a:lnTo>
                    <a:lnTo>
                      <a:pt x="2364581" y="473869"/>
                    </a:lnTo>
                    <a:cubicBezTo>
                      <a:pt x="2359819" y="481489"/>
                      <a:pt x="2360771" y="491966"/>
                      <a:pt x="2368391" y="499586"/>
                    </a:cubicBezTo>
                    <a:cubicBezTo>
                      <a:pt x="2376964" y="508159"/>
                      <a:pt x="2390299" y="508159"/>
                      <a:pt x="2397919" y="499586"/>
                    </a:cubicBezTo>
                    <a:cubicBezTo>
                      <a:pt x="2406491" y="491014"/>
                      <a:pt x="2406491" y="477679"/>
                      <a:pt x="2397919" y="470059"/>
                    </a:cubicBezTo>
                    <a:cubicBezTo>
                      <a:pt x="2391251" y="463391"/>
                      <a:pt x="2380774" y="462439"/>
                      <a:pt x="2372201" y="466249"/>
                    </a:cubicBezTo>
                    <a:lnTo>
                      <a:pt x="2313146" y="407194"/>
                    </a:lnTo>
                    <a:lnTo>
                      <a:pt x="2170271" y="407194"/>
                    </a:lnTo>
                    <a:lnTo>
                      <a:pt x="2283619" y="293846"/>
                    </a:lnTo>
                    <a:lnTo>
                      <a:pt x="2572226" y="293846"/>
                    </a:lnTo>
                    <a:lnTo>
                      <a:pt x="2771299" y="94774"/>
                    </a:lnTo>
                    <a:lnTo>
                      <a:pt x="2959894" y="94774"/>
                    </a:lnTo>
                    <a:lnTo>
                      <a:pt x="3020854" y="33814"/>
                    </a:lnTo>
                    <a:lnTo>
                      <a:pt x="3520916" y="33814"/>
                    </a:lnTo>
                    <a:cubicBezTo>
                      <a:pt x="3523774" y="42386"/>
                      <a:pt x="3531394" y="49054"/>
                      <a:pt x="3540919" y="49054"/>
                    </a:cubicBezTo>
                    <a:cubicBezTo>
                      <a:pt x="3552349" y="49054"/>
                      <a:pt x="3561874" y="39529"/>
                      <a:pt x="3561874" y="28099"/>
                    </a:cubicBezTo>
                    <a:cubicBezTo>
                      <a:pt x="3561874" y="16669"/>
                      <a:pt x="3552349" y="7144"/>
                      <a:pt x="3540919" y="7144"/>
                    </a:cubicBezTo>
                    <a:cubicBezTo>
                      <a:pt x="3531394" y="7144"/>
                      <a:pt x="3522821" y="13811"/>
                      <a:pt x="3520916" y="22384"/>
                    </a:cubicBezTo>
                    <a:lnTo>
                      <a:pt x="3016091" y="22384"/>
                    </a:lnTo>
                    <a:lnTo>
                      <a:pt x="2955131" y="83344"/>
                    </a:lnTo>
                    <a:lnTo>
                      <a:pt x="2767489" y="83344"/>
                    </a:lnTo>
                    <a:lnTo>
                      <a:pt x="2567464" y="2824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73">
                <a:extLst>
                  <a:ext uri="{FF2B5EF4-FFF2-40B4-BE49-F238E27FC236}">
                    <a16:creationId xmlns:a16="http://schemas.microsoft.com/office/drawing/2014/main" id="{F6169FD2-C218-4A00-AF51-A9D59F0BE4AC}"/>
                  </a:ext>
                </a:extLst>
              </p:cNvPr>
              <p:cNvSpPr/>
              <p:nvPr/>
            </p:nvSpPr>
            <p:spPr>
              <a:xfrm>
                <a:off x="7533182" y="1351307"/>
                <a:ext cx="3552825" cy="771525"/>
              </a:xfrm>
              <a:custGeom>
                <a:avLst/>
                <a:gdLst>
                  <a:gd name="connsiteX0" fmla="*/ 271939 w 3552825"/>
                  <a:gd name="connsiteY0" fmla="*/ 772954 h 771525"/>
                  <a:gd name="connsiteX1" fmla="*/ 241459 w 3552825"/>
                  <a:gd name="connsiteY1" fmla="*/ 742474 h 771525"/>
                  <a:gd name="connsiteX2" fmla="*/ 271939 w 3552825"/>
                  <a:gd name="connsiteY2" fmla="*/ 711994 h 771525"/>
                  <a:gd name="connsiteX3" fmla="*/ 298609 w 3552825"/>
                  <a:gd name="connsiteY3" fmla="*/ 727234 h 771525"/>
                  <a:gd name="connsiteX4" fmla="*/ 817721 w 3552825"/>
                  <a:gd name="connsiteY4" fmla="*/ 727234 h 771525"/>
                  <a:gd name="connsiteX5" fmla="*/ 890111 w 3552825"/>
                  <a:gd name="connsiteY5" fmla="*/ 653891 h 771525"/>
                  <a:gd name="connsiteX6" fmla="*/ 64294 w 3552825"/>
                  <a:gd name="connsiteY6" fmla="*/ 653891 h 771525"/>
                  <a:gd name="connsiteX7" fmla="*/ 37624 w 3552825"/>
                  <a:gd name="connsiteY7" fmla="*/ 669131 h 771525"/>
                  <a:gd name="connsiteX8" fmla="*/ 7144 w 3552825"/>
                  <a:gd name="connsiteY8" fmla="*/ 638651 h 771525"/>
                  <a:gd name="connsiteX9" fmla="*/ 37624 w 3552825"/>
                  <a:gd name="connsiteY9" fmla="*/ 608171 h 771525"/>
                  <a:gd name="connsiteX10" fmla="*/ 64294 w 3552825"/>
                  <a:gd name="connsiteY10" fmla="*/ 623411 h 771525"/>
                  <a:gd name="connsiteX11" fmla="*/ 1397794 w 3552825"/>
                  <a:gd name="connsiteY11" fmla="*/ 623411 h 771525"/>
                  <a:gd name="connsiteX12" fmla="*/ 1762601 w 3552825"/>
                  <a:gd name="connsiteY12" fmla="*/ 258604 h 771525"/>
                  <a:gd name="connsiteX13" fmla="*/ 2255044 w 3552825"/>
                  <a:gd name="connsiteY13" fmla="*/ 258604 h 771525"/>
                  <a:gd name="connsiteX14" fmla="*/ 2179796 w 3552825"/>
                  <a:gd name="connsiteY14" fmla="*/ 183356 h 771525"/>
                  <a:gd name="connsiteX15" fmla="*/ 1637824 w 3552825"/>
                  <a:gd name="connsiteY15" fmla="*/ 183356 h 771525"/>
                  <a:gd name="connsiteX16" fmla="*/ 1289209 w 3552825"/>
                  <a:gd name="connsiteY16" fmla="*/ 531971 h 771525"/>
                  <a:gd name="connsiteX17" fmla="*/ 803434 w 3552825"/>
                  <a:gd name="connsiteY17" fmla="*/ 531971 h 771525"/>
                  <a:gd name="connsiteX18" fmla="*/ 776764 w 3552825"/>
                  <a:gd name="connsiteY18" fmla="*/ 547211 h 771525"/>
                  <a:gd name="connsiteX19" fmla="*/ 746284 w 3552825"/>
                  <a:gd name="connsiteY19" fmla="*/ 516731 h 771525"/>
                  <a:gd name="connsiteX20" fmla="*/ 776764 w 3552825"/>
                  <a:gd name="connsiteY20" fmla="*/ 486251 h 771525"/>
                  <a:gd name="connsiteX21" fmla="*/ 803434 w 3552825"/>
                  <a:gd name="connsiteY21" fmla="*/ 501491 h 771525"/>
                  <a:gd name="connsiteX22" fmla="*/ 1117759 w 3552825"/>
                  <a:gd name="connsiteY22" fmla="*/ 501491 h 771525"/>
                  <a:gd name="connsiteX23" fmla="*/ 1021556 w 3552825"/>
                  <a:gd name="connsiteY23" fmla="*/ 405289 h 771525"/>
                  <a:gd name="connsiteX24" fmla="*/ 211931 w 3552825"/>
                  <a:gd name="connsiteY24" fmla="*/ 405289 h 771525"/>
                  <a:gd name="connsiteX25" fmla="*/ 100489 w 3552825"/>
                  <a:gd name="connsiteY25" fmla="*/ 294799 h 771525"/>
                  <a:gd name="connsiteX26" fmla="*/ 91916 w 3552825"/>
                  <a:gd name="connsiteY26" fmla="*/ 295751 h 771525"/>
                  <a:gd name="connsiteX27" fmla="*/ 70009 w 3552825"/>
                  <a:gd name="connsiteY27" fmla="*/ 287179 h 771525"/>
                  <a:gd name="connsiteX28" fmla="*/ 70009 w 3552825"/>
                  <a:gd name="connsiteY28" fmla="*/ 243364 h 771525"/>
                  <a:gd name="connsiteX29" fmla="*/ 91916 w 3552825"/>
                  <a:gd name="connsiteY29" fmla="*/ 234791 h 771525"/>
                  <a:gd name="connsiteX30" fmla="*/ 113824 w 3552825"/>
                  <a:gd name="connsiteY30" fmla="*/ 243364 h 771525"/>
                  <a:gd name="connsiteX31" fmla="*/ 121444 w 3552825"/>
                  <a:gd name="connsiteY31" fmla="*/ 272891 h 771525"/>
                  <a:gd name="connsiteX32" fmla="*/ 224314 w 3552825"/>
                  <a:gd name="connsiteY32" fmla="*/ 375761 h 771525"/>
                  <a:gd name="connsiteX33" fmla="*/ 1033939 w 3552825"/>
                  <a:gd name="connsiteY33" fmla="*/ 375761 h 771525"/>
                  <a:gd name="connsiteX34" fmla="*/ 1160621 w 3552825"/>
                  <a:gd name="connsiteY34" fmla="*/ 502444 h 771525"/>
                  <a:gd name="connsiteX35" fmla="*/ 1276826 w 3552825"/>
                  <a:gd name="connsiteY35" fmla="*/ 502444 h 771525"/>
                  <a:gd name="connsiteX36" fmla="*/ 1625441 w 3552825"/>
                  <a:gd name="connsiteY36" fmla="*/ 153829 h 771525"/>
                  <a:gd name="connsiteX37" fmla="*/ 2193131 w 3552825"/>
                  <a:gd name="connsiteY37" fmla="*/ 153829 h 771525"/>
                  <a:gd name="connsiteX38" fmla="*/ 2298859 w 3552825"/>
                  <a:gd name="connsiteY38" fmla="*/ 259556 h 771525"/>
                  <a:gd name="connsiteX39" fmla="*/ 2721769 w 3552825"/>
                  <a:gd name="connsiteY39" fmla="*/ 259556 h 771525"/>
                  <a:gd name="connsiteX40" fmla="*/ 2973229 w 3552825"/>
                  <a:gd name="connsiteY40" fmla="*/ 7144 h 771525"/>
                  <a:gd name="connsiteX41" fmla="*/ 3548539 w 3552825"/>
                  <a:gd name="connsiteY41" fmla="*/ 7144 h 771525"/>
                  <a:gd name="connsiteX42" fmla="*/ 3548539 w 3552825"/>
                  <a:gd name="connsiteY42" fmla="*/ 37624 h 771525"/>
                  <a:gd name="connsiteX43" fmla="*/ 2985611 w 3552825"/>
                  <a:gd name="connsiteY43" fmla="*/ 37624 h 771525"/>
                  <a:gd name="connsiteX44" fmla="*/ 2733199 w 3552825"/>
                  <a:gd name="connsiteY44" fmla="*/ 290036 h 771525"/>
                  <a:gd name="connsiteX45" fmla="*/ 1774984 w 3552825"/>
                  <a:gd name="connsiteY45" fmla="*/ 290036 h 771525"/>
                  <a:gd name="connsiteX46" fmla="*/ 1635919 w 3552825"/>
                  <a:gd name="connsiteY46" fmla="*/ 429101 h 771525"/>
                  <a:gd name="connsiteX47" fmla="*/ 1871186 w 3552825"/>
                  <a:gd name="connsiteY47" fmla="*/ 429101 h 771525"/>
                  <a:gd name="connsiteX48" fmla="*/ 1968341 w 3552825"/>
                  <a:gd name="connsiteY48" fmla="*/ 526256 h 771525"/>
                  <a:gd name="connsiteX49" fmla="*/ 1976914 w 3552825"/>
                  <a:gd name="connsiteY49" fmla="*/ 525304 h 771525"/>
                  <a:gd name="connsiteX50" fmla="*/ 1998821 w 3552825"/>
                  <a:gd name="connsiteY50" fmla="*/ 533876 h 771525"/>
                  <a:gd name="connsiteX51" fmla="*/ 2007394 w 3552825"/>
                  <a:gd name="connsiteY51" fmla="*/ 555784 h 771525"/>
                  <a:gd name="connsiteX52" fmla="*/ 1998821 w 3552825"/>
                  <a:gd name="connsiteY52" fmla="*/ 577691 h 771525"/>
                  <a:gd name="connsiteX53" fmla="*/ 1976914 w 3552825"/>
                  <a:gd name="connsiteY53" fmla="*/ 586264 h 771525"/>
                  <a:gd name="connsiteX54" fmla="*/ 1955006 w 3552825"/>
                  <a:gd name="connsiteY54" fmla="*/ 577691 h 771525"/>
                  <a:gd name="connsiteX55" fmla="*/ 1947386 w 3552825"/>
                  <a:gd name="connsiteY55" fmla="*/ 548164 h 771525"/>
                  <a:gd name="connsiteX56" fmla="*/ 1859756 w 3552825"/>
                  <a:gd name="connsiteY56" fmla="*/ 460534 h 771525"/>
                  <a:gd name="connsiteX57" fmla="*/ 1606391 w 3552825"/>
                  <a:gd name="connsiteY57" fmla="*/ 460534 h 771525"/>
                  <a:gd name="connsiteX58" fmla="*/ 1410176 w 3552825"/>
                  <a:gd name="connsiteY58" fmla="*/ 654844 h 771525"/>
                  <a:gd name="connsiteX59" fmla="*/ 932974 w 3552825"/>
                  <a:gd name="connsiteY59" fmla="*/ 654844 h 771525"/>
                  <a:gd name="connsiteX60" fmla="*/ 830104 w 3552825"/>
                  <a:gd name="connsiteY60" fmla="*/ 757714 h 771525"/>
                  <a:gd name="connsiteX61" fmla="*/ 298609 w 3552825"/>
                  <a:gd name="connsiteY61" fmla="*/ 757714 h 771525"/>
                  <a:gd name="connsiteX62" fmla="*/ 271939 w 3552825"/>
                  <a:gd name="connsiteY62" fmla="*/ 772954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552825" h="771525">
                    <a:moveTo>
                      <a:pt x="271939" y="772954"/>
                    </a:moveTo>
                    <a:cubicBezTo>
                      <a:pt x="254794" y="772954"/>
                      <a:pt x="241459" y="759619"/>
                      <a:pt x="241459" y="742474"/>
                    </a:cubicBezTo>
                    <a:cubicBezTo>
                      <a:pt x="241459" y="725329"/>
                      <a:pt x="254794" y="711994"/>
                      <a:pt x="271939" y="711994"/>
                    </a:cubicBezTo>
                    <a:cubicBezTo>
                      <a:pt x="283369" y="711994"/>
                      <a:pt x="292894" y="717709"/>
                      <a:pt x="298609" y="727234"/>
                    </a:cubicBezTo>
                    <a:lnTo>
                      <a:pt x="817721" y="727234"/>
                    </a:lnTo>
                    <a:lnTo>
                      <a:pt x="890111" y="653891"/>
                    </a:lnTo>
                    <a:lnTo>
                      <a:pt x="64294" y="653891"/>
                    </a:lnTo>
                    <a:cubicBezTo>
                      <a:pt x="58579" y="663416"/>
                      <a:pt x="49054" y="669131"/>
                      <a:pt x="37624" y="669131"/>
                    </a:cubicBezTo>
                    <a:cubicBezTo>
                      <a:pt x="20479" y="669131"/>
                      <a:pt x="7144" y="655796"/>
                      <a:pt x="7144" y="638651"/>
                    </a:cubicBezTo>
                    <a:cubicBezTo>
                      <a:pt x="7144" y="621506"/>
                      <a:pt x="20479" y="608171"/>
                      <a:pt x="37624" y="608171"/>
                    </a:cubicBezTo>
                    <a:cubicBezTo>
                      <a:pt x="49054" y="608171"/>
                      <a:pt x="58579" y="613886"/>
                      <a:pt x="64294" y="623411"/>
                    </a:cubicBezTo>
                    <a:lnTo>
                      <a:pt x="1397794" y="623411"/>
                    </a:lnTo>
                    <a:lnTo>
                      <a:pt x="1762601" y="258604"/>
                    </a:lnTo>
                    <a:lnTo>
                      <a:pt x="2255044" y="258604"/>
                    </a:lnTo>
                    <a:lnTo>
                      <a:pt x="2179796" y="183356"/>
                    </a:lnTo>
                    <a:lnTo>
                      <a:pt x="1637824" y="183356"/>
                    </a:lnTo>
                    <a:lnTo>
                      <a:pt x="1289209" y="531971"/>
                    </a:lnTo>
                    <a:lnTo>
                      <a:pt x="803434" y="531971"/>
                    </a:lnTo>
                    <a:cubicBezTo>
                      <a:pt x="797719" y="541496"/>
                      <a:pt x="788194" y="547211"/>
                      <a:pt x="776764" y="547211"/>
                    </a:cubicBezTo>
                    <a:cubicBezTo>
                      <a:pt x="759619" y="547211"/>
                      <a:pt x="746284" y="533876"/>
                      <a:pt x="746284" y="516731"/>
                    </a:cubicBezTo>
                    <a:cubicBezTo>
                      <a:pt x="746284" y="499586"/>
                      <a:pt x="759619" y="486251"/>
                      <a:pt x="776764" y="486251"/>
                    </a:cubicBezTo>
                    <a:cubicBezTo>
                      <a:pt x="788194" y="486251"/>
                      <a:pt x="797719" y="491966"/>
                      <a:pt x="803434" y="501491"/>
                    </a:cubicBezTo>
                    <a:lnTo>
                      <a:pt x="1117759" y="501491"/>
                    </a:lnTo>
                    <a:lnTo>
                      <a:pt x="1021556" y="405289"/>
                    </a:lnTo>
                    <a:lnTo>
                      <a:pt x="211931" y="405289"/>
                    </a:lnTo>
                    <a:lnTo>
                      <a:pt x="100489" y="294799"/>
                    </a:lnTo>
                    <a:cubicBezTo>
                      <a:pt x="97631" y="295751"/>
                      <a:pt x="94774" y="295751"/>
                      <a:pt x="91916" y="295751"/>
                    </a:cubicBezTo>
                    <a:cubicBezTo>
                      <a:pt x="83344" y="295751"/>
                      <a:pt x="75724" y="292894"/>
                      <a:pt x="70009" y="287179"/>
                    </a:cubicBezTo>
                    <a:cubicBezTo>
                      <a:pt x="57626" y="274796"/>
                      <a:pt x="57626" y="255746"/>
                      <a:pt x="70009" y="243364"/>
                    </a:cubicBezTo>
                    <a:cubicBezTo>
                      <a:pt x="75724" y="237649"/>
                      <a:pt x="83344" y="234791"/>
                      <a:pt x="91916" y="234791"/>
                    </a:cubicBezTo>
                    <a:cubicBezTo>
                      <a:pt x="100489" y="234791"/>
                      <a:pt x="108109" y="237649"/>
                      <a:pt x="113824" y="243364"/>
                    </a:cubicBezTo>
                    <a:cubicBezTo>
                      <a:pt x="121444" y="250984"/>
                      <a:pt x="124301" y="262414"/>
                      <a:pt x="121444" y="272891"/>
                    </a:cubicBezTo>
                    <a:lnTo>
                      <a:pt x="224314" y="375761"/>
                    </a:lnTo>
                    <a:lnTo>
                      <a:pt x="1033939" y="375761"/>
                    </a:lnTo>
                    <a:lnTo>
                      <a:pt x="1160621" y="502444"/>
                    </a:lnTo>
                    <a:lnTo>
                      <a:pt x="1276826" y="502444"/>
                    </a:lnTo>
                    <a:lnTo>
                      <a:pt x="1625441" y="153829"/>
                    </a:lnTo>
                    <a:lnTo>
                      <a:pt x="2193131" y="153829"/>
                    </a:lnTo>
                    <a:lnTo>
                      <a:pt x="2298859" y="259556"/>
                    </a:lnTo>
                    <a:lnTo>
                      <a:pt x="2721769" y="259556"/>
                    </a:lnTo>
                    <a:lnTo>
                      <a:pt x="2973229" y="7144"/>
                    </a:lnTo>
                    <a:lnTo>
                      <a:pt x="3548539" y="7144"/>
                    </a:lnTo>
                    <a:lnTo>
                      <a:pt x="3548539" y="37624"/>
                    </a:lnTo>
                    <a:lnTo>
                      <a:pt x="2985611" y="37624"/>
                    </a:lnTo>
                    <a:lnTo>
                      <a:pt x="2733199" y="290036"/>
                    </a:lnTo>
                    <a:lnTo>
                      <a:pt x="1774984" y="290036"/>
                    </a:lnTo>
                    <a:lnTo>
                      <a:pt x="1635919" y="429101"/>
                    </a:lnTo>
                    <a:lnTo>
                      <a:pt x="1871186" y="429101"/>
                    </a:lnTo>
                    <a:lnTo>
                      <a:pt x="1968341" y="526256"/>
                    </a:lnTo>
                    <a:cubicBezTo>
                      <a:pt x="1971199" y="525304"/>
                      <a:pt x="1974056" y="525304"/>
                      <a:pt x="1976914" y="525304"/>
                    </a:cubicBezTo>
                    <a:cubicBezTo>
                      <a:pt x="1985486" y="525304"/>
                      <a:pt x="1993106" y="528161"/>
                      <a:pt x="1998821" y="533876"/>
                    </a:cubicBezTo>
                    <a:cubicBezTo>
                      <a:pt x="2004536" y="539591"/>
                      <a:pt x="2007394" y="547211"/>
                      <a:pt x="2007394" y="555784"/>
                    </a:cubicBezTo>
                    <a:cubicBezTo>
                      <a:pt x="2007394" y="564356"/>
                      <a:pt x="2004536" y="571976"/>
                      <a:pt x="1998821" y="577691"/>
                    </a:cubicBezTo>
                    <a:cubicBezTo>
                      <a:pt x="1993106" y="583406"/>
                      <a:pt x="1985486" y="586264"/>
                      <a:pt x="1976914" y="586264"/>
                    </a:cubicBezTo>
                    <a:cubicBezTo>
                      <a:pt x="1968341" y="586264"/>
                      <a:pt x="1960721" y="583406"/>
                      <a:pt x="1955006" y="577691"/>
                    </a:cubicBezTo>
                    <a:cubicBezTo>
                      <a:pt x="1947386" y="570071"/>
                      <a:pt x="1944529" y="558641"/>
                      <a:pt x="1947386" y="548164"/>
                    </a:cubicBezTo>
                    <a:lnTo>
                      <a:pt x="1859756" y="460534"/>
                    </a:lnTo>
                    <a:lnTo>
                      <a:pt x="1606391" y="460534"/>
                    </a:lnTo>
                    <a:lnTo>
                      <a:pt x="1410176" y="654844"/>
                    </a:lnTo>
                    <a:lnTo>
                      <a:pt x="932974" y="654844"/>
                    </a:lnTo>
                    <a:lnTo>
                      <a:pt x="830104" y="757714"/>
                    </a:lnTo>
                    <a:lnTo>
                      <a:pt x="298609" y="757714"/>
                    </a:lnTo>
                    <a:cubicBezTo>
                      <a:pt x="292894" y="767239"/>
                      <a:pt x="283369" y="772954"/>
                      <a:pt x="271939" y="772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74">
                <a:extLst>
                  <a:ext uri="{FF2B5EF4-FFF2-40B4-BE49-F238E27FC236}">
                    <a16:creationId xmlns:a16="http://schemas.microsoft.com/office/drawing/2014/main" id="{9405F4BC-7B95-4DCB-B588-18BA5EDA0A36}"/>
                  </a:ext>
                </a:extLst>
              </p:cNvPr>
              <p:cNvSpPr/>
              <p:nvPr/>
            </p:nvSpPr>
            <p:spPr>
              <a:xfrm>
                <a:off x="7543660" y="1360832"/>
                <a:ext cx="3533775" cy="752475"/>
              </a:xfrm>
              <a:custGeom>
                <a:avLst/>
                <a:gdLst>
                  <a:gd name="connsiteX0" fmla="*/ 903446 w 3533775"/>
                  <a:gd name="connsiteY0" fmla="*/ 634841 h 752475"/>
                  <a:gd name="connsiteX1" fmla="*/ 812006 w 3533775"/>
                  <a:gd name="connsiteY1" fmla="*/ 727234 h 752475"/>
                  <a:gd name="connsiteX2" fmla="*/ 281464 w 3533775"/>
                  <a:gd name="connsiteY2" fmla="*/ 727234 h 752475"/>
                  <a:gd name="connsiteX3" fmla="*/ 261461 w 3533775"/>
                  <a:gd name="connsiteY3" fmla="*/ 711994 h 752475"/>
                  <a:gd name="connsiteX4" fmla="*/ 240506 w 3533775"/>
                  <a:gd name="connsiteY4" fmla="*/ 732949 h 752475"/>
                  <a:gd name="connsiteX5" fmla="*/ 261461 w 3533775"/>
                  <a:gd name="connsiteY5" fmla="*/ 753904 h 752475"/>
                  <a:gd name="connsiteX6" fmla="*/ 281464 w 3533775"/>
                  <a:gd name="connsiteY6" fmla="*/ 738664 h 752475"/>
                  <a:gd name="connsiteX7" fmla="*/ 815816 w 3533775"/>
                  <a:gd name="connsiteY7" fmla="*/ 738664 h 752475"/>
                  <a:gd name="connsiteX8" fmla="*/ 918686 w 3533775"/>
                  <a:gd name="connsiteY8" fmla="*/ 635794 h 752475"/>
                  <a:gd name="connsiteX9" fmla="*/ 917734 w 3533775"/>
                  <a:gd name="connsiteY9" fmla="*/ 634841 h 752475"/>
                  <a:gd name="connsiteX10" fmla="*/ 1395889 w 3533775"/>
                  <a:gd name="connsiteY10" fmla="*/ 634841 h 752475"/>
                  <a:gd name="connsiteX11" fmla="*/ 1591151 w 3533775"/>
                  <a:gd name="connsiteY11" fmla="*/ 439579 h 752475"/>
                  <a:gd name="connsiteX12" fmla="*/ 1852136 w 3533775"/>
                  <a:gd name="connsiteY12" fmla="*/ 439579 h 752475"/>
                  <a:gd name="connsiteX13" fmla="*/ 1947386 w 3533775"/>
                  <a:gd name="connsiteY13" fmla="*/ 534829 h 752475"/>
                  <a:gd name="connsiteX14" fmla="*/ 1951196 w 3533775"/>
                  <a:gd name="connsiteY14" fmla="*/ 560546 h 752475"/>
                  <a:gd name="connsiteX15" fmla="*/ 1980724 w 3533775"/>
                  <a:gd name="connsiteY15" fmla="*/ 560546 h 752475"/>
                  <a:gd name="connsiteX16" fmla="*/ 1980724 w 3533775"/>
                  <a:gd name="connsiteY16" fmla="*/ 531019 h 752475"/>
                  <a:gd name="connsiteX17" fmla="*/ 1955006 w 3533775"/>
                  <a:gd name="connsiteY17" fmla="*/ 527209 h 752475"/>
                  <a:gd name="connsiteX18" fmla="*/ 1856899 w 3533775"/>
                  <a:gd name="connsiteY18" fmla="*/ 429101 h 752475"/>
                  <a:gd name="connsiteX19" fmla="*/ 1602581 w 3533775"/>
                  <a:gd name="connsiteY19" fmla="*/ 429101 h 752475"/>
                  <a:gd name="connsiteX20" fmla="*/ 1760696 w 3533775"/>
                  <a:gd name="connsiteY20" fmla="*/ 270986 h 752475"/>
                  <a:gd name="connsiteX21" fmla="*/ 2718911 w 3533775"/>
                  <a:gd name="connsiteY21" fmla="*/ 270986 h 752475"/>
                  <a:gd name="connsiteX22" fmla="*/ 2971324 w 3533775"/>
                  <a:gd name="connsiteY22" fmla="*/ 18574 h 752475"/>
                  <a:gd name="connsiteX23" fmla="*/ 3528536 w 3533775"/>
                  <a:gd name="connsiteY23" fmla="*/ 18574 h 752475"/>
                  <a:gd name="connsiteX24" fmla="*/ 3528536 w 3533775"/>
                  <a:gd name="connsiteY24" fmla="*/ 7144 h 752475"/>
                  <a:gd name="connsiteX25" fmla="*/ 2966561 w 3533775"/>
                  <a:gd name="connsiteY25" fmla="*/ 7144 h 752475"/>
                  <a:gd name="connsiteX26" fmla="*/ 2714149 w 3533775"/>
                  <a:gd name="connsiteY26" fmla="*/ 259556 h 752475"/>
                  <a:gd name="connsiteX27" fmla="*/ 2282666 w 3533775"/>
                  <a:gd name="connsiteY27" fmla="*/ 259556 h 752475"/>
                  <a:gd name="connsiteX28" fmla="*/ 2282666 w 3533775"/>
                  <a:gd name="connsiteY28" fmla="*/ 259556 h 752475"/>
                  <a:gd name="connsiteX29" fmla="*/ 2177891 w 3533775"/>
                  <a:gd name="connsiteY29" fmla="*/ 153829 h 752475"/>
                  <a:gd name="connsiteX30" fmla="*/ 1617821 w 3533775"/>
                  <a:gd name="connsiteY30" fmla="*/ 153829 h 752475"/>
                  <a:gd name="connsiteX31" fmla="*/ 1270159 w 3533775"/>
                  <a:gd name="connsiteY31" fmla="*/ 502444 h 752475"/>
                  <a:gd name="connsiteX32" fmla="*/ 1146334 w 3533775"/>
                  <a:gd name="connsiteY32" fmla="*/ 502444 h 752475"/>
                  <a:gd name="connsiteX33" fmla="*/ 1020604 w 3533775"/>
                  <a:gd name="connsiteY33" fmla="*/ 376714 h 752475"/>
                  <a:gd name="connsiteX34" fmla="*/ 210979 w 3533775"/>
                  <a:gd name="connsiteY34" fmla="*/ 376714 h 752475"/>
                  <a:gd name="connsiteX35" fmla="*/ 100489 w 3533775"/>
                  <a:gd name="connsiteY35" fmla="*/ 266224 h 752475"/>
                  <a:gd name="connsiteX36" fmla="*/ 96679 w 3533775"/>
                  <a:gd name="connsiteY36" fmla="*/ 240506 h 752475"/>
                  <a:gd name="connsiteX37" fmla="*/ 67151 w 3533775"/>
                  <a:gd name="connsiteY37" fmla="*/ 240506 h 752475"/>
                  <a:gd name="connsiteX38" fmla="*/ 67151 w 3533775"/>
                  <a:gd name="connsiteY38" fmla="*/ 270034 h 752475"/>
                  <a:gd name="connsiteX39" fmla="*/ 92869 w 3533775"/>
                  <a:gd name="connsiteY39" fmla="*/ 273844 h 752475"/>
                  <a:gd name="connsiteX40" fmla="*/ 206216 w 3533775"/>
                  <a:gd name="connsiteY40" fmla="*/ 387191 h 752475"/>
                  <a:gd name="connsiteX41" fmla="*/ 1015841 w 3533775"/>
                  <a:gd name="connsiteY41" fmla="*/ 387191 h 752475"/>
                  <a:gd name="connsiteX42" fmla="*/ 1130141 w 3533775"/>
                  <a:gd name="connsiteY42" fmla="*/ 502444 h 752475"/>
                  <a:gd name="connsiteX43" fmla="*/ 786289 w 3533775"/>
                  <a:gd name="connsiteY43" fmla="*/ 502444 h 752475"/>
                  <a:gd name="connsiteX44" fmla="*/ 766286 w 3533775"/>
                  <a:gd name="connsiteY44" fmla="*/ 487204 h 752475"/>
                  <a:gd name="connsiteX45" fmla="*/ 745331 w 3533775"/>
                  <a:gd name="connsiteY45" fmla="*/ 508159 h 752475"/>
                  <a:gd name="connsiteX46" fmla="*/ 766286 w 3533775"/>
                  <a:gd name="connsiteY46" fmla="*/ 529114 h 752475"/>
                  <a:gd name="connsiteX47" fmla="*/ 786289 w 3533775"/>
                  <a:gd name="connsiteY47" fmla="*/ 513874 h 752475"/>
                  <a:gd name="connsiteX48" fmla="*/ 1274921 w 3533775"/>
                  <a:gd name="connsiteY48" fmla="*/ 513874 h 752475"/>
                  <a:gd name="connsiteX49" fmla="*/ 1623536 w 3533775"/>
                  <a:gd name="connsiteY49" fmla="*/ 165259 h 752475"/>
                  <a:gd name="connsiteX50" fmla="*/ 2174081 w 3533775"/>
                  <a:gd name="connsiteY50" fmla="*/ 165259 h 752475"/>
                  <a:gd name="connsiteX51" fmla="*/ 2268379 w 3533775"/>
                  <a:gd name="connsiteY51" fmla="*/ 259556 h 752475"/>
                  <a:gd name="connsiteX52" fmla="*/ 1756886 w 3533775"/>
                  <a:gd name="connsiteY52" fmla="*/ 259556 h 752475"/>
                  <a:gd name="connsiteX53" fmla="*/ 1392079 w 3533775"/>
                  <a:gd name="connsiteY53" fmla="*/ 624364 h 752475"/>
                  <a:gd name="connsiteX54" fmla="*/ 48101 w 3533775"/>
                  <a:gd name="connsiteY54" fmla="*/ 624364 h 752475"/>
                  <a:gd name="connsiteX55" fmla="*/ 28099 w 3533775"/>
                  <a:gd name="connsiteY55" fmla="*/ 609124 h 752475"/>
                  <a:gd name="connsiteX56" fmla="*/ 7144 w 3533775"/>
                  <a:gd name="connsiteY56" fmla="*/ 630079 h 752475"/>
                  <a:gd name="connsiteX57" fmla="*/ 28099 w 3533775"/>
                  <a:gd name="connsiteY57" fmla="*/ 651034 h 752475"/>
                  <a:gd name="connsiteX58" fmla="*/ 48101 w 3533775"/>
                  <a:gd name="connsiteY58" fmla="*/ 635794 h 752475"/>
                  <a:gd name="connsiteX59" fmla="*/ 903446 w 3533775"/>
                  <a:gd name="connsiteY59" fmla="*/ 635794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533775" h="752475">
                    <a:moveTo>
                      <a:pt x="903446" y="634841"/>
                    </a:moveTo>
                    <a:lnTo>
                      <a:pt x="812006" y="727234"/>
                    </a:lnTo>
                    <a:lnTo>
                      <a:pt x="281464" y="727234"/>
                    </a:lnTo>
                    <a:cubicBezTo>
                      <a:pt x="278606" y="718661"/>
                      <a:pt x="270986" y="711994"/>
                      <a:pt x="261461" y="711994"/>
                    </a:cubicBezTo>
                    <a:cubicBezTo>
                      <a:pt x="250031" y="711994"/>
                      <a:pt x="240506" y="721519"/>
                      <a:pt x="240506" y="732949"/>
                    </a:cubicBezTo>
                    <a:cubicBezTo>
                      <a:pt x="240506" y="744379"/>
                      <a:pt x="250031" y="753904"/>
                      <a:pt x="261461" y="753904"/>
                    </a:cubicBezTo>
                    <a:cubicBezTo>
                      <a:pt x="270986" y="753904"/>
                      <a:pt x="279559" y="747236"/>
                      <a:pt x="281464" y="738664"/>
                    </a:cubicBezTo>
                    <a:lnTo>
                      <a:pt x="815816" y="738664"/>
                    </a:lnTo>
                    <a:lnTo>
                      <a:pt x="918686" y="635794"/>
                    </a:lnTo>
                    <a:lnTo>
                      <a:pt x="917734" y="634841"/>
                    </a:lnTo>
                    <a:lnTo>
                      <a:pt x="1395889" y="634841"/>
                    </a:lnTo>
                    <a:lnTo>
                      <a:pt x="1591151" y="439579"/>
                    </a:lnTo>
                    <a:lnTo>
                      <a:pt x="1852136" y="439579"/>
                    </a:lnTo>
                    <a:lnTo>
                      <a:pt x="1947386" y="534829"/>
                    </a:lnTo>
                    <a:cubicBezTo>
                      <a:pt x="1942624" y="542449"/>
                      <a:pt x="1943576" y="552926"/>
                      <a:pt x="1951196" y="560546"/>
                    </a:cubicBezTo>
                    <a:cubicBezTo>
                      <a:pt x="1959769" y="569119"/>
                      <a:pt x="1973104" y="569119"/>
                      <a:pt x="1980724" y="560546"/>
                    </a:cubicBezTo>
                    <a:cubicBezTo>
                      <a:pt x="1989296" y="551974"/>
                      <a:pt x="1989296" y="538639"/>
                      <a:pt x="1980724" y="531019"/>
                    </a:cubicBezTo>
                    <a:cubicBezTo>
                      <a:pt x="1974056" y="524351"/>
                      <a:pt x="1963579" y="523399"/>
                      <a:pt x="1955006" y="527209"/>
                    </a:cubicBezTo>
                    <a:lnTo>
                      <a:pt x="1856899" y="429101"/>
                    </a:lnTo>
                    <a:lnTo>
                      <a:pt x="1602581" y="429101"/>
                    </a:lnTo>
                    <a:lnTo>
                      <a:pt x="1760696" y="270986"/>
                    </a:lnTo>
                    <a:lnTo>
                      <a:pt x="2718911" y="270986"/>
                    </a:lnTo>
                    <a:lnTo>
                      <a:pt x="2971324" y="18574"/>
                    </a:lnTo>
                    <a:lnTo>
                      <a:pt x="3528536" y="18574"/>
                    </a:lnTo>
                    <a:lnTo>
                      <a:pt x="3528536" y="7144"/>
                    </a:lnTo>
                    <a:lnTo>
                      <a:pt x="2966561" y="7144"/>
                    </a:lnTo>
                    <a:lnTo>
                      <a:pt x="2714149" y="259556"/>
                    </a:lnTo>
                    <a:lnTo>
                      <a:pt x="2282666" y="259556"/>
                    </a:lnTo>
                    <a:lnTo>
                      <a:pt x="2282666" y="259556"/>
                    </a:lnTo>
                    <a:lnTo>
                      <a:pt x="2177891" y="153829"/>
                    </a:lnTo>
                    <a:lnTo>
                      <a:pt x="1617821" y="153829"/>
                    </a:lnTo>
                    <a:lnTo>
                      <a:pt x="1270159" y="502444"/>
                    </a:lnTo>
                    <a:lnTo>
                      <a:pt x="1146334" y="502444"/>
                    </a:lnTo>
                    <a:lnTo>
                      <a:pt x="1020604" y="376714"/>
                    </a:lnTo>
                    <a:lnTo>
                      <a:pt x="210979" y="376714"/>
                    </a:lnTo>
                    <a:lnTo>
                      <a:pt x="100489" y="266224"/>
                    </a:lnTo>
                    <a:cubicBezTo>
                      <a:pt x="105251" y="258604"/>
                      <a:pt x="104299" y="248126"/>
                      <a:pt x="96679" y="240506"/>
                    </a:cubicBezTo>
                    <a:cubicBezTo>
                      <a:pt x="88106" y="231934"/>
                      <a:pt x="74771" y="231934"/>
                      <a:pt x="67151" y="240506"/>
                    </a:cubicBezTo>
                    <a:cubicBezTo>
                      <a:pt x="58579" y="249079"/>
                      <a:pt x="58579" y="262414"/>
                      <a:pt x="67151" y="270034"/>
                    </a:cubicBezTo>
                    <a:cubicBezTo>
                      <a:pt x="73819" y="276701"/>
                      <a:pt x="84296" y="277654"/>
                      <a:pt x="92869" y="273844"/>
                    </a:cubicBezTo>
                    <a:lnTo>
                      <a:pt x="206216" y="387191"/>
                    </a:lnTo>
                    <a:lnTo>
                      <a:pt x="1015841" y="387191"/>
                    </a:lnTo>
                    <a:lnTo>
                      <a:pt x="1130141" y="502444"/>
                    </a:lnTo>
                    <a:lnTo>
                      <a:pt x="786289" y="502444"/>
                    </a:lnTo>
                    <a:cubicBezTo>
                      <a:pt x="783431" y="493871"/>
                      <a:pt x="775811" y="487204"/>
                      <a:pt x="766286" y="487204"/>
                    </a:cubicBezTo>
                    <a:cubicBezTo>
                      <a:pt x="754856" y="487204"/>
                      <a:pt x="745331" y="496729"/>
                      <a:pt x="745331" y="508159"/>
                    </a:cubicBezTo>
                    <a:cubicBezTo>
                      <a:pt x="745331" y="519589"/>
                      <a:pt x="754856" y="529114"/>
                      <a:pt x="766286" y="529114"/>
                    </a:cubicBezTo>
                    <a:cubicBezTo>
                      <a:pt x="775811" y="529114"/>
                      <a:pt x="784384" y="522446"/>
                      <a:pt x="786289" y="513874"/>
                    </a:cubicBezTo>
                    <a:lnTo>
                      <a:pt x="1274921" y="513874"/>
                    </a:lnTo>
                    <a:lnTo>
                      <a:pt x="1623536" y="165259"/>
                    </a:lnTo>
                    <a:lnTo>
                      <a:pt x="2174081" y="165259"/>
                    </a:lnTo>
                    <a:lnTo>
                      <a:pt x="2268379" y="259556"/>
                    </a:lnTo>
                    <a:lnTo>
                      <a:pt x="1756886" y="259556"/>
                    </a:lnTo>
                    <a:lnTo>
                      <a:pt x="1392079" y="624364"/>
                    </a:lnTo>
                    <a:lnTo>
                      <a:pt x="48101" y="624364"/>
                    </a:lnTo>
                    <a:cubicBezTo>
                      <a:pt x="45244" y="615791"/>
                      <a:pt x="37624" y="609124"/>
                      <a:pt x="28099" y="609124"/>
                    </a:cubicBezTo>
                    <a:cubicBezTo>
                      <a:pt x="16669" y="609124"/>
                      <a:pt x="7144" y="618649"/>
                      <a:pt x="7144" y="630079"/>
                    </a:cubicBezTo>
                    <a:cubicBezTo>
                      <a:pt x="7144" y="641509"/>
                      <a:pt x="16669" y="651034"/>
                      <a:pt x="28099" y="651034"/>
                    </a:cubicBezTo>
                    <a:cubicBezTo>
                      <a:pt x="37624" y="651034"/>
                      <a:pt x="46196" y="644366"/>
                      <a:pt x="48101" y="635794"/>
                    </a:cubicBezTo>
                    <a:lnTo>
                      <a:pt x="903446" y="6357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5">
                <a:extLst>
                  <a:ext uri="{FF2B5EF4-FFF2-40B4-BE49-F238E27FC236}">
                    <a16:creationId xmlns:a16="http://schemas.microsoft.com/office/drawing/2014/main" id="{475A5F7C-EAB1-4B94-B467-7E40E073BD6E}"/>
                  </a:ext>
                </a:extLst>
              </p:cNvPr>
              <p:cNvSpPr/>
              <p:nvPr/>
            </p:nvSpPr>
            <p:spPr>
              <a:xfrm>
                <a:off x="7588427" y="1653250"/>
                <a:ext cx="4210050" cy="1152525"/>
              </a:xfrm>
              <a:custGeom>
                <a:avLst/>
                <a:gdLst>
                  <a:gd name="connsiteX0" fmla="*/ 37624 w 4210050"/>
                  <a:gd name="connsiteY0" fmla="*/ 1153954 h 1152525"/>
                  <a:gd name="connsiteX1" fmla="*/ 15716 w 4210050"/>
                  <a:gd name="connsiteY1" fmla="*/ 1145381 h 1152525"/>
                  <a:gd name="connsiteX2" fmla="*/ 7144 w 4210050"/>
                  <a:gd name="connsiteY2" fmla="*/ 1123474 h 1152525"/>
                  <a:gd name="connsiteX3" fmla="*/ 16669 w 4210050"/>
                  <a:gd name="connsiteY3" fmla="*/ 1101566 h 1152525"/>
                  <a:gd name="connsiteX4" fmla="*/ 38576 w 4210050"/>
                  <a:gd name="connsiteY4" fmla="*/ 1092994 h 1152525"/>
                  <a:gd name="connsiteX5" fmla="*/ 47149 w 4210050"/>
                  <a:gd name="connsiteY5" fmla="*/ 1093946 h 1152525"/>
                  <a:gd name="connsiteX6" fmla="*/ 185261 w 4210050"/>
                  <a:gd name="connsiteY6" fmla="*/ 955834 h 1152525"/>
                  <a:gd name="connsiteX7" fmla="*/ 1015841 w 4210050"/>
                  <a:gd name="connsiteY7" fmla="*/ 955834 h 1152525"/>
                  <a:gd name="connsiteX8" fmla="*/ 1182529 w 4210050"/>
                  <a:gd name="connsiteY8" fmla="*/ 789146 h 1152525"/>
                  <a:gd name="connsiteX9" fmla="*/ 524351 w 4210050"/>
                  <a:gd name="connsiteY9" fmla="*/ 789146 h 1152525"/>
                  <a:gd name="connsiteX10" fmla="*/ 455771 w 4210050"/>
                  <a:gd name="connsiteY10" fmla="*/ 720566 h 1152525"/>
                  <a:gd name="connsiteX11" fmla="*/ 447199 w 4210050"/>
                  <a:gd name="connsiteY11" fmla="*/ 721519 h 1152525"/>
                  <a:gd name="connsiteX12" fmla="*/ 425291 w 4210050"/>
                  <a:gd name="connsiteY12" fmla="*/ 712946 h 1152525"/>
                  <a:gd name="connsiteX13" fmla="*/ 416719 w 4210050"/>
                  <a:gd name="connsiteY13" fmla="*/ 691039 h 1152525"/>
                  <a:gd name="connsiteX14" fmla="*/ 425291 w 4210050"/>
                  <a:gd name="connsiteY14" fmla="*/ 669131 h 1152525"/>
                  <a:gd name="connsiteX15" fmla="*/ 447199 w 4210050"/>
                  <a:gd name="connsiteY15" fmla="*/ 660559 h 1152525"/>
                  <a:gd name="connsiteX16" fmla="*/ 469106 w 4210050"/>
                  <a:gd name="connsiteY16" fmla="*/ 669131 h 1152525"/>
                  <a:gd name="connsiteX17" fmla="*/ 476726 w 4210050"/>
                  <a:gd name="connsiteY17" fmla="*/ 698659 h 1152525"/>
                  <a:gd name="connsiteX18" fmla="*/ 536734 w 4210050"/>
                  <a:gd name="connsiteY18" fmla="*/ 758666 h 1152525"/>
                  <a:gd name="connsiteX19" fmla="*/ 1423511 w 4210050"/>
                  <a:gd name="connsiteY19" fmla="*/ 758666 h 1152525"/>
                  <a:gd name="connsiteX20" fmla="*/ 1546384 w 4210050"/>
                  <a:gd name="connsiteY20" fmla="*/ 881539 h 1152525"/>
                  <a:gd name="connsiteX21" fmla="*/ 1890236 w 4210050"/>
                  <a:gd name="connsiteY21" fmla="*/ 881539 h 1152525"/>
                  <a:gd name="connsiteX22" fmla="*/ 1800701 w 4210050"/>
                  <a:gd name="connsiteY22" fmla="*/ 792004 h 1152525"/>
                  <a:gd name="connsiteX23" fmla="*/ 1578769 w 4210050"/>
                  <a:gd name="connsiteY23" fmla="*/ 792004 h 1152525"/>
                  <a:gd name="connsiteX24" fmla="*/ 1552099 w 4210050"/>
                  <a:gd name="connsiteY24" fmla="*/ 807244 h 1152525"/>
                  <a:gd name="connsiteX25" fmla="*/ 1521619 w 4210050"/>
                  <a:gd name="connsiteY25" fmla="*/ 776764 h 1152525"/>
                  <a:gd name="connsiteX26" fmla="*/ 1552099 w 4210050"/>
                  <a:gd name="connsiteY26" fmla="*/ 746284 h 1152525"/>
                  <a:gd name="connsiteX27" fmla="*/ 1578769 w 4210050"/>
                  <a:gd name="connsiteY27" fmla="*/ 761524 h 1152525"/>
                  <a:gd name="connsiteX28" fmla="*/ 1813084 w 4210050"/>
                  <a:gd name="connsiteY28" fmla="*/ 761524 h 1152525"/>
                  <a:gd name="connsiteX29" fmla="*/ 1932146 w 4210050"/>
                  <a:gd name="connsiteY29" fmla="*/ 880586 h 1152525"/>
                  <a:gd name="connsiteX30" fmla="*/ 2062639 w 4210050"/>
                  <a:gd name="connsiteY30" fmla="*/ 880586 h 1152525"/>
                  <a:gd name="connsiteX31" fmla="*/ 2237899 w 4210050"/>
                  <a:gd name="connsiteY31" fmla="*/ 705326 h 1152525"/>
                  <a:gd name="connsiteX32" fmla="*/ 2118836 w 4210050"/>
                  <a:gd name="connsiteY32" fmla="*/ 705326 h 1152525"/>
                  <a:gd name="connsiteX33" fmla="*/ 2095024 w 4210050"/>
                  <a:gd name="connsiteY33" fmla="*/ 729139 h 1152525"/>
                  <a:gd name="connsiteX34" fmla="*/ 2087404 w 4210050"/>
                  <a:gd name="connsiteY34" fmla="*/ 758666 h 1152525"/>
                  <a:gd name="connsiteX35" fmla="*/ 2065496 w 4210050"/>
                  <a:gd name="connsiteY35" fmla="*/ 767239 h 1152525"/>
                  <a:gd name="connsiteX36" fmla="*/ 2043589 w 4210050"/>
                  <a:gd name="connsiteY36" fmla="*/ 758666 h 1152525"/>
                  <a:gd name="connsiteX37" fmla="*/ 2035016 w 4210050"/>
                  <a:gd name="connsiteY37" fmla="*/ 736759 h 1152525"/>
                  <a:gd name="connsiteX38" fmla="*/ 2043589 w 4210050"/>
                  <a:gd name="connsiteY38" fmla="*/ 714851 h 1152525"/>
                  <a:gd name="connsiteX39" fmla="*/ 2065496 w 4210050"/>
                  <a:gd name="connsiteY39" fmla="*/ 706279 h 1152525"/>
                  <a:gd name="connsiteX40" fmla="*/ 2074069 w 4210050"/>
                  <a:gd name="connsiteY40" fmla="*/ 707231 h 1152525"/>
                  <a:gd name="connsiteX41" fmla="*/ 2107406 w 4210050"/>
                  <a:gd name="connsiteY41" fmla="*/ 673894 h 1152525"/>
                  <a:gd name="connsiteX42" fmla="*/ 2380774 w 4210050"/>
                  <a:gd name="connsiteY42" fmla="*/ 673894 h 1152525"/>
                  <a:gd name="connsiteX43" fmla="*/ 2480786 w 4210050"/>
                  <a:gd name="connsiteY43" fmla="*/ 573881 h 1152525"/>
                  <a:gd name="connsiteX44" fmla="*/ 2959894 w 4210050"/>
                  <a:gd name="connsiteY44" fmla="*/ 573881 h 1152525"/>
                  <a:gd name="connsiteX45" fmla="*/ 3093244 w 4210050"/>
                  <a:gd name="connsiteY45" fmla="*/ 440531 h 1152525"/>
                  <a:gd name="connsiteX46" fmla="*/ 3409474 w 4210050"/>
                  <a:gd name="connsiteY46" fmla="*/ 440531 h 1152525"/>
                  <a:gd name="connsiteX47" fmla="*/ 3698081 w 4210050"/>
                  <a:gd name="connsiteY47" fmla="*/ 151924 h 1152525"/>
                  <a:gd name="connsiteX48" fmla="*/ 3527584 w 4210050"/>
                  <a:gd name="connsiteY48" fmla="*/ 151924 h 1152525"/>
                  <a:gd name="connsiteX49" fmla="*/ 3337084 w 4210050"/>
                  <a:gd name="connsiteY49" fmla="*/ 342424 h 1152525"/>
                  <a:gd name="connsiteX50" fmla="*/ 3170396 w 4210050"/>
                  <a:gd name="connsiteY50" fmla="*/ 342424 h 1152525"/>
                  <a:gd name="connsiteX51" fmla="*/ 3143726 w 4210050"/>
                  <a:gd name="connsiteY51" fmla="*/ 357664 h 1152525"/>
                  <a:gd name="connsiteX52" fmla="*/ 3113246 w 4210050"/>
                  <a:gd name="connsiteY52" fmla="*/ 327184 h 1152525"/>
                  <a:gd name="connsiteX53" fmla="*/ 3143726 w 4210050"/>
                  <a:gd name="connsiteY53" fmla="*/ 296704 h 1152525"/>
                  <a:gd name="connsiteX54" fmla="*/ 3170396 w 4210050"/>
                  <a:gd name="connsiteY54" fmla="*/ 311944 h 1152525"/>
                  <a:gd name="connsiteX55" fmla="*/ 3323749 w 4210050"/>
                  <a:gd name="connsiteY55" fmla="*/ 311944 h 1152525"/>
                  <a:gd name="connsiteX56" fmla="*/ 3514249 w 4210050"/>
                  <a:gd name="connsiteY56" fmla="*/ 121444 h 1152525"/>
                  <a:gd name="connsiteX57" fmla="*/ 3727609 w 4210050"/>
                  <a:gd name="connsiteY57" fmla="*/ 121444 h 1152525"/>
                  <a:gd name="connsiteX58" fmla="*/ 3841909 w 4210050"/>
                  <a:gd name="connsiteY58" fmla="*/ 7144 h 1152525"/>
                  <a:gd name="connsiteX59" fmla="*/ 4072414 w 4210050"/>
                  <a:gd name="connsiteY59" fmla="*/ 7144 h 1152525"/>
                  <a:gd name="connsiteX60" fmla="*/ 4172426 w 4210050"/>
                  <a:gd name="connsiteY60" fmla="*/ 107156 h 1152525"/>
                  <a:gd name="connsiteX61" fmla="*/ 4180999 w 4210050"/>
                  <a:gd name="connsiteY61" fmla="*/ 106204 h 1152525"/>
                  <a:gd name="connsiteX62" fmla="*/ 4202906 w 4210050"/>
                  <a:gd name="connsiteY62" fmla="*/ 114776 h 1152525"/>
                  <a:gd name="connsiteX63" fmla="*/ 4211479 w 4210050"/>
                  <a:gd name="connsiteY63" fmla="*/ 136684 h 1152525"/>
                  <a:gd name="connsiteX64" fmla="*/ 4202906 w 4210050"/>
                  <a:gd name="connsiteY64" fmla="*/ 158591 h 1152525"/>
                  <a:gd name="connsiteX65" fmla="*/ 4180999 w 4210050"/>
                  <a:gd name="connsiteY65" fmla="*/ 167164 h 1152525"/>
                  <a:gd name="connsiteX66" fmla="*/ 4159091 w 4210050"/>
                  <a:gd name="connsiteY66" fmla="*/ 158591 h 1152525"/>
                  <a:gd name="connsiteX67" fmla="*/ 4151471 w 4210050"/>
                  <a:gd name="connsiteY67" fmla="*/ 129064 h 1152525"/>
                  <a:gd name="connsiteX68" fmla="*/ 4060984 w 4210050"/>
                  <a:gd name="connsiteY68" fmla="*/ 38576 h 1152525"/>
                  <a:gd name="connsiteX69" fmla="*/ 3856196 w 4210050"/>
                  <a:gd name="connsiteY69" fmla="*/ 38576 h 1152525"/>
                  <a:gd name="connsiteX70" fmla="*/ 3422809 w 4210050"/>
                  <a:gd name="connsiteY70" fmla="*/ 471964 h 1152525"/>
                  <a:gd name="connsiteX71" fmla="*/ 3104674 w 4210050"/>
                  <a:gd name="connsiteY71" fmla="*/ 471964 h 1152525"/>
                  <a:gd name="connsiteX72" fmla="*/ 2767489 w 4210050"/>
                  <a:gd name="connsiteY72" fmla="*/ 809149 h 1152525"/>
                  <a:gd name="connsiteX73" fmla="*/ 2343626 w 4210050"/>
                  <a:gd name="connsiteY73" fmla="*/ 809149 h 1152525"/>
                  <a:gd name="connsiteX74" fmla="*/ 2316956 w 4210050"/>
                  <a:gd name="connsiteY74" fmla="*/ 824389 h 1152525"/>
                  <a:gd name="connsiteX75" fmla="*/ 2286476 w 4210050"/>
                  <a:gd name="connsiteY75" fmla="*/ 793909 h 1152525"/>
                  <a:gd name="connsiteX76" fmla="*/ 2316956 w 4210050"/>
                  <a:gd name="connsiteY76" fmla="*/ 763429 h 1152525"/>
                  <a:gd name="connsiteX77" fmla="*/ 2343626 w 4210050"/>
                  <a:gd name="connsiteY77" fmla="*/ 778669 h 1152525"/>
                  <a:gd name="connsiteX78" fmla="*/ 2755106 w 4210050"/>
                  <a:gd name="connsiteY78" fmla="*/ 778669 h 1152525"/>
                  <a:gd name="connsiteX79" fmla="*/ 2928461 w 4210050"/>
                  <a:gd name="connsiteY79" fmla="*/ 605314 h 1152525"/>
                  <a:gd name="connsiteX80" fmla="*/ 2492216 w 4210050"/>
                  <a:gd name="connsiteY80" fmla="*/ 605314 h 1152525"/>
                  <a:gd name="connsiteX81" fmla="*/ 2392204 w 4210050"/>
                  <a:gd name="connsiteY81" fmla="*/ 705326 h 1152525"/>
                  <a:gd name="connsiteX82" fmla="*/ 2279809 w 4210050"/>
                  <a:gd name="connsiteY82" fmla="*/ 705326 h 1152525"/>
                  <a:gd name="connsiteX83" fmla="*/ 2075021 w 4210050"/>
                  <a:gd name="connsiteY83" fmla="*/ 910114 h 1152525"/>
                  <a:gd name="connsiteX84" fmla="*/ 1533049 w 4210050"/>
                  <a:gd name="connsiteY84" fmla="*/ 910114 h 1152525"/>
                  <a:gd name="connsiteX85" fmla="*/ 1410176 w 4210050"/>
                  <a:gd name="connsiteY85" fmla="*/ 787241 h 1152525"/>
                  <a:gd name="connsiteX86" fmla="*/ 1222534 w 4210050"/>
                  <a:gd name="connsiteY86" fmla="*/ 787241 h 1152525"/>
                  <a:gd name="connsiteX87" fmla="*/ 1026319 w 4210050"/>
                  <a:gd name="connsiteY87" fmla="*/ 983456 h 1152525"/>
                  <a:gd name="connsiteX88" fmla="*/ 195739 w 4210050"/>
                  <a:gd name="connsiteY88" fmla="*/ 983456 h 1152525"/>
                  <a:gd name="connsiteX89" fmla="*/ 67151 w 4210050"/>
                  <a:gd name="connsiteY89" fmla="*/ 1114901 h 1152525"/>
                  <a:gd name="connsiteX90" fmla="*/ 59531 w 4210050"/>
                  <a:gd name="connsiteY90" fmla="*/ 1144429 h 1152525"/>
                  <a:gd name="connsiteX91" fmla="*/ 37624 w 4210050"/>
                  <a:gd name="connsiteY91" fmla="*/ 1153954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210050" h="1152525">
                    <a:moveTo>
                      <a:pt x="37624" y="1153954"/>
                    </a:moveTo>
                    <a:cubicBezTo>
                      <a:pt x="29051" y="1153954"/>
                      <a:pt x="21431" y="1151096"/>
                      <a:pt x="15716" y="1145381"/>
                    </a:cubicBezTo>
                    <a:cubicBezTo>
                      <a:pt x="10001" y="1139666"/>
                      <a:pt x="7144" y="1132046"/>
                      <a:pt x="7144" y="1123474"/>
                    </a:cubicBezTo>
                    <a:cubicBezTo>
                      <a:pt x="7144" y="1114901"/>
                      <a:pt x="10001" y="1107281"/>
                      <a:pt x="16669" y="1101566"/>
                    </a:cubicBezTo>
                    <a:cubicBezTo>
                      <a:pt x="22384" y="1095851"/>
                      <a:pt x="30004" y="1092994"/>
                      <a:pt x="38576" y="1092994"/>
                    </a:cubicBezTo>
                    <a:cubicBezTo>
                      <a:pt x="41434" y="1092994"/>
                      <a:pt x="44291" y="1092994"/>
                      <a:pt x="47149" y="1093946"/>
                    </a:cubicBezTo>
                    <a:lnTo>
                      <a:pt x="185261" y="955834"/>
                    </a:lnTo>
                    <a:lnTo>
                      <a:pt x="1015841" y="955834"/>
                    </a:lnTo>
                    <a:lnTo>
                      <a:pt x="1182529" y="789146"/>
                    </a:lnTo>
                    <a:lnTo>
                      <a:pt x="524351" y="789146"/>
                    </a:lnTo>
                    <a:lnTo>
                      <a:pt x="455771" y="720566"/>
                    </a:lnTo>
                    <a:cubicBezTo>
                      <a:pt x="452914" y="721519"/>
                      <a:pt x="450056" y="721519"/>
                      <a:pt x="447199" y="721519"/>
                    </a:cubicBezTo>
                    <a:cubicBezTo>
                      <a:pt x="438626" y="721519"/>
                      <a:pt x="431006" y="718661"/>
                      <a:pt x="425291" y="712946"/>
                    </a:cubicBezTo>
                    <a:cubicBezTo>
                      <a:pt x="419576" y="707231"/>
                      <a:pt x="416719" y="699611"/>
                      <a:pt x="416719" y="691039"/>
                    </a:cubicBezTo>
                    <a:cubicBezTo>
                      <a:pt x="416719" y="682466"/>
                      <a:pt x="419576" y="674846"/>
                      <a:pt x="425291" y="669131"/>
                    </a:cubicBezTo>
                    <a:cubicBezTo>
                      <a:pt x="431006" y="663416"/>
                      <a:pt x="438626" y="660559"/>
                      <a:pt x="447199" y="660559"/>
                    </a:cubicBezTo>
                    <a:cubicBezTo>
                      <a:pt x="455771" y="660559"/>
                      <a:pt x="463391" y="663416"/>
                      <a:pt x="469106" y="669131"/>
                    </a:cubicBezTo>
                    <a:cubicBezTo>
                      <a:pt x="476726" y="676751"/>
                      <a:pt x="479584" y="688181"/>
                      <a:pt x="476726" y="698659"/>
                    </a:cubicBezTo>
                    <a:lnTo>
                      <a:pt x="536734" y="758666"/>
                    </a:lnTo>
                    <a:lnTo>
                      <a:pt x="1423511" y="758666"/>
                    </a:lnTo>
                    <a:lnTo>
                      <a:pt x="1546384" y="881539"/>
                    </a:lnTo>
                    <a:lnTo>
                      <a:pt x="1890236" y="881539"/>
                    </a:lnTo>
                    <a:lnTo>
                      <a:pt x="1800701" y="792004"/>
                    </a:lnTo>
                    <a:lnTo>
                      <a:pt x="1578769" y="792004"/>
                    </a:lnTo>
                    <a:cubicBezTo>
                      <a:pt x="1573054" y="801529"/>
                      <a:pt x="1563529" y="807244"/>
                      <a:pt x="1552099" y="807244"/>
                    </a:cubicBezTo>
                    <a:cubicBezTo>
                      <a:pt x="1534954" y="807244"/>
                      <a:pt x="1521619" y="793909"/>
                      <a:pt x="1521619" y="776764"/>
                    </a:cubicBezTo>
                    <a:cubicBezTo>
                      <a:pt x="1521619" y="759619"/>
                      <a:pt x="1534954" y="746284"/>
                      <a:pt x="1552099" y="746284"/>
                    </a:cubicBezTo>
                    <a:cubicBezTo>
                      <a:pt x="1563529" y="746284"/>
                      <a:pt x="1573054" y="751999"/>
                      <a:pt x="1578769" y="761524"/>
                    </a:cubicBezTo>
                    <a:lnTo>
                      <a:pt x="1813084" y="761524"/>
                    </a:lnTo>
                    <a:lnTo>
                      <a:pt x="1932146" y="880586"/>
                    </a:lnTo>
                    <a:lnTo>
                      <a:pt x="2062639" y="880586"/>
                    </a:lnTo>
                    <a:lnTo>
                      <a:pt x="2237899" y="705326"/>
                    </a:lnTo>
                    <a:lnTo>
                      <a:pt x="2118836" y="705326"/>
                    </a:lnTo>
                    <a:lnTo>
                      <a:pt x="2095024" y="729139"/>
                    </a:lnTo>
                    <a:cubicBezTo>
                      <a:pt x="2097881" y="739616"/>
                      <a:pt x="2095024" y="751046"/>
                      <a:pt x="2087404" y="758666"/>
                    </a:cubicBezTo>
                    <a:cubicBezTo>
                      <a:pt x="2081689" y="764381"/>
                      <a:pt x="2074069" y="767239"/>
                      <a:pt x="2065496" y="767239"/>
                    </a:cubicBezTo>
                    <a:cubicBezTo>
                      <a:pt x="2056924" y="767239"/>
                      <a:pt x="2049304" y="764381"/>
                      <a:pt x="2043589" y="758666"/>
                    </a:cubicBezTo>
                    <a:cubicBezTo>
                      <a:pt x="2037874" y="752951"/>
                      <a:pt x="2035016" y="745331"/>
                      <a:pt x="2035016" y="736759"/>
                    </a:cubicBezTo>
                    <a:cubicBezTo>
                      <a:pt x="2035016" y="728186"/>
                      <a:pt x="2037874" y="720566"/>
                      <a:pt x="2043589" y="714851"/>
                    </a:cubicBezTo>
                    <a:cubicBezTo>
                      <a:pt x="2049304" y="709136"/>
                      <a:pt x="2056924" y="706279"/>
                      <a:pt x="2065496" y="706279"/>
                    </a:cubicBezTo>
                    <a:cubicBezTo>
                      <a:pt x="2068354" y="706279"/>
                      <a:pt x="2071211" y="706279"/>
                      <a:pt x="2074069" y="707231"/>
                    </a:cubicBezTo>
                    <a:lnTo>
                      <a:pt x="2107406" y="673894"/>
                    </a:lnTo>
                    <a:lnTo>
                      <a:pt x="2380774" y="673894"/>
                    </a:lnTo>
                    <a:lnTo>
                      <a:pt x="2480786" y="573881"/>
                    </a:lnTo>
                    <a:lnTo>
                      <a:pt x="2959894" y="573881"/>
                    </a:lnTo>
                    <a:lnTo>
                      <a:pt x="3093244" y="440531"/>
                    </a:lnTo>
                    <a:lnTo>
                      <a:pt x="3409474" y="440531"/>
                    </a:lnTo>
                    <a:lnTo>
                      <a:pt x="3698081" y="151924"/>
                    </a:lnTo>
                    <a:lnTo>
                      <a:pt x="3527584" y="151924"/>
                    </a:lnTo>
                    <a:lnTo>
                      <a:pt x="3337084" y="342424"/>
                    </a:lnTo>
                    <a:lnTo>
                      <a:pt x="3170396" y="342424"/>
                    </a:lnTo>
                    <a:cubicBezTo>
                      <a:pt x="3164681" y="351949"/>
                      <a:pt x="3155156" y="357664"/>
                      <a:pt x="3143726" y="357664"/>
                    </a:cubicBezTo>
                    <a:cubicBezTo>
                      <a:pt x="3126581" y="357664"/>
                      <a:pt x="3113246" y="344329"/>
                      <a:pt x="3113246" y="327184"/>
                    </a:cubicBezTo>
                    <a:cubicBezTo>
                      <a:pt x="3113246" y="310039"/>
                      <a:pt x="3126581" y="296704"/>
                      <a:pt x="3143726" y="296704"/>
                    </a:cubicBezTo>
                    <a:cubicBezTo>
                      <a:pt x="3155156" y="296704"/>
                      <a:pt x="3164681" y="302419"/>
                      <a:pt x="3170396" y="311944"/>
                    </a:cubicBezTo>
                    <a:lnTo>
                      <a:pt x="3323749" y="311944"/>
                    </a:lnTo>
                    <a:lnTo>
                      <a:pt x="3514249" y="121444"/>
                    </a:lnTo>
                    <a:lnTo>
                      <a:pt x="3727609" y="121444"/>
                    </a:lnTo>
                    <a:lnTo>
                      <a:pt x="3841909" y="7144"/>
                    </a:lnTo>
                    <a:lnTo>
                      <a:pt x="4072414" y="7144"/>
                    </a:lnTo>
                    <a:lnTo>
                      <a:pt x="4172426" y="107156"/>
                    </a:lnTo>
                    <a:cubicBezTo>
                      <a:pt x="4175284" y="106204"/>
                      <a:pt x="4178141" y="106204"/>
                      <a:pt x="4180999" y="106204"/>
                    </a:cubicBezTo>
                    <a:cubicBezTo>
                      <a:pt x="4189571" y="106204"/>
                      <a:pt x="4197192" y="109061"/>
                      <a:pt x="4202906" y="114776"/>
                    </a:cubicBezTo>
                    <a:cubicBezTo>
                      <a:pt x="4208621" y="120491"/>
                      <a:pt x="4211479" y="128111"/>
                      <a:pt x="4211479" y="136684"/>
                    </a:cubicBezTo>
                    <a:cubicBezTo>
                      <a:pt x="4211479" y="145256"/>
                      <a:pt x="4208621" y="152876"/>
                      <a:pt x="4202906" y="158591"/>
                    </a:cubicBezTo>
                    <a:cubicBezTo>
                      <a:pt x="4197192" y="164306"/>
                      <a:pt x="4189571" y="167164"/>
                      <a:pt x="4180999" y="167164"/>
                    </a:cubicBezTo>
                    <a:cubicBezTo>
                      <a:pt x="4172426" y="167164"/>
                      <a:pt x="4164806" y="164306"/>
                      <a:pt x="4159091" y="158591"/>
                    </a:cubicBezTo>
                    <a:cubicBezTo>
                      <a:pt x="4151471" y="150971"/>
                      <a:pt x="4148614" y="139541"/>
                      <a:pt x="4151471" y="129064"/>
                    </a:cubicBezTo>
                    <a:lnTo>
                      <a:pt x="4060984" y="38576"/>
                    </a:lnTo>
                    <a:lnTo>
                      <a:pt x="3856196" y="38576"/>
                    </a:lnTo>
                    <a:lnTo>
                      <a:pt x="3422809" y="471964"/>
                    </a:lnTo>
                    <a:lnTo>
                      <a:pt x="3104674" y="471964"/>
                    </a:lnTo>
                    <a:lnTo>
                      <a:pt x="2767489" y="809149"/>
                    </a:lnTo>
                    <a:lnTo>
                      <a:pt x="2343626" y="809149"/>
                    </a:lnTo>
                    <a:cubicBezTo>
                      <a:pt x="2337911" y="818674"/>
                      <a:pt x="2328386" y="824389"/>
                      <a:pt x="2316956" y="824389"/>
                    </a:cubicBezTo>
                    <a:cubicBezTo>
                      <a:pt x="2299811" y="824389"/>
                      <a:pt x="2286476" y="811054"/>
                      <a:pt x="2286476" y="793909"/>
                    </a:cubicBezTo>
                    <a:cubicBezTo>
                      <a:pt x="2286476" y="776764"/>
                      <a:pt x="2299811" y="763429"/>
                      <a:pt x="2316956" y="763429"/>
                    </a:cubicBezTo>
                    <a:cubicBezTo>
                      <a:pt x="2328386" y="763429"/>
                      <a:pt x="2337911" y="769144"/>
                      <a:pt x="2343626" y="778669"/>
                    </a:cubicBezTo>
                    <a:lnTo>
                      <a:pt x="2755106" y="778669"/>
                    </a:lnTo>
                    <a:lnTo>
                      <a:pt x="2928461" y="605314"/>
                    </a:lnTo>
                    <a:lnTo>
                      <a:pt x="2492216" y="605314"/>
                    </a:lnTo>
                    <a:lnTo>
                      <a:pt x="2392204" y="705326"/>
                    </a:lnTo>
                    <a:lnTo>
                      <a:pt x="2279809" y="705326"/>
                    </a:lnTo>
                    <a:lnTo>
                      <a:pt x="2075021" y="910114"/>
                    </a:lnTo>
                    <a:lnTo>
                      <a:pt x="1533049" y="910114"/>
                    </a:lnTo>
                    <a:lnTo>
                      <a:pt x="1410176" y="787241"/>
                    </a:lnTo>
                    <a:lnTo>
                      <a:pt x="1222534" y="787241"/>
                    </a:lnTo>
                    <a:lnTo>
                      <a:pt x="1026319" y="983456"/>
                    </a:lnTo>
                    <a:lnTo>
                      <a:pt x="195739" y="983456"/>
                    </a:lnTo>
                    <a:lnTo>
                      <a:pt x="67151" y="1114901"/>
                    </a:lnTo>
                    <a:cubicBezTo>
                      <a:pt x="70009" y="1125379"/>
                      <a:pt x="67151" y="1136809"/>
                      <a:pt x="59531" y="1144429"/>
                    </a:cubicBezTo>
                    <a:cubicBezTo>
                      <a:pt x="52864" y="1150144"/>
                      <a:pt x="45244" y="1153954"/>
                      <a:pt x="37624" y="1153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6">
                <a:extLst>
                  <a:ext uri="{FF2B5EF4-FFF2-40B4-BE49-F238E27FC236}">
                    <a16:creationId xmlns:a16="http://schemas.microsoft.com/office/drawing/2014/main" id="{588CC3B2-437A-46FC-BF4E-9FB61FE4973A}"/>
                  </a:ext>
                </a:extLst>
              </p:cNvPr>
              <p:cNvSpPr/>
              <p:nvPr/>
            </p:nvSpPr>
            <p:spPr>
              <a:xfrm>
                <a:off x="7596285" y="1665632"/>
                <a:ext cx="4200525" cy="1133475"/>
              </a:xfrm>
              <a:custGeom>
                <a:avLst/>
                <a:gdLst>
                  <a:gd name="connsiteX0" fmla="*/ 4187428 w 4200525"/>
                  <a:gd name="connsiteY0" fmla="*/ 111919 h 1133475"/>
                  <a:gd name="connsiteX1" fmla="*/ 4161711 w 4200525"/>
                  <a:gd name="connsiteY1" fmla="*/ 108109 h 1133475"/>
                  <a:gd name="connsiteX2" fmla="*/ 4060746 w 4200525"/>
                  <a:gd name="connsiteY2" fmla="*/ 7144 h 1133475"/>
                  <a:gd name="connsiteX3" fmla="*/ 3838813 w 4200525"/>
                  <a:gd name="connsiteY3" fmla="*/ 7144 h 1133475"/>
                  <a:gd name="connsiteX4" fmla="*/ 3724513 w 4200525"/>
                  <a:gd name="connsiteY4" fmla="*/ 121444 h 1133475"/>
                  <a:gd name="connsiteX5" fmla="*/ 3511153 w 4200525"/>
                  <a:gd name="connsiteY5" fmla="*/ 121444 h 1133475"/>
                  <a:gd name="connsiteX6" fmla="*/ 3320653 w 4200525"/>
                  <a:gd name="connsiteY6" fmla="*/ 311944 h 1133475"/>
                  <a:gd name="connsiteX7" fmla="*/ 3155871 w 4200525"/>
                  <a:gd name="connsiteY7" fmla="*/ 311944 h 1133475"/>
                  <a:gd name="connsiteX8" fmla="*/ 3135868 w 4200525"/>
                  <a:gd name="connsiteY8" fmla="*/ 296704 h 1133475"/>
                  <a:gd name="connsiteX9" fmla="*/ 3114913 w 4200525"/>
                  <a:gd name="connsiteY9" fmla="*/ 317659 h 1133475"/>
                  <a:gd name="connsiteX10" fmla="*/ 3135868 w 4200525"/>
                  <a:gd name="connsiteY10" fmla="*/ 338614 h 1133475"/>
                  <a:gd name="connsiteX11" fmla="*/ 3155871 w 4200525"/>
                  <a:gd name="connsiteY11" fmla="*/ 323374 h 1133475"/>
                  <a:gd name="connsiteX12" fmla="*/ 3325416 w 4200525"/>
                  <a:gd name="connsiteY12" fmla="*/ 323374 h 1133475"/>
                  <a:gd name="connsiteX13" fmla="*/ 3515916 w 4200525"/>
                  <a:gd name="connsiteY13" fmla="*/ 132874 h 1133475"/>
                  <a:gd name="connsiteX14" fmla="*/ 3713083 w 4200525"/>
                  <a:gd name="connsiteY14" fmla="*/ 132874 h 1133475"/>
                  <a:gd name="connsiteX15" fmla="*/ 3405426 w 4200525"/>
                  <a:gd name="connsiteY15" fmla="*/ 440531 h 1133475"/>
                  <a:gd name="connsiteX16" fmla="*/ 3089196 w 4200525"/>
                  <a:gd name="connsiteY16" fmla="*/ 440531 h 1133475"/>
                  <a:gd name="connsiteX17" fmla="*/ 2955846 w 4200525"/>
                  <a:gd name="connsiteY17" fmla="*/ 573881 h 1133475"/>
                  <a:gd name="connsiteX18" fmla="*/ 2476738 w 4200525"/>
                  <a:gd name="connsiteY18" fmla="*/ 573881 h 1133475"/>
                  <a:gd name="connsiteX19" fmla="*/ 2376726 w 4200525"/>
                  <a:gd name="connsiteY19" fmla="*/ 673894 h 1133475"/>
                  <a:gd name="connsiteX20" fmla="*/ 2102406 w 4200525"/>
                  <a:gd name="connsiteY20" fmla="*/ 673894 h 1133475"/>
                  <a:gd name="connsiteX21" fmla="*/ 2067163 w 4200525"/>
                  <a:gd name="connsiteY21" fmla="*/ 709136 h 1133475"/>
                  <a:gd name="connsiteX22" fmla="*/ 2041446 w 4200525"/>
                  <a:gd name="connsiteY22" fmla="*/ 712946 h 1133475"/>
                  <a:gd name="connsiteX23" fmla="*/ 2041446 w 4200525"/>
                  <a:gd name="connsiteY23" fmla="*/ 742474 h 1133475"/>
                  <a:gd name="connsiteX24" fmla="*/ 2070973 w 4200525"/>
                  <a:gd name="connsiteY24" fmla="*/ 742474 h 1133475"/>
                  <a:gd name="connsiteX25" fmla="*/ 2074783 w 4200525"/>
                  <a:gd name="connsiteY25" fmla="*/ 716756 h 1133475"/>
                  <a:gd name="connsiteX26" fmla="*/ 2106216 w 4200525"/>
                  <a:gd name="connsiteY26" fmla="*/ 685324 h 1133475"/>
                  <a:gd name="connsiteX27" fmla="*/ 2251948 w 4200525"/>
                  <a:gd name="connsiteY27" fmla="*/ 685324 h 1133475"/>
                  <a:gd name="connsiteX28" fmla="*/ 2058591 w 4200525"/>
                  <a:gd name="connsiteY28" fmla="*/ 878681 h 1133475"/>
                  <a:gd name="connsiteX29" fmla="*/ 1920478 w 4200525"/>
                  <a:gd name="connsiteY29" fmla="*/ 878681 h 1133475"/>
                  <a:gd name="connsiteX30" fmla="*/ 1801416 w 4200525"/>
                  <a:gd name="connsiteY30" fmla="*/ 759619 h 1133475"/>
                  <a:gd name="connsiteX31" fmla="*/ 1564243 w 4200525"/>
                  <a:gd name="connsiteY31" fmla="*/ 759619 h 1133475"/>
                  <a:gd name="connsiteX32" fmla="*/ 1544241 w 4200525"/>
                  <a:gd name="connsiteY32" fmla="*/ 744379 h 1133475"/>
                  <a:gd name="connsiteX33" fmla="*/ 1523286 w 4200525"/>
                  <a:gd name="connsiteY33" fmla="*/ 765334 h 1133475"/>
                  <a:gd name="connsiteX34" fmla="*/ 1544241 w 4200525"/>
                  <a:gd name="connsiteY34" fmla="*/ 786289 h 1133475"/>
                  <a:gd name="connsiteX35" fmla="*/ 1564243 w 4200525"/>
                  <a:gd name="connsiteY35" fmla="*/ 771049 h 1133475"/>
                  <a:gd name="connsiteX36" fmla="*/ 1796653 w 4200525"/>
                  <a:gd name="connsiteY36" fmla="*/ 771049 h 1133475"/>
                  <a:gd name="connsiteX37" fmla="*/ 1905238 w 4200525"/>
                  <a:gd name="connsiteY37" fmla="*/ 879634 h 1133475"/>
                  <a:gd name="connsiteX38" fmla="*/ 1533763 w 4200525"/>
                  <a:gd name="connsiteY38" fmla="*/ 879634 h 1133475"/>
                  <a:gd name="connsiteX39" fmla="*/ 1410891 w 4200525"/>
                  <a:gd name="connsiteY39" fmla="*/ 755809 h 1133475"/>
                  <a:gd name="connsiteX40" fmla="*/ 525066 w 4200525"/>
                  <a:gd name="connsiteY40" fmla="*/ 755809 h 1133475"/>
                  <a:gd name="connsiteX41" fmla="*/ 458391 w 4200525"/>
                  <a:gd name="connsiteY41" fmla="*/ 689134 h 1133475"/>
                  <a:gd name="connsiteX42" fmla="*/ 454581 w 4200525"/>
                  <a:gd name="connsiteY42" fmla="*/ 663416 h 1133475"/>
                  <a:gd name="connsiteX43" fmla="*/ 425053 w 4200525"/>
                  <a:gd name="connsiteY43" fmla="*/ 663416 h 1133475"/>
                  <a:gd name="connsiteX44" fmla="*/ 425053 w 4200525"/>
                  <a:gd name="connsiteY44" fmla="*/ 692944 h 1133475"/>
                  <a:gd name="connsiteX45" fmla="*/ 450771 w 4200525"/>
                  <a:gd name="connsiteY45" fmla="*/ 696754 h 1133475"/>
                  <a:gd name="connsiteX46" fmla="*/ 521256 w 4200525"/>
                  <a:gd name="connsiteY46" fmla="*/ 767239 h 1133475"/>
                  <a:gd name="connsiteX47" fmla="*/ 1195626 w 4200525"/>
                  <a:gd name="connsiteY47" fmla="*/ 767239 h 1133475"/>
                  <a:gd name="connsiteX48" fmla="*/ 1009888 w 4200525"/>
                  <a:gd name="connsiteY48" fmla="*/ 952976 h 1133475"/>
                  <a:gd name="connsiteX49" fmla="*/ 179308 w 4200525"/>
                  <a:gd name="connsiteY49" fmla="*/ 952976 h 1133475"/>
                  <a:gd name="connsiteX50" fmla="*/ 39291 w 4200525"/>
                  <a:gd name="connsiteY50" fmla="*/ 1092041 h 1133475"/>
                  <a:gd name="connsiteX51" fmla="*/ 13573 w 4200525"/>
                  <a:gd name="connsiteY51" fmla="*/ 1095851 h 1133475"/>
                  <a:gd name="connsiteX52" fmla="*/ 13573 w 4200525"/>
                  <a:gd name="connsiteY52" fmla="*/ 1125379 h 1133475"/>
                  <a:gd name="connsiteX53" fmla="*/ 43101 w 4200525"/>
                  <a:gd name="connsiteY53" fmla="*/ 1125379 h 1133475"/>
                  <a:gd name="connsiteX54" fmla="*/ 46911 w 4200525"/>
                  <a:gd name="connsiteY54" fmla="*/ 1099661 h 1133475"/>
                  <a:gd name="connsiteX55" fmla="*/ 183118 w 4200525"/>
                  <a:gd name="connsiteY55" fmla="*/ 963454 h 1133475"/>
                  <a:gd name="connsiteX56" fmla="*/ 1013698 w 4200525"/>
                  <a:gd name="connsiteY56" fmla="*/ 963454 h 1133475"/>
                  <a:gd name="connsiteX57" fmla="*/ 1209913 w 4200525"/>
                  <a:gd name="connsiteY57" fmla="*/ 767239 h 1133475"/>
                  <a:gd name="connsiteX58" fmla="*/ 1405176 w 4200525"/>
                  <a:gd name="connsiteY58" fmla="*/ 767239 h 1133475"/>
                  <a:gd name="connsiteX59" fmla="*/ 1528048 w 4200525"/>
                  <a:gd name="connsiteY59" fmla="*/ 890111 h 1133475"/>
                  <a:gd name="connsiteX60" fmla="*/ 2062401 w 4200525"/>
                  <a:gd name="connsiteY60" fmla="*/ 890111 h 1133475"/>
                  <a:gd name="connsiteX61" fmla="*/ 2267188 w 4200525"/>
                  <a:gd name="connsiteY61" fmla="*/ 685324 h 1133475"/>
                  <a:gd name="connsiteX62" fmla="*/ 2379583 w 4200525"/>
                  <a:gd name="connsiteY62" fmla="*/ 685324 h 1133475"/>
                  <a:gd name="connsiteX63" fmla="*/ 2479596 w 4200525"/>
                  <a:gd name="connsiteY63" fmla="*/ 585311 h 1133475"/>
                  <a:gd name="connsiteX64" fmla="*/ 2944416 w 4200525"/>
                  <a:gd name="connsiteY64" fmla="*/ 585311 h 1133475"/>
                  <a:gd name="connsiteX65" fmla="*/ 2752011 w 4200525"/>
                  <a:gd name="connsiteY65" fmla="*/ 777716 h 1133475"/>
                  <a:gd name="connsiteX66" fmla="*/ 2330053 w 4200525"/>
                  <a:gd name="connsiteY66" fmla="*/ 777716 h 1133475"/>
                  <a:gd name="connsiteX67" fmla="*/ 2310051 w 4200525"/>
                  <a:gd name="connsiteY67" fmla="*/ 762476 h 1133475"/>
                  <a:gd name="connsiteX68" fmla="*/ 2289096 w 4200525"/>
                  <a:gd name="connsiteY68" fmla="*/ 783431 h 1133475"/>
                  <a:gd name="connsiteX69" fmla="*/ 2310051 w 4200525"/>
                  <a:gd name="connsiteY69" fmla="*/ 804386 h 1133475"/>
                  <a:gd name="connsiteX70" fmla="*/ 2330053 w 4200525"/>
                  <a:gd name="connsiteY70" fmla="*/ 789146 h 1133475"/>
                  <a:gd name="connsiteX71" fmla="*/ 2756773 w 4200525"/>
                  <a:gd name="connsiteY71" fmla="*/ 789146 h 1133475"/>
                  <a:gd name="connsiteX72" fmla="*/ 3093958 w 4200525"/>
                  <a:gd name="connsiteY72" fmla="*/ 451961 h 1133475"/>
                  <a:gd name="connsiteX73" fmla="*/ 3410188 w 4200525"/>
                  <a:gd name="connsiteY73" fmla="*/ 451961 h 1133475"/>
                  <a:gd name="connsiteX74" fmla="*/ 3843576 w 4200525"/>
                  <a:gd name="connsiteY74" fmla="*/ 18574 h 1133475"/>
                  <a:gd name="connsiteX75" fmla="*/ 4056936 w 4200525"/>
                  <a:gd name="connsiteY75" fmla="*/ 18574 h 1133475"/>
                  <a:gd name="connsiteX76" fmla="*/ 4154091 w 4200525"/>
                  <a:gd name="connsiteY76" fmla="*/ 116681 h 1133475"/>
                  <a:gd name="connsiteX77" fmla="*/ 4157901 w 4200525"/>
                  <a:gd name="connsiteY77" fmla="*/ 142399 h 1133475"/>
                  <a:gd name="connsiteX78" fmla="*/ 4187428 w 4200525"/>
                  <a:gd name="connsiteY78" fmla="*/ 142399 h 1133475"/>
                  <a:gd name="connsiteX79" fmla="*/ 4187428 w 4200525"/>
                  <a:gd name="connsiteY79" fmla="*/ 111919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200525" h="1133475">
                    <a:moveTo>
                      <a:pt x="4187428" y="111919"/>
                    </a:moveTo>
                    <a:cubicBezTo>
                      <a:pt x="4180761" y="105251"/>
                      <a:pt x="4170283" y="104299"/>
                      <a:pt x="4161711" y="108109"/>
                    </a:cubicBezTo>
                    <a:lnTo>
                      <a:pt x="4060746" y="7144"/>
                    </a:lnTo>
                    <a:lnTo>
                      <a:pt x="3838813" y="7144"/>
                    </a:lnTo>
                    <a:lnTo>
                      <a:pt x="3724513" y="121444"/>
                    </a:lnTo>
                    <a:lnTo>
                      <a:pt x="3511153" y="121444"/>
                    </a:lnTo>
                    <a:lnTo>
                      <a:pt x="3320653" y="311944"/>
                    </a:lnTo>
                    <a:lnTo>
                      <a:pt x="3155871" y="311944"/>
                    </a:lnTo>
                    <a:cubicBezTo>
                      <a:pt x="3153013" y="303371"/>
                      <a:pt x="3145393" y="296704"/>
                      <a:pt x="3135868" y="296704"/>
                    </a:cubicBezTo>
                    <a:cubicBezTo>
                      <a:pt x="3124438" y="296704"/>
                      <a:pt x="3114913" y="306229"/>
                      <a:pt x="3114913" y="317659"/>
                    </a:cubicBezTo>
                    <a:cubicBezTo>
                      <a:pt x="3114913" y="329089"/>
                      <a:pt x="3124438" y="338614"/>
                      <a:pt x="3135868" y="338614"/>
                    </a:cubicBezTo>
                    <a:cubicBezTo>
                      <a:pt x="3145393" y="338614"/>
                      <a:pt x="3153966" y="331946"/>
                      <a:pt x="3155871" y="323374"/>
                    </a:cubicBezTo>
                    <a:lnTo>
                      <a:pt x="3325416" y="323374"/>
                    </a:lnTo>
                    <a:lnTo>
                      <a:pt x="3515916" y="132874"/>
                    </a:lnTo>
                    <a:lnTo>
                      <a:pt x="3713083" y="132874"/>
                    </a:lnTo>
                    <a:lnTo>
                      <a:pt x="3405426" y="440531"/>
                    </a:lnTo>
                    <a:lnTo>
                      <a:pt x="3089196" y="440531"/>
                    </a:lnTo>
                    <a:lnTo>
                      <a:pt x="2955846" y="573881"/>
                    </a:lnTo>
                    <a:lnTo>
                      <a:pt x="2476738" y="573881"/>
                    </a:lnTo>
                    <a:lnTo>
                      <a:pt x="2376726" y="673894"/>
                    </a:lnTo>
                    <a:lnTo>
                      <a:pt x="2102406" y="673894"/>
                    </a:lnTo>
                    <a:lnTo>
                      <a:pt x="2067163" y="709136"/>
                    </a:lnTo>
                    <a:cubicBezTo>
                      <a:pt x="2059543" y="704374"/>
                      <a:pt x="2049066" y="705326"/>
                      <a:pt x="2041446" y="712946"/>
                    </a:cubicBezTo>
                    <a:cubicBezTo>
                      <a:pt x="2032873" y="721519"/>
                      <a:pt x="2032873" y="734854"/>
                      <a:pt x="2041446" y="742474"/>
                    </a:cubicBezTo>
                    <a:cubicBezTo>
                      <a:pt x="2050018" y="751046"/>
                      <a:pt x="2063353" y="751046"/>
                      <a:pt x="2070973" y="742474"/>
                    </a:cubicBezTo>
                    <a:cubicBezTo>
                      <a:pt x="2077641" y="735806"/>
                      <a:pt x="2078593" y="725329"/>
                      <a:pt x="2074783" y="716756"/>
                    </a:cubicBezTo>
                    <a:lnTo>
                      <a:pt x="2106216" y="685324"/>
                    </a:lnTo>
                    <a:lnTo>
                      <a:pt x="2251948" y="685324"/>
                    </a:lnTo>
                    <a:lnTo>
                      <a:pt x="2058591" y="878681"/>
                    </a:lnTo>
                    <a:lnTo>
                      <a:pt x="1920478" y="878681"/>
                    </a:lnTo>
                    <a:lnTo>
                      <a:pt x="1801416" y="759619"/>
                    </a:lnTo>
                    <a:lnTo>
                      <a:pt x="1564243" y="759619"/>
                    </a:lnTo>
                    <a:cubicBezTo>
                      <a:pt x="1561386" y="751046"/>
                      <a:pt x="1553766" y="744379"/>
                      <a:pt x="1544241" y="744379"/>
                    </a:cubicBezTo>
                    <a:cubicBezTo>
                      <a:pt x="1532811" y="744379"/>
                      <a:pt x="1523286" y="753904"/>
                      <a:pt x="1523286" y="765334"/>
                    </a:cubicBezTo>
                    <a:cubicBezTo>
                      <a:pt x="1523286" y="776764"/>
                      <a:pt x="1532811" y="786289"/>
                      <a:pt x="1544241" y="786289"/>
                    </a:cubicBezTo>
                    <a:cubicBezTo>
                      <a:pt x="1553766" y="786289"/>
                      <a:pt x="1562338" y="779621"/>
                      <a:pt x="1564243" y="771049"/>
                    </a:cubicBezTo>
                    <a:lnTo>
                      <a:pt x="1796653" y="771049"/>
                    </a:lnTo>
                    <a:lnTo>
                      <a:pt x="1905238" y="879634"/>
                    </a:lnTo>
                    <a:lnTo>
                      <a:pt x="1533763" y="879634"/>
                    </a:lnTo>
                    <a:lnTo>
                      <a:pt x="1410891" y="755809"/>
                    </a:lnTo>
                    <a:lnTo>
                      <a:pt x="525066" y="755809"/>
                    </a:lnTo>
                    <a:lnTo>
                      <a:pt x="458391" y="689134"/>
                    </a:lnTo>
                    <a:cubicBezTo>
                      <a:pt x="463153" y="681514"/>
                      <a:pt x="462201" y="671036"/>
                      <a:pt x="454581" y="663416"/>
                    </a:cubicBezTo>
                    <a:cubicBezTo>
                      <a:pt x="446008" y="654844"/>
                      <a:pt x="432673" y="654844"/>
                      <a:pt x="425053" y="663416"/>
                    </a:cubicBezTo>
                    <a:cubicBezTo>
                      <a:pt x="416481" y="671989"/>
                      <a:pt x="416481" y="685324"/>
                      <a:pt x="425053" y="692944"/>
                    </a:cubicBezTo>
                    <a:cubicBezTo>
                      <a:pt x="431721" y="699611"/>
                      <a:pt x="442198" y="700564"/>
                      <a:pt x="450771" y="696754"/>
                    </a:cubicBezTo>
                    <a:lnTo>
                      <a:pt x="521256" y="767239"/>
                    </a:lnTo>
                    <a:lnTo>
                      <a:pt x="1195626" y="767239"/>
                    </a:lnTo>
                    <a:lnTo>
                      <a:pt x="1009888" y="952976"/>
                    </a:lnTo>
                    <a:lnTo>
                      <a:pt x="179308" y="952976"/>
                    </a:lnTo>
                    <a:lnTo>
                      <a:pt x="39291" y="1092041"/>
                    </a:lnTo>
                    <a:cubicBezTo>
                      <a:pt x="31671" y="1087279"/>
                      <a:pt x="21193" y="1088231"/>
                      <a:pt x="13573" y="1095851"/>
                    </a:cubicBezTo>
                    <a:cubicBezTo>
                      <a:pt x="5001" y="1104424"/>
                      <a:pt x="5001" y="1117759"/>
                      <a:pt x="13573" y="1125379"/>
                    </a:cubicBezTo>
                    <a:cubicBezTo>
                      <a:pt x="22146" y="1133951"/>
                      <a:pt x="35481" y="1133951"/>
                      <a:pt x="43101" y="1125379"/>
                    </a:cubicBezTo>
                    <a:cubicBezTo>
                      <a:pt x="49768" y="1118711"/>
                      <a:pt x="50721" y="1108234"/>
                      <a:pt x="46911" y="1099661"/>
                    </a:cubicBezTo>
                    <a:lnTo>
                      <a:pt x="183118" y="963454"/>
                    </a:lnTo>
                    <a:lnTo>
                      <a:pt x="1013698" y="963454"/>
                    </a:lnTo>
                    <a:lnTo>
                      <a:pt x="1209913" y="767239"/>
                    </a:lnTo>
                    <a:lnTo>
                      <a:pt x="1405176" y="767239"/>
                    </a:lnTo>
                    <a:lnTo>
                      <a:pt x="1528048" y="890111"/>
                    </a:lnTo>
                    <a:lnTo>
                      <a:pt x="2062401" y="890111"/>
                    </a:lnTo>
                    <a:lnTo>
                      <a:pt x="2267188" y="685324"/>
                    </a:lnTo>
                    <a:lnTo>
                      <a:pt x="2379583" y="685324"/>
                    </a:lnTo>
                    <a:lnTo>
                      <a:pt x="2479596" y="585311"/>
                    </a:lnTo>
                    <a:lnTo>
                      <a:pt x="2944416" y="585311"/>
                    </a:lnTo>
                    <a:lnTo>
                      <a:pt x="2752011" y="777716"/>
                    </a:lnTo>
                    <a:lnTo>
                      <a:pt x="2330053" y="777716"/>
                    </a:lnTo>
                    <a:cubicBezTo>
                      <a:pt x="2327196" y="769144"/>
                      <a:pt x="2319576" y="762476"/>
                      <a:pt x="2310051" y="762476"/>
                    </a:cubicBezTo>
                    <a:cubicBezTo>
                      <a:pt x="2298621" y="762476"/>
                      <a:pt x="2289096" y="772001"/>
                      <a:pt x="2289096" y="783431"/>
                    </a:cubicBezTo>
                    <a:cubicBezTo>
                      <a:pt x="2289096" y="794861"/>
                      <a:pt x="2298621" y="804386"/>
                      <a:pt x="2310051" y="804386"/>
                    </a:cubicBezTo>
                    <a:cubicBezTo>
                      <a:pt x="2319576" y="804386"/>
                      <a:pt x="2328148" y="797719"/>
                      <a:pt x="2330053" y="789146"/>
                    </a:cubicBezTo>
                    <a:lnTo>
                      <a:pt x="2756773" y="789146"/>
                    </a:lnTo>
                    <a:lnTo>
                      <a:pt x="3093958" y="451961"/>
                    </a:lnTo>
                    <a:lnTo>
                      <a:pt x="3410188" y="451961"/>
                    </a:lnTo>
                    <a:lnTo>
                      <a:pt x="3843576" y="18574"/>
                    </a:lnTo>
                    <a:lnTo>
                      <a:pt x="4056936" y="18574"/>
                    </a:lnTo>
                    <a:lnTo>
                      <a:pt x="4154091" y="116681"/>
                    </a:lnTo>
                    <a:cubicBezTo>
                      <a:pt x="4149328" y="124301"/>
                      <a:pt x="4150281" y="134779"/>
                      <a:pt x="4157901" y="142399"/>
                    </a:cubicBezTo>
                    <a:cubicBezTo>
                      <a:pt x="4166473" y="150971"/>
                      <a:pt x="4179808" y="150971"/>
                      <a:pt x="4187428" y="142399"/>
                    </a:cubicBezTo>
                    <a:cubicBezTo>
                      <a:pt x="4196001" y="133826"/>
                      <a:pt x="4196001" y="120491"/>
                      <a:pt x="4187428" y="1119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166">
              <a:extLst>
                <a:ext uri="{FF2B5EF4-FFF2-40B4-BE49-F238E27FC236}">
                  <a16:creationId xmlns:a16="http://schemas.microsoft.com/office/drawing/2014/main" id="{F395EF3D-BCFF-4BDA-A136-F3ED3193C979}"/>
                </a:ext>
              </a:extLst>
            </p:cNvPr>
            <p:cNvGrpSpPr/>
            <p:nvPr/>
          </p:nvGrpSpPr>
          <p:grpSpPr>
            <a:xfrm>
              <a:off x="4048915" y="5006587"/>
              <a:ext cx="2675404" cy="572224"/>
              <a:chOff x="4298394" y="3045618"/>
              <a:chExt cx="3591640" cy="768191"/>
            </a:xfrm>
            <a:grpFill/>
          </p:grpSpPr>
          <p:sp>
            <p:nvSpPr>
              <p:cNvPr id="147" name="Freeform: Shape 151">
                <a:extLst>
                  <a:ext uri="{FF2B5EF4-FFF2-40B4-BE49-F238E27FC236}">
                    <a16:creationId xmlns:a16="http://schemas.microsoft.com/office/drawing/2014/main" id="{090CE62D-4354-4DA9-8B3D-ADB230BBCE65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52">
                <a:extLst>
                  <a:ext uri="{FF2B5EF4-FFF2-40B4-BE49-F238E27FC236}">
                    <a16:creationId xmlns:a16="http://schemas.microsoft.com/office/drawing/2014/main" id="{DE406C90-0CD1-4539-B84B-AAEF11219B1F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53">
                <a:extLst>
                  <a:ext uri="{FF2B5EF4-FFF2-40B4-BE49-F238E27FC236}">
                    <a16:creationId xmlns:a16="http://schemas.microsoft.com/office/drawing/2014/main" id="{38A614C4-57FF-4D59-B082-3DE73F78FBCF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54">
                <a:extLst>
                  <a:ext uri="{FF2B5EF4-FFF2-40B4-BE49-F238E27FC236}">
                    <a16:creationId xmlns:a16="http://schemas.microsoft.com/office/drawing/2014/main" id="{B97D19A5-209D-458C-B2CE-A9B96792D2D1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5">
                <a:extLst>
                  <a:ext uri="{FF2B5EF4-FFF2-40B4-BE49-F238E27FC236}">
                    <a16:creationId xmlns:a16="http://schemas.microsoft.com/office/drawing/2014/main" id="{9C778A36-9280-4E18-87A5-C28A322B9F1E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6">
                <a:extLst>
                  <a:ext uri="{FF2B5EF4-FFF2-40B4-BE49-F238E27FC236}">
                    <a16:creationId xmlns:a16="http://schemas.microsoft.com/office/drawing/2014/main" id="{1C30A4CA-403E-4D76-99C6-A2460E109FEE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7">
                <a:extLst>
                  <a:ext uri="{FF2B5EF4-FFF2-40B4-BE49-F238E27FC236}">
                    <a16:creationId xmlns:a16="http://schemas.microsoft.com/office/drawing/2014/main" id="{3D6A0DE6-8215-44CE-858E-554564A3DBAD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8">
                <a:extLst>
                  <a:ext uri="{FF2B5EF4-FFF2-40B4-BE49-F238E27FC236}">
                    <a16:creationId xmlns:a16="http://schemas.microsoft.com/office/drawing/2014/main" id="{443681FF-EAB2-40D4-ABBB-348FA45228B7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9">
                <a:extLst>
                  <a:ext uri="{FF2B5EF4-FFF2-40B4-BE49-F238E27FC236}">
                    <a16:creationId xmlns:a16="http://schemas.microsoft.com/office/drawing/2014/main" id="{559C4C46-1F53-4756-B0C3-28A9C2C5231B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60">
                <a:extLst>
                  <a:ext uri="{FF2B5EF4-FFF2-40B4-BE49-F238E27FC236}">
                    <a16:creationId xmlns:a16="http://schemas.microsoft.com/office/drawing/2014/main" id="{E01D6716-8E57-4D4B-BF98-02539AEDEE2B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61">
                <a:extLst>
                  <a:ext uri="{FF2B5EF4-FFF2-40B4-BE49-F238E27FC236}">
                    <a16:creationId xmlns:a16="http://schemas.microsoft.com/office/drawing/2014/main" id="{09F97FBC-5636-4ADD-A2AE-A4EBBA06EA88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62">
                <a:extLst>
                  <a:ext uri="{FF2B5EF4-FFF2-40B4-BE49-F238E27FC236}">
                    <a16:creationId xmlns:a16="http://schemas.microsoft.com/office/drawing/2014/main" id="{44076DDC-7E6F-48CF-8606-FB9B9304D1E9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63">
                <a:extLst>
                  <a:ext uri="{FF2B5EF4-FFF2-40B4-BE49-F238E27FC236}">
                    <a16:creationId xmlns:a16="http://schemas.microsoft.com/office/drawing/2014/main" id="{FA21E20B-BA80-44E2-BAD4-D7074C7EE4B0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64">
                <a:extLst>
                  <a:ext uri="{FF2B5EF4-FFF2-40B4-BE49-F238E27FC236}">
                    <a16:creationId xmlns:a16="http://schemas.microsoft.com/office/drawing/2014/main" id="{B4C7D4B5-B4AA-4AA9-BD57-7D8D8F221349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5">
                <a:extLst>
                  <a:ext uri="{FF2B5EF4-FFF2-40B4-BE49-F238E27FC236}">
                    <a16:creationId xmlns:a16="http://schemas.microsoft.com/office/drawing/2014/main" id="{B00AF39C-D107-404C-A81D-C80709F4A833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6">
                <a:extLst>
                  <a:ext uri="{FF2B5EF4-FFF2-40B4-BE49-F238E27FC236}">
                    <a16:creationId xmlns:a16="http://schemas.microsoft.com/office/drawing/2014/main" id="{2C86537A-A636-4F9B-A44B-F82BF4DBFD1C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7">
                <a:extLst>
                  <a:ext uri="{FF2B5EF4-FFF2-40B4-BE49-F238E27FC236}">
                    <a16:creationId xmlns:a16="http://schemas.microsoft.com/office/drawing/2014/main" id="{4268C19B-7D5C-4751-9E7F-1EF92882C0EF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8">
                <a:extLst>
                  <a:ext uri="{FF2B5EF4-FFF2-40B4-BE49-F238E27FC236}">
                    <a16:creationId xmlns:a16="http://schemas.microsoft.com/office/drawing/2014/main" id="{1CDF8655-1534-4557-AB56-575CDACF01BF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9">
                <a:extLst>
                  <a:ext uri="{FF2B5EF4-FFF2-40B4-BE49-F238E27FC236}">
                    <a16:creationId xmlns:a16="http://schemas.microsoft.com/office/drawing/2014/main" id="{73B7697A-913B-4B31-8445-898BFEBE1C7E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70">
                <a:extLst>
                  <a:ext uri="{FF2B5EF4-FFF2-40B4-BE49-F238E27FC236}">
                    <a16:creationId xmlns:a16="http://schemas.microsoft.com/office/drawing/2014/main" id="{71031A19-1A7C-4901-966B-5346553B35C1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3">
              <a:extLst>
                <a:ext uri="{FF2B5EF4-FFF2-40B4-BE49-F238E27FC236}">
                  <a16:creationId xmlns:a16="http://schemas.microsoft.com/office/drawing/2014/main" id="{A11F8951-D580-4389-8CEC-94BFFE8B462E}"/>
                </a:ext>
              </a:extLst>
            </p:cNvPr>
            <p:cNvGrpSpPr/>
            <p:nvPr/>
          </p:nvGrpSpPr>
          <p:grpSpPr>
            <a:xfrm>
              <a:off x="4373594" y="2154082"/>
              <a:ext cx="2920310" cy="3443167"/>
              <a:chOff x="5269706" y="2450306"/>
              <a:chExt cx="1654493" cy="1950720"/>
            </a:xfrm>
            <a:grpFill/>
          </p:grpSpPr>
          <p:sp>
            <p:nvSpPr>
              <p:cNvPr id="20" name="Freeform: Shape 24">
                <a:extLst>
                  <a:ext uri="{FF2B5EF4-FFF2-40B4-BE49-F238E27FC236}">
                    <a16:creationId xmlns:a16="http://schemas.microsoft.com/office/drawing/2014/main" id="{6652FEE1-5D21-4162-850A-023CFB4ABDFA}"/>
                  </a:ext>
                </a:extLst>
              </p:cNvPr>
              <p:cNvSpPr/>
              <p:nvPr/>
            </p:nvSpPr>
            <p:spPr>
              <a:xfrm>
                <a:off x="6101239" y="2703671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8574" y="22384"/>
                      <a:pt x="22384" y="18574"/>
                      <a:pt x="22384" y="14764"/>
                    </a:cubicBezTo>
                    <a:cubicBezTo>
                      <a:pt x="22384" y="10954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9526"/>
                      <a:pt x="10954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5">
                <a:extLst>
                  <a:ext uri="{FF2B5EF4-FFF2-40B4-BE49-F238E27FC236}">
                    <a16:creationId xmlns:a16="http://schemas.microsoft.com/office/drawing/2014/main" id="{721A7032-4210-4948-8AA7-82671C232F79}"/>
                  </a:ext>
                </a:extLst>
              </p:cNvPr>
              <p:cNvSpPr/>
              <p:nvPr/>
            </p:nvSpPr>
            <p:spPr>
              <a:xfrm>
                <a:off x="5951696" y="2877026"/>
                <a:ext cx="38100" cy="38100"/>
              </a:xfrm>
              <a:custGeom>
                <a:avLst/>
                <a:gdLst>
                  <a:gd name="connsiteX0" fmla="*/ 19526 w 38100"/>
                  <a:gd name="connsiteY0" fmla="*/ 31909 h 38100"/>
                  <a:gd name="connsiteX1" fmla="*/ 31909 w 38100"/>
                  <a:gd name="connsiteY1" fmla="*/ 19526 h 38100"/>
                  <a:gd name="connsiteX2" fmla="*/ 19526 w 38100"/>
                  <a:gd name="connsiteY2" fmla="*/ 7144 h 38100"/>
                  <a:gd name="connsiteX3" fmla="*/ 7144 w 38100"/>
                  <a:gd name="connsiteY3" fmla="*/ 19526 h 38100"/>
                  <a:gd name="connsiteX4" fmla="*/ 19526 w 38100"/>
                  <a:gd name="connsiteY4" fmla="*/ 3190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9526" y="31909"/>
                    </a:moveTo>
                    <a:cubicBezTo>
                      <a:pt x="26194" y="31909"/>
                      <a:pt x="31909" y="26194"/>
                      <a:pt x="31909" y="19526"/>
                    </a:cubicBez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1906" y="31909"/>
                      <a:pt x="19526" y="319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6">
                <a:extLst>
                  <a:ext uri="{FF2B5EF4-FFF2-40B4-BE49-F238E27FC236}">
                    <a16:creationId xmlns:a16="http://schemas.microsoft.com/office/drawing/2014/main" id="{8FADED69-6170-4C5E-80CE-3C1F5E0125EA}"/>
                  </a:ext>
                </a:extLst>
              </p:cNvPr>
              <p:cNvSpPr/>
              <p:nvPr/>
            </p:nvSpPr>
            <p:spPr>
              <a:xfrm>
                <a:off x="5698331" y="3973354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18574 h 19050"/>
                  <a:gd name="connsiteX2" fmla="*/ 7144 w 19050"/>
                  <a:gd name="connsiteY2" fmla="*/ 12859 h 19050"/>
                  <a:gd name="connsiteX3" fmla="*/ 12859 w 19050"/>
                  <a:gd name="connsiteY3" fmla="*/ 714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6015"/>
                      <a:pt x="16015" y="18574"/>
                      <a:pt x="12859" y="18574"/>
                    </a:cubicBezTo>
                    <a:cubicBezTo>
                      <a:pt x="9702" y="18574"/>
                      <a:pt x="7144" y="16015"/>
                      <a:pt x="7144" y="12859"/>
                    </a:cubicBezTo>
                    <a:cubicBezTo>
                      <a:pt x="7144" y="9702"/>
                      <a:pt x="9702" y="7144"/>
                      <a:pt x="12859" y="7144"/>
                    </a:cubicBezTo>
                    <a:cubicBezTo>
                      <a:pt x="16015" y="7144"/>
                      <a:pt x="18574" y="9702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7">
                <a:extLst>
                  <a:ext uri="{FF2B5EF4-FFF2-40B4-BE49-F238E27FC236}">
                    <a16:creationId xmlns:a16="http://schemas.microsoft.com/office/drawing/2014/main" id="{804C4903-4291-4B86-AEBD-DBB246FAE01D}"/>
                  </a:ext>
                </a:extLst>
              </p:cNvPr>
              <p:cNvSpPr/>
              <p:nvPr/>
            </p:nvSpPr>
            <p:spPr>
              <a:xfrm>
                <a:off x="5746909" y="4064794"/>
                <a:ext cx="123825" cy="114300"/>
              </a:xfrm>
              <a:custGeom>
                <a:avLst/>
                <a:gdLst>
                  <a:gd name="connsiteX0" fmla="*/ 21431 w 123825"/>
                  <a:gd name="connsiteY0" fmla="*/ 61436 h 114300"/>
                  <a:gd name="connsiteX1" fmla="*/ 20479 w 123825"/>
                  <a:gd name="connsiteY1" fmla="*/ 68104 h 114300"/>
                  <a:gd name="connsiteX2" fmla="*/ 59531 w 123825"/>
                  <a:gd name="connsiteY2" fmla="*/ 107156 h 114300"/>
                  <a:gd name="connsiteX3" fmla="*/ 98584 w 123825"/>
                  <a:gd name="connsiteY3" fmla="*/ 68104 h 114300"/>
                  <a:gd name="connsiteX4" fmla="*/ 91916 w 123825"/>
                  <a:gd name="connsiteY4" fmla="*/ 46196 h 114300"/>
                  <a:gd name="connsiteX5" fmla="*/ 92869 w 123825"/>
                  <a:gd name="connsiteY5" fmla="*/ 46196 h 114300"/>
                  <a:gd name="connsiteX6" fmla="*/ 109061 w 123825"/>
                  <a:gd name="connsiteY6" fmla="*/ 30004 h 114300"/>
                  <a:gd name="connsiteX7" fmla="*/ 109061 w 123825"/>
                  <a:gd name="connsiteY7" fmla="*/ 27146 h 114300"/>
                  <a:gd name="connsiteX8" fmla="*/ 116681 w 123825"/>
                  <a:gd name="connsiteY8" fmla="*/ 17621 h 114300"/>
                  <a:gd name="connsiteX9" fmla="*/ 106204 w 123825"/>
                  <a:gd name="connsiteY9" fmla="*/ 7144 h 114300"/>
                  <a:gd name="connsiteX10" fmla="*/ 96679 w 123825"/>
                  <a:gd name="connsiteY10" fmla="*/ 13811 h 114300"/>
                  <a:gd name="connsiteX11" fmla="*/ 92869 w 123825"/>
                  <a:gd name="connsiteY11" fmla="*/ 12859 h 114300"/>
                  <a:gd name="connsiteX12" fmla="*/ 76676 w 123825"/>
                  <a:gd name="connsiteY12" fmla="*/ 29051 h 114300"/>
                  <a:gd name="connsiteX13" fmla="*/ 76676 w 123825"/>
                  <a:gd name="connsiteY13" fmla="*/ 31909 h 114300"/>
                  <a:gd name="connsiteX14" fmla="*/ 59531 w 123825"/>
                  <a:gd name="connsiteY14" fmla="*/ 28099 h 114300"/>
                  <a:gd name="connsiteX15" fmla="*/ 31909 w 123825"/>
                  <a:gd name="connsiteY15" fmla="*/ 39529 h 114300"/>
                  <a:gd name="connsiteX16" fmla="*/ 20479 w 123825"/>
                  <a:gd name="connsiteY16" fmla="*/ 33814 h 114300"/>
                  <a:gd name="connsiteX17" fmla="*/ 7144 w 123825"/>
                  <a:gd name="connsiteY17" fmla="*/ 47149 h 114300"/>
                  <a:gd name="connsiteX18" fmla="*/ 21431 w 123825"/>
                  <a:gd name="connsiteY18" fmla="*/ 61436 h 114300"/>
                  <a:gd name="connsiteX19" fmla="*/ 21431 w 123825"/>
                  <a:gd name="connsiteY19" fmla="*/ 61436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3825" h="114300">
                    <a:moveTo>
                      <a:pt x="21431" y="61436"/>
                    </a:moveTo>
                    <a:cubicBezTo>
                      <a:pt x="21431" y="63341"/>
                      <a:pt x="20479" y="66199"/>
                      <a:pt x="20479" y="68104"/>
                    </a:cubicBezTo>
                    <a:cubicBezTo>
                      <a:pt x="20479" y="90011"/>
                      <a:pt x="37624" y="107156"/>
                      <a:pt x="59531" y="107156"/>
                    </a:cubicBezTo>
                    <a:cubicBezTo>
                      <a:pt x="81439" y="107156"/>
                      <a:pt x="98584" y="90011"/>
                      <a:pt x="98584" y="68104"/>
                    </a:cubicBezTo>
                    <a:cubicBezTo>
                      <a:pt x="98584" y="60484"/>
                      <a:pt x="95726" y="52864"/>
                      <a:pt x="91916" y="46196"/>
                    </a:cubicBezTo>
                    <a:cubicBezTo>
                      <a:pt x="91916" y="46196"/>
                      <a:pt x="91916" y="46196"/>
                      <a:pt x="92869" y="46196"/>
                    </a:cubicBezTo>
                    <a:cubicBezTo>
                      <a:pt x="101441" y="46196"/>
                      <a:pt x="109061" y="38576"/>
                      <a:pt x="109061" y="30004"/>
                    </a:cubicBezTo>
                    <a:cubicBezTo>
                      <a:pt x="109061" y="29051"/>
                      <a:pt x="109061" y="28099"/>
                      <a:pt x="109061" y="27146"/>
                    </a:cubicBezTo>
                    <a:cubicBezTo>
                      <a:pt x="112871" y="26194"/>
                      <a:pt x="116681" y="22384"/>
                      <a:pt x="116681" y="17621"/>
                    </a:cubicBezTo>
                    <a:cubicBezTo>
                      <a:pt x="116681" y="11906"/>
                      <a:pt x="111919" y="7144"/>
                      <a:pt x="106204" y="7144"/>
                    </a:cubicBezTo>
                    <a:cubicBezTo>
                      <a:pt x="102394" y="7144"/>
                      <a:pt x="98584" y="10001"/>
                      <a:pt x="96679" y="13811"/>
                    </a:cubicBezTo>
                    <a:cubicBezTo>
                      <a:pt x="95726" y="13811"/>
                      <a:pt x="93821" y="12859"/>
                      <a:pt x="92869" y="12859"/>
                    </a:cubicBezTo>
                    <a:cubicBezTo>
                      <a:pt x="84296" y="12859"/>
                      <a:pt x="76676" y="20479"/>
                      <a:pt x="76676" y="29051"/>
                    </a:cubicBezTo>
                    <a:cubicBezTo>
                      <a:pt x="76676" y="30004"/>
                      <a:pt x="76676" y="30956"/>
                      <a:pt x="76676" y="31909"/>
                    </a:cubicBezTo>
                    <a:cubicBezTo>
                      <a:pt x="71914" y="29051"/>
                      <a:pt x="66199" y="28099"/>
                      <a:pt x="59531" y="28099"/>
                    </a:cubicBezTo>
                    <a:cubicBezTo>
                      <a:pt x="49054" y="28099"/>
                      <a:pt x="39529" y="32861"/>
                      <a:pt x="31909" y="39529"/>
                    </a:cubicBezTo>
                    <a:cubicBezTo>
                      <a:pt x="29051" y="35719"/>
                      <a:pt x="25241" y="33814"/>
                      <a:pt x="20479" y="33814"/>
                    </a:cubicBezTo>
                    <a:cubicBezTo>
                      <a:pt x="12859" y="33814"/>
                      <a:pt x="7144" y="39529"/>
                      <a:pt x="7144" y="47149"/>
                    </a:cubicBezTo>
                    <a:cubicBezTo>
                      <a:pt x="7144" y="54769"/>
                      <a:pt x="14764" y="61436"/>
                      <a:pt x="21431" y="61436"/>
                    </a:cubicBezTo>
                    <a:cubicBezTo>
                      <a:pt x="21431" y="61436"/>
                      <a:pt x="21431" y="61436"/>
                      <a:pt x="21431" y="614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8">
                <a:extLst>
                  <a:ext uri="{FF2B5EF4-FFF2-40B4-BE49-F238E27FC236}">
                    <a16:creationId xmlns:a16="http://schemas.microsoft.com/office/drawing/2014/main" id="{9E6B3CF6-2811-4E64-AB8C-1BCEBC432F0D}"/>
                  </a:ext>
                </a:extLst>
              </p:cNvPr>
              <p:cNvSpPr/>
              <p:nvPr/>
            </p:nvSpPr>
            <p:spPr>
              <a:xfrm>
                <a:off x="5687854" y="379904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24289 h 28575"/>
                  <a:gd name="connsiteX2" fmla="*/ 7144 w 28575"/>
                  <a:gd name="connsiteY2" fmla="*/ 15716 h 28575"/>
                  <a:gd name="connsiteX3" fmla="*/ 15716 w 28575"/>
                  <a:gd name="connsiteY3" fmla="*/ 7144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20451"/>
                      <a:pt x="20451" y="24289"/>
                      <a:pt x="15716" y="24289"/>
                    </a:cubicBezTo>
                    <a:cubicBezTo>
                      <a:pt x="10982" y="24289"/>
                      <a:pt x="7144" y="20451"/>
                      <a:pt x="7144" y="15716"/>
                    </a:cubicBezTo>
                    <a:cubicBezTo>
                      <a:pt x="7144" y="10982"/>
                      <a:pt x="10982" y="7144"/>
                      <a:pt x="15716" y="7144"/>
                    </a:cubicBezTo>
                    <a:cubicBezTo>
                      <a:pt x="20451" y="7144"/>
                      <a:pt x="24289" y="10982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9">
                <a:extLst>
                  <a:ext uri="{FF2B5EF4-FFF2-40B4-BE49-F238E27FC236}">
                    <a16:creationId xmlns:a16="http://schemas.microsoft.com/office/drawing/2014/main" id="{B4A18E7B-6A5E-439A-950C-D24B1A57FFC6}"/>
                  </a:ext>
                </a:extLst>
              </p:cNvPr>
              <p:cNvSpPr/>
              <p:nvPr/>
            </p:nvSpPr>
            <p:spPr>
              <a:xfrm>
                <a:off x="5623084" y="3319939"/>
                <a:ext cx="38100" cy="38100"/>
              </a:xfrm>
              <a:custGeom>
                <a:avLst/>
                <a:gdLst>
                  <a:gd name="connsiteX0" fmla="*/ 23336 w 38100"/>
                  <a:gd name="connsiteY0" fmla="*/ 39529 h 38100"/>
                  <a:gd name="connsiteX1" fmla="*/ 39529 w 38100"/>
                  <a:gd name="connsiteY1" fmla="*/ 23336 h 38100"/>
                  <a:gd name="connsiteX2" fmla="*/ 23336 w 38100"/>
                  <a:gd name="connsiteY2" fmla="*/ 7144 h 38100"/>
                  <a:gd name="connsiteX3" fmla="*/ 7144 w 38100"/>
                  <a:gd name="connsiteY3" fmla="*/ 23336 h 38100"/>
                  <a:gd name="connsiteX4" fmla="*/ 23336 w 38100"/>
                  <a:gd name="connsiteY4" fmla="*/ 3952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39529"/>
                    </a:moveTo>
                    <a:cubicBezTo>
                      <a:pt x="31909" y="39529"/>
                      <a:pt x="39529" y="31909"/>
                      <a:pt x="39529" y="23336"/>
                    </a:cubicBezTo>
                    <a:cubicBezTo>
                      <a:pt x="39529" y="14764"/>
                      <a:pt x="31909" y="7144"/>
                      <a:pt x="23336" y="7144"/>
                    </a:cubicBezTo>
                    <a:cubicBezTo>
                      <a:pt x="14764" y="7144"/>
                      <a:pt x="7144" y="14764"/>
                      <a:pt x="7144" y="23336"/>
                    </a:cubicBezTo>
                    <a:cubicBezTo>
                      <a:pt x="8096" y="31909"/>
                      <a:pt x="14764" y="39529"/>
                      <a:pt x="23336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30">
                <a:extLst>
                  <a:ext uri="{FF2B5EF4-FFF2-40B4-BE49-F238E27FC236}">
                    <a16:creationId xmlns:a16="http://schemas.microsoft.com/office/drawing/2014/main" id="{B8EE48EF-3528-49E6-BE95-FD71748CB1DB}"/>
                  </a:ext>
                </a:extLst>
              </p:cNvPr>
              <p:cNvSpPr/>
              <p:nvPr/>
            </p:nvSpPr>
            <p:spPr>
              <a:xfrm>
                <a:off x="5570696" y="3153251"/>
                <a:ext cx="38100" cy="38100"/>
              </a:xfrm>
              <a:custGeom>
                <a:avLst/>
                <a:gdLst>
                  <a:gd name="connsiteX0" fmla="*/ 22384 w 38100"/>
                  <a:gd name="connsiteY0" fmla="*/ 37624 h 38100"/>
                  <a:gd name="connsiteX1" fmla="*/ 37624 w 38100"/>
                  <a:gd name="connsiteY1" fmla="*/ 22384 h 38100"/>
                  <a:gd name="connsiteX2" fmla="*/ 22384 w 38100"/>
                  <a:gd name="connsiteY2" fmla="*/ 7144 h 38100"/>
                  <a:gd name="connsiteX3" fmla="*/ 7144 w 38100"/>
                  <a:gd name="connsiteY3" fmla="*/ 22384 h 38100"/>
                  <a:gd name="connsiteX4" fmla="*/ 22384 w 38100"/>
                  <a:gd name="connsiteY4" fmla="*/ 3762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2384" y="37624"/>
                    </a:moveTo>
                    <a:cubicBezTo>
                      <a:pt x="30956" y="37624"/>
                      <a:pt x="37624" y="30956"/>
                      <a:pt x="37624" y="22384"/>
                    </a:cubicBezTo>
                    <a:cubicBezTo>
                      <a:pt x="37624" y="13811"/>
                      <a:pt x="30956" y="7144"/>
                      <a:pt x="22384" y="7144"/>
                    </a:cubicBezTo>
                    <a:cubicBezTo>
                      <a:pt x="13811" y="7144"/>
                      <a:pt x="7144" y="13811"/>
                      <a:pt x="7144" y="22384"/>
                    </a:cubicBezTo>
                    <a:cubicBezTo>
                      <a:pt x="7144" y="30956"/>
                      <a:pt x="13811" y="37624"/>
                      <a:pt x="22384" y="376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31">
                <a:extLst>
                  <a:ext uri="{FF2B5EF4-FFF2-40B4-BE49-F238E27FC236}">
                    <a16:creationId xmlns:a16="http://schemas.microsoft.com/office/drawing/2014/main" id="{33F8C2AB-1474-4D19-8F9D-C95FB8620184}"/>
                  </a:ext>
                </a:extLst>
              </p:cNvPr>
              <p:cNvSpPr/>
              <p:nvPr/>
            </p:nvSpPr>
            <p:spPr>
              <a:xfrm>
                <a:off x="5729764" y="3684746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22384 h 28575"/>
                  <a:gd name="connsiteX2" fmla="*/ 7144 w 28575"/>
                  <a:gd name="connsiteY2" fmla="*/ 14764 h 28575"/>
                  <a:gd name="connsiteX3" fmla="*/ 14764 w 28575"/>
                  <a:gd name="connsiteY3" fmla="*/ 714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8972"/>
                      <a:pt x="18972" y="22384"/>
                      <a:pt x="14764" y="22384"/>
                    </a:cubicBezTo>
                    <a:cubicBezTo>
                      <a:pt x="10555" y="22384"/>
                      <a:pt x="7144" y="18972"/>
                      <a:pt x="7144" y="14764"/>
                    </a:cubicBezTo>
                    <a:cubicBezTo>
                      <a:pt x="7144" y="10555"/>
                      <a:pt x="10555" y="7144"/>
                      <a:pt x="14764" y="7144"/>
                    </a:cubicBezTo>
                    <a:cubicBezTo>
                      <a:pt x="18972" y="7144"/>
                      <a:pt x="22384" y="10555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32">
                <a:extLst>
                  <a:ext uri="{FF2B5EF4-FFF2-40B4-BE49-F238E27FC236}">
                    <a16:creationId xmlns:a16="http://schemas.microsoft.com/office/drawing/2014/main" id="{BF8ACD57-7FE0-49D4-95B9-532A99819F8C}"/>
                  </a:ext>
                </a:extLst>
              </p:cNvPr>
              <p:cNvSpPr/>
              <p:nvPr/>
            </p:nvSpPr>
            <p:spPr>
              <a:xfrm>
                <a:off x="6108859" y="3107531"/>
                <a:ext cx="19050" cy="19050"/>
              </a:xfrm>
              <a:custGeom>
                <a:avLst/>
                <a:gdLst>
                  <a:gd name="connsiteX0" fmla="*/ 7144 w 19050"/>
                  <a:gd name="connsiteY0" fmla="*/ 11906 h 19050"/>
                  <a:gd name="connsiteX1" fmla="*/ 11906 w 19050"/>
                  <a:gd name="connsiteY1" fmla="*/ 16669 h 19050"/>
                  <a:gd name="connsiteX2" fmla="*/ 16669 w 19050"/>
                  <a:gd name="connsiteY2" fmla="*/ 11906 h 19050"/>
                  <a:gd name="connsiteX3" fmla="*/ 10954 w 19050"/>
                  <a:gd name="connsiteY3" fmla="*/ 7144 h 19050"/>
                  <a:gd name="connsiteX4" fmla="*/ 7144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1906"/>
                    </a:move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6669"/>
                      <a:pt x="16669" y="14764"/>
                      <a:pt x="16669" y="11906"/>
                    </a:cubicBezTo>
                    <a:cubicBezTo>
                      <a:pt x="16669" y="9049"/>
                      <a:pt x="13811" y="7144"/>
                      <a:pt x="10954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33">
                <a:extLst>
                  <a:ext uri="{FF2B5EF4-FFF2-40B4-BE49-F238E27FC236}">
                    <a16:creationId xmlns:a16="http://schemas.microsoft.com/office/drawing/2014/main" id="{4584B00E-9B2D-4C79-8631-88F8B901AF16}"/>
                  </a:ext>
                </a:extLst>
              </p:cNvPr>
              <p:cNvSpPr/>
              <p:nvPr/>
            </p:nvSpPr>
            <p:spPr>
              <a:xfrm>
                <a:off x="5836444" y="4114324"/>
                <a:ext cx="57150" cy="47625"/>
              </a:xfrm>
              <a:custGeom>
                <a:avLst/>
                <a:gdLst>
                  <a:gd name="connsiteX0" fmla="*/ 47149 w 57150"/>
                  <a:gd name="connsiteY0" fmla="*/ 43339 h 47625"/>
                  <a:gd name="connsiteX1" fmla="*/ 57626 w 57150"/>
                  <a:gd name="connsiteY1" fmla="*/ 32861 h 47625"/>
                  <a:gd name="connsiteX2" fmla="*/ 48101 w 57150"/>
                  <a:gd name="connsiteY2" fmla="*/ 22384 h 47625"/>
                  <a:gd name="connsiteX3" fmla="*/ 30004 w 57150"/>
                  <a:gd name="connsiteY3" fmla="*/ 7144 h 47625"/>
                  <a:gd name="connsiteX4" fmla="*/ 11906 w 57150"/>
                  <a:gd name="connsiteY4" fmla="*/ 25241 h 47625"/>
                  <a:gd name="connsiteX5" fmla="*/ 11906 w 57150"/>
                  <a:gd name="connsiteY5" fmla="*/ 28099 h 47625"/>
                  <a:gd name="connsiteX6" fmla="*/ 7144 w 57150"/>
                  <a:gd name="connsiteY6" fmla="*/ 33814 h 47625"/>
                  <a:gd name="connsiteX7" fmla="*/ 12859 w 57150"/>
                  <a:gd name="connsiteY7" fmla="*/ 39529 h 47625"/>
                  <a:gd name="connsiteX8" fmla="*/ 16669 w 57150"/>
                  <a:gd name="connsiteY8" fmla="*/ 37624 h 47625"/>
                  <a:gd name="connsiteX9" fmla="*/ 29051 w 57150"/>
                  <a:gd name="connsiteY9" fmla="*/ 42386 h 47625"/>
                  <a:gd name="connsiteX10" fmla="*/ 39529 w 57150"/>
                  <a:gd name="connsiteY10" fmla="*/ 38576 h 47625"/>
                  <a:gd name="connsiteX11" fmla="*/ 47149 w 57150"/>
                  <a:gd name="connsiteY11" fmla="*/ 4333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150" h="47625">
                    <a:moveTo>
                      <a:pt x="47149" y="43339"/>
                    </a:moveTo>
                    <a:cubicBezTo>
                      <a:pt x="52864" y="43339"/>
                      <a:pt x="57626" y="38576"/>
                      <a:pt x="57626" y="32861"/>
                    </a:cubicBezTo>
                    <a:cubicBezTo>
                      <a:pt x="57626" y="27146"/>
                      <a:pt x="52864" y="22384"/>
                      <a:pt x="48101" y="22384"/>
                    </a:cubicBezTo>
                    <a:cubicBezTo>
                      <a:pt x="46196" y="13811"/>
                      <a:pt x="39529" y="7144"/>
                      <a:pt x="30004" y="7144"/>
                    </a:cubicBezTo>
                    <a:cubicBezTo>
                      <a:pt x="19526" y="7144"/>
                      <a:pt x="11906" y="15716"/>
                      <a:pt x="11906" y="25241"/>
                    </a:cubicBezTo>
                    <a:cubicBezTo>
                      <a:pt x="11906" y="26194"/>
                      <a:pt x="11906" y="27146"/>
                      <a:pt x="11906" y="28099"/>
                    </a:cubicBezTo>
                    <a:cubicBezTo>
                      <a:pt x="9049" y="29051"/>
                      <a:pt x="7144" y="30956"/>
                      <a:pt x="7144" y="33814"/>
                    </a:cubicBezTo>
                    <a:cubicBezTo>
                      <a:pt x="7144" y="37624"/>
                      <a:pt x="10001" y="39529"/>
                      <a:pt x="12859" y="39529"/>
                    </a:cubicBezTo>
                    <a:cubicBezTo>
                      <a:pt x="14764" y="39529"/>
                      <a:pt x="15716" y="38576"/>
                      <a:pt x="16669" y="37624"/>
                    </a:cubicBezTo>
                    <a:cubicBezTo>
                      <a:pt x="19526" y="40481"/>
                      <a:pt x="24289" y="42386"/>
                      <a:pt x="29051" y="42386"/>
                    </a:cubicBezTo>
                    <a:cubicBezTo>
                      <a:pt x="32861" y="42386"/>
                      <a:pt x="36671" y="41434"/>
                      <a:pt x="39529" y="38576"/>
                    </a:cubicBezTo>
                    <a:cubicBezTo>
                      <a:pt x="42386" y="42386"/>
                      <a:pt x="44291" y="43339"/>
                      <a:pt x="47149" y="433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34">
                <a:extLst>
                  <a:ext uri="{FF2B5EF4-FFF2-40B4-BE49-F238E27FC236}">
                    <a16:creationId xmlns:a16="http://schemas.microsoft.com/office/drawing/2014/main" id="{5A04A99C-43CA-4D08-9874-917C9491BAFB}"/>
                  </a:ext>
                </a:extLst>
              </p:cNvPr>
              <p:cNvSpPr/>
              <p:nvPr/>
            </p:nvSpPr>
            <p:spPr>
              <a:xfrm>
                <a:off x="5983129" y="4121944"/>
                <a:ext cx="28575" cy="28575"/>
              </a:xfrm>
              <a:custGeom>
                <a:avLst/>
                <a:gdLst>
                  <a:gd name="connsiteX0" fmla="*/ 17621 w 28575"/>
                  <a:gd name="connsiteY0" fmla="*/ 7144 h 28575"/>
                  <a:gd name="connsiteX1" fmla="*/ 7144 w 28575"/>
                  <a:gd name="connsiteY1" fmla="*/ 17621 h 28575"/>
                  <a:gd name="connsiteX2" fmla="*/ 17621 w 28575"/>
                  <a:gd name="connsiteY2" fmla="*/ 28099 h 28575"/>
                  <a:gd name="connsiteX3" fmla="*/ 28099 w 28575"/>
                  <a:gd name="connsiteY3" fmla="*/ 17621 h 28575"/>
                  <a:gd name="connsiteX4" fmla="*/ 17621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7144"/>
                    </a:move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5">
                <a:extLst>
                  <a:ext uri="{FF2B5EF4-FFF2-40B4-BE49-F238E27FC236}">
                    <a16:creationId xmlns:a16="http://schemas.microsoft.com/office/drawing/2014/main" id="{2969B493-6C24-468D-B452-55DCC56546F6}"/>
                  </a:ext>
                </a:extLst>
              </p:cNvPr>
              <p:cNvSpPr/>
              <p:nvPr/>
            </p:nvSpPr>
            <p:spPr>
              <a:xfrm>
                <a:off x="5954554" y="4154329"/>
                <a:ext cx="47625" cy="38100"/>
              </a:xfrm>
              <a:custGeom>
                <a:avLst/>
                <a:gdLst>
                  <a:gd name="connsiteX0" fmla="*/ 7144 w 47625"/>
                  <a:gd name="connsiteY0" fmla="*/ 22384 h 38100"/>
                  <a:gd name="connsiteX1" fmla="*/ 13811 w 47625"/>
                  <a:gd name="connsiteY1" fmla="*/ 29051 h 38100"/>
                  <a:gd name="connsiteX2" fmla="*/ 20479 w 47625"/>
                  <a:gd name="connsiteY2" fmla="*/ 24289 h 38100"/>
                  <a:gd name="connsiteX3" fmla="*/ 31909 w 47625"/>
                  <a:gd name="connsiteY3" fmla="*/ 31909 h 38100"/>
                  <a:gd name="connsiteX4" fmla="*/ 44291 w 47625"/>
                  <a:gd name="connsiteY4" fmla="*/ 19526 h 38100"/>
                  <a:gd name="connsiteX5" fmla="*/ 31909 w 47625"/>
                  <a:gd name="connsiteY5" fmla="*/ 7144 h 38100"/>
                  <a:gd name="connsiteX6" fmla="*/ 19526 w 47625"/>
                  <a:gd name="connsiteY6" fmla="*/ 18574 h 38100"/>
                  <a:gd name="connsiteX7" fmla="*/ 13811 w 47625"/>
                  <a:gd name="connsiteY7" fmla="*/ 15716 h 38100"/>
                  <a:gd name="connsiteX8" fmla="*/ 7144 w 47625"/>
                  <a:gd name="connsiteY8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7144" y="22384"/>
                    </a:moveTo>
                    <a:cubicBezTo>
                      <a:pt x="7144" y="26194"/>
                      <a:pt x="10001" y="29051"/>
                      <a:pt x="13811" y="29051"/>
                    </a:cubicBezTo>
                    <a:cubicBezTo>
                      <a:pt x="16669" y="29051"/>
                      <a:pt x="19526" y="27146"/>
                      <a:pt x="20479" y="24289"/>
                    </a:cubicBezTo>
                    <a:cubicBezTo>
                      <a:pt x="22384" y="28099"/>
                      <a:pt x="26194" y="31909"/>
                      <a:pt x="31909" y="31909"/>
                    </a:cubicBezTo>
                    <a:cubicBezTo>
                      <a:pt x="38576" y="31909"/>
                      <a:pt x="44291" y="26194"/>
                      <a:pt x="44291" y="19526"/>
                    </a:cubicBezTo>
                    <a:cubicBezTo>
                      <a:pt x="44291" y="12859"/>
                      <a:pt x="38576" y="7144"/>
                      <a:pt x="31909" y="7144"/>
                    </a:cubicBezTo>
                    <a:cubicBezTo>
                      <a:pt x="25241" y="7144"/>
                      <a:pt x="20479" y="11906"/>
                      <a:pt x="19526" y="18574"/>
                    </a:cubicBezTo>
                    <a:cubicBezTo>
                      <a:pt x="18574" y="16669"/>
                      <a:pt x="16669" y="15716"/>
                      <a:pt x="13811" y="15716"/>
                    </a:cubicBezTo>
                    <a:cubicBezTo>
                      <a:pt x="10001" y="14764"/>
                      <a:pt x="7144" y="18574"/>
                      <a:pt x="714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6">
                <a:extLst>
                  <a:ext uri="{FF2B5EF4-FFF2-40B4-BE49-F238E27FC236}">
                    <a16:creationId xmlns:a16="http://schemas.microsoft.com/office/drawing/2014/main" id="{84F31F34-3E80-44CB-8583-7F8A36CFF232}"/>
                  </a:ext>
                </a:extLst>
              </p:cNvPr>
              <p:cNvSpPr/>
              <p:nvPr/>
            </p:nvSpPr>
            <p:spPr>
              <a:xfrm>
                <a:off x="5931694" y="3744754"/>
                <a:ext cx="28575" cy="38100"/>
              </a:xfrm>
              <a:custGeom>
                <a:avLst/>
                <a:gdLst>
                  <a:gd name="connsiteX0" fmla="*/ 18574 w 28575"/>
                  <a:gd name="connsiteY0" fmla="*/ 30956 h 38100"/>
                  <a:gd name="connsiteX1" fmla="*/ 30004 w 28575"/>
                  <a:gd name="connsiteY1" fmla="*/ 18574 h 38100"/>
                  <a:gd name="connsiteX2" fmla="*/ 18574 w 28575"/>
                  <a:gd name="connsiteY2" fmla="*/ 7144 h 38100"/>
                  <a:gd name="connsiteX3" fmla="*/ 7144 w 28575"/>
                  <a:gd name="connsiteY3" fmla="*/ 18574 h 38100"/>
                  <a:gd name="connsiteX4" fmla="*/ 18574 w 28575"/>
                  <a:gd name="connsiteY4" fmla="*/ 3095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38100">
                    <a:moveTo>
                      <a:pt x="18574" y="30956"/>
                    </a:moveTo>
                    <a:cubicBezTo>
                      <a:pt x="25241" y="30956"/>
                      <a:pt x="30004" y="25241"/>
                      <a:pt x="30004" y="18574"/>
                    </a:cubicBezTo>
                    <a:cubicBezTo>
                      <a:pt x="30004" y="11906"/>
                      <a:pt x="24289" y="7144"/>
                      <a:pt x="18574" y="7144"/>
                    </a:cubicBezTo>
                    <a:cubicBezTo>
                      <a:pt x="11906" y="7144"/>
                      <a:pt x="7144" y="12859"/>
                      <a:pt x="7144" y="18574"/>
                    </a:cubicBezTo>
                    <a:cubicBezTo>
                      <a:pt x="7144" y="24289"/>
                      <a:pt x="11906" y="30956"/>
                      <a:pt x="18574" y="309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7">
                <a:extLst>
                  <a:ext uri="{FF2B5EF4-FFF2-40B4-BE49-F238E27FC236}">
                    <a16:creationId xmlns:a16="http://schemas.microsoft.com/office/drawing/2014/main" id="{9F223C60-188E-49FC-AD18-163F73C3EAB5}"/>
                  </a:ext>
                </a:extLst>
              </p:cNvPr>
              <p:cNvSpPr/>
              <p:nvPr/>
            </p:nvSpPr>
            <p:spPr>
              <a:xfrm>
                <a:off x="5695474" y="3153251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2384"/>
                      <a:pt x="11906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8">
                <a:extLst>
                  <a:ext uri="{FF2B5EF4-FFF2-40B4-BE49-F238E27FC236}">
                    <a16:creationId xmlns:a16="http://schemas.microsoft.com/office/drawing/2014/main" id="{504AF744-B4F5-4145-A113-D9876D5CFC10}"/>
                  </a:ext>
                </a:extLst>
              </p:cNvPr>
              <p:cNvSpPr/>
              <p:nvPr/>
            </p:nvSpPr>
            <p:spPr>
              <a:xfrm>
                <a:off x="5837396" y="2713196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9">
                <a:extLst>
                  <a:ext uri="{FF2B5EF4-FFF2-40B4-BE49-F238E27FC236}">
                    <a16:creationId xmlns:a16="http://schemas.microsoft.com/office/drawing/2014/main" id="{F50B4BB1-5D23-49BD-82BC-35D3DCDFE246}"/>
                  </a:ext>
                </a:extLst>
              </p:cNvPr>
              <p:cNvSpPr/>
              <p:nvPr/>
            </p:nvSpPr>
            <p:spPr>
              <a:xfrm>
                <a:off x="6235541" y="2754154"/>
                <a:ext cx="38100" cy="38100"/>
              </a:xfrm>
              <a:custGeom>
                <a:avLst/>
                <a:gdLst>
                  <a:gd name="connsiteX0" fmla="*/ 31909 w 38100"/>
                  <a:gd name="connsiteY0" fmla="*/ 19526 h 38100"/>
                  <a:gd name="connsiteX1" fmla="*/ 19526 w 38100"/>
                  <a:gd name="connsiteY1" fmla="*/ 7144 h 38100"/>
                  <a:gd name="connsiteX2" fmla="*/ 7144 w 38100"/>
                  <a:gd name="connsiteY2" fmla="*/ 19526 h 38100"/>
                  <a:gd name="connsiteX3" fmla="*/ 19526 w 38100"/>
                  <a:gd name="connsiteY3" fmla="*/ 31909 h 38100"/>
                  <a:gd name="connsiteX4" fmla="*/ 31909 w 38100"/>
                  <a:gd name="connsiteY4" fmla="*/ 1952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1909" y="19526"/>
                    </a:move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ubicBezTo>
                      <a:pt x="26194" y="31909"/>
                      <a:pt x="31909" y="26194"/>
                      <a:pt x="31909" y="195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40">
                <a:extLst>
                  <a:ext uri="{FF2B5EF4-FFF2-40B4-BE49-F238E27FC236}">
                    <a16:creationId xmlns:a16="http://schemas.microsoft.com/office/drawing/2014/main" id="{B0E5B37A-1BB2-472D-B176-ABE1116F2440}"/>
                  </a:ext>
                </a:extLst>
              </p:cNvPr>
              <p:cNvSpPr/>
              <p:nvPr/>
            </p:nvSpPr>
            <p:spPr>
              <a:xfrm>
                <a:off x="5832634" y="2902744"/>
                <a:ext cx="19050" cy="19050"/>
              </a:xfrm>
              <a:custGeom>
                <a:avLst/>
                <a:gdLst>
                  <a:gd name="connsiteX0" fmla="*/ 12859 w 19050"/>
                  <a:gd name="connsiteY0" fmla="*/ 18574 h 19050"/>
                  <a:gd name="connsiteX1" fmla="*/ 18574 w 19050"/>
                  <a:gd name="connsiteY1" fmla="*/ 12859 h 19050"/>
                  <a:gd name="connsiteX2" fmla="*/ 12859 w 19050"/>
                  <a:gd name="connsiteY2" fmla="*/ 7144 h 19050"/>
                  <a:gd name="connsiteX3" fmla="*/ 7144 w 19050"/>
                  <a:gd name="connsiteY3" fmla="*/ 12859 h 19050"/>
                  <a:gd name="connsiteX4" fmla="*/ 12859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18574"/>
                    </a:move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6669"/>
                      <a:pt x="9049" y="18574"/>
                      <a:pt x="1285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41">
                <a:extLst>
                  <a:ext uri="{FF2B5EF4-FFF2-40B4-BE49-F238E27FC236}">
                    <a16:creationId xmlns:a16="http://schemas.microsoft.com/office/drawing/2014/main" id="{B13B717E-9DBC-49FF-912A-C05DAA8992AF}"/>
                  </a:ext>
                </a:extLst>
              </p:cNvPr>
              <p:cNvSpPr/>
              <p:nvPr/>
            </p:nvSpPr>
            <p:spPr>
              <a:xfrm>
                <a:off x="5535454" y="3318034"/>
                <a:ext cx="66675" cy="66675"/>
              </a:xfrm>
              <a:custGeom>
                <a:avLst/>
                <a:gdLst>
                  <a:gd name="connsiteX0" fmla="*/ 62389 w 66675"/>
                  <a:gd name="connsiteY0" fmla="*/ 34766 h 66675"/>
                  <a:gd name="connsiteX1" fmla="*/ 34766 w 66675"/>
                  <a:gd name="connsiteY1" fmla="*/ 62389 h 66675"/>
                  <a:gd name="connsiteX2" fmla="*/ 7144 w 66675"/>
                  <a:gd name="connsiteY2" fmla="*/ 34766 h 66675"/>
                  <a:gd name="connsiteX3" fmla="*/ 34766 w 66675"/>
                  <a:gd name="connsiteY3" fmla="*/ 7144 h 66675"/>
                  <a:gd name="connsiteX4" fmla="*/ 62389 w 66675"/>
                  <a:gd name="connsiteY4" fmla="*/ 34766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62389" y="34766"/>
                    </a:moveTo>
                    <a:cubicBezTo>
                      <a:pt x="62389" y="50022"/>
                      <a:pt x="50022" y="62389"/>
                      <a:pt x="34766" y="62389"/>
                    </a:cubicBezTo>
                    <a:cubicBezTo>
                      <a:pt x="19511" y="62389"/>
                      <a:pt x="7144" y="50022"/>
                      <a:pt x="7144" y="34766"/>
                    </a:cubicBezTo>
                    <a:cubicBezTo>
                      <a:pt x="7144" y="19511"/>
                      <a:pt x="19511" y="7144"/>
                      <a:pt x="34766" y="7144"/>
                    </a:cubicBezTo>
                    <a:cubicBezTo>
                      <a:pt x="50022" y="7144"/>
                      <a:pt x="62389" y="19511"/>
                      <a:pt x="62389" y="347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42">
                <a:extLst>
                  <a:ext uri="{FF2B5EF4-FFF2-40B4-BE49-F238E27FC236}">
                    <a16:creationId xmlns:a16="http://schemas.microsoft.com/office/drawing/2014/main" id="{1EFE2F74-B037-4337-8DE2-3000F7280576}"/>
                  </a:ext>
                </a:extLst>
              </p:cNvPr>
              <p:cNvSpPr/>
              <p:nvPr/>
            </p:nvSpPr>
            <p:spPr>
              <a:xfrm>
                <a:off x="5367814" y="3373279"/>
                <a:ext cx="19050" cy="19050"/>
              </a:xfrm>
              <a:custGeom>
                <a:avLst/>
                <a:gdLst>
                  <a:gd name="connsiteX0" fmla="*/ 11906 w 19050"/>
                  <a:gd name="connsiteY0" fmla="*/ 16669 h 19050"/>
                  <a:gd name="connsiteX1" fmla="*/ 16669 w 19050"/>
                  <a:gd name="connsiteY1" fmla="*/ 11906 h 19050"/>
                  <a:gd name="connsiteX2" fmla="*/ 11906 w 19050"/>
                  <a:gd name="connsiteY2" fmla="*/ 7144 h 19050"/>
                  <a:gd name="connsiteX3" fmla="*/ 7144 w 19050"/>
                  <a:gd name="connsiteY3" fmla="*/ 11906 h 19050"/>
                  <a:gd name="connsiteX4" fmla="*/ 11906 w 19050"/>
                  <a:gd name="connsiteY4" fmla="*/ 1666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1906" y="16669"/>
                    </a:moveTo>
                    <a:cubicBezTo>
                      <a:pt x="14764" y="16669"/>
                      <a:pt x="16669" y="14764"/>
                      <a:pt x="16669" y="11906"/>
                    </a:cubicBez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10001" y="16669"/>
                      <a:pt x="11906" y="166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43">
                <a:extLst>
                  <a:ext uri="{FF2B5EF4-FFF2-40B4-BE49-F238E27FC236}">
                    <a16:creationId xmlns:a16="http://schemas.microsoft.com/office/drawing/2014/main" id="{6F5B4E6C-5E23-4AAC-9C68-CA945BA9C2F2}"/>
                  </a:ext>
                </a:extLst>
              </p:cNvPr>
              <p:cNvSpPr/>
              <p:nvPr/>
            </p:nvSpPr>
            <p:spPr>
              <a:xfrm>
                <a:off x="5561171" y="3803809"/>
                <a:ext cx="76200" cy="85725"/>
              </a:xfrm>
              <a:custGeom>
                <a:avLst/>
                <a:gdLst>
                  <a:gd name="connsiteX0" fmla="*/ 62389 w 76200"/>
                  <a:gd name="connsiteY0" fmla="*/ 18574 h 85725"/>
                  <a:gd name="connsiteX1" fmla="*/ 50959 w 76200"/>
                  <a:gd name="connsiteY1" fmla="*/ 7144 h 85725"/>
                  <a:gd name="connsiteX2" fmla="*/ 39529 w 76200"/>
                  <a:gd name="connsiteY2" fmla="*/ 18574 h 85725"/>
                  <a:gd name="connsiteX3" fmla="*/ 39529 w 76200"/>
                  <a:gd name="connsiteY3" fmla="*/ 19526 h 85725"/>
                  <a:gd name="connsiteX4" fmla="*/ 38576 w 76200"/>
                  <a:gd name="connsiteY4" fmla="*/ 19526 h 85725"/>
                  <a:gd name="connsiteX5" fmla="*/ 7144 w 76200"/>
                  <a:gd name="connsiteY5" fmla="*/ 50959 h 85725"/>
                  <a:gd name="connsiteX6" fmla="*/ 38576 w 76200"/>
                  <a:gd name="connsiteY6" fmla="*/ 82391 h 85725"/>
                  <a:gd name="connsiteX7" fmla="*/ 70009 w 76200"/>
                  <a:gd name="connsiteY7" fmla="*/ 50959 h 85725"/>
                  <a:gd name="connsiteX8" fmla="*/ 58579 w 76200"/>
                  <a:gd name="connsiteY8" fmla="*/ 27146 h 85725"/>
                  <a:gd name="connsiteX9" fmla="*/ 62389 w 76200"/>
                  <a:gd name="connsiteY9" fmla="*/ 1857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" h="85725">
                    <a:moveTo>
                      <a:pt x="62389" y="18574"/>
                    </a:moveTo>
                    <a:cubicBezTo>
                      <a:pt x="62389" y="11906"/>
                      <a:pt x="57626" y="7144"/>
                      <a:pt x="50959" y="7144"/>
                    </a:cubicBezTo>
                    <a:cubicBezTo>
                      <a:pt x="44291" y="7144"/>
                      <a:pt x="39529" y="11906"/>
                      <a:pt x="39529" y="18574"/>
                    </a:cubicBezTo>
                    <a:cubicBezTo>
                      <a:pt x="39529" y="18574"/>
                      <a:pt x="39529" y="18574"/>
                      <a:pt x="39529" y="19526"/>
                    </a:cubicBezTo>
                    <a:cubicBezTo>
                      <a:pt x="39529" y="19526"/>
                      <a:pt x="38576" y="19526"/>
                      <a:pt x="38576" y="19526"/>
                    </a:cubicBezTo>
                    <a:cubicBezTo>
                      <a:pt x="21431" y="19526"/>
                      <a:pt x="7144" y="33814"/>
                      <a:pt x="7144" y="50959"/>
                    </a:cubicBezTo>
                    <a:cubicBezTo>
                      <a:pt x="7144" y="68104"/>
                      <a:pt x="21431" y="82391"/>
                      <a:pt x="38576" y="82391"/>
                    </a:cubicBezTo>
                    <a:cubicBezTo>
                      <a:pt x="55721" y="82391"/>
                      <a:pt x="70009" y="68104"/>
                      <a:pt x="70009" y="50959"/>
                    </a:cubicBezTo>
                    <a:cubicBezTo>
                      <a:pt x="70009" y="41434"/>
                      <a:pt x="65246" y="32861"/>
                      <a:pt x="58579" y="27146"/>
                    </a:cubicBezTo>
                    <a:cubicBezTo>
                      <a:pt x="60484" y="24289"/>
                      <a:pt x="62389" y="21431"/>
                      <a:pt x="6238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44">
                <a:extLst>
                  <a:ext uri="{FF2B5EF4-FFF2-40B4-BE49-F238E27FC236}">
                    <a16:creationId xmlns:a16="http://schemas.microsoft.com/office/drawing/2014/main" id="{84AD5165-C08D-477D-80DC-A719D2044DD0}"/>
                  </a:ext>
                </a:extLst>
              </p:cNvPr>
              <p:cNvSpPr/>
              <p:nvPr/>
            </p:nvSpPr>
            <p:spPr>
              <a:xfrm>
                <a:off x="5891689" y="3838099"/>
                <a:ext cx="66675" cy="57150"/>
              </a:xfrm>
              <a:custGeom>
                <a:avLst/>
                <a:gdLst>
                  <a:gd name="connsiteX0" fmla="*/ 23336 w 66675"/>
                  <a:gd name="connsiteY0" fmla="*/ 17621 h 57150"/>
                  <a:gd name="connsiteX1" fmla="*/ 7144 w 66675"/>
                  <a:gd name="connsiteY1" fmla="*/ 33814 h 57150"/>
                  <a:gd name="connsiteX2" fmla="*/ 23336 w 66675"/>
                  <a:gd name="connsiteY2" fmla="*/ 50006 h 57150"/>
                  <a:gd name="connsiteX3" fmla="*/ 38576 w 66675"/>
                  <a:gd name="connsiteY3" fmla="*/ 38576 h 57150"/>
                  <a:gd name="connsiteX4" fmla="*/ 45244 w 66675"/>
                  <a:gd name="connsiteY4" fmla="*/ 39529 h 57150"/>
                  <a:gd name="connsiteX5" fmla="*/ 61436 w 66675"/>
                  <a:gd name="connsiteY5" fmla="*/ 23336 h 57150"/>
                  <a:gd name="connsiteX6" fmla="*/ 45244 w 66675"/>
                  <a:gd name="connsiteY6" fmla="*/ 7144 h 57150"/>
                  <a:gd name="connsiteX7" fmla="*/ 30004 w 66675"/>
                  <a:gd name="connsiteY7" fmla="*/ 19526 h 57150"/>
                  <a:gd name="connsiteX8" fmla="*/ 23336 w 66675"/>
                  <a:gd name="connsiteY8" fmla="*/ 17621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" h="57150">
                    <a:moveTo>
                      <a:pt x="23336" y="17621"/>
                    </a:moveTo>
                    <a:cubicBezTo>
                      <a:pt x="14764" y="17621"/>
                      <a:pt x="7144" y="25241"/>
                      <a:pt x="7144" y="33814"/>
                    </a:cubicBezTo>
                    <a:cubicBezTo>
                      <a:pt x="7144" y="42386"/>
                      <a:pt x="14764" y="50006"/>
                      <a:pt x="23336" y="50006"/>
                    </a:cubicBezTo>
                    <a:cubicBezTo>
                      <a:pt x="30956" y="50006"/>
                      <a:pt x="36671" y="45244"/>
                      <a:pt x="38576" y="38576"/>
                    </a:cubicBezTo>
                    <a:cubicBezTo>
                      <a:pt x="40481" y="39529"/>
                      <a:pt x="42386" y="39529"/>
                      <a:pt x="45244" y="39529"/>
                    </a:cubicBezTo>
                    <a:cubicBezTo>
                      <a:pt x="53816" y="39529"/>
                      <a:pt x="61436" y="31909"/>
                      <a:pt x="61436" y="23336"/>
                    </a:cubicBezTo>
                    <a:cubicBezTo>
                      <a:pt x="61436" y="14764"/>
                      <a:pt x="53816" y="7144"/>
                      <a:pt x="45244" y="7144"/>
                    </a:cubicBezTo>
                    <a:cubicBezTo>
                      <a:pt x="37624" y="7144"/>
                      <a:pt x="31909" y="11906"/>
                      <a:pt x="30004" y="19526"/>
                    </a:cubicBezTo>
                    <a:cubicBezTo>
                      <a:pt x="28099" y="17621"/>
                      <a:pt x="26194" y="17621"/>
                      <a:pt x="23336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5">
                <a:extLst>
                  <a:ext uri="{FF2B5EF4-FFF2-40B4-BE49-F238E27FC236}">
                    <a16:creationId xmlns:a16="http://schemas.microsoft.com/office/drawing/2014/main" id="{92A8D20B-1A5D-49B7-8A34-32B03993A1CB}"/>
                  </a:ext>
                </a:extLst>
              </p:cNvPr>
              <p:cNvSpPr/>
              <p:nvPr/>
            </p:nvSpPr>
            <p:spPr>
              <a:xfrm>
                <a:off x="5664994" y="3268504"/>
                <a:ext cx="114300" cy="114300"/>
              </a:xfrm>
              <a:custGeom>
                <a:avLst/>
                <a:gdLst>
                  <a:gd name="connsiteX0" fmla="*/ 98584 w 114300"/>
                  <a:gd name="connsiteY0" fmla="*/ 43339 h 114300"/>
                  <a:gd name="connsiteX1" fmla="*/ 108109 w 114300"/>
                  <a:gd name="connsiteY1" fmla="*/ 33814 h 114300"/>
                  <a:gd name="connsiteX2" fmla="*/ 98584 w 114300"/>
                  <a:gd name="connsiteY2" fmla="*/ 24289 h 114300"/>
                  <a:gd name="connsiteX3" fmla="*/ 94774 w 114300"/>
                  <a:gd name="connsiteY3" fmla="*/ 25241 h 114300"/>
                  <a:gd name="connsiteX4" fmla="*/ 75724 w 114300"/>
                  <a:gd name="connsiteY4" fmla="*/ 7144 h 114300"/>
                  <a:gd name="connsiteX5" fmla="*/ 56674 w 114300"/>
                  <a:gd name="connsiteY5" fmla="*/ 26194 h 114300"/>
                  <a:gd name="connsiteX6" fmla="*/ 57626 w 114300"/>
                  <a:gd name="connsiteY6" fmla="*/ 30956 h 114300"/>
                  <a:gd name="connsiteX7" fmla="*/ 46196 w 114300"/>
                  <a:gd name="connsiteY7" fmla="*/ 46196 h 114300"/>
                  <a:gd name="connsiteX8" fmla="*/ 27146 w 114300"/>
                  <a:gd name="connsiteY8" fmla="*/ 30956 h 114300"/>
                  <a:gd name="connsiteX9" fmla="*/ 7144 w 114300"/>
                  <a:gd name="connsiteY9" fmla="*/ 50959 h 114300"/>
                  <a:gd name="connsiteX10" fmla="*/ 27146 w 114300"/>
                  <a:gd name="connsiteY10" fmla="*/ 70961 h 114300"/>
                  <a:gd name="connsiteX11" fmla="*/ 46196 w 114300"/>
                  <a:gd name="connsiteY11" fmla="*/ 56674 h 114300"/>
                  <a:gd name="connsiteX12" fmla="*/ 69056 w 114300"/>
                  <a:gd name="connsiteY12" fmla="*/ 75724 h 114300"/>
                  <a:gd name="connsiteX13" fmla="*/ 73819 w 114300"/>
                  <a:gd name="connsiteY13" fmla="*/ 74771 h 114300"/>
                  <a:gd name="connsiteX14" fmla="*/ 72866 w 114300"/>
                  <a:gd name="connsiteY14" fmla="*/ 77629 h 114300"/>
                  <a:gd name="connsiteX15" fmla="*/ 85249 w 114300"/>
                  <a:gd name="connsiteY15" fmla="*/ 90011 h 114300"/>
                  <a:gd name="connsiteX16" fmla="*/ 88106 w 114300"/>
                  <a:gd name="connsiteY16" fmla="*/ 89059 h 114300"/>
                  <a:gd name="connsiteX17" fmla="*/ 88106 w 114300"/>
                  <a:gd name="connsiteY17" fmla="*/ 90964 h 114300"/>
                  <a:gd name="connsiteX18" fmla="*/ 90964 w 114300"/>
                  <a:gd name="connsiteY18" fmla="*/ 99536 h 114300"/>
                  <a:gd name="connsiteX19" fmla="*/ 86201 w 114300"/>
                  <a:gd name="connsiteY19" fmla="*/ 106204 h 114300"/>
                  <a:gd name="connsiteX20" fmla="*/ 93821 w 114300"/>
                  <a:gd name="connsiteY20" fmla="*/ 113824 h 114300"/>
                  <a:gd name="connsiteX21" fmla="*/ 101441 w 114300"/>
                  <a:gd name="connsiteY21" fmla="*/ 106204 h 114300"/>
                  <a:gd name="connsiteX22" fmla="*/ 100489 w 114300"/>
                  <a:gd name="connsiteY22" fmla="*/ 103346 h 114300"/>
                  <a:gd name="connsiteX23" fmla="*/ 111919 w 114300"/>
                  <a:gd name="connsiteY23" fmla="*/ 91916 h 114300"/>
                  <a:gd name="connsiteX24" fmla="*/ 99536 w 114300"/>
                  <a:gd name="connsiteY24" fmla="*/ 79534 h 114300"/>
                  <a:gd name="connsiteX25" fmla="*/ 96679 w 114300"/>
                  <a:gd name="connsiteY25" fmla="*/ 80486 h 114300"/>
                  <a:gd name="connsiteX26" fmla="*/ 96679 w 114300"/>
                  <a:gd name="connsiteY26" fmla="*/ 78581 h 114300"/>
                  <a:gd name="connsiteX27" fmla="*/ 86201 w 114300"/>
                  <a:gd name="connsiteY27" fmla="*/ 67151 h 114300"/>
                  <a:gd name="connsiteX28" fmla="*/ 90964 w 114300"/>
                  <a:gd name="connsiteY28" fmla="*/ 53816 h 114300"/>
                  <a:gd name="connsiteX29" fmla="*/ 88106 w 114300"/>
                  <a:gd name="connsiteY29" fmla="*/ 43339 h 114300"/>
                  <a:gd name="connsiteX30" fmla="*/ 89059 w 114300"/>
                  <a:gd name="connsiteY30" fmla="*/ 42386 h 114300"/>
                  <a:gd name="connsiteX31" fmla="*/ 98584 w 114300"/>
                  <a:gd name="connsiteY31" fmla="*/ 43339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14300" h="114300">
                    <a:moveTo>
                      <a:pt x="98584" y="43339"/>
                    </a:moveTo>
                    <a:cubicBezTo>
                      <a:pt x="104299" y="43339"/>
                      <a:pt x="108109" y="38576"/>
                      <a:pt x="108109" y="33814"/>
                    </a:cubicBezTo>
                    <a:cubicBezTo>
                      <a:pt x="108109" y="29051"/>
                      <a:pt x="103346" y="24289"/>
                      <a:pt x="98584" y="24289"/>
                    </a:cubicBezTo>
                    <a:cubicBezTo>
                      <a:pt x="97631" y="24289"/>
                      <a:pt x="96679" y="24289"/>
                      <a:pt x="94774" y="25241"/>
                    </a:cubicBezTo>
                    <a:cubicBezTo>
                      <a:pt x="93821" y="15716"/>
                      <a:pt x="86201" y="7144"/>
                      <a:pt x="75724" y="7144"/>
                    </a:cubicBezTo>
                    <a:cubicBezTo>
                      <a:pt x="65246" y="7144"/>
                      <a:pt x="56674" y="15716"/>
                      <a:pt x="56674" y="26194"/>
                    </a:cubicBezTo>
                    <a:cubicBezTo>
                      <a:pt x="56674" y="28099"/>
                      <a:pt x="56674" y="29051"/>
                      <a:pt x="57626" y="30956"/>
                    </a:cubicBezTo>
                    <a:cubicBezTo>
                      <a:pt x="51911" y="33814"/>
                      <a:pt x="48101" y="39529"/>
                      <a:pt x="46196" y="46196"/>
                    </a:cubicBezTo>
                    <a:cubicBezTo>
                      <a:pt x="44291" y="37624"/>
                      <a:pt x="36671" y="30956"/>
                      <a:pt x="27146" y="30956"/>
                    </a:cubicBezTo>
                    <a:cubicBezTo>
                      <a:pt x="16669" y="30956"/>
                      <a:pt x="7144" y="39529"/>
                      <a:pt x="7144" y="50959"/>
                    </a:cubicBezTo>
                    <a:cubicBezTo>
                      <a:pt x="7144" y="62389"/>
                      <a:pt x="15716" y="70961"/>
                      <a:pt x="27146" y="70961"/>
                    </a:cubicBezTo>
                    <a:cubicBezTo>
                      <a:pt x="36671" y="70961"/>
                      <a:pt x="43339" y="64294"/>
                      <a:pt x="46196" y="56674"/>
                    </a:cubicBezTo>
                    <a:cubicBezTo>
                      <a:pt x="48101" y="68104"/>
                      <a:pt x="57626" y="75724"/>
                      <a:pt x="69056" y="75724"/>
                    </a:cubicBezTo>
                    <a:cubicBezTo>
                      <a:pt x="70961" y="75724"/>
                      <a:pt x="72866" y="75724"/>
                      <a:pt x="73819" y="74771"/>
                    </a:cubicBezTo>
                    <a:cubicBezTo>
                      <a:pt x="73819" y="75724"/>
                      <a:pt x="72866" y="76676"/>
                      <a:pt x="72866" y="77629"/>
                    </a:cubicBezTo>
                    <a:cubicBezTo>
                      <a:pt x="72866" y="84296"/>
                      <a:pt x="78581" y="90011"/>
                      <a:pt x="85249" y="90011"/>
                    </a:cubicBezTo>
                    <a:cubicBezTo>
                      <a:pt x="86201" y="90011"/>
                      <a:pt x="87154" y="90011"/>
                      <a:pt x="88106" y="89059"/>
                    </a:cubicBezTo>
                    <a:cubicBezTo>
                      <a:pt x="88106" y="90011"/>
                      <a:pt x="88106" y="90011"/>
                      <a:pt x="88106" y="90964"/>
                    </a:cubicBezTo>
                    <a:cubicBezTo>
                      <a:pt x="88106" y="93821"/>
                      <a:pt x="89059" y="96679"/>
                      <a:pt x="90964" y="99536"/>
                    </a:cubicBezTo>
                    <a:cubicBezTo>
                      <a:pt x="88106" y="100489"/>
                      <a:pt x="86201" y="103346"/>
                      <a:pt x="86201" y="106204"/>
                    </a:cubicBezTo>
                    <a:cubicBezTo>
                      <a:pt x="86201" y="110014"/>
                      <a:pt x="90011" y="113824"/>
                      <a:pt x="93821" y="113824"/>
                    </a:cubicBezTo>
                    <a:cubicBezTo>
                      <a:pt x="97631" y="113824"/>
                      <a:pt x="101441" y="110014"/>
                      <a:pt x="101441" y="106204"/>
                    </a:cubicBezTo>
                    <a:cubicBezTo>
                      <a:pt x="101441" y="105251"/>
                      <a:pt x="101441" y="104299"/>
                      <a:pt x="100489" y="103346"/>
                    </a:cubicBezTo>
                    <a:cubicBezTo>
                      <a:pt x="107156" y="103346"/>
                      <a:pt x="111919" y="97631"/>
                      <a:pt x="111919" y="91916"/>
                    </a:cubicBezTo>
                    <a:cubicBezTo>
                      <a:pt x="111919" y="85249"/>
                      <a:pt x="106204" y="79534"/>
                      <a:pt x="99536" y="79534"/>
                    </a:cubicBezTo>
                    <a:cubicBezTo>
                      <a:pt x="98584" y="79534"/>
                      <a:pt x="97631" y="79534"/>
                      <a:pt x="96679" y="80486"/>
                    </a:cubicBezTo>
                    <a:cubicBezTo>
                      <a:pt x="96679" y="79534"/>
                      <a:pt x="96679" y="79534"/>
                      <a:pt x="96679" y="78581"/>
                    </a:cubicBezTo>
                    <a:cubicBezTo>
                      <a:pt x="96679" y="72866"/>
                      <a:pt x="91916" y="68104"/>
                      <a:pt x="86201" y="67151"/>
                    </a:cubicBezTo>
                    <a:cubicBezTo>
                      <a:pt x="89059" y="63341"/>
                      <a:pt x="90964" y="58579"/>
                      <a:pt x="90964" y="53816"/>
                    </a:cubicBezTo>
                    <a:cubicBezTo>
                      <a:pt x="90964" y="50006"/>
                      <a:pt x="90011" y="46196"/>
                      <a:pt x="88106" y="43339"/>
                    </a:cubicBezTo>
                    <a:cubicBezTo>
                      <a:pt x="88106" y="43339"/>
                      <a:pt x="89059" y="42386"/>
                      <a:pt x="89059" y="42386"/>
                    </a:cubicBezTo>
                    <a:cubicBezTo>
                      <a:pt x="91916" y="41434"/>
                      <a:pt x="94774" y="43339"/>
                      <a:pt x="98584" y="433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6">
                <a:extLst>
                  <a:ext uri="{FF2B5EF4-FFF2-40B4-BE49-F238E27FC236}">
                    <a16:creationId xmlns:a16="http://schemas.microsoft.com/office/drawing/2014/main" id="{B7E613D9-3BB1-4543-953F-5057185EB1A1}"/>
                  </a:ext>
                </a:extLst>
              </p:cNvPr>
              <p:cNvSpPr/>
              <p:nvPr/>
            </p:nvSpPr>
            <p:spPr>
              <a:xfrm>
                <a:off x="5531644" y="2882741"/>
                <a:ext cx="28575" cy="28575"/>
              </a:xfrm>
              <a:custGeom>
                <a:avLst/>
                <a:gdLst>
                  <a:gd name="connsiteX0" fmla="*/ 17621 w 28575"/>
                  <a:gd name="connsiteY0" fmla="*/ 28099 h 28575"/>
                  <a:gd name="connsiteX1" fmla="*/ 28099 w 28575"/>
                  <a:gd name="connsiteY1" fmla="*/ 17621 h 28575"/>
                  <a:gd name="connsiteX2" fmla="*/ 17621 w 28575"/>
                  <a:gd name="connsiteY2" fmla="*/ 7144 h 28575"/>
                  <a:gd name="connsiteX3" fmla="*/ 7144 w 28575"/>
                  <a:gd name="connsiteY3" fmla="*/ 17621 h 28575"/>
                  <a:gd name="connsiteX4" fmla="*/ 17621 w 28575"/>
                  <a:gd name="connsiteY4" fmla="*/ 2809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28099"/>
                    </a:move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7">
                <a:extLst>
                  <a:ext uri="{FF2B5EF4-FFF2-40B4-BE49-F238E27FC236}">
                    <a16:creationId xmlns:a16="http://schemas.microsoft.com/office/drawing/2014/main" id="{E0207523-EE14-42DB-8279-9BAE73CE8B3D}"/>
                  </a:ext>
                </a:extLst>
              </p:cNvPr>
              <p:cNvSpPr/>
              <p:nvPr/>
            </p:nvSpPr>
            <p:spPr>
              <a:xfrm>
                <a:off x="5657374" y="3650456"/>
                <a:ext cx="57150" cy="85725"/>
              </a:xfrm>
              <a:custGeom>
                <a:avLst/>
                <a:gdLst>
                  <a:gd name="connsiteX0" fmla="*/ 53816 w 57150"/>
                  <a:gd name="connsiteY0" fmla="*/ 61436 h 85725"/>
                  <a:gd name="connsiteX1" fmla="*/ 46196 w 57150"/>
                  <a:gd name="connsiteY1" fmla="*/ 44291 h 85725"/>
                  <a:gd name="connsiteX2" fmla="*/ 58579 w 57150"/>
                  <a:gd name="connsiteY2" fmla="*/ 28099 h 85725"/>
                  <a:gd name="connsiteX3" fmla="*/ 41434 w 57150"/>
                  <a:gd name="connsiteY3" fmla="*/ 10954 h 85725"/>
                  <a:gd name="connsiteX4" fmla="*/ 27146 w 57150"/>
                  <a:gd name="connsiteY4" fmla="*/ 18574 h 85725"/>
                  <a:gd name="connsiteX5" fmla="*/ 28099 w 57150"/>
                  <a:gd name="connsiteY5" fmla="*/ 15716 h 85725"/>
                  <a:gd name="connsiteX6" fmla="*/ 19526 w 57150"/>
                  <a:gd name="connsiteY6" fmla="*/ 7144 h 85725"/>
                  <a:gd name="connsiteX7" fmla="*/ 10001 w 57150"/>
                  <a:gd name="connsiteY7" fmla="*/ 16669 h 85725"/>
                  <a:gd name="connsiteX8" fmla="*/ 18574 w 57150"/>
                  <a:gd name="connsiteY8" fmla="*/ 25241 h 85725"/>
                  <a:gd name="connsiteX9" fmla="*/ 25241 w 57150"/>
                  <a:gd name="connsiteY9" fmla="*/ 21431 h 85725"/>
                  <a:gd name="connsiteX10" fmla="*/ 24289 w 57150"/>
                  <a:gd name="connsiteY10" fmla="*/ 28099 h 85725"/>
                  <a:gd name="connsiteX11" fmla="*/ 28099 w 57150"/>
                  <a:gd name="connsiteY11" fmla="*/ 38576 h 85725"/>
                  <a:gd name="connsiteX12" fmla="*/ 7144 w 57150"/>
                  <a:gd name="connsiteY12" fmla="*/ 61436 h 85725"/>
                  <a:gd name="connsiteX13" fmla="*/ 30004 w 57150"/>
                  <a:gd name="connsiteY13" fmla="*/ 84296 h 85725"/>
                  <a:gd name="connsiteX14" fmla="*/ 53816 w 57150"/>
                  <a:gd name="connsiteY14" fmla="*/ 61436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150" h="85725">
                    <a:moveTo>
                      <a:pt x="53816" y="61436"/>
                    </a:moveTo>
                    <a:cubicBezTo>
                      <a:pt x="53816" y="54769"/>
                      <a:pt x="50959" y="49054"/>
                      <a:pt x="46196" y="44291"/>
                    </a:cubicBezTo>
                    <a:cubicBezTo>
                      <a:pt x="52864" y="42386"/>
                      <a:pt x="58579" y="35719"/>
                      <a:pt x="58579" y="28099"/>
                    </a:cubicBezTo>
                    <a:cubicBezTo>
                      <a:pt x="58579" y="18574"/>
                      <a:pt x="50959" y="10954"/>
                      <a:pt x="41434" y="10954"/>
                    </a:cubicBezTo>
                    <a:cubicBezTo>
                      <a:pt x="35719" y="10954"/>
                      <a:pt x="30004" y="13811"/>
                      <a:pt x="27146" y="18574"/>
                    </a:cubicBezTo>
                    <a:cubicBezTo>
                      <a:pt x="27146" y="17621"/>
                      <a:pt x="28099" y="16669"/>
                      <a:pt x="28099" y="15716"/>
                    </a:cubicBezTo>
                    <a:cubicBezTo>
                      <a:pt x="28099" y="10954"/>
                      <a:pt x="24289" y="7144"/>
                      <a:pt x="19526" y="7144"/>
                    </a:cubicBezTo>
                    <a:cubicBezTo>
                      <a:pt x="14764" y="7144"/>
                      <a:pt x="10001" y="10954"/>
                      <a:pt x="10001" y="16669"/>
                    </a:cubicBezTo>
                    <a:cubicBezTo>
                      <a:pt x="10001" y="21431"/>
                      <a:pt x="13811" y="25241"/>
                      <a:pt x="18574" y="25241"/>
                    </a:cubicBezTo>
                    <a:cubicBezTo>
                      <a:pt x="21431" y="25241"/>
                      <a:pt x="24289" y="23336"/>
                      <a:pt x="25241" y="21431"/>
                    </a:cubicBezTo>
                    <a:cubicBezTo>
                      <a:pt x="24289" y="23336"/>
                      <a:pt x="24289" y="26194"/>
                      <a:pt x="24289" y="28099"/>
                    </a:cubicBezTo>
                    <a:cubicBezTo>
                      <a:pt x="24289" y="31909"/>
                      <a:pt x="25241" y="35719"/>
                      <a:pt x="28099" y="38576"/>
                    </a:cubicBezTo>
                    <a:cubicBezTo>
                      <a:pt x="16669" y="39529"/>
                      <a:pt x="7144" y="49054"/>
                      <a:pt x="7144" y="61436"/>
                    </a:cubicBezTo>
                    <a:cubicBezTo>
                      <a:pt x="7144" y="73819"/>
                      <a:pt x="17621" y="84296"/>
                      <a:pt x="30004" y="84296"/>
                    </a:cubicBezTo>
                    <a:cubicBezTo>
                      <a:pt x="43339" y="84296"/>
                      <a:pt x="53816" y="73819"/>
                      <a:pt x="53816" y="614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8">
                <a:extLst>
                  <a:ext uri="{FF2B5EF4-FFF2-40B4-BE49-F238E27FC236}">
                    <a16:creationId xmlns:a16="http://schemas.microsoft.com/office/drawing/2014/main" id="{42080175-49BF-43BC-9CC0-A435D947869C}"/>
                  </a:ext>
                </a:extLst>
              </p:cNvPr>
              <p:cNvSpPr/>
              <p:nvPr/>
            </p:nvSpPr>
            <p:spPr>
              <a:xfrm>
                <a:off x="5672614" y="3374231"/>
                <a:ext cx="47625" cy="47625"/>
              </a:xfrm>
              <a:custGeom>
                <a:avLst/>
                <a:gdLst>
                  <a:gd name="connsiteX0" fmla="*/ 7144 w 47625"/>
                  <a:gd name="connsiteY0" fmla="*/ 25241 h 47625"/>
                  <a:gd name="connsiteX1" fmla="*/ 25241 w 47625"/>
                  <a:gd name="connsiteY1" fmla="*/ 43339 h 47625"/>
                  <a:gd name="connsiteX2" fmla="*/ 43339 w 47625"/>
                  <a:gd name="connsiteY2" fmla="*/ 25241 h 47625"/>
                  <a:gd name="connsiteX3" fmla="*/ 25241 w 47625"/>
                  <a:gd name="connsiteY3" fmla="*/ 7144 h 47625"/>
                  <a:gd name="connsiteX4" fmla="*/ 7144 w 47625"/>
                  <a:gd name="connsiteY4" fmla="*/ 2524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7144" y="25241"/>
                    </a:moveTo>
                    <a:cubicBezTo>
                      <a:pt x="7144" y="35719"/>
                      <a:pt x="15716" y="43339"/>
                      <a:pt x="25241" y="43339"/>
                    </a:cubicBezTo>
                    <a:cubicBezTo>
                      <a:pt x="34766" y="43339"/>
                      <a:pt x="43339" y="34766"/>
                      <a:pt x="43339" y="25241"/>
                    </a:cubicBezTo>
                    <a:cubicBezTo>
                      <a:pt x="43339" y="14764"/>
                      <a:pt x="34766" y="7144"/>
                      <a:pt x="25241" y="7144"/>
                    </a:cubicBezTo>
                    <a:cubicBezTo>
                      <a:pt x="15716" y="7144"/>
                      <a:pt x="7144" y="14764"/>
                      <a:pt x="7144" y="2524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9">
                <a:extLst>
                  <a:ext uri="{FF2B5EF4-FFF2-40B4-BE49-F238E27FC236}">
                    <a16:creationId xmlns:a16="http://schemas.microsoft.com/office/drawing/2014/main" id="{FC9268F1-F46A-4805-884D-CA88A2F1006A}"/>
                  </a:ext>
                </a:extLst>
              </p:cNvPr>
              <p:cNvSpPr/>
              <p:nvPr/>
            </p:nvSpPr>
            <p:spPr>
              <a:xfrm>
                <a:off x="5797391" y="416480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7144 h 28575"/>
                  <a:gd name="connsiteX2" fmla="*/ 7144 w 28575"/>
                  <a:gd name="connsiteY2" fmla="*/ 15716 h 28575"/>
                  <a:gd name="connsiteX3" fmla="*/ 15716 w 28575"/>
                  <a:gd name="connsiteY3" fmla="*/ 24289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3336"/>
                      <a:pt x="24289" y="19526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50">
                <a:extLst>
                  <a:ext uri="{FF2B5EF4-FFF2-40B4-BE49-F238E27FC236}">
                    <a16:creationId xmlns:a16="http://schemas.microsoft.com/office/drawing/2014/main" id="{0FE25E3C-C9B2-41BD-9727-EC76C0B3DEF3}"/>
                  </a:ext>
                </a:extLst>
              </p:cNvPr>
              <p:cNvSpPr/>
              <p:nvPr/>
            </p:nvSpPr>
            <p:spPr>
              <a:xfrm>
                <a:off x="6067717" y="3886676"/>
                <a:ext cx="19050" cy="19050"/>
              </a:xfrm>
              <a:custGeom>
                <a:avLst/>
                <a:gdLst>
                  <a:gd name="connsiteX0" fmla="*/ 13043 w 19050"/>
                  <a:gd name="connsiteY0" fmla="*/ 18574 h 19050"/>
                  <a:gd name="connsiteX1" fmla="*/ 18758 w 19050"/>
                  <a:gd name="connsiteY1" fmla="*/ 12859 h 19050"/>
                  <a:gd name="connsiteX2" fmla="*/ 13043 w 19050"/>
                  <a:gd name="connsiteY2" fmla="*/ 7144 h 19050"/>
                  <a:gd name="connsiteX3" fmla="*/ 7328 w 19050"/>
                  <a:gd name="connsiteY3" fmla="*/ 12859 h 19050"/>
                  <a:gd name="connsiteX4" fmla="*/ 13043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043" y="18574"/>
                    </a:moveTo>
                    <a:cubicBezTo>
                      <a:pt x="15901" y="18574"/>
                      <a:pt x="18758" y="15716"/>
                      <a:pt x="18758" y="12859"/>
                    </a:cubicBezTo>
                    <a:cubicBezTo>
                      <a:pt x="18758" y="10001"/>
                      <a:pt x="15901" y="7144"/>
                      <a:pt x="13043" y="7144"/>
                    </a:cubicBezTo>
                    <a:cubicBezTo>
                      <a:pt x="10186" y="7144"/>
                      <a:pt x="7328" y="10001"/>
                      <a:pt x="7328" y="12859"/>
                    </a:cubicBezTo>
                    <a:cubicBezTo>
                      <a:pt x="6376" y="15716"/>
                      <a:pt x="9233" y="18574"/>
                      <a:pt x="13043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51">
                <a:extLst>
                  <a:ext uri="{FF2B5EF4-FFF2-40B4-BE49-F238E27FC236}">
                    <a16:creationId xmlns:a16="http://schemas.microsoft.com/office/drawing/2014/main" id="{5041F865-C946-41C9-95D9-31420B1F04FC}"/>
                  </a:ext>
                </a:extLst>
              </p:cNvPr>
              <p:cNvSpPr/>
              <p:nvPr/>
            </p:nvSpPr>
            <p:spPr>
              <a:xfrm>
                <a:off x="5555456" y="3539014"/>
                <a:ext cx="57150" cy="57150"/>
              </a:xfrm>
              <a:custGeom>
                <a:avLst/>
                <a:gdLst>
                  <a:gd name="connsiteX0" fmla="*/ 31909 w 57150"/>
                  <a:gd name="connsiteY0" fmla="*/ 56674 h 57150"/>
                  <a:gd name="connsiteX1" fmla="*/ 56674 w 57150"/>
                  <a:gd name="connsiteY1" fmla="*/ 31909 h 57150"/>
                  <a:gd name="connsiteX2" fmla="*/ 31909 w 57150"/>
                  <a:gd name="connsiteY2" fmla="*/ 7144 h 57150"/>
                  <a:gd name="connsiteX3" fmla="*/ 7144 w 57150"/>
                  <a:gd name="connsiteY3" fmla="*/ 31909 h 57150"/>
                  <a:gd name="connsiteX4" fmla="*/ 31909 w 57150"/>
                  <a:gd name="connsiteY4" fmla="*/ 56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31909" y="56674"/>
                    </a:moveTo>
                    <a:cubicBezTo>
                      <a:pt x="45244" y="56674"/>
                      <a:pt x="56674" y="46196"/>
                      <a:pt x="56674" y="31909"/>
                    </a:cubicBezTo>
                    <a:cubicBezTo>
                      <a:pt x="56674" y="18574"/>
                      <a:pt x="46196" y="7144"/>
                      <a:pt x="31909" y="7144"/>
                    </a:cubicBezTo>
                    <a:cubicBezTo>
                      <a:pt x="18574" y="7144"/>
                      <a:pt x="7144" y="17621"/>
                      <a:pt x="7144" y="31909"/>
                    </a:cubicBezTo>
                    <a:cubicBezTo>
                      <a:pt x="7144" y="46196"/>
                      <a:pt x="18574" y="56674"/>
                      <a:pt x="31909" y="566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52">
                <a:extLst>
                  <a:ext uri="{FF2B5EF4-FFF2-40B4-BE49-F238E27FC236}">
                    <a16:creationId xmlns:a16="http://schemas.microsoft.com/office/drawing/2014/main" id="{21A31480-EEC2-438C-9B69-CD7870676EC9}"/>
                  </a:ext>
                </a:extLst>
              </p:cNvPr>
              <p:cNvSpPr/>
              <p:nvPr/>
            </p:nvSpPr>
            <p:spPr>
              <a:xfrm>
                <a:off x="6038374" y="4180046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8096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53">
                <a:extLst>
                  <a:ext uri="{FF2B5EF4-FFF2-40B4-BE49-F238E27FC236}">
                    <a16:creationId xmlns:a16="http://schemas.microsoft.com/office/drawing/2014/main" id="{8F2DEF52-A27C-4E23-A031-8BBAA6F799E1}"/>
                  </a:ext>
                </a:extLst>
              </p:cNvPr>
              <p:cNvSpPr/>
              <p:nvPr/>
            </p:nvSpPr>
            <p:spPr>
              <a:xfrm>
                <a:off x="5919311" y="3565684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54">
                <a:extLst>
                  <a:ext uri="{FF2B5EF4-FFF2-40B4-BE49-F238E27FC236}">
                    <a16:creationId xmlns:a16="http://schemas.microsoft.com/office/drawing/2014/main" id="{CF365CE0-D26C-4FFE-AD62-CEE7CCEAA690}"/>
                  </a:ext>
                </a:extLst>
              </p:cNvPr>
              <p:cNvSpPr/>
              <p:nvPr/>
            </p:nvSpPr>
            <p:spPr>
              <a:xfrm>
                <a:off x="5928836" y="4101941"/>
                <a:ext cx="19050" cy="19050"/>
              </a:xfrm>
              <a:custGeom>
                <a:avLst/>
                <a:gdLst>
                  <a:gd name="connsiteX0" fmla="*/ 12859 w 19050"/>
                  <a:gd name="connsiteY0" fmla="*/ 18574 h 19050"/>
                  <a:gd name="connsiteX1" fmla="*/ 18574 w 19050"/>
                  <a:gd name="connsiteY1" fmla="*/ 12859 h 19050"/>
                  <a:gd name="connsiteX2" fmla="*/ 12859 w 19050"/>
                  <a:gd name="connsiteY2" fmla="*/ 7144 h 19050"/>
                  <a:gd name="connsiteX3" fmla="*/ 7144 w 19050"/>
                  <a:gd name="connsiteY3" fmla="*/ 12859 h 19050"/>
                  <a:gd name="connsiteX4" fmla="*/ 12859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18574"/>
                    </a:move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5">
                <a:extLst>
                  <a:ext uri="{FF2B5EF4-FFF2-40B4-BE49-F238E27FC236}">
                    <a16:creationId xmlns:a16="http://schemas.microsoft.com/office/drawing/2014/main" id="{4CDF836D-FA76-4532-8E91-1ED01A061322}"/>
                  </a:ext>
                </a:extLst>
              </p:cNvPr>
              <p:cNvSpPr/>
              <p:nvPr/>
            </p:nvSpPr>
            <p:spPr>
              <a:xfrm>
                <a:off x="5470684" y="3559016"/>
                <a:ext cx="66675" cy="66675"/>
              </a:xfrm>
              <a:custGeom>
                <a:avLst/>
                <a:gdLst>
                  <a:gd name="connsiteX0" fmla="*/ 33814 w 66675"/>
                  <a:gd name="connsiteY0" fmla="*/ 7144 h 66675"/>
                  <a:gd name="connsiteX1" fmla="*/ 7144 w 66675"/>
                  <a:gd name="connsiteY1" fmla="*/ 33814 h 66675"/>
                  <a:gd name="connsiteX2" fmla="*/ 33814 w 66675"/>
                  <a:gd name="connsiteY2" fmla="*/ 60484 h 66675"/>
                  <a:gd name="connsiteX3" fmla="*/ 60484 w 66675"/>
                  <a:gd name="connsiteY3" fmla="*/ 33814 h 66675"/>
                  <a:gd name="connsiteX4" fmla="*/ 33814 w 66675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3814" y="7144"/>
                    </a:moveTo>
                    <a:cubicBezTo>
                      <a:pt x="19526" y="7144"/>
                      <a:pt x="7144" y="18574"/>
                      <a:pt x="7144" y="33814"/>
                    </a:cubicBezTo>
                    <a:cubicBezTo>
                      <a:pt x="7144" y="48101"/>
                      <a:pt x="18574" y="60484"/>
                      <a:pt x="33814" y="60484"/>
                    </a:cubicBezTo>
                    <a:cubicBezTo>
                      <a:pt x="48101" y="60484"/>
                      <a:pt x="60484" y="49054"/>
                      <a:pt x="60484" y="33814"/>
                    </a:cubicBezTo>
                    <a:cubicBezTo>
                      <a:pt x="59531" y="18574"/>
                      <a:pt x="48101" y="7144"/>
                      <a:pt x="3381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6">
                <a:extLst>
                  <a:ext uri="{FF2B5EF4-FFF2-40B4-BE49-F238E27FC236}">
                    <a16:creationId xmlns:a16="http://schemas.microsoft.com/office/drawing/2014/main" id="{13BB298A-41BD-4F46-A885-398B760E6553}"/>
                  </a:ext>
                </a:extLst>
              </p:cNvPr>
              <p:cNvSpPr/>
              <p:nvPr/>
            </p:nvSpPr>
            <p:spPr>
              <a:xfrm>
                <a:off x="5958364" y="3854291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7146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3811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7">
                <a:extLst>
                  <a:ext uri="{FF2B5EF4-FFF2-40B4-BE49-F238E27FC236}">
                    <a16:creationId xmlns:a16="http://schemas.microsoft.com/office/drawing/2014/main" id="{A2306094-61E7-46D2-B561-7C18DAE7EB75}"/>
                  </a:ext>
                </a:extLst>
              </p:cNvPr>
              <p:cNvSpPr/>
              <p:nvPr/>
            </p:nvSpPr>
            <p:spPr>
              <a:xfrm>
                <a:off x="6216491" y="2458879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8">
                <a:extLst>
                  <a:ext uri="{FF2B5EF4-FFF2-40B4-BE49-F238E27FC236}">
                    <a16:creationId xmlns:a16="http://schemas.microsoft.com/office/drawing/2014/main" id="{AD83547C-9F3E-4095-98F1-92AE1E3F4189}"/>
                  </a:ext>
                </a:extLst>
              </p:cNvPr>
              <p:cNvSpPr/>
              <p:nvPr/>
            </p:nvSpPr>
            <p:spPr>
              <a:xfrm>
                <a:off x="5384006" y="3668554"/>
                <a:ext cx="66675" cy="66675"/>
              </a:xfrm>
              <a:custGeom>
                <a:avLst/>
                <a:gdLst>
                  <a:gd name="connsiteX0" fmla="*/ 34766 w 66675"/>
                  <a:gd name="connsiteY0" fmla="*/ 7144 h 66675"/>
                  <a:gd name="connsiteX1" fmla="*/ 7144 w 66675"/>
                  <a:gd name="connsiteY1" fmla="*/ 34766 h 66675"/>
                  <a:gd name="connsiteX2" fmla="*/ 34766 w 66675"/>
                  <a:gd name="connsiteY2" fmla="*/ 62389 h 66675"/>
                  <a:gd name="connsiteX3" fmla="*/ 62389 w 66675"/>
                  <a:gd name="connsiteY3" fmla="*/ 34766 h 66675"/>
                  <a:gd name="connsiteX4" fmla="*/ 34766 w 66675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4766" y="7144"/>
                    </a:moveTo>
                    <a:cubicBezTo>
                      <a:pt x="19526" y="7144"/>
                      <a:pt x="7144" y="19526"/>
                      <a:pt x="7144" y="34766"/>
                    </a:cubicBezTo>
                    <a:cubicBezTo>
                      <a:pt x="7144" y="50006"/>
                      <a:pt x="19526" y="62389"/>
                      <a:pt x="34766" y="62389"/>
                    </a:cubicBezTo>
                    <a:cubicBezTo>
                      <a:pt x="50006" y="62389"/>
                      <a:pt x="62389" y="50006"/>
                      <a:pt x="62389" y="34766"/>
                    </a:cubicBezTo>
                    <a:cubicBezTo>
                      <a:pt x="62389" y="18574"/>
                      <a:pt x="50006" y="7144"/>
                      <a:pt x="3476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9">
                <a:extLst>
                  <a:ext uri="{FF2B5EF4-FFF2-40B4-BE49-F238E27FC236}">
                    <a16:creationId xmlns:a16="http://schemas.microsoft.com/office/drawing/2014/main" id="{D3F74F95-A183-417F-8E87-187DFC41239A}"/>
                  </a:ext>
                </a:extLst>
              </p:cNvPr>
              <p:cNvSpPr/>
              <p:nvPr/>
            </p:nvSpPr>
            <p:spPr>
              <a:xfrm>
                <a:off x="5896451" y="3007519"/>
                <a:ext cx="57150" cy="57150"/>
              </a:xfrm>
              <a:custGeom>
                <a:avLst/>
                <a:gdLst>
                  <a:gd name="connsiteX0" fmla="*/ 7144 w 57150"/>
                  <a:gd name="connsiteY0" fmla="*/ 30004 h 57150"/>
                  <a:gd name="connsiteX1" fmla="*/ 30004 w 57150"/>
                  <a:gd name="connsiteY1" fmla="*/ 52864 h 57150"/>
                  <a:gd name="connsiteX2" fmla="*/ 52864 w 57150"/>
                  <a:gd name="connsiteY2" fmla="*/ 30004 h 57150"/>
                  <a:gd name="connsiteX3" fmla="*/ 30004 w 57150"/>
                  <a:gd name="connsiteY3" fmla="*/ 7144 h 57150"/>
                  <a:gd name="connsiteX4" fmla="*/ 7144 w 57150"/>
                  <a:gd name="connsiteY4" fmla="*/ 3000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0004"/>
                    </a:moveTo>
                    <a:cubicBezTo>
                      <a:pt x="7144" y="43339"/>
                      <a:pt x="17621" y="52864"/>
                      <a:pt x="30004" y="52864"/>
                    </a:cubicBezTo>
                    <a:cubicBezTo>
                      <a:pt x="43339" y="52864"/>
                      <a:pt x="52864" y="42386"/>
                      <a:pt x="52864" y="30004"/>
                    </a:cubicBezTo>
                    <a:cubicBezTo>
                      <a:pt x="52864" y="16669"/>
                      <a:pt x="42386" y="7144"/>
                      <a:pt x="30004" y="7144"/>
                    </a:cubicBezTo>
                    <a:cubicBezTo>
                      <a:pt x="17621" y="7144"/>
                      <a:pt x="7144" y="17621"/>
                      <a:pt x="714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60">
                <a:extLst>
                  <a:ext uri="{FF2B5EF4-FFF2-40B4-BE49-F238E27FC236}">
                    <a16:creationId xmlns:a16="http://schemas.microsoft.com/office/drawing/2014/main" id="{36818A00-6CB4-4F70-BF13-5C967EE7EC25}"/>
                  </a:ext>
                </a:extLst>
              </p:cNvPr>
              <p:cNvSpPr/>
              <p:nvPr/>
            </p:nvSpPr>
            <p:spPr>
              <a:xfrm>
                <a:off x="6256496" y="2455069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9526" y="22384"/>
                      <a:pt x="22384" y="18574"/>
                      <a:pt x="22384" y="14764"/>
                    </a:cubicBezTo>
                    <a:cubicBezTo>
                      <a:pt x="22384" y="10001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8574"/>
                      <a:pt x="10001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61">
                <a:extLst>
                  <a:ext uri="{FF2B5EF4-FFF2-40B4-BE49-F238E27FC236}">
                    <a16:creationId xmlns:a16="http://schemas.microsoft.com/office/drawing/2014/main" id="{F163BAE2-AD65-442E-90B9-6C6E661E2B63}"/>
                  </a:ext>
                </a:extLst>
              </p:cNvPr>
              <p:cNvSpPr/>
              <p:nvPr/>
            </p:nvSpPr>
            <p:spPr>
              <a:xfrm>
                <a:off x="5407819" y="3471386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39529 h 38100"/>
                  <a:gd name="connsiteX2" fmla="*/ 7144 w 38100"/>
                  <a:gd name="connsiteY2" fmla="*/ 23336 h 38100"/>
                  <a:gd name="connsiteX3" fmla="*/ 23336 w 38100"/>
                  <a:gd name="connsiteY3" fmla="*/ 7144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32279"/>
                      <a:pt x="32279" y="39529"/>
                      <a:pt x="23336" y="39529"/>
                    </a:cubicBezTo>
                    <a:cubicBezTo>
                      <a:pt x="14393" y="39529"/>
                      <a:pt x="7144" y="32279"/>
                      <a:pt x="7144" y="23336"/>
                    </a:cubicBezTo>
                    <a:cubicBezTo>
                      <a:pt x="7144" y="14393"/>
                      <a:pt x="14393" y="7144"/>
                      <a:pt x="23336" y="7144"/>
                    </a:cubicBezTo>
                    <a:cubicBezTo>
                      <a:pt x="32279" y="7144"/>
                      <a:pt x="39529" y="14393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62">
                <a:extLst>
                  <a:ext uri="{FF2B5EF4-FFF2-40B4-BE49-F238E27FC236}">
                    <a16:creationId xmlns:a16="http://schemas.microsoft.com/office/drawing/2014/main" id="{DA17A58E-565B-4529-B31B-370429B14419}"/>
                  </a:ext>
                </a:extLst>
              </p:cNvPr>
              <p:cNvSpPr/>
              <p:nvPr/>
            </p:nvSpPr>
            <p:spPr>
              <a:xfrm>
                <a:off x="6014561" y="2881789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9049" y="18574"/>
                      <a:pt x="12859" y="18574"/>
                    </a:cubicBezTo>
                    <a:cubicBezTo>
                      <a:pt x="15716" y="18574"/>
                      <a:pt x="18574" y="16669"/>
                      <a:pt x="18574" y="12859"/>
                    </a:cubicBezTo>
                    <a:cubicBezTo>
                      <a:pt x="18574" y="10001"/>
                      <a:pt x="16669" y="7144"/>
                      <a:pt x="12859" y="7144"/>
                    </a:cubicBezTo>
                    <a:cubicBezTo>
                      <a:pt x="9049" y="8096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63">
                <a:extLst>
                  <a:ext uri="{FF2B5EF4-FFF2-40B4-BE49-F238E27FC236}">
                    <a16:creationId xmlns:a16="http://schemas.microsoft.com/office/drawing/2014/main" id="{BDA53D05-15C6-49FB-AEA6-678A811EF5B7}"/>
                  </a:ext>
                </a:extLst>
              </p:cNvPr>
              <p:cNvSpPr/>
              <p:nvPr/>
            </p:nvSpPr>
            <p:spPr>
              <a:xfrm>
                <a:off x="5963126" y="2893219"/>
                <a:ext cx="76200" cy="85725"/>
              </a:xfrm>
              <a:custGeom>
                <a:avLst/>
                <a:gdLst>
                  <a:gd name="connsiteX0" fmla="*/ 13811 w 76200"/>
                  <a:gd name="connsiteY0" fmla="*/ 37624 h 85725"/>
                  <a:gd name="connsiteX1" fmla="*/ 13811 w 76200"/>
                  <a:gd name="connsiteY1" fmla="*/ 40481 h 85725"/>
                  <a:gd name="connsiteX2" fmla="*/ 7144 w 76200"/>
                  <a:gd name="connsiteY2" fmla="*/ 57626 h 85725"/>
                  <a:gd name="connsiteX3" fmla="*/ 15716 w 76200"/>
                  <a:gd name="connsiteY3" fmla="*/ 77629 h 85725"/>
                  <a:gd name="connsiteX4" fmla="*/ 28099 w 76200"/>
                  <a:gd name="connsiteY4" fmla="*/ 86201 h 85725"/>
                  <a:gd name="connsiteX5" fmla="*/ 33814 w 76200"/>
                  <a:gd name="connsiteY5" fmla="*/ 84296 h 85725"/>
                  <a:gd name="connsiteX6" fmla="*/ 58579 w 76200"/>
                  <a:gd name="connsiteY6" fmla="*/ 64294 h 85725"/>
                  <a:gd name="connsiteX7" fmla="*/ 74771 w 76200"/>
                  <a:gd name="connsiteY7" fmla="*/ 37624 h 85725"/>
                  <a:gd name="connsiteX8" fmla="*/ 44291 w 76200"/>
                  <a:gd name="connsiteY8" fmla="*/ 7144 h 85725"/>
                  <a:gd name="connsiteX9" fmla="*/ 13811 w 76200"/>
                  <a:gd name="connsiteY9" fmla="*/ 3762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" h="85725">
                    <a:moveTo>
                      <a:pt x="13811" y="37624"/>
                    </a:moveTo>
                    <a:cubicBezTo>
                      <a:pt x="13811" y="38576"/>
                      <a:pt x="13811" y="39529"/>
                      <a:pt x="13811" y="40481"/>
                    </a:cubicBezTo>
                    <a:cubicBezTo>
                      <a:pt x="10001" y="45244"/>
                      <a:pt x="7144" y="50959"/>
                      <a:pt x="7144" y="57626"/>
                    </a:cubicBezTo>
                    <a:cubicBezTo>
                      <a:pt x="7144" y="65246"/>
                      <a:pt x="10954" y="71914"/>
                      <a:pt x="15716" y="77629"/>
                    </a:cubicBezTo>
                    <a:cubicBezTo>
                      <a:pt x="17621" y="82391"/>
                      <a:pt x="22384" y="86201"/>
                      <a:pt x="28099" y="86201"/>
                    </a:cubicBezTo>
                    <a:cubicBezTo>
                      <a:pt x="30004" y="86201"/>
                      <a:pt x="31909" y="85249"/>
                      <a:pt x="33814" y="84296"/>
                    </a:cubicBezTo>
                    <a:cubicBezTo>
                      <a:pt x="46196" y="84296"/>
                      <a:pt x="55721" y="75724"/>
                      <a:pt x="58579" y="64294"/>
                    </a:cubicBezTo>
                    <a:cubicBezTo>
                      <a:pt x="68104" y="58579"/>
                      <a:pt x="74771" y="49054"/>
                      <a:pt x="74771" y="37624"/>
                    </a:cubicBezTo>
                    <a:cubicBezTo>
                      <a:pt x="74771" y="20479"/>
                      <a:pt x="60484" y="7144"/>
                      <a:pt x="44291" y="7144"/>
                    </a:cubicBezTo>
                    <a:cubicBezTo>
                      <a:pt x="28099" y="7144"/>
                      <a:pt x="13811" y="20479"/>
                      <a:pt x="13811" y="376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64">
                <a:extLst>
                  <a:ext uri="{FF2B5EF4-FFF2-40B4-BE49-F238E27FC236}">
                    <a16:creationId xmlns:a16="http://schemas.microsoft.com/office/drawing/2014/main" id="{B278BD38-1F79-4406-9F3C-9BF595192E7B}"/>
                  </a:ext>
                </a:extLst>
              </p:cNvPr>
              <p:cNvSpPr/>
              <p:nvPr/>
            </p:nvSpPr>
            <p:spPr>
              <a:xfrm>
                <a:off x="5599271" y="3773329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8574" y="22384"/>
                      <a:pt x="22384" y="19526"/>
                      <a:pt x="22384" y="14764"/>
                    </a:cubicBezTo>
                    <a:cubicBezTo>
                      <a:pt x="22384" y="10954"/>
                      <a:pt x="18574" y="7144"/>
                      <a:pt x="14764" y="7144"/>
                    </a:cubicBezTo>
                    <a:cubicBezTo>
                      <a:pt x="10954" y="7144"/>
                      <a:pt x="7144" y="10001"/>
                      <a:pt x="7144" y="14764"/>
                    </a:cubicBezTo>
                    <a:cubicBezTo>
                      <a:pt x="7144" y="18574"/>
                      <a:pt x="10954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5">
                <a:extLst>
                  <a:ext uri="{FF2B5EF4-FFF2-40B4-BE49-F238E27FC236}">
                    <a16:creationId xmlns:a16="http://schemas.microsoft.com/office/drawing/2014/main" id="{CE637A85-B58A-44C2-98B0-DFC164AD3465}"/>
                  </a:ext>
                </a:extLst>
              </p:cNvPr>
              <p:cNvSpPr/>
              <p:nvPr/>
            </p:nvSpPr>
            <p:spPr>
              <a:xfrm>
                <a:off x="5607844" y="3741896"/>
                <a:ext cx="38100" cy="38100"/>
              </a:xfrm>
              <a:custGeom>
                <a:avLst/>
                <a:gdLst>
                  <a:gd name="connsiteX0" fmla="*/ 23336 w 38100"/>
                  <a:gd name="connsiteY0" fmla="*/ 7144 h 38100"/>
                  <a:gd name="connsiteX1" fmla="*/ 7144 w 38100"/>
                  <a:gd name="connsiteY1" fmla="*/ 23336 h 38100"/>
                  <a:gd name="connsiteX2" fmla="*/ 23336 w 38100"/>
                  <a:gd name="connsiteY2" fmla="*/ 39529 h 38100"/>
                  <a:gd name="connsiteX3" fmla="*/ 39529 w 38100"/>
                  <a:gd name="connsiteY3" fmla="*/ 23336 h 38100"/>
                  <a:gd name="connsiteX4" fmla="*/ 23336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7144"/>
                    </a:moveTo>
                    <a:cubicBezTo>
                      <a:pt x="13811" y="7144"/>
                      <a:pt x="7144" y="14764"/>
                      <a:pt x="7144" y="23336"/>
                    </a:cubicBezTo>
                    <a:cubicBezTo>
                      <a:pt x="7144" y="31909"/>
                      <a:pt x="14764" y="39529"/>
                      <a:pt x="23336" y="39529"/>
                    </a:cubicBezTo>
                    <a:cubicBezTo>
                      <a:pt x="32861" y="39529"/>
                      <a:pt x="39529" y="31909"/>
                      <a:pt x="39529" y="23336"/>
                    </a:cubicBezTo>
                    <a:cubicBezTo>
                      <a:pt x="39529" y="14764"/>
                      <a:pt x="31909" y="7144"/>
                      <a:pt x="2333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6">
                <a:extLst>
                  <a:ext uri="{FF2B5EF4-FFF2-40B4-BE49-F238E27FC236}">
                    <a16:creationId xmlns:a16="http://schemas.microsoft.com/office/drawing/2014/main" id="{D5579501-5E52-4D11-A2D3-12B09C2949B0}"/>
                  </a:ext>
                </a:extLst>
              </p:cNvPr>
              <p:cNvSpPr/>
              <p:nvPr/>
            </p:nvSpPr>
            <p:spPr>
              <a:xfrm>
                <a:off x="6123146" y="2626519"/>
                <a:ext cx="47625" cy="47625"/>
              </a:xfrm>
              <a:custGeom>
                <a:avLst/>
                <a:gdLst>
                  <a:gd name="connsiteX0" fmla="*/ 28099 w 47625"/>
                  <a:gd name="connsiteY0" fmla="*/ 49054 h 47625"/>
                  <a:gd name="connsiteX1" fmla="*/ 49054 w 47625"/>
                  <a:gd name="connsiteY1" fmla="*/ 28099 h 47625"/>
                  <a:gd name="connsiteX2" fmla="*/ 28099 w 47625"/>
                  <a:gd name="connsiteY2" fmla="*/ 7144 h 47625"/>
                  <a:gd name="connsiteX3" fmla="*/ 7144 w 47625"/>
                  <a:gd name="connsiteY3" fmla="*/ 28099 h 47625"/>
                  <a:gd name="connsiteX4" fmla="*/ 28099 w 47625"/>
                  <a:gd name="connsiteY4" fmla="*/ 4905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28099" y="49054"/>
                    </a:moveTo>
                    <a:cubicBezTo>
                      <a:pt x="39529" y="49054"/>
                      <a:pt x="49054" y="39529"/>
                      <a:pt x="49054" y="28099"/>
                    </a:cubicBezTo>
                    <a:cubicBezTo>
                      <a:pt x="49054" y="16669"/>
                      <a:pt x="39529" y="7144"/>
                      <a:pt x="28099" y="7144"/>
                    </a:cubicBezTo>
                    <a:cubicBezTo>
                      <a:pt x="16669" y="7144"/>
                      <a:pt x="7144" y="16669"/>
                      <a:pt x="7144" y="28099"/>
                    </a:cubicBezTo>
                    <a:cubicBezTo>
                      <a:pt x="7144" y="39529"/>
                      <a:pt x="16669" y="49054"/>
                      <a:pt x="28099" y="490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7">
                <a:extLst>
                  <a:ext uri="{FF2B5EF4-FFF2-40B4-BE49-F238E27FC236}">
                    <a16:creationId xmlns:a16="http://schemas.microsoft.com/office/drawing/2014/main" id="{440BB581-3D25-40D7-8360-6ED7A9F2BF2F}"/>
                  </a:ext>
                </a:extLst>
              </p:cNvPr>
              <p:cNvSpPr/>
              <p:nvPr/>
            </p:nvSpPr>
            <p:spPr>
              <a:xfrm>
                <a:off x="6023134" y="2957989"/>
                <a:ext cx="28575" cy="28575"/>
              </a:xfrm>
              <a:custGeom>
                <a:avLst/>
                <a:gdLst>
                  <a:gd name="connsiteX0" fmla="*/ 7144 w 28575"/>
                  <a:gd name="connsiteY0" fmla="*/ 15716 h 28575"/>
                  <a:gd name="connsiteX1" fmla="*/ 15716 w 28575"/>
                  <a:gd name="connsiteY1" fmla="*/ 24289 h 28575"/>
                  <a:gd name="connsiteX2" fmla="*/ 24289 w 28575"/>
                  <a:gd name="connsiteY2" fmla="*/ 15716 h 28575"/>
                  <a:gd name="connsiteX3" fmla="*/ 15716 w 28575"/>
                  <a:gd name="connsiteY3" fmla="*/ 7144 h 28575"/>
                  <a:gd name="connsiteX4" fmla="*/ 7144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5716"/>
                    </a:move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001" y="8096"/>
                      <a:pt x="7144" y="11906"/>
                      <a:pt x="7144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8">
                <a:extLst>
                  <a:ext uri="{FF2B5EF4-FFF2-40B4-BE49-F238E27FC236}">
                    <a16:creationId xmlns:a16="http://schemas.microsoft.com/office/drawing/2014/main" id="{6E7E0F58-2811-4E1E-9BA2-99B133063569}"/>
                  </a:ext>
                </a:extLst>
              </p:cNvPr>
              <p:cNvSpPr/>
              <p:nvPr/>
            </p:nvSpPr>
            <p:spPr>
              <a:xfrm>
                <a:off x="5868829" y="2835116"/>
                <a:ext cx="57150" cy="57150"/>
              </a:xfrm>
              <a:custGeom>
                <a:avLst/>
                <a:gdLst>
                  <a:gd name="connsiteX0" fmla="*/ 29051 w 57150"/>
                  <a:gd name="connsiteY0" fmla="*/ 50959 h 57150"/>
                  <a:gd name="connsiteX1" fmla="*/ 50959 w 57150"/>
                  <a:gd name="connsiteY1" fmla="*/ 29051 h 57150"/>
                  <a:gd name="connsiteX2" fmla="*/ 29051 w 57150"/>
                  <a:gd name="connsiteY2" fmla="*/ 7144 h 57150"/>
                  <a:gd name="connsiteX3" fmla="*/ 7144 w 57150"/>
                  <a:gd name="connsiteY3" fmla="*/ 29051 h 57150"/>
                  <a:gd name="connsiteX4" fmla="*/ 29051 w 57150"/>
                  <a:gd name="connsiteY4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051" y="50959"/>
                    </a:moveTo>
                    <a:cubicBezTo>
                      <a:pt x="41434" y="50959"/>
                      <a:pt x="50959" y="41434"/>
                      <a:pt x="50959" y="29051"/>
                    </a:cubicBezTo>
                    <a:cubicBezTo>
                      <a:pt x="50959" y="16669"/>
                      <a:pt x="41434" y="7144"/>
                      <a:pt x="29051" y="7144"/>
                    </a:cubicBezTo>
                    <a:cubicBezTo>
                      <a:pt x="16669" y="7144"/>
                      <a:pt x="7144" y="16669"/>
                      <a:pt x="7144" y="29051"/>
                    </a:cubicBezTo>
                    <a:cubicBezTo>
                      <a:pt x="7144" y="41434"/>
                      <a:pt x="16669" y="50959"/>
                      <a:pt x="29051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9">
                <a:extLst>
                  <a:ext uri="{FF2B5EF4-FFF2-40B4-BE49-F238E27FC236}">
                    <a16:creationId xmlns:a16="http://schemas.microsoft.com/office/drawing/2014/main" id="{9F0DB081-26B8-4209-A46A-F8810AAA7834}"/>
                  </a:ext>
                </a:extLst>
              </p:cNvPr>
              <p:cNvSpPr/>
              <p:nvPr/>
            </p:nvSpPr>
            <p:spPr>
              <a:xfrm>
                <a:off x="5718334" y="3236119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1431"/>
                      <a:pt x="11906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70">
                <a:extLst>
                  <a:ext uri="{FF2B5EF4-FFF2-40B4-BE49-F238E27FC236}">
                    <a16:creationId xmlns:a16="http://schemas.microsoft.com/office/drawing/2014/main" id="{C03EACFA-2B27-4F1E-9DD1-A0BD6FADBD06}"/>
                  </a:ext>
                </a:extLst>
              </p:cNvPr>
              <p:cNvSpPr/>
              <p:nvPr/>
            </p:nvSpPr>
            <p:spPr>
              <a:xfrm>
                <a:off x="6134576" y="2823686"/>
                <a:ext cx="28575" cy="28575"/>
              </a:xfrm>
              <a:custGeom>
                <a:avLst/>
                <a:gdLst>
                  <a:gd name="connsiteX0" fmla="*/ 18574 w 28575"/>
                  <a:gd name="connsiteY0" fmla="*/ 30004 h 28575"/>
                  <a:gd name="connsiteX1" fmla="*/ 30004 w 28575"/>
                  <a:gd name="connsiteY1" fmla="*/ 18574 h 28575"/>
                  <a:gd name="connsiteX2" fmla="*/ 18574 w 28575"/>
                  <a:gd name="connsiteY2" fmla="*/ 7144 h 28575"/>
                  <a:gd name="connsiteX3" fmla="*/ 7144 w 28575"/>
                  <a:gd name="connsiteY3" fmla="*/ 18574 h 28575"/>
                  <a:gd name="connsiteX4" fmla="*/ 18574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30004"/>
                    </a:move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71">
                <a:extLst>
                  <a:ext uri="{FF2B5EF4-FFF2-40B4-BE49-F238E27FC236}">
                    <a16:creationId xmlns:a16="http://schemas.microsoft.com/office/drawing/2014/main" id="{405AA606-61A6-48B5-899C-0B6ABBD96C4B}"/>
                  </a:ext>
                </a:extLst>
              </p:cNvPr>
              <p:cNvSpPr/>
              <p:nvPr/>
            </p:nvSpPr>
            <p:spPr>
              <a:xfrm>
                <a:off x="6121241" y="2847499"/>
                <a:ext cx="38100" cy="38100"/>
              </a:xfrm>
              <a:custGeom>
                <a:avLst/>
                <a:gdLst>
                  <a:gd name="connsiteX0" fmla="*/ 23336 w 38100"/>
                  <a:gd name="connsiteY0" fmla="*/ 39529 h 38100"/>
                  <a:gd name="connsiteX1" fmla="*/ 39529 w 38100"/>
                  <a:gd name="connsiteY1" fmla="*/ 23336 h 38100"/>
                  <a:gd name="connsiteX2" fmla="*/ 23336 w 38100"/>
                  <a:gd name="connsiteY2" fmla="*/ 7144 h 38100"/>
                  <a:gd name="connsiteX3" fmla="*/ 7144 w 38100"/>
                  <a:gd name="connsiteY3" fmla="*/ 23336 h 38100"/>
                  <a:gd name="connsiteX4" fmla="*/ 23336 w 38100"/>
                  <a:gd name="connsiteY4" fmla="*/ 3952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39529"/>
                    </a:moveTo>
                    <a:cubicBezTo>
                      <a:pt x="31909" y="39529"/>
                      <a:pt x="39529" y="31909"/>
                      <a:pt x="39529" y="23336"/>
                    </a:cubicBezTo>
                    <a:cubicBezTo>
                      <a:pt x="39529" y="14764"/>
                      <a:pt x="32861" y="7144"/>
                      <a:pt x="23336" y="7144"/>
                    </a:cubicBezTo>
                    <a:cubicBezTo>
                      <a:pt x="14764" y="7144"/>
                      <a:pt x="7144" y="13811"/>
                      <a:pt x="7144" y="23336"/>
                    </a:cubicBezTo>
                    <a:cubicBezTo>
                      <a:pt x="8096" y="31909"/>
                      <a:pt x="14764" y="39529"/>
                      <a:pt x="23336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72">
                <a:extLst>
                  <a:ext uri="{FF2B5EF4-FFF2-40B4-BE49-F238E27FC236}">
                    <a16:creationId xmlns:a16="http://schemas.microsoft.com/office/drawing/2014/main" id="{ED78F833-70B1-4B96-A07A-D8701E340F12}"/>
                  </a:ext>
                </a:extLst>
              </p:cNvPr>
              <p:cNvSpPr/>
              <p:nvPr/>
            </p:nvSpPr>
            <p:spPr>
              <a:xfrm>
                <a:off x="5774531" y="3376136"/>
                <a:ext cx="76200" cy="95250"/>
              </a:xfrm>
              <a:custGeom>
                <a:avLst/>
                <a:gdLst>
                  <a:gd name="connsiteX0" fmla="*/ 25241 w 76200"/>
                  <a:gd name="connsiteY0" fmla="*/ 7144 h 95250"/>
                  <a:gd name="connsiteX1" fmla="*/ 7144 w 76200"/>
                  <a:gd name="connsiteY1" fmla="*/ 25241 h 95250"/>
                  <a:gd name="connsiteX2" fmla="*/ 18574 w 76200"/>
                  <a:gd name="connsiteY2" fmla="*/ 42386 h 95250"/>
                  <a:gd name="connsiteX3" fmla="*/ 14764 w 76200"/>
                  <a:gd name="connsiteY3" fmla="*/ 54769 h 95250"/>
                  <a:gd name="connsiteX4" fmla="*/ 14764 w 76200"/>
                  <a:gd name="connsiteY4" fmla="*/ 55721 h 95250"/>
                  <a:gd name="connsiteX5" fmla="*/ 7144 w 76200"/>
                  <a:gd name="connsiteY5" fmla="*/ 71914 h 95250"/>
                  <a:gd name="connsiteX6" fmla="*/ 29051 w 76200"/>
                  <a:gd name="connsiteY6" fmla="*/ 93821 h 95250"/>
                  <a:gd name="connsiteX7" fmla="*/ 50959 w 76200"/>
                  <a:gd name="connsiteY7" fmla="*/ 71914 h 95250"/>
                  <a:gd name="connsiteX8" fmla="*/ 50959 w 76200"/>
                  <a:gd name="connsiteY8" fmla="*/ 68104 h 95250"/>
                  <a:gd name="connsiteX9" fmla="*/ 54769 w 76200"/>
                  <a:gd name="connsiteY9" fmla="*/ 61436 h 95250"/>
                  <a:gd name="connsiteX10" fmla="*/ 61436 w 76200"/>
                  <a:gd name="connsiteY10" fmla="*/ 64294 h 95250"/>
                  <a:gd name="connsiteX11" fmla="*/ 71914 w 76200"/>
                  <a:gd name="connsiteY11" fmla="*/ 53816 h 95250"/>
                  <a:gd name="connsiteX12" fmla="*/ 61436 w 76200"/>
                  <a:gd name="connsiteY12" fmla="*/ 43339 h 95250"/>
                  <a:gd name="connsiteX13" fmla="*/ 54769 w 76200"/>
                  <a:gd name="connsiteY13" fmla="*/ 46196 h 95250"/>
                  <a:gd name="connsiteX14" fmla="*/ 40481 w 76200"/>
                  <a:gd name="connsiteY14" fmla="*/ 33814 h 95250"/>
                  <a:gd name="connsiteX15" fmla="*/ 42386 w 76200"/>
                  <a:gd name="connsiteY15" fmla="*/ 25241 h 95250"/>
                  <a:gd name="connsiteX16" fmla="*/ 25241 w 76200"/>
                  <a:gd name="connsiteY16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95250">
                    <a:moveTo>
                      <a:pt x="25241" y="7144"/>
                    </a:moveTo>
                    <a:cubicBezTo>
                      <a:pt x="14764" y="7144"/>
                      <a:pt x="7144" y="15716"/>
                      <a:pt x="7144" y="25241"/>
                    </a:cubicBezTo>
                    <a:cubicBezTo>
                      <a:pt x="7144" y="32861"/>
                      <a:pt x="11906" y="39529"/>
                      <a:pt x="18574" y="42386"/>
                    </a:cubicBezTo>
                    <a:cubicBezTo>
                      <a:pt x="15716" y="46196"/>
                      <a:pt x="14764" y="50006"/>
                      <a:pt x="14764" y="54769"/>
                    </a:cubicBezTo>
                    <a:cubicBezTo>
                      <a:pt x="14764" y="55721"/>
                      <a:pt x="14764" y="55721"/>
                      <a:pt x="14764" y="55721"/>
                    </a:cubicBezTo>
                    <a:cubicBezTo>
                      <a:pt x="10001" y="59531"/>
                      <a:pt x="7144" y="65246"/>
                      <a:pt x="7144" y="71914"/>
                    </a:cubicBezTo>
                    <a:cubicBezTo>
                      <a:pt x="7144" y="84296"/>
                      <a:pt x="16669" y="93821"/>
                      <a:pt x="29051" y="93821"/>
                    </a:cubicBezTo>
                    <a:cubicBezTo>
                      <a:pt x="41434" y="93821"/>
                      <a:pt x="50959" y="84296"/>
                      <a:pt x="50959" y="71914"/>
                    </a:cubicBezTo>
                    <a:cubicBezTo>
                      <a:pt x="50959" y="70961"/>
                      <a:pt x="50959" y="70009"/>
                      <a:pt x="50959" y="68104"/>
                    </a:cubicBezTo>
                    <a:cubicBezTo>
                      <a:pt x="52864" y="66199"/>
                      <a:pt x="53816" y="64294"/>
                      <a:pt x="54769" y="61436"/>
                    </a:cubicBezTo>
                    <a:cubicBezTo>
                      <a:pt x="56674" y="63341"/>
                      <a:pt x="59531" y="64294"/>
                      <a:pt x="61436" y="64294"/>
                    </a:cubicBezTo>
                    <a:cubicBezTo>
                      <a:pt x="67151" y="64294"/>
                      <a:pt x="71914" y="59531"/>
                      <a:pt x="71914" y="53816"/>
                    </a:cubicBezTo>
                    <a:cubicBezTo>
                      <a:pt x="71914" y="48101"/>
                      <a:pt x="67151" y="43339"/>
                      <a:pt x="61436" y="43339"/>
                    </a:cubicBezTo>
                    <a:cubicBezTo>
                      <a:pt x="58579" y="43339"/>
                      <a:pt x="56674" y="44291"/>
                      <a:pt x="54769" y="46196"/>
                    </a:cubicBezTo>
                    <a:cubicBezTo>
                      <a:pt x="51911" y="39529"/>
                      <a:pt x="47149" y="34766"/>
                      <a:pt x="40481" y="33814"/>
                    </a:cubicBezTo>
                    <a:cubicBezTo>
                      <a:pt x="41434" y="30956"/>
                      <a:pt x="42386" y="28099"/>
                      <a:pt x="42386" y="25241"/>
                    </a:cubicBezTo>
                    <a:cubicBezTo>
                      <a:pt x="43339" y="15716"/>
                      <a:pt x="34766" y="7144"/>
                      <a:pt x="2524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73">
                <a:extLst>
                  <a:ext uri="{FF2B5EF4-FFF2-40B4-BE49-F238E27FC236}">
                    <a16:creationId xmlns:a16="http://schemas.microsoft.com/office/drawing/2014/main" id="{84F308DD-6BE0-4F14-80E4-F0C9697BD96F}"/>
                  </a:ext>
                </a:extLst>
              </p:cNvPr>
              <p:cNvSpPr/>
              <p:nvPr/>
            </p:nvSpPr>
            <p:spPr>
              <a:xfrm>
                <a:off x="5570696" y="3223736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7144 h 28575"/>
                  <a:gd name="connsiteX2" fmla="*/ 7144 w 28575"/>
                  <a:gd name="connsiteY2" fmla="*/ 17621 h 28575"/>
                  <a:gd name="connsiteX3" fmla="*/ 17621 w 28575"/>
                  <a:gd name="connsiteY3" fmla="*/ 28099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74">
                <a:extLst>
                  <a:ext uri="{FF2B5EF4-FFF2-40B4-BE49-F238E27FC236}">
                    <a16:creationId xmlns:a16="http://schemas.microsoft.com/office/drawing/2014/main" id="{B45E6BCE-38E7-4548-9BB7-F4EDA3FE7B51}"/>
                  </a:ext>
                </a:extLst>
              </p:cNvPr>
              <p:cNvSpPr/>
              <p:nvPr/>
            </p:nvSpPr>
            <p:spPr>
              <a:xfrm>
                <a:off x="5915501" y="4155281"/>
                <a:ext cx="38100" cy="28575"/>
              </a:xfrm>
              <a:custGeom>
                <a:avLst/>
                <a:gdLst>
                  <a:gd name="connsiteX0" fmla="*/ 7144 w 38100"/>
                  <a:gd name="connsiteY0" fmla="*/ 20479 h 28575"/>
                  <a:gd name="connsiteX1" fmla="*/ 14764 w 38100"/>
                  <a:gd name="connsiteY1" fmla="*/ 28099 h 28575"/>
                  <a:gd name="connsiteX2" fmla="*/ 22384 w 38100"/>
                  <a:gd name="connsiteY2" fmla="*/ 20479 h 28575"/>
                  <a:gd name="connsiteX3" fmla="*/ 28099 w 38100"/>
                  <a:gd name="connsiteY3" fmla="*/ 23336 h 28575"/>
                  <a:gd name="connsiteX4" fmla="*/ 35719 w 38100"/>
                  <a:gd name="connsiteY4" fmla="*/ 15716 h 28575"/>
                  <a:gd name="connsiteX5" fmla="*/ 28099 w 38100"/>
                  <a:gd name="connsiteY5" fmla="*/ 7144 h 28575"/>
                  <a:gd name="connsiteX6" fmla="*/ 20479 w 38100"/>
                  <a:gd name="connsiteY6" fmla="*/ 14764 h 28575"/>
                  <a:gd name="connsiteX7" fmla="*/ 14764 w 38100"/>
                  <a:gd name="connsiteY7" fmla="*/ 11906 h 28575"/>
                  <a:gd name="connsiteX8" fmla="*/ 7144 w 38100"/>
                  <a:gd name="connsiteY8" fmla="*/ 2047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100" h="28575">
                    <a:moveTo>
                      <a:pt x="7144" y="20479"/>
                    </a:moveTo>
                    <a:cubicBezTo>
                      <a:pt x="7144" y="25241"/>
                      <a:pt x="10954" y="28099"/>
                      <a:pt x="14764" y="28099"/>
                    </a:cubicBezTo>
                    <a:cubicBezTo>
                      <a:pt x="19526" y="28099"/>
                      <a:pt x="22384" y="24289"/>
                      <a:pt x="22384" y="20479"/>
                    </a:cubicBezTo>
                    <a:cubicBezTo>
                      <a:pt x="23336" y="22384"/>
                      <a:pt x="26194" y="23336"/>
                      <a:pt x="28099" y="23336"/>
                    </a:cubicBezTo>
                    <a:cubicBezTo>
                      <a:pt x="31909" y="23336"/>
                      <a:pt x="35719" y="19526"/>
                      <a:pt x="35719" y="15716"/>
                    </a:cubicBezTo>
                    <a:cubicBezTo>
                      <a:pt x="35719" y="11906"/>
                      <a:pt x="32861" y="7144"/>
                      <a:pt x="28099" y="7144"/>
                    </a:cubicBezTo>
                    <a:cubicBezTo>
                      <a:pt x="24289" y="7144"/>
                      <a:pt x="20479" y="10954"/>
                      <a:pt x="20479" y="14764"/>
                    </a:cubicBezTo>
                    <a:cubicBezTo>
                      <a:pt x="18574" y="12859"/>
                      <a:pt x="16669" y="11906"/>
                      <a:pt x="14764" y="11906"/>
                    </a:cubicBezTo>
                    <a:cubicBezTo>
                      <a:pt x="10001" y="11906"/>
                      <a:pt x="7144" y="15716"/>
                      <a:pt x="714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5">
                <a:extLst>
                  <a:ext uri="{FF2B5EF4-FFF2-40B4-BE49-F238E27FC236}">
                    <a16:creationId xmlns:a16="http://schemas.microsoft.com/office/drawing/2014/main" id="{CF979A80-C1A1-4A27-91DF-4FD4C5BB88AE}"/>
                  </a:ext>
                </a:extLst>
              </p:cNvPr>
              <p:cNvSpPr/>
              <p:nvPr/>
            </p:nvSpPr>
            <p:spPr>
              <a:xfrm>
                <a:off x="5491639" y="3211354"/>
                <a:ext cx="66675" cy="66675"/>
              </a:xfrm>
              <a:custGeom>
                <a:avLst/>
                <a:gdLst>
                  <a:gd name="connsiteX0" fmla="*/ 37624 w 66675"/>
                  <a:gd name="connsiteY0" fmla="*/ 68104 h 66675"/>
                  <a:gd name="connsiteX1" fmla="*/ 68104 w 66675"/>
                  <a:gd name="connsiteY1" fmla="*/ 37624 h 66675"/>
                  <a:gd name="connsiteX2" fmla="*/ 37624 w 66675"/>
                  <a:gd name="connsiteY2" fmla="*/ 7144 h 66675"/>
                  <a:gd name="connsiteX3" fmla="*/ 7144 w 66675"/>
                  <a:gd name="connsiteY3" fmla="*/ 37624 h 66675"/>
                  <a:gd name="connsiteX4" fmla="*/ 37624 w 66675"/>
                  <a:gd name="connsiteY4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7624" y="68104"/>
                    </a:moveTo>
                    <a:cubicBezTo>
                      <a:pt x="54769" y="68104"/>
                      <a:pt x="68104" y="54769"/>
                      <a:pt x="68104" y="37624"/>
                    </a:cubicBezTo>
                    <a:cubicBezTo>
                      <a:pt x="68104" y="20479"/>
                      <a:pt x="54769" y="7144"/>
                      <a:pt x="37624" y="7144"/>
                    </a:cubicBezTo>
                    <a:cubicBezTo>
                      <a:pt x="20479" y="7144"/>
                      <a:pt x="7144" y="20479"/>
                      <a:pt x="7144" y="37624"/>
                    </a:cubicBezTo>
                    <a:cubicBezTo>
                      <a:pt x="7144" y="54769"/>
                      <a:pt x="20479" y="68104"/>
                      <a:pt x="37624" y="681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6">
                <a:extLst>
                  <a:ext uri="{FF2B5EF4-FFF2-40B4-BE49-F238E27FC236}">
                    <a16:creationId xmlns:a16="http://schemas.microsoft.com/office/drawing/2014/main" id="{B37E6589-EA54-4209-8C4A-F82EC3F15733}"/>
                  </a:ext>
                </a:extLst>
              </p:cNvPr>
              <p:cNvSpPr/>
              <p:nvPr/>
            </p:nvSpPr>
            <p:spPr>
              <a:xfrm>
                <a:off x="5838349" y="3117056"/>
                <a:ext cx="76200" cy="85725"/>
              </a:xfrm>
              <a:custGeom>
                <a:avLst/>
                <a:gdLst>
                  <a:gd name="connsiteX0" fmla="*/ 49054 w 76200"/>
                  <a:gd name="connsiteY0" fmla="*/ 64294 h 85725"/>
                  <a:gd name="connsiteX1" fmla="*/ 73819 w 76200"/>
                  <a:gd name="connsiteY1" fmla="*/ 39529 h 85725"/>
                  <a:gd name="connsiteX2" fmla="*/ 55721 w 76200"/>
                  <a:gd name="connsiteY2" fmla="*/ 15716 h 85725"/>
                  <a:gd name="connsiteX3" fmla="*/ 35719 w 76200"/>
                  <a:gd name="connsiteY3" fmla="*/ 7144 h 85725"/>
                  <a:gd name="connsiteX4" fmla="*/ 8096 w 76200"/>
                  <a:gd name="connsiteY4" fmla="*/ 34766 h 85725"/>
                  <a:gd name="connsiteX5" fmla="*/ 15716 w 76200"/>
                  <a:gd name="connsiteY5" fmla="*/ 53816 h 85725"/>
                  <a:gd name="connsiteX6" fmla="*/ 7144 w 76200"/>
                  <a:gd name="connsiteY6" fmla="*/ 67151 h 85725"/>
                  <a:gd name="connsiteX7" fmla="*/ 22384 w 76200"/>
                  <a:gd name="connsiteY7" fmla="*/ 82391 h 85725"/>
                  <a:gd name="connsiteX8" fmla="*/ 37624 w 76200"/>
                  <a:gd name="connsiteY8" fmla="*/ 67151 h 85725"/>
                  <a:gd name="connsiteX9" fmla="*/ 36671 w 76200"/>
                  <a:gd name="connsiteY9" fmla="*/ 62389 h 85725"/>
                  <a:gd name="connsiteX10" fmla="*/ 40481 w 76200"/>
                  <a:gd name="connsiteY10" fmla="*/ 62389 h 85725"/>
                  <a:gd name="connsiteX11" fmla="*/ 49054 w 76200"/>
                  <a:gd name="connsiteY11" fmla="*/ 6429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200" h="85725">
                    <a:moveTo>
                      <a:pt x="49054" y="64294"/>
                    </a:moveTo>
                    <a:cubicBezTo>
                      <a:pt x="62389" y="64294"/>
                      <a:pt x="73819" y="53816"/>
                      <a:pt x="73819" y="39529"/>
                    </a:cubicBezTo>
                    <a:cubicBezTo>
                      <a:pt x="73819" y="28099"/>
                      <a:pt x="66199" y="18574"/>
                      <a:pt x="55721" y="15716"/>
                    </a:cubicBezTo>
                    <a:cubicBezTo>
                      <a:pt x="50959" y="10001"/>
                      <a:pt x="43339" y="7144"/>
                      <a:pt x="35719" y="7144"/>
                    </a:cubicBezTo>
                    <a:cubicBezTo>
                      <a:pt x="20479" y="7144"/>
                      <a:pt x="8096" y="19526"/>
                      <a:pt x="8096" y="34766"/>
                    </a:cubicBezTo>
                    <a:cubicBezTo>
                      <a:pt x="8096" y="42386"/>
                      <a:pt x="10954" y="49054"/>
                      <a:pt x="15716" y="53816"/>
                    </a:cubicBezTo>
                    <a:cubicBezTo>
                      <a:pt x="10954" y="56674"/>
                      <a:pt x="7144" y="61436"/>
                      <a:pt x="7144" y="67151"/>
                    </a:cubicBezTo>
                    <a:cubicBezTo>
                      <a:pt x="7144" y="75724"/>
                      <a:pt x="13811" y="82391"/>
                      <a:pt x="22384" y="82391"/>
                    </a:cubicBezTo>
                    <a:cubicBezTo>
                      <a:pt x="30956" y="82391"/>
                      <a:pt x="37624" y="75724"/>
                      <a:pt x="37624" y="67151"/>
                    </a:cubicBezTo>
                    <a:cubicBezTo>
                      <a:pt x="37624" y="65246"/>
                      <a:pt x="37624" y="63341"/>
                      <a:pt x="36671" y="62389"/>
                    </a:cubicBezTo>
                    <a:cubicBezTo>
                      <a:pt x="37624" y="62389"/>
                      <a:pt x="38576" y="62389"/>
                      <a:pt x="40481" y="62389"/>
                    </a:cubicBezTo>
                    <a:cubicBezTo>
                      <a:pt x="43339" y="63341"/>
                      <a:pt x="46196" y="64294"/>
                      <a:pt x="49054" y="64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7">
                <a:extLst>
                  <a:ext uri="{FF2B5EF4-FFF2-40B4-BE49-F238E27FC236}">
                    <a16:creationId xmlns:a16="http://schemas.microsoft.com/office/drawing/2014/main" id="{7164D8A6-B01E-4C3D-BCFB-72F38638AF47}"/>
                  </a:ext>
                </a:extLst>
              </p:cNvPr>
              <p:cNvSpPr/>
              <p:nvPr/>
            </p:nvSpPr>
            <p:spPr>
              <a:xfrm>
                <a:off x="5675471" y="3245644"/>
                <a:ext cx="28575" cy="28575"/>
              </a:xfrm>
              <a:custGeom>
                <a:avLst/>
                <a:gdLst>
                  <a:gd name="connsiteX0" fmla="*/ 7144 w 28575"/>
                  <a:gd name="connsiteY0" fmla="*/ 18574 h 28575"/>
                  <a:gd name="connsiteX1" fmla="*/ 18574 w 28575"/>
                  <a:gd name="connsiteY1" fmla="*/ 30004 h 28575"/>
                  <a:gd name="connsiteX2" fmla="*/ 30004 w 28575"/>
                  <a:gd name="connsiteY2" fmla="*/ 18574 h 28575"/>
                  <a:gd name="connsiteX3" fmla="*/ 18574 w 28575"/>
                  <a:gd name="connsiteY3" fmla="*/ 7144 h 28575"/>
                  <a:gd name="connsiteX4" fmla="*/ 714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8574"/>
                    </a:move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ubicBezTo>
                      <a:pt x="12859" y="7144"/>
                      <a:pt x="7144" y="12859"/>
                      <a:pt x="714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8">
                <a:extLst>
                  <a:ext uri="{FF2B5EF4-FFF2-40B4-BE49-F238E27FC236}">
                    <a16:creationId xmlns:a16="http://schemas.microsoft.com/office/drawing/2014/main" id="{E9965FAC-8158-4729-B6B0-9A06B1A490FE}"/>
                  </a:ext>
                </a:extLst>
              </p:cNvPr>
              <p:cNvSpPr/>
              <p:nvPr/>
            </p:nvSpPr>
            <p:spPr>
              <a:xfrm>
                <a:off x="5369719" y="3549491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7144 h 38100"/>
                  <a:gd name="connsiteX2" fmla="*/ 7144 w 38100"/>
                  <a:gd name="connsiteY2" fmla="*/ 23336 h 38100"/>
                  <a:gd name="connsiteX3" fmla="*/ 23336 w 38100"/>
                  <a:gd name="connsiteY3" fmla="*/ 39529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13811"/>
                      <a:pt x="31909" y="7144"/>
                      <a:pt x="23336" y="7144"/>
                    </a:cubicBezTo>
                    <a:cubicBezTo>
                      <a:pt x="13811" y="7144"/>
                      <a:pt x="7144" y="14764"/>
                      <a:pt x="7144" y="23336"/>
                    </a:cubicBezTo>
                    <a:cubicBezTo>
                      <a:pt x="7144" y="32861"/>
                      <a:pt x="14764" y="39529"/>
                      <a:pt x="23336" y="39529"/>
                    </a:cubicBezTo>
                    <a:cubicBezTo>
                      <a:pt x="31909" y="40481"/>
                      <a:pt x="39529" y="32861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9">
                <a:extLst>
                  <a:ext uri="{FF2B5EF4-FFF2-40B4-BE49-F238E27FC236}">
                    <a16:creationId xmlns:a16="http://schemas.microsoft.com/office/drawing/2014/main" id="{9A513717-B175-4821-AFF8-2B8E1B793E2F}"/>
                  </a:ext>
                </a:extLst>
              </p:cNvPr>
              <p:cNvSpPr/>
              <p:nvPr/>
            </p:nvSpPr>
            <p:spPr>
              <a:xfrm>
                <a:off x="5723096" y="3647599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2859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30004"/>
                      <a:pt x="13811" y="35719"/>
                      <a:pt x="21431" y="35719"/>
                    </a:cubicBezTo>
                    <a:cubicBezTo>
                      <a:pt x="29051" y="35719"/>
                      <a:pt x="35719" y="30004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80">
                <a:extLst>
                  <a:ext uri="{FF2B5EF4-FFF2-40B4-BE49-F238E27FC236}">
                    <a16:creationId xmlns:a16="http://schemas.microsoft.com/office/drawing/2014/main" id="{C148B944-1414-4863-9FA1-95547CFE6FFD}"/>
                  </a:ext>
                </a:extLst>
              </p:cNvPr>
              <p:cNvSpPr/>
              <p:nvPr/>
            </p:nvSpPr>
            <p:spPr>
              <a:xfrm>
                <a:off x="6036469" y="2917984"/>
                <a:ext cx="161925" cy="133350"/>
              </a:xfrm>
              <a:custGeom>
                <a:avLst/>
                <a:gdLst>
                  <a:gd name="connsiteX0" fmla="*/ 74771 w 161925"/>
                  <a:gd name="connsiteY0" fmla="*/ 30004 h 133350"/>
                  <a:gd name="connsiteX1" fmla="*/ 77629 w 161925"/>
                  <a:gd name="connsiteY1" fmla="*/ 21431 h 133350"/>
                  <a:gd name="connsiteX2" fmla="*/ 63341 w 161925"/>
                  <a:gd name="connsiteY2" fmla="*/ 7144 h 133350"/>
                  <a:gd name="connsiteX3" fmla="*/ 49054 w 161925"/>
                  <a:gd name="connsiteY3" fmla="*/ 21431 h 133350"/>
                  <a:gd name="connsiteX4" fmla="*/ 49054 w 161925"/>
                  <a:gd name="connsiteY4" fmla="*/ 24289 h 133350"/>
                  <a:gd name="connsiteX5" fmla="*/ 22384 w 161925"/>
                  <a:gd name="connsiteY5" fmla="*/ 56674 h 133350"/>
                  <a:gd name="connsiteX6" fmla="*/ 27146 w 161925"/>
                  <a:gd name="connsiteY6" fmla="*/ 72866 h 133350"/>
                  <a:gd name="connsiteX7" fmla="*/ 25241 w 161925"/>
                  <a:gd name="connsiteY7" fmla="*/ 72866 h 133350"/>
                  <a:gd name="connsiteX8" fmla="*/ 7144 w 161925"/>
                  <a:gd name="connsiteY8" fmla="*/ 90964 h 133350"/>
                  <a:gd name="connsiteX9" fmla="*/ 25241 w 161925"/>
                  <a:gd name="connsiteY9" fmla="*/ 109061 h 133350"/>
                  <a:gd name="connsiteX10" fmla="*/ 42386 w 161925"/>
                  <a:gd name="connsiteY10" fmla="*/ 93821 h 133350"/>
                  <a:gd name="connsiteX11" fmla="*/ 78581 w 161925"/>
                  <a:gd name="connsiteY11" fmla="*/ 130016 h 133350"/>
                  <a:gd name="connsiteX12" fmla="*/ 114776 w 161925"/>
                  <a:gd name="connsiteY12" fmla="*/ 93821 h 133350"/>
                  <a:gd name="connsiteX13" fmla="*/ 109061 w 161925"/>
                  <a:gd name="connsiteY13" fmla="*/ 73819 h 133350"/>
                  <a:gd name="connsiteX14" fmla="*/ 124301 w 161925"/>
                  <a:gd name="connsiteY14" fmla="*/ 80486 h 133350"/>
                  <a:gd name="connsiteX15" fmla="*/ 146209 w 161925"/>
                  <a:gd name="connsiteY15" fmla="*/ 61436 h 133350"/>
                  <a:gd name="connsiteX16" fmla="*/ 151924 w 161925"/>
                  <a:gd name="connsiteY16" fmla="*/ 63341 h 133350"/>
                  <a:gd name="connsiteX17" fmla="*/ 163354 w 161925"/>
                  <a:gd name="connsiteY17" fmla="*/ 51911 h 133350"/>
                  <a:gd name="connsiteX18" fmla="*/ 151924 w 161925"/>
                  <a:gd name="connsiteY18" fmla="*/ 40481 h 133350"/>
                  <a:gd name="connsiteX19" fmla="*/ 142399 w 161925"/>
                  <a:gd name="connsiteY19" fmla="*/ 46196 h 133350"/>
                  <a:gd name="connsiteX20" fmla="*/ 124301 w 161925"/>
                  <a:gd name="connsiteY20" fmla="*/ 36671 h 133350"/>
                  <a:gd name="connsiteX21" fmla="*/ 102394 w 161925"/>
                  <a:gd name="connsiteY21" fmla="*/ 58579 h 133350"/>
                  <a:gd name="connsiteX22" fmla="*/ 105251 w 161925"/>
                  <a:gd name="connsiteY22" fmla="*/ 70009 h 133350"/>
                  <a:gd name="connsiteX23" fmla="*/ 88106 w 161925"/>
                  <a:gd name="connsiteY23" fmla="*/ 59531 h 133350"/>
                  <a:gd name="connsiteX24" fmla="*/ 88106 w 161925"/>
                  <a:gd name="connsiteY24" fmla="*/ 58579 h 133350"/>
                  <a:gd name="connsiteX25" fmla="*/ 74771 w 161925"/>
                  <a:gd name="connsiteY25" fmla="*/ 30004 h 133350"/>
                  <a:gd name="connsiteX26" fmla="*/ 42386 w 161925"/>
                  <a:gd name="connsiteY26" fmla="*/ 91916 h 133350"/>
                  <a:gd name="connsiteX27" fmla="*/ 42386 w 161925"/>
                  <a:gd name="connsiteY27" fmla="*/ 89059 h 133350"/>
                  <a:gd name="connsiteX28" fmla="*/ 43339 w 161925"/>
                  <a:gd name="connsiteY28" fmla="*/ 89059 h 133350"/>
                  <a:gd name="connsiteX29" fmla="*/ 42386 w 161925"/>
                  <a:gd name="connsiteY29" fmla="*/ 91916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1925" h="133350">
                    <a:moveTo>
                      <a:pt x="74771" y="30004"/>
                    </a:moveTo>
                    <a:cubicBezTo>
                      <a:pt x="76676" y="28099"/>
                      <a:pt x="77629" y="25241"/>
                      <a:pt x="77629" y="21431"/>
                    </a:cubicBezTo>
                    <a:cubicBezTo>
                      <a:pt x="77629" y="13811"/>
                      <a:pt x="70961" y="7144"/>
                      <a:pt x="63341" y="7144"/>
                    </a:cubicBezTo>
                    <a:cubicBezTo>
                      <a:pt x="55721" y="7144"/>
                      <a:pt x="49054" y="13811"/>
                      <a:pt x="49054" y="21431"/>
                    </a:cubicBezTo>
                    <a:cubicBezTo>
                      <a:pt x="49054" y="22384"/>
                      <a:pt x="49054" y="23336"/>
                      <a:pt x="49054" y="24289"/>
                    </a:cubicBezTo>
                    <a:cubicBezTo>
                      <a:pt x="33814" y="27146"/>
                      <a:pt x="22384" y="40481"/>
                      <a:pt x="22384" y="56674"/>
                    </a:cubicBezTo>
                    <a:cubicBezTo>
                      <a:pt x="22384" y="62389"/>
                      <a:pt x="24289" y="68104"/>
                      <a:pt x="27146" y="72866"/>
                    </a:cubicBezTo>
                    <a:cubicBezTo>
                      <a:pt x="26194" y="72866"/>
                      <a:pt x="26194" y="72866"/>
                      <a:pt x="25241" y="72866"/>
                    </a:cubicBezTo>
                    <a:cubicBezTo>
                      <a:pt x="15716" y="72866"/>
                      <a:pt x="7144" y="80486"/>
                      <a:pt x="7144" y="90964"/>
                    </a:cubicBezTo>
                    <a:cubicBezTo>
                      <a:pt x="7144" y="101441"/>
                      <a:pt x="14764" y="109061"/>
                      <a:pt x="25241" y="109061"/>
                    </a:cubicBezTo>
                    <a:cubicBezTo>
                      <a:pt x="33814" y="109061"/>
                      <a:pt x="41434" y="102394"/>
                      <a:pt x="42386" y="93821"/>
                    </a:cubicBezTo>
                    <a:cubicBezTo>
                      <a:pt x="42386" y="113824"/>
                      <a:pt x="58579" y="130016"/>
                      <a:pt x="78581" y="130016"/>
                    </a:cubicBezTo>
                    <a:cubicBezTo>
                      <a:pt x="98584" y="130016"/>
                      <a:pt x="114776" y="113824"/>
                      <a:pt x="114776" y="93821"/>
                    </a:cubicBezTo>
                    <a:cubicBezTo>
                      <a:pt x="114776" y="86201"/>
                      <a:pt x="112871" y="79534"/>
                      <a:pt x="109061" y="73819"/>
                    </a:cubicBezTo>
                    <a:cubicBezTo>
                      <a:pt x="112871" y="77629"/>
                      <a:pt x="118586" y="80486"/>
                      <a:pt x="124301" y="80486"/>
                    </a:cubicBezTo>
                    <a:cubicBezTo>
                      <a:pt x="135731" y="80486"/>
                      <a:pt x="144304" y="71914"/>
                      <a:pt x="146209" y="61436"/>
                    </a:cubicBezTo>
                    <a:cubicBezTo>
                      <a:pt x="148114" y="62389"/>
                      <a:pt x="150019" y="63341"/>
                      <a:pt x="151924" y="63341"/>
                    </a:cubicBezTo>
                    <a:cubicBezTo>
                      <a:pt x="158591" y="63341"/>
                      <a:pt x="163354" y="58579"/>
                      <a:pt x="163354" y="51911"/>
                    </a:cubicBezTo>
                    <a:cubicBezTo>
                      <a:pt x="163354" y="45244"/>
                      <a:pt x="158591" y="40481"/>
                      <a:pt x="151924" y="40481"/>
                    </a:cubicBezTo>
                    <a:cubicBezTo>
                      <a:pt x="148114" y="40481"/>
                      <a:pt x="144304" y="42386"/>
                      <a:pt x="142399" y="46196"/>
                    </a:cubicBezTo>
                    <a:cubicBezTo>
                      <a:pt x="138589" y="40481"/>
                      <a:pt x="131921" y="36671"/>
                      <a:pt x="124301" y="36671"/>
                    </a:cubicBezTo>
                    <a:cubicBezTo>
                      <a:pt x="111919" y="36671"/>
                      <a:pt x="102394" y="46196"/>
                      <a:pt x="102394" y="58579"/>
                    </a:cubicBezTo>
                    <a:cubicBezTo>
                      <a:pt x="102394" y="62389"/>
                      <a:pt x="103346" y="66199"/>
                      <a:pt x="105251" y="70009"/>
                    </a:cubicBezTo>
                    <a:cubicBezTo>
                      <a:pt x="100489" y="65246"/>
                      <a:pt x="94774" y="61436"/>
                      <a:pt x="88106" y="59531"/>
                    </a:cubicBezTo>
                    <a:cubicBezTo>
                      <a:pt x="88106" y="59531"/>
                      <a:pt x="88106" y="58579"/>
                      <a:pt x="88106" y="58579"/>
                    </a:cubicBezTo>
                    <a:cubicBezTo>
                      <a:pt x="89059" y="46196"/>
                      <a:pt x="83344" y="36671"/>
                      <a:pt x="74771" y="30004"/>
                    </a:cubicBezTo>
                    <a:close/>
                    <a:moveTo>
                      <a:pt x="42386" y="91916"/>
                    </a:moveTo>
                    <a:cubicBezTo>
                      <a:pt x="42386" y="90964"/>
                      <a:pt x="42386" y="90011"/>
                      <a:pt x="42386" y="89059"/>
                    </a:cubicBezTo>
                    <a:cubicBezTo>
                      <a:pt x="42386" y="89059"/>
                      <a:pt x="42386" y="89059"/>
                      <a:pt x="43339" y="89059"/>
                    </a:cubicBezTo>
                    <a:cubicBezTo>
                      <a:pt x="43339" y="89059"/>
                      <a:pt x="42386" y="90964"/>
                      <a:pt x="42386" y="919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81">
                <a:extLst>
                  <a:ext uri="{FF2B5EF4-FFF2-40B4-BE49-F238E27FC236}">
                    <a16:creationId xmlns:a16="http://schemas.microsoft.com/office/drawing/2014/main" id="{A83AF7CD-A3CE-4FE6-8C3F-8468103C1A54}"/>
                  </a:ext>
                </a:extLst>
              </p:cNvPr>
              <p:cNvSpPr/>
              <p:nvPr/>
            </p:nvSpPr>
            <p:spPr>
              <a:xfrm>
                <a:off x="5822156" y="3741896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22384 h 28575"/>
                  <a:gd name="connsiteX2" fmla="*/ 7144 w 28575"/>
                  <a:gd name="connsiteY2" fmla="*/ 14764 h 28575"/>
                  <a:gd name="connsiteX3" fmla="*/ 14764 w 28575"/>
                  <a:gd name="connsiteY3" fmla="*/ 714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8972"/>
                      <a:pt x="18972" y="22384"/>
                      <a:pt x="14764" y="22384"/>
                    </a:cubicBezTo>
                    <a:cubicBezTo>
                      <a:pt x="10555" y="22384"/>
                      <a:pt x="7144" y="18972"/>
                      <a:pt x="7144" y="14764"/>
                    </a:cubicBezTo>
                    <a:cubicBezTo>
                      <a:pt x="7144" y="10555"/>
                      <a:pt x="10555" y="7144"/>
                      <a:pt x="14764" y="7144"/>
                    </a:cubicBezTo>
                    <a:cubicBezTo>
                      <a:pt x="18972" y="7144"/>
                      <a:pt x="22384" y="10555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82">
                <a:extLst>
                  <a:ext uri="{FF2B5EF4-FFF2-40B4-BE49-F238E27FC236}">
                    <a16:creationId xmlns:a16="http://schemas.microsoft.com/office/drawing/2014/main" id="{BF250EB3-11B0-4200-8FA4-193A1C0AC2D7}"/>
                  </a:ext>
                </a:extLst>
              </p:cNvPr>
              <p:cNvSpPr/>
              <p:nvPr/>
            </p:nvSpPr>
            <p:spPr>
              <a:xfrm>
                <a:off x="5948839" y="2976086"/>
                <a:ext cx="28575" cy="28575"/>
              </a:xfrm>
              <a:custGeom>
                <a:avLst/>
                <a:gdLst>
                  <a:gd name="connsiteX0" fmla="*/ 15716 w 28575"/>
                  <a:gd name="connsiteY0" fmla="*/ 24289 h 28575"/>
                  <a:gd name="connsiteX1" fmla="*/ 24289 w 28575"/>
                  <a:gd name="connsiteY1" fmla="*/ 15716 h 28575"/>
                  <a:gd name="connsiteX2" fmla="*/ 15716 w 28575"/>
                  <a:gd name="connsiteY2" fmla="*/ 7144 h 28575"/>
                  <a:gd name="connsiteX3" fmla="*/ 7144 w 28575"/>
                  <a:gd name="connsiteY3" fmla="*/ 15716 h 28575"/>
                  <a:gd name="connsiteX4" fmla="*/ 15716 w 28575"/>
                  <a:gd name="connsiteY4" fmla="*/ 2428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5716" y="24289"/>
                    </a:move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8096" y="20479"/>
                      <a:pt x="11906" y="24289"/>
                      <a:pt x="15716" y="2428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83">
                <a:extLst>
                  <a:ext uri="{FF2B5EF4-FFF2-40B4-BE49-F238E27FC236}">
                    <a16:creationId xmlns:a16="http://schemas.microsoft.com/office/drawing/2014/main" id="{CBEF3E2C-37DC-40C6-AD5E-47CBCE9E2A3A}"/>
                  </a:ext>
                </a:extLst>
              </p:cNvPr>
              <p:cNvSpPr/>
              <p:nvPr/>
            </p:nvSpPr>
            <p:spPr>
              <a:xfrm>
                <a:off x="5656094" y="3041809"/>
                <a:ext cx="95250" cy="114300"/>
              </a:xfrm>
              <a:custGeom>
                <a:avLst/>
                <a:gdLst>
                  <a:gd name="connsiteX0" fmla="*/ 20806 w 95250"/>
                  <a:gd name="connsiteY0" fmla="*/ 90964 h 114300"/>
                  <a:gd name="connsiteX1" fmla="*/ 27474 w 95250"/>
                  <a:gd name="connsiteY1" fmla="*/ 89059 h 114300"/>
                  <a:gd name="connsiteX2" fmla="*/ 57954 w 95250"/>
                  <a:gd name="connsiteY2" fmla="*/ 108109 h 114300"/>
                  <a:gd name="connsiteX3" fmla="*/ 92244 w 95250"/>
                  <a:gd name="connsiteY3" fmla="*/ 73819 h 114300"/>
                  <a:gd name="connsiteX4" fmla="*/ 63669 w 95250"/>
                  <a:gd name="connsiteY4" fmla="*/ 40481 h 114300"/>
                  <a:gd name="connsiteX5" fmla="*/ 64621 w 95250"/>
                  <a:gd name="connsiteY5" fmla="*/ 33814 h 114300"/>
                  <a:gd name="connsiteX6" fmla="*/ 37951 w 95250"/>
                  <a:gd name="connsiteY6" fmla="*/ 7144 h 114300"/>
                  <a:gd name="connsiteX7" fmla="*/ 11281 w 95250"/>
                  <a:gd name="connsiteY7" fmla="*/ 33814 h 114300"/>
                  <a:gd name="connsiteX8" fmla="*/ 28426 w 95250"/>
                  <a:gd name="connsiteY8" fmla="*/ 58579 h 114300"/>
                  <a:gd name="connsiteX9" fmla="*/ 27474 w 95250"/>
                  <a:gd name="connsiteY9" fmla="*/ 61436 h 114300"/>
                  <a:gd name="connsiteX10" fmla="*/ 22711 w 95250"/>
                  <a:gd name="connsiteY10" fmla="*/ 60484 h 114300"/>
                  <a:gd name="connsiteX11" fmla="*/ 7471 w 95250"/>
                  <a:gd name="connsiteY11" fmla="*/ 75724 h 114300"/>
                  <a:gd name="connsiteX12" fmla="*/ 20806 w 95250"/>
                  <a:gd name="connsiteY12" fmla="*/ 90964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250" h="114300">
                    <a:moveTo>
                      <a:pt x="20806" y="90964"/>
                    </a:moveTo>
                    <a:cubicBezTo>
                      <a:pt x="22711" y="90964"/>
                      <a:pt x="25569" y="90011"/>
                      <a:pt x="27474" y="89059"/>
                    </a:cubicBezTo>
                    <a:cubicBezTo>
                      <a:pt x="33189" y="100489"/>
                      <a:pt x="44619" y="108109"/>
                      <a:pt x="57954" y="108109"/>
                    </a:cubicBezTo>
                    <a:cubicBezTo>
                      <a:pt x="77004" y="108109"/>
                      <a:pt x="92244" y="92869"/>
                      <a:pt x="92244" y="73819"/>
                    </a:cubicBezTo>
                    <a:cubicBezTo>
                      <a:pt x="92244" y="56674"/>
                      <a:pt x="79861" y="43339"/>
                      <a:pt x="63669" y="40481"/>
                    </a:cubicBezTo>
                    <a:cubicBezTo>
                      <a:pt x="64621" y="38576"/>
                      <a:pt x="64621" y="36671"/>
                      <a:pt x="64621" y="33814"/>
                    </a:cubicBezTo>
                    <a:cubicBezTo>
                      <a:pt x="64621" y="18574"/>
                      <a:pt x="52239" y="7144"/>
                      <a:pt x="37951" y="7144"/>
                    </a:cubicBezTo>
                    <a:cubicBezTo>
                      <a:pt x="22711" y="7144"/>
                      <a:pt x="11281" y="19526"/>
                      <a:pt x="11281" y="33814"/>
                    </a:cubicBezTo>
                    <a:cubicBezTo>
                      <a:pt x="11281" y="45244"/>
                      <a:pt x="17949" y="54769"/>
                      <a:pt x="28426" y="58579"/>
                    </a:cubicBezTo>
                    <a:cubicBezTo>
                      <a:pt x="28426" y="59531"/>
                      <a:pt x="27474" y="60484"/>
                      <a:pt x="27474" y="61436"/>
                    </a:cubicBezTo>
                    <a:cubicBezTo>
                      <a:pt x="25569" y="60484"/>
                      <a:pt x="24616" y="60484"/>
                      <a:pt x="22711" y="60484"/>
                    </a:cubicBezTo>
                    <a:cubicBezTo>
                      <a:pt x="14139" y="60484"/>
                      <a:pt x="7471" y="67151"/>
                      <a:pt x="7471" y="75724"/>
                    </a:cubicBezTo>
                    <a:cubicBezTo>
                      <a:pt x="5566" y="84296"/>
                      <a:pt x="12234" y="90964"/>
                      <a:pt x="20806" y="909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84">
                <a:extLst>
                  <a:ext uri="{FF2B5EF4-FFF2-40B4-BE49-F238E27FC236}">
                    <a16:creationId xmlns:a16="http://schemas.microsoft.com/office/drawing/2014/main" id="{063E0395-EE72-47CC-8488-940D040EDC5E}"/>
                  </a:ext>
                </a:extLst>
              </p:cNvPr>
              <p:cNvSpPr/>
              <p:nvPr/>
            </p:nvSpPr>
            <p:spPr>
              <a:xfrm>
                <a:off x="5755481" y="4182904"/>
                <a:ext cx="57150" cy="57150"/>
              </a:xfrm>
              <a:custGeom>
                <a:avLst/>
                <a:gdLst>
                  <a:gd name="connsiteX0" fmla="*/ 31909 w 57150"/>
                  <a:gd name="connsiteY0" fmla="*/ 7144 h 57150"/>
                  <a:gd name="connsiteX1" fmla="*/ 7144 w 57150"/>
                  <a:gd name="connsiteY1" fmla="*/ 31909 h 57150"/>
                  <a:gd name="connsiteX2" fmla="*/ 31909 w 57150"/>
                  <a:gd name="connsiteY2" fmla="*/ 56674 h 57150"/>
                  <a:gd name="connsiteX3" fmla="*/ 56674 w 57150"/>
                  <a:gd name="connsiteY3" fmla="*/ 31909 h 57150"/>
                  <a:gd name="connsiteX4" fmla="*/ 31909 w 57150"/>
                  <a:gd name="connsiteY4" fmla="*/ 714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31909" y="7144"/>
                    </a:moveTo>
                    <a:cubicBezTo>
                      <a:pt x="18574" y="7144"/>
                      <a:pt x="7144" y="18574"/>
                      <a:pt x="7144" y="31909"/>
                    </a:cubicBezTo>
                    <a:cubicBezTo>
                      <a:pt x="7144" y="45244"/>
                      <a:pt x="18574" y="56674"/>
                      <a:pt x="31909" y="56674"/>
                    </a:cubicBezTo>
                    <a:cubicBezTo>
                      <a:pt x="45244" y="56674"/>
                      <a:pt x="56674" y="45244"/>
                      <a:pt x="56674" y="31909"/>
                    </a:cubicBezTo>
                    <a:cubicBezTo>
                      <a:pt x="56674" y="17621"/>
                      <a:pt x="45244" y="7144"/>
                      <a:pt x="3190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5">
                <a:extLst>
                  <a:ext uri="{FF2B5EF4-FFF2-40B4-BE49-F238E27FC236}">
                    <a16:creationId xmlns:a16="http://schemas.microsoft.com/office/drawing/2014/main" id="{DF58809F-011F-4AA7-B502-3D47F13B44D8}"/>
                  </a:ext>
                </a:extLst>
              </p:cNvPr>
              <p:cNvSpPr/>
              <p:nvPr/>
            </p:nvSpPr>
            <p:spPr>
              <a:xfrm>
                <a:off x="6033611" y="3938111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7144 h 28575"/>
                  <a:gd name="connsiteX2" fmla="*/ 7144 w 28575"/>
                  <a:gd name="connsiteY2" fmla="*/ 14764 h 28575"/>
                  <a:gd name="connsiteX3" fmla="*/ 14764 w 28575"/>
                  <a:gd name="connsiteY3" fmla="*/ 2238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0001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8574"/>
                      <a:pt x="10954" y="22384"/>
                      <a:pt x="14764" y="22384"/>
                    </a:cubicBezTo>
                    <a:cubicBezTo>
                      <a:pt x="18574" y="22384"/>
                      <a:pt x="22384" y="19526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6">
                <a:extLst>
                  <a:ext uri="{FF2B5EF4-FFF2-40B4-BE49-F238E27FC236}">
                    <a16:creationId xmlns:a16="http://schemas.microsoft.com/office/drawing/2014/main" id="{E8717AF7-779B-4DF3-9CEF-D586EA470431}"/>
                  </a:ext>
                </a:extLst>
              </p:cNvPr>
              <p:cNvSpPr/>
              <p:nvPr/>
            </p:nvSpPr>
            <p:spPr>
              <a:xfrm>
                <a:off x="5585936" y="3662839"/>
                <a:ext cx="38100" cy="38100"/>
              </a:xfrm>
              <a:custGeom>
                <a:avLst/>
                <a:gdLst>
                  <a:gd name="connsiteX0" fmla="*/ 37624 w 38100"/>
                  <a:gd name="connsiteY0" fmla="*/ 22384 h 38100"/>
                  <a:gd name="connsiteX1" fmla="*/ 22384 w 38100"/>
                  <a:gd name="connsiteY1" fmla="*/ 7144 h 38100"/>
                  <a:gd name="connsiteX2" fmla="*/ 7144 w 38100"/>
                  <a:gd name="connsiteY2" fmla="*/ 22384 h 38100"/>
                  <a:gd name="connsiteX3" fmla="*/ 22384 w 38100"/>
                  <a:gd name="connsiteY3" fmla="*/ 37624 h 38100"/>
                  <a:gd name="connsiteX4" fmla="*/ 37624 w 38100"/>
                  <a:gd name="connsiteY4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7624" y="22384"/>
                    </a:moveTo>
                    <a:cubicBezTo>
                      <a:pt x="37624" y="13811"/>
                      <a:pt x="30956" y="7144"/>
                      <a:pt x="22384" y="7144"/>
                    </a:cubicBezTo>
                    <a:cubicBezTo>
                      <a:pt x="13811" y="7144"/>
                      <a:pt x="7144" y="13811"/>
                      <a:pt x="7144" y="22384"/>
                    </a:cubicBezTo>
                    <a:cubicBezTo>
                      <a:pt x="7144" y="30956"/>
                      <a:pt x="13811" y="37624"/>
                      <a:pt x="22384" y="37624"/>
                    </a:cubicBezTo>
                    <a:cubicBezTo>
                      <a:pt x="30956" y="37624"/>
                      <a:pt x="37624" y="30956"/>
                      <a:pt x="3762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7">
                <a:extLst>
                  <a:ext uri="{FF2B5EF4-FFF2-40B4-BE49-F238E27FC236}">
                    <a16:creationId xmlns:a16="http://schemas.microsoft.com/office/drawing/2014/main" id="{BBCD6C76-6AE2-4763-B46B-4EE431766134}"/>
                  </a:ext>
                </a:extLst>
              </p:cNvPr>
              <p:cNvSpPr/>
              <p:nvPr/>
            </p:nvSpPr>
            <p:spPr>
              <a:xfrm>
                <a:off x="5774531" y="3054191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28099 h 28575"/>
                  <a:gd name="connsiteX2" fmla="*/ 7144 w 28575"/>
                  <a:gd name="connsiteY2" fmla="*/ 17621 h 28575"/>
                  <a:gd name="connsiteX3" fmla="*/ 17621 w 28575"/>
                  <a:gd name="connsiteY3" fmla="*/ 7144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23408"/>
                      <a:pt x="23408" y="28099"/>
                      <a:pt x="17621" y="28099"/>
                    </a:cubicBezTo>
                    <a:cubicBezTo>
                      <a:pt x="11835" y="28099"/>
                      <a:pt x="7144" y="23408"/>
                      <a:pt x="7144" y="17621"/>
                    </a:cubicBezTo>
                    <a:cubicBezTo>
                      <a:pt x="7144" y="11835"/>
                      <a:pt x="11835" y="7144"/>
                      <a:pt x="17621" y="7144"/>
                    </a:cubicBezTo>
                    <a:cubicBezTo>
                      <a:pt x="23408" y="7144"/>
                      <a:pt x="28099" y="11835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8">
                <a:extLst>
                  <a:ext uri="{FF2B5EF4-FFF2-40B4-BE49-F238E27FC236}">
                    <a16:creationId xmlns:a16="http://schemas.microsoft.com/office/drawing/2014/main" id="{6C7FBF5C-A49A-4D31-9A21-76B56C0DF3FA}"/>
                  </a:ext>
                </a:extLst>
              </p:cNvPr>
              <p:cNvSpPr/>
              <p:nvPr/>
            </p:nvSpPr>
            <p:spPr>
              <a:xfrm>
                <a:off x="5801201" y="2997041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24289 h 28575"/>
                  <a:gd name="connsiteX2" fmla="*/ 7144 w 28575"/>
                  <a:gd name="connsiteY2" fmla="*/ 15716 h 28575"/>
                  <a:gd name="connsiteX3" fmla="*/ 15716 w 28575"/>
                  <a:gd name="connsiteY3" fmla="*/ 7144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20451"/>
                      <a:pt x="20451" y="24289"/>
                      <a:pt x="15716" y="24289"/>
                    </a:cubicBezTo>
                    <a:cubicBezTo>
                      <a:pt x="10982" y="24289"/>
                      <a:pt x="7144" y="20451"/>
                      <a:pt x="7144" y="15716"/>
                    </a:cubicBezTo>
                    <a:cubicBezTo>
                      <a:pt x="7144" y="10982"/>
                      <a:pt x="10982" y="7144"/>
                      <a:pt x="15716" y="7144"/>
                    </a:cubicBezTo>
                    <a:cubicBezTo>
                      <a:pt x="20451" y="7144"/>
                      <a:pt x="24289" y="10982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9">
                <a:extLst>
                  <a:ext uri="{FF2B5EF4-FFF2-40B4-BE49-F238E27FC236}">
                    <a16:creationId xmlns:a16="http://schemas.microsoft.com/office/drawing/2014/main" id="{3AF5C66F-C19C-450F-A636-6856995E3F7D}"/>
                  </a:ext>
                </a:extLst>
              </p:cNvPr>
              <p:cNvSpPr/>
              <p:nvPr/>
            </p:nvSpPr>
            <p:spPr>
              <a:xfrm>
                <a:off x="5444966" y="3704749"/>
                <a:ext cx="85725" cy="85725"/>
              </a:xfrm>
              <a:custGeom>
                <a:avLst/>
                <a:gdLst>
                  <a:gd name="connsiteX0" fmla="*/ 81439 w 85725"/>
                  <a:gd name="connsiteY0" fmla="*/ 44291 h 85725"/>
                  <a:gd name="connsiteX1" fmla="*/ 44291 w 85725"/>
                  <a:gd name="connsiteY1" fmla="*/ 81439 h 85725"/>
                  <a:gd name="connsiteX2" fmla="*/ 7144 w 85725"/>
                  <a:gd name="connsiteY2" fmla="*/ 44291 h 85725"/>
                  <a:gd name="connsiteX3" fmla="*/ 44291 w 85725"/>
                  <a:gd name="connsiteY3" fmla="*/ 7144 h 85725"/>
                  <a:gd name="connsiteX4" fmla="*/ 81439 w 85725"/>
                  <a:gd name="connsiteY4" fmla="*/ 4429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85725">
                    <a:moveTo>
                      <a:pt x="81439" y="44291"/>
                    </a:moveTo>
                    <a:cubicBezTo>
                      <a:pt x="81439" y="64807"/>
                      <a:pt x="64807" y="81439"/>
                      <a:pt x="44291" y="81439"/>
                    </a:cubicBezTo>
                    <a:cubicBezTo>
                      <a:pt x="23775" y="81439"/>
                      <a:pt x="7144" y="64807"/>
                      <a:pt x="7144" y="44291"/>
                    </a:cubicBezTo>
                    <a:cubicBezTo>
                      <a:pt x="7144" y="23775"/>
                      <a:pt x="23775" y="7144"/>
                      <a:pt x="44291" y="7144"/>
                    </a:cubicBezTo>
                    <a:cubicBezTo>
                      <a:pt x="64807" y="7144"/>
                      <a:pt x="81439" y="23775"/>
                      <a:pt x="81439" y="442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90">
                <a:extLst>
                  <a:ext uri="{FF2B5EF4-FFF2-40B4-BE49-F238E27FC236}">
                    <a16:creationId xmlns:a16="http://schemas.microsoft.com/office/drawing/2014/main" id="{384F53D1-48F2-47B4-8E4A-D6F6B605C6C6}"/>
                  </a:ext>
                </a:extLst>
              </p:cNvPr>
              <p:cNvSpPr/>
              <p:nvPr/>
            </p:nvSpPr>
            <p:spPr>
              <a:xfrm>
                <a:off x="5544979" y="3427571"/>
                <a:ext cx="85725" cy="95250"/>
              </a:xfrm>
              <a:custGeom>
                <a:avLst/>
                <a:gdLst>
                  <a:gd name="connsiteX0" fmla="*/ 58579 w 85725"/>
                  <a:gd name="connsiteY0" fmla="*/ 39529 h 95250"/>
                  <a:gd name="connsiteX1" fmla="*/ 59531 w 85725"/>
                  <a:gd name="connsiteY1" fmla="*/ 32861 h 95250"/>
                  <a:gd name="connsiteX2" fmla="*/ 39529 w 85725"/>
                  <a:gd name="connsiteY2" fmla="*/ 12859 h 95250"/>
                  <a:gd name="connsiteX3" fmla="*/ 38576 w 85725"/>
                  <a:gd name="connsiteY3" fmla="*/ 12859 h 95250"/>
                  <a:gd name="connsiteX4" fmla="*/ 25241 w 85725"/>
                  <a:gd name="connsiteY4" fmla="*/ 7144 h 95250"/>
                  <a:gd name="connsiteX5" fmla="*/ 7144 w 85725"/>
                  <a:gd name="connsiteY5" fmla="*/ 25241 h 95250"/>
                  <a:gd name="connsiteX6" fmla="*/ 22384 w 85725"/>
                  <a:gd name="connsiteY6" fmla="*/ 43339 h 95250"/>
                  <a:gd name="connsiteX7" fmla="*/ 34766 w 85725"/>
                  <a:gd name="connsiteY7" fmla="*/ 52864 h 95250"/>
                  <a:gd name="connsiteX8" fmla="*/ 30004 w 85725"/>
                  <a:gd name="connsiteY8" fmla="*/ 68104 h 95250"/>
                  <a:gd name="connsiteX9" fmla="*/ 58579 w 85725"/>
                  <a:gd name="connsiteY9" fmla="*/ 96679 h 95250"/>
                  <a:gd name="connsiteX10" fmla="*/ 87154 w 85725"/>
                  <a:gd name="connsiteY10" fmla="*/ 68104 h 95250"/>
                  <a:gd name="connsiteX11" fmla="*/ 58579 w 85725"/>
                  <a:gd name="connsiteY11" fmla="*/ 39529 h 95250"/>
                  <a:gd name="connsiteX12" fmla="*/ 58579 w 85725"/>
                  <a:gd name="connsiteY12" fmla="*/ 39529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725" h="95250">
                    <a:moveTo>
                      <a:pt x="58579" y="39529"/>
                    </a:moveTo>
                    <a:cubicBezTo>
                      <a:pt x="59531" y="37624"/>
                      <a:pt x="59531" y="35719"/>
                      <a:pt x="59531" y="32861"/>
                    </a:cubicBezTo>
                    <a:cubicBezTo>
                      <a:pt x="59531" y="21431"/>
                      <a:pt x="50006" y="12859"/>
                      <a:pt x="39529" y="12859"/>
                    </a:cubicBezTo>
                    <a:cubicBezTo>
                      <a:pt x="39529" y="12859"/>
                      <a:pt x="38576" y="12859"/>
                      <a:pt x="38576" y="12859"/>
                    </a:cubicBezTo>
                    <a:cubicBezTo>
                      <a:pt x="34766" y="9049"/>
                      <a:pt x="30956" y="7144"/>
                      <a:pt x="25241" y="7144"/>
                    </a:cubicBezTo>
                    <a:cubicBezTo>
                      <a:pt x="14764" y="7144"/>
                      <a:pt x="7144" y="15716"/>
                      <a:pt x="7144" y="25241"/>
                    </a:cubicBezTo>
                    <a:cubicBezTo>
                      <a:pt x="7144" y="33814"/>
                      <a:pt x="13811" y="41434"/>
                      <a:pt x="22384" y="43339"/>
                    </a:cubicBezTo>
                    <a:cubicBezTo>
                      <a:pt x="25241" y="48101"/>
                      <a:pt x="30004" y="50959"/>
                      <a:pt x="34766" y="52864"/>
                    </a:cubicBezTo>
                    <a:cubicBezTo>
                      <a:pt x="31909" y="57626"/>
                      <a:pt x="30004" y="62389"/>
                      <a:pt x="30004" y="68104"/>
                    </a:cubicBezTo>
                    <a:cubicBezTo>
                      <a:pt x="30004" y="84296"/>
                      <a:pt x="43339" y="96679"/>
                      <a:pt x="58579" y="96679"/>
                    </a:cubicBezTo>
                    <a:cubicBezTo>
                      <a:pt x="74771" y="96679"/>
                      <a:pt x="87154" y="83344"/>
                      <a:pt x="87154" y="68104"/>
                    </a:cubicBezTo>
                    <a:cubicBezTo>
                      <a:pt x="88106" y="52864"/>
                      <a:pt x="74771" y="39529"/>
                      <a:pt x="58579" y="39529"/>
                    </a:cubicBezTo>
                    <a:cubicBezTo>
                      <a:pt x="58579" y="39529"/>
                      <a:pt x="58579" y="39529"/>
                      <a:pt x="58579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91">
                <a:extLst>
                  <a:ext uri="{FF2B5EF4-FFF2-40B4-BE49-F238E27FC236}">
                    <a16:creationId xmlns:a16="http://schemas.microsoft.com/office/drawing/2014/main" id="{85CF9297-99C2-4BC0-ABD8-D607405790BE}"/>
                  </a:ext>
                </a:extLst>
              </p:cNvPr>
              <p:cNvSpPr/>
              <p:nvPr/>
            </p:nvSpPr>
            <p:spPr>
              <a:xfrm>
                <a:off x="5965031" y="4117181"/>
                <a:ext cx="19050" cy="19050"/>
              </a:xfrm>
              <a:custGeom>
                <a:avLst/>
                <a:gdLst>
                  <a:gd name="connsiteX0" fmla="*/ 16669 w 19050"/>
                  <a:gd name="connsiteY0" fmla="*/ 11906 h 19050"/>
                  <a:gd name="connsiteX1" fmla="*/ 11906 w 19050"/>
                  <a:gd name="connsiteY1" fmla="*/ 7144 h 19050"/>
                  <a:gd name="connsiteX2" fmla="*/ 7144 w 19050"/>
                  <a:gd name="connsiteY2" fmla="*/ 11906 h 19050"/>
                  <a:gd name="connsiteX3" fmla="*/ 11906 w 19050"/>
                  <a:gd name="connsiteY3" fmla="*/ 16669 h 19050"/>
                  <a:gd name="connsiteX4" fmla="*/ 16669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6669" y="11906"/>
                    </a:move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6669"/>
                      <a:pt x="16669" y="14764"/>
                      <a:pt x="16669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92">
                <a:extLst>
                  <a:ext uri="{FF2B5EF4-FFF2-40B4-BE49-F238E27FC236}">
                    <a16:creationId xmlns:a16="http://schemas.microsoft.com/office/drawing/2014/main" id="{162E1B38-3F97-4CB8-A3A8-A89FA5899E7A}"/>
                  </a:ext>
                </a:extLst>
              </p:cNvPr>
              <p:cNvSpPr/>
              <p:nvPr/>
            </p:nvSpPr>
            <p:spPr>
              <a:xfrm>
                <a:off x="5866924" y="3722846"/>
                <a:ext cx="76200" cy="76200"/>
              </a:xfrm>
              <a:custGeom>
                <a:avLst/>
                <a:gdLst>
                  <a:gd name="connsiteX0" fmla="*/ 65246 w 76200"/>
                  <a:gd name="connsiteY0" fmla="*/ 75724 h 76200"/>
                  <a:gd name="connsiteX1" fmla="*/ 75724 w 76200"/>
                  <a:gd name="connsiteY1" fmla="*/ 65246 h 76200"/>
                  <a:gd name="connsiteX2" fmla="*/ 65246 w 76200"/>
                  <a:gd name="connsiteY2" fmla="*/ 54769 h 76200"/>
                  <a:gd name="connsiteX3" fmla="*/ 62389 w 76200"/>
                  <a:gd name="connsiteY3" fmla="*/ 55721 h 76200"/>
                  <a:gd name="connsiteX4" fmla="*/ 68104 w 76200"/>
                  <a:gd name="connsiteY4" fmla="*/ 42386 h 76200"/>
                  <a:gd name="connsiteX5" fmla="*/ 50006 w 76200"/>
                  <a:gd name="connsiteY5" fmla="*/ 24289 h 76200"/>
                  <a:gd name="connsiteX6" fmla="*/ 42386 w 76200"/>
                  <a:gd name="connsiteY6" fmla="*/ 26194 h 76200"/>
                  <a:gd name="connsiteX7" fmla="*/ 30956 w 76200"/>
                  <a:gd name="connsiteY7" fmla="*/ 16669 h 76200"/>
                  <a:gd name="connsiteX8" fmla="*/ 31909 w 76200"/>
                  <a:gd name="connsiteY8" fmla="*/ 16669 h 76200"/>
                  <a:gd name="connsiteX9" fmla="*/ 36671 w 76200"/>
                  <a:gd name="connsiteY9" fmla="*/ 11906 h 76200"/>
                  <a:gd name="connsiteX10" fmla="*/ 31909 w 76200"/>
                  <a:gd name="connsiteY10" fmla="*/ 7144 h 76200"/>
                  <a:gd name="connsiteX11" fmla="*/ 27146 w 76200"/>
                  <a:gd name="connsiteY11" fmla="*/ 11906 h 76200"/>
                  <a:gd name="connsiteX12" fmla="*/ 30004 w 76200"/>
                  <a:gd name="connsiteY12" fmla="*/ 16669 h 76200"/>
                  <a:gd name="connsiteX13" fmla="*/ 26194 w 76200"/>
                  <a:gd name="connsiteY13" fmla="*/ 15716 h 76200"/>
                  <a:gd name="connsiteX14" fmla="*/ 7144 w 76200"/>
                  <a:gd name="connsiteY14" fmla="*/ 34766 h 76200"/>
                  <a:gd name="connsiteX15" fmla="*/ 26194 w 76200"/>
                  <a:gd name="connsiteY15" fmla="*/ 53816 h 76200"/>
                  <a:gd name="connsiteX16" fmla="*/ 35719 w 76200"/>
                  <a:gd name="connsiteY16" fmla="*/ 50959 h 76200"/>
                  <a:gd name="connsiteX17" fmla="*/ 50959 w 76200"/>
                  <a:gd name="connsiteY17" fmla="*/ 59531 h 76200"/>
                  <a:gd name="connsiteX18" fmla="*/ 57626 w 76200"/>
                  <a:gd name="connsiteY18" fmla="*/ 58579 h 76200"/>
                  <a:gd name="connsiteX19" fmla="*/ 54769 w 76200"/>
                  <a:gd name="connsiteY19" fmla="*/ 65246 h 76200"/>
                  <a:gd name="connsiteX20" fmla="*/ 65246 w 76200"/>
                  <a:gd name="connsiteY20" fmla="*/ 7572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76200">
                    <a:moveTo>
                      <a:pt x="65246" y="75724"/>
                    </a:moveTo>
                    <a:cubicBezTo>
                      <a:pt x="70961" y="75724"/>
                      <a:pt x="75724" y="70961"/>
                      <a:pt x="75724" y="65246"/>
                    </a:cubicBezTo>
                    <a:cubicBezTo>
                      <a:pt x="75724" y="59531"/>
                      <a:pt x="70961" y="54769"/>
                      <a:pt x="65246" y="54769"/>
                    </a:cubicBezTo>
                    <a:cubicBezTo>
                      <a:pt x="64294" y="54769"/>
                      <a:pt x="63341" y="54769"/>
                      <a:pt x="62389" y="55721"/>
                    </a:cubicBezTo>
                    <a:cubicBezTo>
                      <a:pt x="66199" y="52864"/>
                      <a:pt x="68104" y="48101"/>
                      <a:pt x="68104" y="42386"/>
                    </a:cubicBezTo>
                    <a:cubicBezTo>
                      <a:pt x="68104" y="32861"/>
                      <a:pt x="60484" y="24289"/>
                      <a:pt x="50006" y="24289"/>
                    </a:cubicBezTo>
                    <a:cubicBezTo>
                      <a:pt x="47149" y="24289"/>
                      <a:pt x="44291" y="25241"/>
                      <a:pt x="42386" y="26194"/>
                    </a:cubicBezTo>
                    <a:cubicBezTo>
                      <a:pt x="39529" y="21431"/>
                      <a:pt x="35719" y="18574"/>
                      <a:pt x="30956" y="16669"/>
                    </a:cubicBezTo>
                    <a:cubicBezTo>
                      <a:pt x="30956" y="16669"/>
                      <a:pt x="31909" y="16669"/>
                      <a:pt x="31909" y="16669"/>
                    </a:cubicBezTo>
                    <a:cubicBezTo>
                      <a:pt x="34766" y="16669"/>
                      <a:pt x="36671" y="14764"/>
                      <a:pt x="36671" y="11906"/>
                    </a:cubicBezTo>
                    <a:cubicBezTo>
                      <a:pt x="36671" y="9049"/>
                      <a:pt x="34766" y="7144"/>
                      <a:pt x="31909" y="7144"/>
                    </a:cubicBezTo>
                    <a:cubicBezTo>
                      <a:pt x="29051" y="7144"/>
                      <a:pt x="27146" y="9049"/>
                      <a:pt x="27146" y="11906"/>
                    </a:cubicBezTo>
                    <a:cubicBezTo>
                      <a:pt x="27146" y="13811"/>
                      <a:pt x="28099" y="15716"/>
                      <a:pt x="30004" y="16669"/>
                    </a:cubicBezTo>
                    <a:cubicBezTo>
                      <a:pt x="29051" y="16669"/>
                      <a:pt x="27146" y="15716"/>
                      <a:pt x="26194" y="15716"/>
                    </a:cubicBezTo>
                    <a:cubicBezTo>
                      <a:pt x="15716" y="15716"/>
                      <a:pt x="7144" y="24289"/>
                      <a:pt x="7144" y="34766"/>
                    </a:cubicBezTo>
                    <a:cubicBezTo>
                      <a:pt x="7144" y="45244"/>
                      <a:pt x="15716" y="53816"/>
                      <a:pt x="26194" y="53816"/>
                    </a:cubicBezTo>
                    <a:cubicBezTo>
                      <a:pt x="29051" y="53816"/>
                      <a:pt x="32861" y="52864"/>
                      <a:pt x="35719" y="50959"/>
                    </a:cubicBezTo>
                    <a:cubicBezTo>
                      <a:pt x="38576" y="55721"/>
                      <a:pt x="44291" y="59531"/>
                      <a:pt x="50959" y="59531"/>
                    </a:cubicBezTo>
                    <a:cubicBezTo>
                      <a:pt x="52864" y="59531"/>
                      <a:pt x="55721" y="58579"/>
                      <a:pt x="57626" y="58579"/>
                    </a:cubicBezTo>
                    <a:cubicBezTo>
                      <a:pt x="55721" y="60484"/>
                      <a:pt x="54769" y="62389"/>
                      <a:pt x="54769" y="65246"/>
                    </a:cubicBezTo>
                    <a:cubicBezTo>
                      <a:pt x="54769" y="70961"/>
                      <a:pt x="59531" y="75724"/>
                      <a:pt x="65246" y="757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93">
                <a:extLst>
                  <a:ext uri="{FF2B5EF4-FFF2-40B4-BE49-F238E27FC236}">
                    <a16:creationId xmlns:a16="http://schemas.microsoft.com/office/drawing/2014/main" id="{31D72538-A8E6-48F9-ABB7-57ACC84A1A7B}"/>
                  </a:ext>
                </a:extLst>
              </p:cNvPr>
              <p:cNvSpPr/>
              <p:nvPr/>
            </p:nvSpPr>
            <p:spPr>
              <a:xfrm>
                <a:off x="6027896" y="2811304"/>
                <a:ext cx="95250" cy="85725"/>
              </a:xfrm>
              <a:custGeom>
                <a:avLst/>
                <a:gdLst>
                  <a:gd name="connsiteX0" fmla="*/ 27146 w 95250"/>
                  <a:gd name="connsiteY0" fmla="*/ 7144 h 85725"/>
                  <a:gd name="connsiteX1" fmla="*/ 7144 w 95250"/>
                  <a:gd name="connsiteY1" fmla="*/ 27146 h 85725"/>
                  <a:gd name="connsiteX2" fmla="*/ 16669 w 95250"/>
                  <a:gd name="connsiteY2" fmla="*/ 44291 h 85725"/>
                  <a:gd name="connsiteX3" fmla="*/ 15716 w 95250"/>
                  <a:gd name="connsiteY3" fmla="*/ 49054 h 85725"/>
                  <a:gd name="connsiteX4" fmla="*/ 32861 w 95250"/>
                  <a:gd name="connsiteY4" fmla="*/ 66199 h 85725"/>
                  <a:gd name="connsiteX5" fmla="*/ 42386 w 95250"/>
                  <a:gd name="connsiteY5" fmla="*/ 63341 h 85725"/>
                  <a:gd name="connsiteX6" fmla="*/ 66199 w 95250"/>
                  <a:gd name="connsiteY6" fmla="*/ 84296 h 85725"/>
                  <a:gd name="connsiteX7" fmla="*/ 90964 w 95250"/>
                  <a:gd name="connsiteY7" fmla="*/ 59531 h 85725"/>
                  <a:gd name="connsiteX8" fmla="*/ 66199 w 95250"/>
                  <a:gd name="connsiteY8" fmla="*/ 34766 h 85725"/>
                  <a:gd name="connsiteX9" fmla="*/ 49054 w 95250"/>
                  <a:gd name="connsiteY9" fmla="*/ 41434 h 85725"/>
                  <a:gd name="connsiteX10" fmla="*/ 45244 w 95250"/>
                  <a:gd name="connsiteY10" fmla="*/ 34766 h 85725"/>
                  <a:gd name="connsiteX11" fmla="*/ 47149 w 95250"/>
                  <a:gd name="connsiteY11" fmla="*/ 25241 h 85725"/>
                  <a:gd name="connsiteX12" fmla="*/ 27146 w 95250"/>
                  <a:gd name="connsiteY12" fmla="*/ 714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250" h="85725">
                    <a:moveTo>
                      <a:pt x="27146" y="7144"/>
                    </a:moveTo>
                    <a:cubicBezTo>
                      <a:pt x="15716" y="7144"/>
                      <a:pt x="7144" y="15716"/>
                      <a:pt x="7144" y="27146"/>
                    </a:cubicBezTo>
                    <a:cubicBezTo>
                      <a:pt x="7144" y="33814"/>
                      <a:pt x="10954" y="40481"/>
                      <a:pt x="16669" y="44291"/>
                    </a:cubicBezTo>
                    <a:cubicBezTo>
                      <a:pt x="15716" y="46196"/>
                      <a:pt x="15716" y="47149"/>
                      <a:pt x="15716" y="49054"/>
                    </a:cubicBezTo>
                    <a:cubicBezTo>
                      <a:pt x="15716" y="58579"/>
                      <a:pt x="23336" y="66199"/>
                      <a:pt x="32861" y="66199"/>
                    </a:cubicBezTo>
                    <a:cubicBezTo>
                      <a:pt x="36671" y="66199"/>
                      <a:pt x="39529" y="65246"/>
                      <a:pt x="42386" y="63341"/>
                    </a:cubicBezTo>
                    <a:cubicBezTo>
                      <a:pt x="44291" y="74771"/>
                      <a:pt x="53816" y="84296"/>
                      <a:pt x="66199" y="84296"/>
                    </a:cubicBezTo>
                    <a:cubicBezTo>
                      <a:pt x="79534" y="84296"/>
                      <a:pt x="90964" y="72866"/>
                      <a:pt x="90964" y="59531"/>
                    </a:cubicBezTo>
                    <a:cubicBezTo>
                      <a:pt x="90964" y="46196"/>
                      <a:pt x="80486" y="34766"/>
                      <a:pt x="66199" y="34766"/>
                    </a:cubicBezTo>
                    <a:cubicBezTo>
                      <a:pt x="59531" y="34766"/>
                      <a:pt x="53816" y="37624"/>
                      <a:pt x="49054" y="41434"/>
                    </a:cubicBezTo>
                    <a:cubicBezTo>
                      <a:pt x="48101" y="38576"/>
                      <a:pt x="46196" y="36671"/>
                      <a:pt x="45244" y="34766"/>
                    </a:cubicBezTo>
                    <a:cubicBezTo>
                      <a:pt x="47149" y="31909"/>
                      <a:pt x="47149" y="29051"/>
                      <a:pt x="47149" y="25241"/>
                    </a:cubicBezTo>
                    <a:cubicBezTo>
                      <a:pt x="47149" y="16669"/>
                      <a:pt x="37624" y="7144"/>
                      <a:pt x="2714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94">
                <a:extLst>
                  <a:ext uri="{FF2B5EF4-FFF2-40B4-BE49-F238E27FC236}">
                    <a16:creationId xmlns:a16="http://schemas.microsoft.com/office/drawing/2014/main" id="{3F0E606A-1CD1-4D71-A8A7-77C422D8DAC1}"/>
                  </a:ext>
                </a:extLst>
              </p:cNvPr>
              <p:cNvSpPr/>
              <p:nvPr/>
            </p:nvSpPr>
            <p:spPr>
              <a:xfrm>
                <a:off x="6005989" y="2619851"/>
                <a:ext cx="76200" cy="76200"/>
              </a:xfrm>
              <a:custGeom>
                <a:avLst/>
                <a:gdLst>
                  <a:gd name="connsiteX0" fmla="*/ 42386 w 76200"/>
                  <a:gd name="connsiteY0" fmla="*/ 77629 h 76200"/>
                  <a:gd name="connsiteX1" fmla="*/ 77629 w 76200"/>
                  <a:gd name="connsiteY1" fmla="*/ 42386 h 76200"/>
                  <a:gd name="connsiteX2" fmla="*/ 42386 w 76200"/>
                  <a:gd name="connsiteY2" fmla="*/ 7144 h 76200"/>
                  <a:gd name="connsiteX3" fmla="*/ 7144 w 76200"/>
                  <a:gd name="connsiteY3" fmla="*/ 42386 h 76200"/>
                  <a:gd name="connsiteX4" fmla="*/ 42386 w 76200"/>
                  <a:gd name="connsiteY4" fmla="*/ 77629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6200">
                    <a:moveTo>
                      <a:pt x="42386" y="77629"/>
                    </a:moveTo>
                    <a:cubicBezTo>
                      <a:pt x="61436" y="77629"/>
                      <a:pt x="77629" y="62389"/>
                      <a:pt x="77629" y="42386"/>
                    </a:cubicBezTo>
                    <a:cubicBezTo>
                      <a:pt x="77629" y="23336"/>
                      <a:pt x="62389" y="7144"/>
                      <a:pt x="42386" y="7144"/>
                    </a:cubicBezTo>
                    <a:cubicBezTo>
                      <a:pt x="23336" y="7144"/>
                      <a:pt x="7144" y="22384"/>
                      <a:pt x="7144" y="42386"/>
                    </a:cubicBezTo>
                    <a:cubicBezTo>
                      <a:pt x="7144" y="62389"/>
                      <a:pt x="23336" y="77629"/>
                      <a:pt x="42386" y="776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5">
                <a:extLst>
                  <a:ext uri="{FF2B5EF4-FFF2-40B4-BE49-F238E27FC236}">
                    <a16:creationId xmlns:a16="http://schemas.microsoft.com/office/drawing/2014/main" id="{F3CE38DB-DA89-4531-8B4A-699958CF1E2B}"/>
                  </a:ext>
                </a:extLst>
              </p:cNvPr>
              <p:cNvSpPr/>
              <p:nvPr/>
            </p:nvSpPr>
            <p:spPr>
              <a:xfrm>
                <a:off x="5885021" y="3175159"/>
                <a:ext cx="38100" cy="38100"/>
              </a:xfrm>
              <a:custGeom>
                <a:avLst/>
                <a:gdLst>
                  <a:gd name="connsiteX0" fmla="*/ 19526 w 38100"/>
                  <a:gd name="connsiteY0" fmla="*/ 31909 h 38100"/>
                  <a:gd name="connsiteX1" fmla="*/ 31909 w 38100"/>
                  <a:gd name="connsiteY1" fmla="*/ 19526 h 38100"/>
                  <a:gd name="connsiteX2" fmla="*/ 19526 w 38100"/>
                  <a:gd name="connsiteY2" fmla="*/ 7144 h 38100"/>
                  <a:gd name="connsiteX3" fmla="*/ 7144 w 38100"/>
                  <a:gd name="connsiteY3" fmla="*/ 19526 h 38100"/>
                  <a:gd name="connsiteX4" fmla="*/ 19526 w 38100"/>
                  <a:gd name="connsiteY4" fmla="*/ 3190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9526" y="31909"/>
                    </a:moveTo>
                    <a:cubicBezTo>
                      <a:pt x="26194" y="31909"/>
                      <a:pt x="31909" y="26194"/>
                      <a:pt x="31909" y="19526"/>
                    </a:cubicBez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6">
                <a:extLst>
                  <a:ext uri="{FF2B5EF4-FFF2-40B4-BE49-F238E27FC236}">
                    <a16:creationId xmlns:a16="http://schemas.microsoft.com/office/drawing/2014/main" id="{F056790B-1E88-4771-825C-AFB0FF4579B1}"/>
                  </a:ext>
                </a:extLst>
              </p:cNvPr>
              <p:cNvSpPr/>
              <p:nvPr/>
            </p:nvSpPr>
            <p:spPr>
              <a:xfrm>
                <a:off x="6279356" y="3024664"/>
                <a:ext cx="38100" cy="38100"/>
              </a:xfrm>
              <a:custGeom>
                <a:avLst/>
                <a:gdLst>
                  <a:gd name="connsiteX0" fmla="*/ 21431 w 38100"/>
                  <a:gd name="connsiteY0" fmla="*/ 35719 h 38100"/>
                  <a:gd name="connsiteX1" fmla="*/ 35719 w 38100"/>
                  <a:gd name="connsiteY1" fmla="*/ 21431 h 38100"/>
                  <a:gd name="connsiteX2" fmla="*/ 21431 w 38100"/>
                  <a:gd name="connsiteY2" fmla="*/ 7144 h 38100"/>
                  <a:gd name="connsiteX3" fmla="*/ 7144 w 38100"/>
                  <a:gd name="connsiteY3" fmla="*/ 21431 h 38100"/>
                  <a:gd name="connsiteX4" fmla="*/ 21431 w 38100"/>
                  <a:gd name="connsiteY4" fmla="*/ 3571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35719"/>
                    </a:move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2859" y="35719"/>
                      <a:pt x="21431" y="357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7">
                <a:extLst>
                  <a:ext uri="{FF2B5EF4-FFF2-40B4-BE49-F238E27FC236}">
                    <a16:creationId xmlns:a16="http://schemas.microsoft.com/office/drawing/2014/main" id="{7DCA4795-58C0-473D-B81C-0E6C59291180}"/>
                  </a:ext>
                </a:extLst>
              </p:cNvPr>
              <p:cNvSpPr/>
              <p:nvPr/>
            </p:nvSpPr>
            <p:spPr>
              <a:xfrm>
                <a:off x="5935504" y="2767489"/>
                <a:ext cx="57150" cy="57150"/>
              </a:xfrm>
              <a:custGeom>
                <a:avLst/>
                <a:gdLst>
                  <a:gd name="connsiteX0" fmla="*/ 29051 w 57150"/>
                  <a:gd name="connsiteY0" fmla="*/ 50959 h 57150"/>
                  <a:gd name="connsiteX1" fmla="*/ 50959 w 57150"/>
                  <a:gd name="connsiteY1" fmla="*/ 29051 h 57150"/>
                  <a:gd name="connsiteX2" fmla="*/ 29051 w 57150"/>
                  <a:gd name="connsiteY2" fmla="*/ 7144 h 57150"/>
                  <a:gd name="connsiteX3" fmla="*/ 7144 w 57150"/>
                  <a:gd name="connsiteY3" fmla="*/ 29051 h 57150"/>
                  <a:gd name="connsiteX4" fmla="*/ 29051 w 57150"/>
                  <a:gd name="connsiteY4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051" y="50959"/>
                    </a:moveTo>
                    <a:cubicBezTo>
                      <a:pt x="40481" y="50959"/>
                      <a:pt x="50959" y="41434"/>
                      <a:pt x="50959" y="29051"/>
                    </a:cubicBezTo>
                    <a:cubicBezTo>
                      <a:pt x="50959" y="16669"/>
                      <a:pt x="41434" y="7144"/>
                      <a:pt x="29051" y="7144"/>
                    </a:cubicBezTo>
                    <a:cubicBezTo>
                      <a:pt x="17621" y="7144"/>
                      <a:pt x="7144" y="16669"/>
                      <a:pt x="7144" y="29051"/>
                    </a:cubicBezTo>
                    <a:cubicBezTo>
                      <a:pt x="7144" y="41434"/>
                      <a:pt x="17621" y="50959"/>
                      <a:pt x="29051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8">
                <a:extLst>
                  <a:ext uri="{FF2B5EF4-FFF2-40B4-BE49-F238E27FC236}">
                    <a16:creationId xmlns:a16="http://schemas.microsoft.com/office/drawing/2014/main" id="{40B40C1B-35AA-4555-A89F-3305352E9EA3}"/>
                  </a:ext>
                </a:extLst>
              </p:cNvPr>
              <p:cNvSpPr/>
              <p:nvPr/>
            </p:nvSpPr>
            <p:spPr>
              <a:xfrm>
                <a:off x="5359241" y="3210401"/>
                <a:ext cx="95250" cy="95250"/>
              </a:xfrm>
              <a:custGeom>
                <a:avLst/>
                <a:gdLst>
                  <a:gd name="connsiteX0" fmla="*/ 49054 w 95250"/>
                  <a:gd name="connsiteY0" fmla="*/ 90964 h 95250"/>
                  <a:gd name="connsiteX1" fmla="*/ 90964 w 95250"/>
                  <a:gd name="connsiteY1" fmla="*/ 49054 h 95250"/>
                  <a:gd name="connsiteX2" fmla="*/ 49054 w 95250"/>
                  <a:gd name="connsiteY2" fmla="*/ 7144 h 95250"/>
                  <a:gd name="connsiteX3" fmla="*/ 7144 w 95250"/>
                  <a:gd name="connsiteY3" fmla="*/ 49054 h 95250"/>
                  <a:gd name="connsiteX4" fmla="*/ 49054 w 95250"/>
                  <a:gd name="connsiteY4" fmla="*/ 9096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49054" y="90964"/>
                    </a:moveTo>
                    <a:cubicBezTo>
                      <a:pt x="71914" y="90964"/>
                      <a:pt x="90964" y="71914"/>
                      <a:pt x="90964" y="49054"/>
                    </a:cubicBezTo>
                    <a:cubicBezTo>
                      <a:pt x="90964" y="26194"/>
                      <a:pt x="71914" y="7144"/>
                      <a:pt x="49054" y="7144"/>
                    </a:cubicBezTo>
                    <a:cubicBezTo>
                      <a:pt x="26194" y="7144"/>
                      <a:pt x="7144" y="26194"/>
                      <a:pt x="7144" y="49054"/>
                    </a:cubicBezTo>
                    <a:cubicBezTo>
                      <a:pt x="7144" y="72866"/>
                      <a:pt x="25241" y="90964"/>
                      <a:pt x="49054" y="909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9">
                <a:extLst>
                  <a:ext uri="{FF2B5EF4-FFF2-40B4-BE49-F238E27FC236}">
                    <a16:creationId xmlns:a16="http://schemas.microsoft.com/office/drawing/2014/main" id="{70363258-5BBC-4FE2-B802-9B019DB20F56}"/>
                  </a:ext>
                </a:extLst>
              </p:cNvPr>
              <p:cNvSpPr/>
              <p:nvPr/>
            </p:nvSpPr>
            <p:spPr>
              <a:xfrm>
                <a:off x="6099187" y="3747611"/>
                <a:ext cx="28575" cy="28575"/>
              </a:xfrm>
              <a:custGeom>
                <a:avLst/>
                <a:gdLst>
                  <a:gd name="connsiteX0" fmla="*/ 14911 w 28575"/>
                  <a:gd name="connsiteY0" fmla="*/ 22384 h 28575"/>
                  <a:gd name="connsiteX1" fmla="*/ 22531 w 28575"/>
                  <a:gd name="connsiteY1" fmla="*/ 14764 h 28575"/>
                  <a:gd name="connsiteX2" fmla="*/ 14911 w 28575"/>
                  <a:gd name="connsiteY2" fmla="*/ 7144 h 28575"/>
                  <a:gd name="connsiteX3" fmla="*/ 7291 w 28575"/>
                  <a:gd name="connsiteY3" fmla="*/ 14764 h 28575"/>
                  <a:gd name="connsiteX4" fmla="*/ 14911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911" y="22384"/>
                    </a:moveTo>
                    <a:cubicBezTo>
                      <a:pt x="18721" y="22384"/>
                      <a:pt x="22531" y="18574"/>
                      <a:pt x="22531" y="14764"/>
                    </a:cubicBezTo>
                    <a:cubicBezTo>
                      <a:pt x="22531" y="10954"/>
                      <a:pt x="18721" y="7144"/>
                      <a:pt x="14911" y="7144"/>
                    </a:cubicBezTo>
                    <a:cubicBezTo>
                      <a:pt x="10148" y="7144"/>
                      <a:pt x="7291" y="10954"/>
                      <a:pt x="7291" y="14764"/>
                    </a:cubicBezTo>
                    <a:cubicBezTo>
                      <a:pt x="6338" y="18574"/>
                      <a:pt x="10148" y="22384"/>
                      <a:pt x="14911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100">
                <a:extLst>
                  <a:ext uri="{FF2B5EF4-FFF2-40B4-BE49-F238E27FC236}">
                    <a16:creationId xmlns:a16="http://schemas.microsoft.com/office/drawing/2014/main" id="{7B7557A3-3661-4E9C-B39D-B03D062E8A8B}"/>
                  </a:ext>
                </a:extLst>
              </p:cNvPr>
              <p:cNvSpPr/>
              <p:nvPr/>
            </p:nvSpPr>
            <p:spPr>
              <a:xfrm>
                <a:off x="5931694" y="3081814"/>
                <a:ext cx="19050" cy="19050"/>
              </a:xfrm>
              <a:custGeom>
                <a:avLst/>
                <a:gdLst>
                  <a:gd name="connsiteX0" fmla="*/ 13811 w 19050"/>
                  <a:gd name="connsiteY0" fmla="*/ 7144 h 19050"/>
                  <a:gd name="connsiteX1" fmla="*/ 7144 w 19050"/>
                  <a:gd name="connsiteY1" fmla="*/ 13811 h 19050"/>
                  <a:gd name="connsiteX2" fmla="*/ 13811 w 19050"/>
                  <a:gd name="connsiteY2" fmla="*/ 20479 h 19050"/>
                  <a:gd name="connsiteX3" fmla="*/ 20479 w 19050"/>
                  <a:gd name="connsiteY3" fmla="*/ 13811 h 19050"/>
                  <a:gd name="connsiteX4" fmla="*/ 13811 w 19050"/>
                  <a:gd name="connsiteY4" fmla="*/ 714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7144"/>
                    </a:move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19526" y="10001"/>
                      <a:pt x="16669" y="7144"/>
                      <a:pt x="1381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101">
                <a:extLst>
                  <a:ext uri="{FF2B5EF4-FFF2-40B4-BE49-F238E27FC236}">
                    <a16:creationId xmlns:a16="http://schemas.microsoft.com/office/drawing/2014/main" id="{1EF6EE7F-D70D-4736-BFA3-199FCDE19DDA}"/>
                  </a:ext>
                </a:extLst>
              </p:cNvPr>
              <p:cNvSpPr/>
              <p:nvPr/>
            </p:nvSpPr>
            <p:spPr>
              <a:xfrm>
                <a:off x="5689759" y="3202634"/>
                <a:ext cx="28575" cy="28575"/>
              </a:xfrm>
              <a:custGeom>
                <a:avLst/>
                <a:gdLst>
                  <a:gd name="connsiteX0" fmla="*/ 7144 w 28575"/>
                  <a:gd name="connsiteY0" fmla="*/ 14911 h 28575"/>
                  <a:gd name="connsiteX1" fmla="*/ 14764 w 28575"/>
                  <a:gd name="connsiteY1" fmla="*/ 22531 h 28575"/>
                  <a:gd name="connsiteX2" fmla="*/ 22384 w 28575"/>
                  <a:gd name="connsiteY2" fmla="*/ 14911 h 28575"/>
                  <a:gd name="connsiteX3" fmla="*/ 14764 w 28575"/>
                  <a:gd name="connsiteY3" fmla="*/ 7291 h 28575"/>
                  <a:gd name="connsiteX4" fmla="*/ 7144 w 28575"/>
                  <a:gd name="connsiteY4" fmla="*/ 1491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4911"/>
                    </a:moveTo>
                    <a:cubicBezTo>
                      <a:pt x="7144" y="19673"/>
                      <a:pt x="10954" y="22531"/>
                      <a:pt x="14764" y="22531"/>
                    </a:cubicBezTo>
                    <a:cubicBezTo>
                      <a:pt x="19526" y="22531"/>
                      <a:pt x="22384" y="18721"/>
                      <a:pt x="22384" y="14911"/>
                    </a:cubicBezTo>
                    <a:cubicBezTo>
                      <a:pt x="22384" y="11101"/>
                      <a:pt x="18574" y="7291"/>
                      <a:pt x="14764" y="7291"/>
                    </a:cubicBezTo>
                    <a:cubicBezTo>
                      <a:pt x="10954" y="6338"/>
                      <a:pt x="7144" y="10148"/>
                      <a:pt x="7144" y="149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102">
                <a:extLst>
                  <a:ext uri="{FF2B5EF4-FFF2-40B4-BE49-F238E27FC236}">
                    <a16:creationId xmlns:a16="http://schemas.microsoft.com/office/drawing/2014/main" id="{E6B602B8-A178-473D-9F5A-9BB397626ED8}"/>
                  </a:ext>
                </a:extLst>
              </p:cNvPr>
              <p:cNvSpPr/>
              <p:nvPr/>
            </p:nvSpPr>
            <p:spPr>
              <a:xfrm>
                <a:off x="5458301" y="3294221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1906"/>
                      <a:pt x="21431" y="7144"/>
                      <a:pt x="16669" y="7144"/>
                    </a:cubicBezTo>
                    <a:cubicBezTo>
                      <a:pt x="11906" y="7144"/>
                      <a:pt x="7144" y="11906"/>
                      <a:pt x="7144" y="16669"/>
                    </a:cubicBezTo>
                    <a:cubicBezTo>
                      <a:pt x="7144" y="21431"/>
                      <a:pt x="10954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103">
                <a:extLst>
                  <a:ext uri="{FF2B5EF4-FFF2-40B4-BE49-F238E27FC236}">
                    <a16:creationId xmlns:a16="http://schemas.microsoft.com/office/drawing/2014/main" id="{6AA2A7CD-5FB1-4292-9095-694F1352559F}"/>
                  </a:ext>
                </a:extLst>
              </p:cNvPr>
              <p:cNvSpPr/>
              <p:nvPr/>
            </p:nvSpPr>
            <p:spPr>
              <a:xfrm>
                <a:off x="5470684" y="3204686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104">
                <a:extLst>
                  <a:ext uri="{FF2B5EF4-FFF2-40B4-BE49-F238E27FC236}">
                    <a16:creationId xmlns:a16="http://schemas.microsoft.com/office/drawing/2014/main" id="{B331F04C-AABC-46B3-9D30-EDF68C64F8C0}"/>
                  </a:ext>
                </a:extLst>
              </p:cNvPr>
              <p:cNvSpPr/>
              <p:nvPr/>
            </p:nvSpPr>
            <p:spPr>
              <a:xfrm>
                <a:off x="5970746" y="3748564"/>
                <a:ext cx="57150" cy="57150"/>
              </a:xfrm>
              <a:custGeom>
                <a:avLst/>
                <a:gdLst>
                  <a:gd name="connsiteX0" fmla="*/ 29051 w 57150"/>
                  <a:gd name="connsiteY0" fmla="*/ 53816 h 57150"/>
                  <a:gd name="connsiteX1" fmla="*/ 50959 w 57150"/>
                  <a:gd name="connsiteY1" fmla="*/ 34766 h 57150"/>
                  <a:gd name="connsiteX2" fmla="*/ 55721 w 57150"/>
                  <a:gd name="connsiteY2" fmla="*/ 23336 h 57150"/>
                  <a:gd name="connsiteX3" fmla="*/ 39529 w 57150"/>
                  <a:gd name="connsiteY3" fmla="*/ 7144 h 57150"/>
                  <a:gd name="connsiteX4" fmla="*/ 30004 w 57150"/>
                  <a:gd name="connsiteY4" fmla="*/ 10001 h 57150"/>
                  <a:gd name="connsiteX5" fmla="*/ 29051 w 57150"/>
                  <a:gd name="connsiteY5" fmla="*/ 10001 h 57150"/>
                  <a:gd name="connsiteX6" fmla="*/ 7144 w 57150"/>
                  <a:gd name="connsiteY6" fmla="*/ 31909 h 57150"/>
                  <a:gd name="connsiteX7" fmla="*/ 29051 w 57150"/>
                  <a:gd name="connsiteY7" fmla="*/ 53816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57150">
                    <a:moveTo>
                      <a:pt x="29051" y="53816"/>
                    </a:moveTo>
                    <a:cubicBezTo>
                      <a:pt x="40481" y="53816"/>
                      <a:pt x="49054" y="45244"/>
                      <a:pt x="50959" y="34766"/>
                    </a:cubicBezTo>
                    <a:cubicBezTo>
                      <a:pt x="53816" y="31909"/>
                      <a:pt x="55721" y="28099"/>
                      <a:pt x="55721" y="23336"/>
                    </a:cubicBezTo>
                    <a:cubicBezTo>
                      <a:pt x="55721" y="14764"/>
                      <a:pt x="48101" y="7144"/>
                      <a:pt x="39529" y="7144"/>
                    </a:cubicBezTo>
                    <a:cubicBezTo>
                      <a:pt x="35719" y="7144"/>
                      <a:pt x="32861" y="8096"/>
                      <a:pt x="30004" y="10001"/>
                    </a:cubicBezTo>
                    <a:cubicBezTo>
                      <a:pt x="30004" y="10001"/>
                      <a:pt x="29051" y="10001"/>
                      <a:pt x="29051" y="10001"/>
                    </a:cubicBezTo>
                    <a:cubicBezTo>
                      <a:pt x="16669" y="10001"/>
                      <a:pt x="7144" y="19526"/>
                      <a:pt x="7144" y="31909"/>
                    </a:cubicBezTo>
                    <a:cubicBezTo>
                      <a:pt x="7144" y="44291"/>
                      <a:pt x="17621" y="53816"/>
                      <a:pt x="29051" y="538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5">
                <a:extLst>
                  <a:ext uri="{FF2B5EF4-FFF2-40B4-BE49-F238E27FC236}">
                    <a16:creationId xmlns:a16="http://schemas.microsoft.com/office/drawing/2014/main" id="{57235F60-C42B-4C0A-9707-6FAF81FCFFCC}"/>
                  </a:ext>
                </a:extLst>
              </p:cNvPr>
              <p:cNvSpPr/>
              <p:nvPr/>
            </p:nvSpPr>
            <p:spPr>
              <a:xfrm>
                <a:off x="5732621" y="3876199"/>
                <a:ext cx="180975" cy="114300"/>
              </a:xfrm>
              <a:custGeom>
                <a:avLst/>
                <a:gdLst>
                  <a:gd name="connsiteX0" fmla="*/ 15716 w 180975"/>
                  <a:gd name="connsiteY0" fmla="*/ 79534 h 114300"/>
                  <a:gd name="connsiteX1" fmla="*/ 7144 w 180975"/>
                  <a:gd name="connsiteY1" fmla="*/ 93821 h 114300"/>
                  <a:gd name="connsiteX2" fmla="*/ 23336 w 180975"/>
                  <a:gd name="connsiteY2" fmla="*/ 110014 h 114300"/>
                  <a:gd name="connsiteX3" fmla="*/ 29051 w 180975"/>
                  <a:gd name="connsiteY3" fmla="*/ 109061 h 114300"/>
                  <a:gd name="connsiteX4" fmla="*/ 49054 w 180975"/>
                  <a:gd name="connsiteY4" fmla="*/ 115729 h 114300"/>
                  <a:gd name="connsiteX5" fmla="*/ 82391 w 180975"/>
                  <a:gd name="connsiteY5" fmla="*/ 82391 h 114300"/>
                  <a:gd name="connsiteX6" fmla="*/ 77629 w 180975"/>
                  <a:gd name="connsiteY6" fmla="*/ 66199 h 114300"/>
                  <a:gd name="connsiteX7" fmla="*/ 81439 w 180975"/>
                  <a:gd name="connsiteY7" fmla="*/ 65246 h 114300"/>
                  <a:gd name="connsiteX8" fmla="*/ 119539 w 180975"/>
                  <a:gd name="connsiteY8" fmla="*/ 98584 h 114300"/>
                  <a:gd name="connsiteX9" fmla="*/ 155734 w 180975"/>
                  <a:gd name="connsiteY9" fmla="*/ 73819 h 114300"/>
                  <a:gd name="connsiteX10" fmla="*/ 159544 w 180975"/>
                  <a:gd name="connsiteY10" fmla="*/ 72866 h 114300"/>
                  <a:gd name="connsiteX11" fmla="*/ 168116 w 180975"/>
                  <a:gd name="connsiteY11" fmla="*/ 77629 h 114300"/>
                  <a:gd name="connsiteX12" fmla="*/ 178594 w 180975"/>
                  <a:gd name="connsiteY12" fmla="*/ 67151 h 114300"/>
                  <a:gd name="connsiteX13" fmla="*/ 172879 w 180975"/>
                  <a:gd name="connsiteY13" fmla="*/ 58579 h 114300"/>
                  <a:gd name="connsiteX14" fmla="*/ 179546 w 180975"/>
                  <a:gd name="connsiteY14" fmla="*/ 48101 h 114300"/>
                  <a:gd name="connsiteX15" fmla="*/ 169069 w 180975"/>
                  <a:gd name="connsiteY15" fmla="*/ 36671 h 114300"/>
                  <a:gd name="connsiteX16" fmla="*/ 153829 w 180975"/>
                  <a:gd name="connsiteY16" fmla="*/ 27146 h 114300"/>
                  <a:gd name="connsiteX17" fmla="*/ 154781 w 180975"/>
                  <a:gd name="connsiteY17" fmla="*/ 24289 h 114300"/>
                  <a:gd name="connsiteX18" fmla="*/ 148114 w 180975"/>
                  <a:gd name="connsiteY18" fmla="*/ 17621 h 114300"/>
                  <a:gd name="connsiteX19" fmla="*/ 141446 w 180975"/>
                  <a:gd name="connsiteY19" fmla="*/ 24289 h 114300"/>
                  <a:gd name="connsiteX20" fmla="*/ 142399 w 180975"/>
                  <a:gd name="connsiteY20" fmla="*/ 28099 h 114300"/>
                  <a:gd name="connsiteX21" fmla="*/ 140494 w 180975"/>
                  <a:gd name="connsiteY21" fmla="*/ 29051 h 114300"/>
                  <a:gd name="connsiteX22" fmla="*/ 125254 w 180975"/>
                  <a:gd name="connsiteY22" fmla="*/ 22384 h 114300"/>
                  <a:gd name="connsiteX23" fmla="*/ 110966 w 180975"/>
                  <a:gd name="connsiteY23" fmla="*/ 14764 h 114300"/>
                  <a:gd name="connsiteX24" fmla="*/ 95726 w 180975"/>
                  <a:gd name="connsiteY24" fmla="*/ 24289 h 114300"/>
                  <a:gd name="connsiteX25" fmla="*/ 69056 w 180975"/>
                  <a:gd name="connsiteY25" fmla="*/ 7144 h 114300"/>
                  <a:gd name="connsiteX26" fmla="*/ 38576 w 180975"/>
                  <a:gd name="connsiteY26" fmla="*/ 37624 h 114300"/>
                  <a:gd name="connsiteX27" fmla="*/ 41434 w 180975"/>
                  <a:gd name="connsiteY27" fmla="*/ 50959 h 114300"/>
                  <a:gd name="connsiteX28" fmla="*/ 15716 w 180975"/>
                  <a:gd name="connsiteY28" fmla="*/ 79534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0975" h="114300">
                    <a:moveTo>
                      <a:pt x="15716" y="79534"/>
                    </a:moveTo>
                    <a:cubicBezTo>
                      <a:pt x="10954" y="82391"/>
                      <a:pt x="7144" y="88106"/>
                      <a:pt x="7144" y="93821"/>
                    </a:cubicBezTo>
                    <a:cubicBezTo>
                      <a:pt x="7144" y="103346"/>
                      <a:pt x="14764" y="110014"/>
                      <a:pt x="23336" y="110014"/>
                    </a:cubicBezTo>
                    <a:cubicBezTo>
                      <a:pt x="25241" y="110014"/>
                      <a:pt x="27146" y="110014"/>
                      <a:pt x="29051" y="109061"/>
                    </a:cubicBezTo>
                    <a:cubicBezTo>
                      <a:pt x="34766" y="112871"/>
                      <a:pt x="41434" y="115729"/>
                      <a:pt x="49054" y="115729"/>
                    </a:cubicBezTo>
                    <a:cubicBezTo>
                      <a:pt x="67151" y="115729"/>
                      <a:pt x="82391" y="100489"/>
                      <a:pt x="82391" y="82391"/>
                    </a:cubicBezTo>
                    <a:cubicBezTo>
                      <a:pt x="82391" y="76676"/>
                      <a:pt x="80486" y="70961"/>
                      <a:pt x="77629" y="66199"/>
                    </a:cubicBezTo>
                    <a:cubicBezTo>
                      <a:pt x="78581" y="66199"/>
                      <a:pt x="79534" y="65246"/>
                      <a:pt x="81439" y="65246"/>
                    </a:cubicBezTo>
                    <a:cubicBezTo>
                      <a:pt x="84296" y="84296"/>
                      <a:pt x="100489" y="98584"/>
                      <a:pt x="119539" y="98584"/>
                    </a:cubicBezTo>
                    <a:cubicBezTo>
                      <a:pt x="135731" y="98584"/>
                      <a:pt x="150019" y="88106"/>
                      <a:pt x="155734" y="73819"/>
                    </a:cubicBezTo>
                    <a:cubicBezTo>
                      <a:pt x="157639" y="73819"/>
                      <a:pt x="158591" y="72866"/>
                      <a:pt x="159544" y="72866"/>
                    </a:cubicBezTo>
                    <a:cubicBezTo>
                      <a:pt x="161449" y="75724"/>
                      <a:pt x="164306" y="77629"/>
                      <a:pt x="168116" y="77629"/>
                    </a:cubicBezTo>
                    <a:cubicBezTo>
                      <a:pt x="173831" y="77629"/>
                      <a:pt x="178594" y="72866"/>
                      <a:pt x="178594" y="67151"/>
                    </a:cubicBezTo>
                    <a:cubicBezTo>
                      <a:pt x="178594" y="63341"/>
                      <a:pt x="176689" y="59531"/>
                      <a:pt x="172879" y="58579"/>
                    </a:cubicBezTo>
                    <a:cubicBezTo>
                      <a:pt x="176689" y="56674"/>
                      <a:pt x="179546" y="52864"/>
                      <a:pt x="179546" y="48101"/>
                    </a:cubicBezTo>
                    <a:cubicBezTo>
                      <a:pt x="179546" y="42386"/>
                      <a:pt x="174784" y="37624"/>
                      <a:pt x="169069" y="36671"/>
                    </a:cubicBezTo>
                    <a:cubicBezTo>
                      <a:pt x="165259" y="31909"/>
                      <a:pt x="160496" y="28099"/>
                      <a:pt x="153829" y="27146"/>
                    </a:cubicBezTo>
                    <a:cubicBezTo>
                      <a:pt x="154781" y="26194"/>
                      <a:pt x="154781" y="25241"/>
                      <a:pt x="154781" y="24289"/>
                    </a:cubicBezTo>
                    <a:cubicBezTo>
                      <a:pt x="154781" y="20479"/>
                      <a:pt x="151924" y="17621"/>
                      <a:pt x="148114" y="17621"/>
                    </a:cubicBezTo>
                    <a:cubicBezTo>
                      <a:pt x="144304" y="17621"/>
                      <a:pt x="141446" y="20479"/>
                      <a:pt x="141446" y="24289"/>
                    </a:cubicBezTo>
                    <a:cubicBezTo>
                      <a:pt x="141446" y="26194"/>
                      <a:pt x="142399" y="27146"/>
                      <a:pt x="142399" y="28099"/>
                    </a:cubicBezTo>
                    <a:cubicBezTo>
                      <a:pt x="141446" y="28099"/>
                      <a:pt x="141446" y="28099"/>
                      <a:pt x="140494" y="29051"/>
                    </a:cubicBezTo>
                    <a:cubicBezTo>
                      <a:pt x="135731" y="26194"/>
                      <a:pt x="130969" y="23336"/>
                      <a:pt x="125254" y="22384"/>
                    </a:cubicBezTo>
                    <a:cubicBezTo>
                      <a:pt x="122396" y="17621"/>
                      <a:pt x="116681" y="14764"/>
                      <a:pt x="110966" y="14764"/>
                    </a:cubicBezTo>
                    <a:cubicBezTo>
                      <a:pt x="104299" y="14764"/>
                      <a:pt x="98584" y="18574"/>
                      <a:pt x="95726" y="24289"/>
                    </a:cubicBezTo>
                    <a:cubicBezTo>
                      <a:pt x="90964" y="14764"/>
                      <a:pt x="80486" y="7144"/>
                      <a:pt x="69056" y="7144"/>
                    </a:cubicBezTo>
                    <a:cubicBezTo>
                      <a:pt x="52864" y="7144"/>
                      <a:pt x="38576" y="20479"/>
                      <a:pt x="38576" y="37624"/>
                    </a:cubicBezTo>
                    <a:cubicBezTo>
                      <a:pt x="38576" y="42386"/>
                      <a:pt x="39529" y="46196"/>
                      <a:pt x="41434" y="50959"/>
                    </a:cubicBezTo>
                    <a:cubicBezTo>
                      <a:pt x="28099" y="52864"/>
                      <a:pt x="16669" y="64294"/>
                      <a:pt x="15716" y="7953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6">
                <a:extLst>
                  <a:ext uri="{FF2B5EF4-FFF2-40B4-BE49-F238E27FC236}">
                    <a16:creationId xmlns:a16="http://schemas.microsoft.com/office/drawing/2014/main" id="{131FE774-C36F-42A3-9EBC-D78F2B8E66E9}"/>
                  </a:ext>
                </a:extLst>
              </p:cNvPr>
              <p:cNvSpPr/>
              <p:nvPr/>
            </p:nvSpPr>
            <p:spPr>
              <a:xfrm>
                <a:off x="5716429" y="402002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7144 h 28575"/>
                  <a:gd name="connsiteX2" fmla="*/ 7144 w 28575"/>
                  <a:gd name="connsiteY2" fmla="*/ 15716 h 28575"/>
                  <a:gd name="connsiteX3" fmla="*/ 15716 w 28575"/>
                  <a:gd name="connsiteY3" fmla="*/ 24289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3336"/>
                      <a:pt x="24289" y="19526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7">
                <a:extLst>
                  <a:ext uri="{FF2B5EF4-FFF2-40B4-BE49-F238E27FC236}">
                    <a16:creationId xmlns:a16="http://schemas.microsoft.com/office/drawing/2014/main" id="{76E5FE6F-1815-42A7-92B3-2214557950EF}"/>
                  </a:ext>
                </a:extLst>
              </p:cNvPr>
              <p:cNvSpPr/>
              <p:nvPr/>
            </p:nvSpPr>
            <p:spPr>
              <a:xfrm>
                <a:off x="6147911" y="2889318"/>
                <a:ext cx="66675" cy="57150"/>
              </a:xfrm>
              <a:custGeom>
                <a:avLst/>
                <a:gdLst>
                  <a:gd name="connsiteX0" fmla="*/ 7144 w 66675"/>
                  <a:gd name="connsiteY0" fmla="*/ 21522 h 57150"/>
                  <a:gd name="connsiteX1" fmla="*/ 15716 w 66675"/>
                  <a:gd name="connsiteY1" fmla="*/ 35809 h 57150"/>
                  <a:gd name="connsiteX2" fmla="*/ 39529 w 66675"/>
                  <a:gd name="connsiteY2" fmla="*/ 58670 h 57150"/>
                  <a:gd name="connsiteX3" fmla="*/ 63341 w 66675"/>
                  <a:gd name="connsiteY3" fmla="*/ 34857 h 57150"/>
                  <a:gd name="connsiteX4" fmla="*/ 39529 w 66675"/>
                  <a:gd name="connsiteY4" fmla="*/ 11045 h 57150"/>
                  <a:gd name="connsiteX5" fmla="*/ 33814 w 66675"/>
                  <a:gd name="connsiteY5" fmla="*/ 11997 h 57150"/>
                  <a:gd name="connsiteX6" fmla="*/ 22384 w 66675"/>
                  <a:gd name="connsiteY6" fmla="*/ 7234 h 57150"/>
                  <a:gd name="connsiteX7" fmla="*/ 7144 w 66675"/>
                  <a:gd name="connsiteY7" fmla="*/ 2152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675" h="57150">
                    <a:moveTo>
                      <a:pt x="7144" y="21522"/>
                    </a:moveTo>
                    <a:cubicBezTo>
                      <a:pt x="7144" y="28189"/>
                      <a:pt x="10954" y="32952"/>
                      <a:pt x="15716" y="35809"/>
                    </a:cubicBezTo>
                    <a:cubicBezTo>
                      <a:pt x="16669" y="48192"/>
                      <a:pt x="27146" y="58670"/>
                      <a:pt x="39529" y="58670"/>
                    </a:cubicBezTo>
                    <a:cubicBezTo>
                      <a:pt x="52864" y="58670"/>
                      <a:pt x="63341" y="48192"/>
                      <a:pt x="63341" y="34857"/>
                    </a:cubicBezTo>
                    <a:cubicBezTo>
                      <a:pt x="63341" y="21522"/>
                      <a:pt x="52864" y="11045"/>
                      <a:pt x="39529" y="11045"/>
                    </a:cubicBezTo>
                    <a:cubicBezTo>
                      <a:pt x="37624" y="11045"/>
                      <a:pt x="35719" y="11045"/>
                      <a:pt x="33814" y="11997"/>
                    </a:cubicBezTo>
                    <a:cubicBezTo>
                      <a:pt x="30956" y="9139"/>
                      <a:pt x="27146" y="7234"/>
                      <a:pt x="22384" y="7234"/>
                    </a:cubicBezTo>
                    <a:cubicBezTo>
                      <a:pt x="14764" y="6282"/>
                      <a:pt x="7144" y="12950"/>
                      <a:pt x="7144" y="2152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8">
                <a:extLst>
                  <a:ext uri="{FF2B5EF4-FFF2-40B4-BE49-F238E27FC236}">
                    <a16:creationId xmlns:a16="http://schemas.microsoft.com/office/drawing/2014/main" id="{063DB948-4DDD-40EA-9BEC-159B7B2B96F2}"/>
                  </a:ext>
                </a:extLst>
              </p:cNvPr>
              <p:cNvSpPr/>
              <p:nvPr/>
            </p:nvSpPr>
            <p:spPr>
              <a:xfrm>
                <a:off x="5862161" y="3860959"/>
                <a:ext cx="19050" cy="19050"/>
              </a:xfrm>
              <a:custGeom>
                <a:avLst/>
                <a:gdLst>
                  <a:gd name="connsiteX0" fmla="*/ 20479 w 19050"/>
                  <a:gd name="connsiteY0" fmla="*/ 13811 h 19050"/>
                  <a:gd name="connsiteX1" fmla="*/ 13811 w 19050"/>
                  <a:gd name="connsiteY1" fmla="*/ 7144 h 19050"/>
                  <a:gd name="connsiteX2" fmla="*/ 7144 w 19050"/>
                  <a:gd name="connsiteY2" fmla="*/ 13811 h 19050"/>
                  <a:gd name="connsiteX3" fmla="*/ 13811 w 19050"/>
                  <a:gd name="connsiteY3" fmla="*/ 20479 h 19050"/>
                  <a:gd name="connsiteX4" fmla="*/ 20479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20479" y="13811"/>
                    </a:move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9">
                <a:extLst>
                  <a:ext uri="{FF2B5EF4-FFF2-40B4-BE49-F238E27FC236}">
                    <a16:creationId xmlns:a16="http://schemas.microsoft.com/office/drawing/2014/main" id="{9D889E67-9BDF-4941-9166-1DEB1341ADB3}"/>
                  </a:ext>
                </a:extLst>
              </p:cNvPr>
              <p:cNvSpPr/>
              <p:nvPr/>
            </p:nvSpPr>
            <p:spPr>
              <a:xfrm>
                <a:off x="5269706" y="3384709"/>
                <a:ext cx="38100" cy="38100"/>
              </a:xfrm>
              <a:custGeom>
                <a:avLst/>
                <a:gdLst>
                  <a:gd name="connsiteX0" fmla="*/ 21431 w 38100"/>
                  <a:gd name="connsiteY0" fmla="*/ 7144 h 38100"/>
                  <a:gd name="connsiteX1" fmla="*/ 7144 w 38100"/>
                  <a:gd name="connsiteY1" fmla="*/ 21431 h 38100"/>
                  <a:gd name="connsiteX2" fmla="*/ 21431 w 38100"/>
                  <a:gd name="connsiteY2" fmla="*/ 35719 h 38100"/>
                  <a:gd name="connsiteX3" fmla="*/ 35719 w 38100"/>
                  <a:gd name="connsiteY3" fmla="*/ 21431 h 38100"/>
                  <a:gd name="connsiteX4" fmla="*/ 21431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7144"/>
                    </a:move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5719" y="13811"/>
                      <a:pt x="29051" y="7144"/>
                      <a:pt x="2143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10">
                <a:extLst>
                  <a:ext uri="{FF2B5EF4-FFF2-40B4-BE49-F238E27FC236}">
                    <a16:creationId xmlns:a16="http://schemas.microsoft.com/office/drawing/2014/main" id="{F83D47A6-5339-44D9-85F0-E489305859C1}"/>
                  </a:ext>
                </a:extLst>
              </p:cNvPr>
              <p:cNvSpPr/>
              <p:nvPr/>
            </p:nvSpPr>
            <p:spPr>
              <a:xfrm>
                <a:off x="5923121" y="3529489"/>
                <a:ext cx="28575" cy="28575"/>
              </a:xfrm>
              <a:custGeom>
                <a:avLst/>
                <a:gdLst>
                  <a:gd name="connsiteX0" fmla="*/ 17621 w 28575"/>
                  <a:gd name="connsiteY0" fmla="*/ 28099 h 28575"/>
                  <a:gd name="connsiteX1" fmla="*/ 28099 w 28575"/>
                  <a:gd name="connsiteY1" fmla="*/ 17621 h 28575"/>
                  <a:gd name="connsiteX2" fmla="*/ 17621 w 28575"/>
                  <a:gd name="connsiteY2" fmla="*/ 7144 h 28575"/>
                  <a:gd name="connsiteX3" fmla="*/ 7144 w 28575"/>
                  <a:gd name="connsiteY3" fmla="*/ 17621 h 28575"/>
                  <a:gd name="connsiteX4" fmla="*/ 17621 w 28575"/>
                  <a:gd name="connsiteY4" fmla="*/ 2809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28099"/>
                    </a:move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11">
                <a:extLst>
                  <a:ext uri="{FF2B5EF4-FFF2-40B4-BE49-F238E27FC236}">
                    <a16:creationId xmlns:a16="http://schemas.microsoft.com/office/drawing/2014/main" id="{94D5390E-FE16-41A4-AE2A-BDC6F254E607}"/>
                  </a:ext>
                </a:extLst>
              </p:cNvPr>
              <p:cNvSpPr/>
              <p:nvPr/>
            </p:nvSpPr>
            <p:spPr>
              <a:xfrm>
                <a:off x="6133624" y="2769394"/>
                <a:ext cx="38100" cy="38100"/>
              </a:xfrm>
              <a:custGeom>
                <a:avLst/>
                <a:gdLst>
                  <a:gd name="connsiteX0" fmla="*/ 33814 w 38100"/>
                  <a:gd name="connsiteY0" fmla="*/ 20479 h 38100"/>
                  <a:gd name="connsiteX1" fmla="*/ 20479 w 38100"/>
                  <a:gd name="connsiteY1" fmla="*/ 7144 h 38100"/>
                  <a:gd name="connsiteX2" fmla="*/ 7144 w 38100"/>
                  <a:gd name="connsiteY2" fmla="*/ 20479 h 38100"/>
                  <a:gd name="connsiteX3" fmla="*/ 20479 w 38100"/>
                  <a:gd name="connsiteY3" fmla="*/ 33814 h 38100"/>
                  <a:gd name="connsiteX4" fmla="*/ 33814 w 38100"/>
                  <a:gd name="connsiteY4" fmla="*/ 2047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3814" y="20479"/>
                    </a:move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7146"/>
                      <a:pt x="3381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12">
                <a:extLst>
                  <a:ext uri="{FF2B5EF4-FFF2-40B4-BE49-F238E27FC236}">
                    <a16:creationId xmlns:a16="http://schemas.microsoft.com/office/drawing/2014/main" id="{81772A60-B0C3-4E82-89A7-7096F64D356B}"/>
                  </a:ext>
                </a:extLst>
              </p:cNvPr>
              <p:cNvSpPr/>
              <p:nvPr/>
            </p:nvSpPr>
            <p:spPr>
              <a:xfrm>
                <a:off x="5578316" y="3253264"/>
                <a:ext cx="28575" cy="28575"/>
              </a:xfrm>
              <a:custGeom>
                <a:avLst/>
                <a:gdLst>
                  <a:gd name="connsiteX0" fmla="*/ 18574 w 28575"/>
                  <a:gd name="connsiteY0" fmla="*/ 7144 h 28575"/>
                  <a:gd name="connsiteX1" fmla="*/ 7144 w 28575"/>
                  <a:gd name="connsiteY1" fmla="*/ 18574 h 28575"/>
                  <a:gd name="connsiteX2" fmla="*/ 18574 w 28575"/>
                  <a:gd name="connsiteY2" fmla="*/ 30004 h 28575"/>
                  <a:gd name="connsiteX3" fmla="*/ 30004 w 28575"/>
                  <a:gd name="connsiteY3" fmla="*/ 18574 h 28575"/>
                  <a:gd name="connsiteX4" fmla="*/ 18574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7144"/>
                    </a:move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13">
                <a:extLst>
                  <a:ext uri="{FF2B5EF4-FFF2-40B4-BE49-F238E27FC236}">
                    <a16:creationId xmlns:a16="http://schemas.microsoft.com/office/drawing/2014/main" id="{F2FA24F3-62B4-45E3-9852-D08BB6C61255}"/>
                  </a:ext>
                </a:extLst>
              </p:cNvPr>
              <p:cNvSpPr/>
              <p:nvPr/>
            </p:nvSpPr>
            <p:spPr>
              <a:xfrm>
                <a:off x="5571649" y="3619024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7144 h 28575"/>
                  <a:gd name="connsiteX2" fmla="*/ 7144 w 28575"/>
                  <a:gd name="connsiteY2" fmla="*/ 14764 h 28575"/>
                  <a:gd name="connsiteX3" fmla="*/ 14764 w 28575"/>
                  <a:gd name="connsiteY3" fmla="*/ 2238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0954"/>
                      <a:pt x="19526" y="7144"/>
                      <a:pt x="14764" y="7144"/>
                    </a:cubicBezTo>
                    <a:cubicBezTo>
                      <a:pt x="10954" y="7144"/>
                      <a:pt x="7144" y="10001"/>
                      <a:pt x="7144" y="14764"/>
                    </a:cubicBezTo>
                    <a:cubicBezTo>
                      <a:pt x="7144" y="18574"/>
                      <a:pt x="10001" y="22384"/>
                      <a:pt x="14764" y="22384"/>
                    </a:cubicBezTo>
                    <a:cubicBezTo>
                      <a:pt x="19526" y="21431"/>
                      <a:pt x="22384" y="18574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14">
                <a:extLst>
                  <a:ext uri="{FF2B5EF4-FFF2-40B4-BE49-F238E27FC236}">
                    <a16:creationId xmlns:a16="http://schemas.microsoft.com/office/drawing/2014/main" id="{825EB378-46F3-4C03-9FFB-70A6592F630D}"/>
                  </a:ext>
                </a:extLst>
              </p:cNvPr>
              <p:cNvSpPr/>
              <p:nvPr/>
            </p:nvSpPr>
            <p:spPr>
              <a:xfrm>
                <a:off x="5941219" y="4137184"/>
                <a:ext cx="28575" cy="28575"/>
              </a:xfrm>
              <a:custGeom>
                <a:avLst/>
                <a:gdLst>
                  <a:gd name="connsiteX0" fmla="*/ 16669 w 28575"/>
                  <a:gd name="connsiteY0" fmla="*/ 7144 h 28575"/>
                  <a:gd name="connsiteX1" fmla="*/ 7144 w 28575"/>
                  <a:gd name="connsiteY1" fmla="*/ 16669 h 28575"/>
                  <a:gd name="connsiteX2" fmla="*/ 16669 w 28575"/>
                  <a:gd name="connsiteY2" fmla="*/ 26194 h 28575"/>
                  <a:gd name="connsiteX3" fmla="*/ 26194 w 28575"/>
                  <a:gd name="connsiteY3" fmla="*/ 16669 h 28575"/>
                  <a:gd name="connsiteX4" fmla="*/ 16669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7144"/>
                    </a:move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1431"/>
                      <a:pt x="11906" y="26194"/>
                      <a:pt x="16669" y="26194"/>
                    </a:cubicBez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1906"/>
                      <a:pt x="22384" y="7144"/>
                      <a:pt x="1666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5">
                <a:extLst>
                  <a:ext uri="{FF2B5EF4-FFF2-40B4-BE49-F238E27FC236}">
                    <a16:creationId xmlns:a16="http://schemas.microsoft.com/office/drawing/2014/main" id="{C5C21F35-CEFA-4E95-8703-7E445539EF1A}"/>
                  </a:ext>
                </a:extLst>
              </p:cNvPr>
              <p:cNvSpPr/>
              <p:nvPr/>
            </p:nvSpPr>
            <p:spPr>
              <a:xfrm>
                <a:off x="6075521" y="3037999"/>
                <a:ext cx="38100" cy="38100"/>
              </a:xfrm>
              <a:custGeom>
                <a:avLst/>
                <a:gdLst>
                  <a:gd name="connsiteX0" fmla="*/ 7144 w 38100"/>
                  <a:gd name="connsiteY0" fmla="*/ 20479 h 38100"/>
                  <a:gd name="connsiteX1" fmla="*/ 20479 w 38100"/>
                  <a:gd name="connsiteY1" fmla="*/ 33814 h 38100"/>
                  <a:gd name="connsiteX2" fmla="*/ 33814 w 38100"/>
                  <a:gd name="connsiteY2" fmla="*/ 20479 h 38100"/>
                  <a:gd name="connsiteX3" fmla="*/ 20479 w 38100"/>
                  <a:gd name="connsiteY3" fmla="*/ 7144 h 38100"/>
                  <a:gd name="connsiteX4" fmla="*/ 7144 w 38100"/>
                  <a:gd name="connsiteY4" fmla="*/ 2047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7144" y="20479"/>
                    </a:move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3811" y="7144"/>
                      <a:pt x="7144" y="13811"/>
                      <a:pt x="714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6">
                <a:extLst>
                  <a:ext uri="{FF2B5EF4-FFF2-40B4-BE49-F238E27FC236}">
                    <a16:creationId xmlns:a16="http://schemas.microsoft.com/office/drawing/2014/main" id="{A6123DE7-894E-44BC-A019-4A0E48BA1A98}"/>
                  </a:ext>
                </a:extLst>
              </p:cNvPr>
              <p:cNvSpPr/>
              <p:nvPr/>
            </p:nvSpPr>
            <p:spPr>
              <a:xfrm>
                <a:off x="5909786" y="3152299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7">
                <a:extLst>
                  <a:ext uri="{FF2B5EF4-FFF2-40B4-BE49-F238E27FC236}">
                    <a16:creationId xmlns:a16="http://schemas.microsoft.com/office/drawing/2014/main" id="{AAC02D98-A389-41B3-94A9-9A1EA77A1A00}"/>
                  </a:ext>
                </a:extLst>
              </p:cNvPr>
              <p:cNvSpPr/>
              <p:nvPr/>
            </p:nvSpPr>
            <p:spPr>
              <a:xfrm>
                <a:off x="5516404" y="3698081"/>
                <a:ext cx="28575" cy="28575"/>
              </a:xfrm>
              <a:custGeom>
                <a:avLst/>
                <a:gdLst>
                  <a:gd name="connsiteX0" fmla="*/ 15716 w 28575"/>
                  <a:gd name="connsiteY0" fmla="*/ 7144 h 28575"/>
                  <a:gd name="connsiteX1" fmla="*/ 7144 w 28575"/>
                  <a:gd name="connsiteY1" fmla="*/ 15716 h 28575"/>
                  <a:gd name="connsiteX2" fmla="*/ 15716 w 28575"/>
                  <a:gd name="connsiteY2" fmla="*/ 24289 h 28575"/>
                  <a:gd name="connsiteX3" fmla="*/ 24289 w 28575"/>
                  <a:gd name="connsiteY3" fmla="*/ 15716 h 28575"/>
                  <a:gd name="connsiteX4" fmla="*/ 15716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5716" y="7144"/>
                    </a:move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001"/>
                      <a:pt x="20479" y="7144"/>
                      <a:pt x="1571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8">
                <a:extLst>
                  <a:ext uri="{FF2B5EF4-FFF2-40B4-BE49-F238E27FC236}">
                    <a16:creationId xmlns:a16="http://schemas.microsoft.com/office/drawing/2014/main" id="{727CDA0F-709A-492B-BBCB-FBFACCF3F549}"/>
                  </a:ext>
                </a:extLst>
              </p:cNvPr>
              <p:cNvSpPr/>
              <p:nvPr/>
            </p:nvSpPr>
            <p:spPr>
              <a:xfrm>
                <a:off x="5679281" y="3343751"/>
                <a:ext cx="28575" cy="28575"/>
              </a:xfrm>
              <a:custGeom>
                <a:avLst/>
                <a:gdLst>
                  <a:gd name="connsiteX0" fmla="*/ 30004 w 28575"/>
                  <a:gd name="connsiteY0" fmla="*/ 18574 h 28575"/>
                  <a:gd name="connsiteX1" fmla="*/ 18574 w 28575"/>
                  <a:gd name="connsiteY1" fmla="*/ 7144 h 28575"/>
                  <a:gd name="connsiteX2" fmla="*/ 7144 w 28575"/>
                  <a:gd name="connsiteY2" fmla="*/ 18574 h 28575"/>
                  <a:gd name="connsiteX3" fmla="*/ 18574 w 28575"/>
                  <a:gd name="connsiteY3" fmla="*/ 30004 h 28575"/>
                  <a:gd name="connsiteX4" fmla="*/ 3000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30004" y="18574"/>
                    </a:move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7144" y="24289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9">
                <a:extLst>
                  <a:ext uri="{FF2B5EF4-FFF2-40B4-BE49-F238E27FC236}">
                    <a16:creationId xmlns:a16="http://schemas.microsoft.com/office/drawing/2014/main" id="{F3627F75-98E4-465F-A96E-B2FB320B52A8}"/>
                  </a:ext>
                </a:extLst>
              </p:cNvPr>
              <p:cNvSpPr/>
              <p:nvPr/>
            </p:nvSpPr>
            <p:spPr>
              <a:xfrm>
                <a:off x="5951696" y="3265646"/>
                <a:ext cx="28575" cy="28575"/>
              </a:xfrm>
              <a:custGeom>
                <a:avLst/>
                <a:gdLst>
                  <a:gd name="connsiteX0" fmla="*/ 30004 w 28575"/>
                  <a:gd name="connsiteY0" fmla="*/ 18574 h 28575"/>
                  <a:gd name="connsiteX1" fmla="*/ 18574 w 28575"/>
                  <a:gd name="connsiteY1" fmla="*/ 7144 h 28575"/>
                  <a:gd name="connsiteX2" fmla="*/ 7144 w 28575"/>
                  <a:gd name="connsiteY2" fmla="*/ 18574 h 28575"/>
                  <a:gd name="connsiteX3" fmla="*/ 18574 w 28575"/>
                  <a:gd name="connsiteY3" fmla="*/ 30004 h 28575"/>
                  <a:gd name="connsiteX4" fmla="*/ 3000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30004" y="18574"/>
                    </a:move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7144" y="24289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20">
                <a:extLst>
                  <a:ext uri="{FF2B5EF4-FFF2-40B4-BE49-F238E27FC236}">
                    <a16:creationId xmlns:a16="http://schemas.microsoft.com/office/drawing/2014/main" id="{8C005081-D1EC-4280-AFE2-3B673E4245B1}"/>
                  </a:ext>
                </a:extLst>
              </p:cNvPr>
              <p:cNvSpPr/>
              <p:nvPr/>
            </p:nvSpPr>
            <p:spPr>
              <a:xfrm>
                <a:off x="5435441" y="3113246"/>
                <a:ext cx="28575" cy="28575"/>
              </a:xfrm>
              <a:custGeom>
                <a:avLst/>
                <a:gdLst>
                  <a:gd name="connsiteX0" fmla="*/ 18574 w 28575"/>
                  <a:gd name="connsiteY0" fmla="*/ 30004 h 28575"/>
                  <a:gd name="connsiteX1" fmla="*/ 30004 w 28575"/>
                  <a:gd name="connsiteY1" fmla="*/ 18574 h 28575"/>
                  <a:gd name="connsiteX2" fmla="*/ 18574 w 28575"/>
                  <a:gd name="connsiteY2" fmla="*/ 7144 h 28575"/>
                  <a:gd name="connsiteX3" fmla="*/ 7144 w 28575"/>
                  <a:gd name="connsiteY3" fmla="*/ 18574 h 28575"/>
                  <a:gd name="connsiteX4" fmla="*/ 18574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30004"/>
                    </a:moveTo>
                    <a:cubicBezTo>
                      <a:pt x="24289" y="30004"/>
                      <a:pt x="30004" y="25241"/>
                      <a:pt x="30004" y="18574"/>
                    </a:cubicBez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8096" y="25241"/>
                      <a:pt x="12859" y="30004"/>
                      <a:pt x="1857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21">
                <a:extLst>
                  <a:ext uri="{FF2B5EF4-FFF2-40B4-BE49-F238E27FC236}">
                    <a16:creationId xmlns:a16="http://schemas.microsoft.com/office/drawing/2014/main" id="{36804D91-5A0B-4CB7-9792-1B892F9B65E6}"/>
                  </a:ext>
                </a:extLst>
              </p:cNvPr>
              <p:cNvSpPr/>
              <p:nvPr/>
            </p:nvSpPr>
            <p:spPr>
              <a:xfrm>
                <a:off x="6027896" y="3622834"/>
                <a:ext cx="28575" cy="28575"/>
              </a:xfrm>
              <a:custGeom>
                <a:avLst/>
                <a:gdLst>
                  <a:gd name="connsiteX0" fmla="*/ 16669 w 28575"/>
                  <a:gd name="connsiteY0" fmla="*/ 7144 h 28575"/>
                  <a:gd name="connsiteX1" fmla="*/ 7144 w 28575"/>
                  <a:gd name="connsiteY1" fmla="*/ 16669 h 28575"/>
                  <a:gd name="connsiteX2" fmla="*/ 16669 w 28575"/>
                  <a:gd name="connsiteY2" fmla="*/ 26194 h 28575"/>
                  <a:gd name="connsiteX3" fmla="*/ 26194 w 28575"/>
                  <a:gd name="connsiteY3" fmla="*/ 16669 h 28575"/>
                  <a:gd name="connsiteX4" fmla="*/ 16669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7144"/>
                    </a:moveTo>
                    <a:cubicBezTo>
                      <a:pt x="11906" y="7144"/>
                      <a:pt x="7144" y="10954"/>
                      <a:pt x="7144" y="16669"/>
                    </a:cubicBezTo>
                    <a:cubicBezTo>
                      <a:pt x="7144" y="22384"/>
                      <a:pt x="10954" y="26194"/>
                      <a:pt x="16669" y="26194"/>
                    </a:cubicBezTo>
                    <a:cubicBezTo>
                      <a:pt x="22384" y="26194"/>
                      <a:pt x="26194" y="22384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22">
                <a:extLst>
                  <a:ext uri="{FF2B5EF4-FFF2-40B4-BE49-F238E27FC236}">
                    <a16:creationId xmlns:a16="http://schemas.microsoft.com/office/drawing/2014/main" id="{4D873E1D-C603-4CC0-A1C2-243299E92E7A}"/>
                  </a:ext>
                </a:extLst>
              </p:cNvPr>
              <p:cNvSpPr/>
              <p:nvPr/>
            </p:nvSpPr>
            <p:spPr>
              <a:xfrm>
                <a:off x="5681186" y="2920841"/>
                <a:ext cx="66675" cy="66675"/>
              </a:xfrm>
              <a:custGeom>
                <a:avLst/>
                <a:gdLst>
                  <a:gd name="connsiteX0" fmla="*/ 35719 w 66675"/>
                  <a:gd name="connsiteY0" fmla="*/ 64294 h 66675"/>
                  <a:gd name="connsiteX1" fmla="*/ 64294 w 66675"/>
                  <a:gd name="connsiteY1" fmla="*/ 35719 h 66675"/>
                  <a:gd name="connsiteX2" fmla="*/ 35719 w 66675"/>
                  <a:gd name="connsiteY2" fmla="*/ 7144 h 66675"/>
                  <a:gd name="connsiteX3" fmla="*/ 7144 w 66675"/>
                  <a:gd name="connsiteY3" fmla="*/ 35719 h 66675"/>
                  <a:gd name="connsiteX4" fmla="*/ 35719 w 66675"/>
                  <a:gd name="connsiteY4" fmla="*/ 6429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5719" y="64294"/>
                    </a:moveTo>
                    <a:cubicBezTo>
                      <a:pt x="50959" y="64294"/>
                      <a:pt x="64294" y="51911"/>
                      <a:pt x="64294" y="35719"/>
                    </a:cubicBezTo>
                    <a:cubicBezTo>
                      <a:pt x="64294" y="19526"/>
                      <a:pt x="51911" y="7144"/>
                      <a:pt x="35719" y="7144"/>
                    </a:cubicBezTo>
                    <a:cubicBezTo>
                      <a:pt x="20479" y="7144"/>
                      <a:pt x="7144" y="19526"/>
                      <a:pt x="7144" y="35719"/>
                    </a:cubicBezTo>
                    <a:cubicBezTo>
                      <a:pt x="7144" y="51911"/>
                      <a:pt x="19526" y="64294"/>
                      <a:pt x="35719" y="64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23">
                <a:extLst>
                  <a:ext uri="{FF2B5EF4-FFF2-40B4-BE49-F238E27FC236}">
                    <a16:creationId xmlns:a16="http://schemas.microsoft.com/office/drawing/2014/main" id="{F6447D3D-5002-461D-8A84-96A8899CCDE8}"/>
                  </a:ext>
                </a:extLst>
              </p:cNvPr>
              <p:cNvSpPr/>
              <p:nvPr/>
            </p:nvSpPr>
            <p:spPr>
              <a:xfrm>
                <a:off x="6041231" y="4157186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6669" y="18574"/>
                      <a:pt x="18574" y="15716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24">
                <a:extLst>
                  <a:ext uri="{FF2B5EF4-FFF2-40B4-BE49-F238E27FC236}">
                    <a16:creationId xmlns:a16="http://schemas.microsoft.com/office/drawing/2014/main" id="{602EC40E-F8ED-4C3C-9234-BA5A2989617A}"/>
                  </a:ext>
                </a:extLst>
              </p:cNvPr>
              <p:cNvSpPr/>
              <p:nvPr/>
            </p:nvSpPr>
            <p:spPr>
              <a:xfrm>
                <a:off x="6189821" y="2763679"/>
                <a:ext cx="38100" cy="38100"/>
              </a:xfrm>
              <a:custGeom>
                <a:avLst/>
                <a:gdLst>
                  <a:gd name="connsiteX0" fmla="*/ 31909 w 38100"/>
                  <a:gd name="connsiteY0" fmla="*/ 19526 h 38100"/>
                  <a:gd name="connsiteX1" fmla="*/ 19526 w 38100"/>
                  <a:gd name="connsiteY1" fmla="*/ 7144 h 38100"/>
                  <a:gd name="connsiteX2" fmla="*/ 7144 w 38100"/>
                  <a:gd name="connsiteY2" fmla="*/ 19526 h 38100"/>
                  <a:gd name="connsiteX3" fmla="*/ 19526 w 38100"/>
                  <a:gd name="connsiteY3" fmla="*/ 31909 h 38100"/>
                  <a:gd name="connsiteX4" fmla="*/ 31909 w 38100"/>
                  <a:gd name="connsiteY4" fmla="*/ 1952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1909" y="19526"/>
                    </a:move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ubicBezTo>
                      <a:pt x="26194" y="31909"/>
                      <a:pt x="31909" y="26194"/>
                      <a:pt x="31909" y="195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5">
                <a:extLst>
                  <a:ext uri="{FF2B5EF4-FFF2-40B4-BE49-F238E27FC236}">
                    <a16:creationId xmlns:a16="http://schemas.microsoft.com/office/drawing/2014/main" id="{D07DCA0C-E754-4444-9CC7-952E80F01784}"/>
                  </a:ext>
                </a:extLst>
              </p:cNvPr>
              <p:cNvSpPr/>
              <p:nvPr/>
            </p:nvSpPr>
            <p:spPr>
              <a:xfrm>
                <a:off x="5636419" y="3418046"/>
                <a:ext cx="28575" cy="28575"/>
              </a:xfrm>
              <a:custGeom>
                <a:avLst/>
                <a:gdLst>
                  <a:gd name="connsiteX0" fmla="*/ 18574 w 28575"/>
                  <a:gd name="connsiteY0" fmla="*/ 7144 h 28575"/>
                  <a:gd name="connsiteX1" fmla="*/ 7144 w 28575"/>
                  <a:gd name="connsiteY1" fmla="*/ 18574 h 28575"/>
                  <a:gd name="connsiteX2" fmla="*/ 18574 w 28575"/>
                  <a:gd name="connsiteY2" fmla="*/ 30004 h 28575"/>
                  <a:gd name="connsiteX3" fmla="*/ 30004 w 28575"/>
                  <a:gd name="connsiteY3" fmla="*/ 18574 h 28575"/>
                  <a:gd name="connsiteX4" fmla="*/ 18574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7144"/>
                    </a:move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6">
                <a:extLst>
                  <a:ext uri="{FF2B5EF4-FFF2-40B4-BE49-F238E27FC236}">
                    <a16:creationId xmlns:a16="http://schemas.microsoft.com/office/drawing/2014/main" id="{CFDFB5BA-246B-4861-8FD6-F790247D9CB5}"/>
                  </a:ext>
                </a:extLst>
              </p:cNvPr>
              <p:cNvSpPr/>
              <p:nvPr/>
            </p:nvSpPr>
            <p:spPr>
              <a:xfrm>
                <a:off x="5991701" y="4151471"/>
                <a:ext cx="28575" cy="28575"/>
              </a:xfrm>
              <a:custGeom>
                <a:avLst/>
                <a:gdLst>
                  <a:gd name="connsiteX0" fmla="*/ 7144 w 28575"/>
                  <a:gd name="connsiteY0" fmla="*/ 14764 h 28575"/>
                  <a:gd name="connsiteX1" fmla="*/ 14764 w 28575"/>
                  <a:gd name="connsiteY1" fmla="*/ 22384 h 28575"/>
                  <a:gd name="connsiteX2" fmla="*/ 22384 w 28575"/>
                  <a:gd name="connsiteY2" fmla="*/ 14764 h 28575"/>
                  <a:gd name="connsiteX3" fmla="*/ 14764 w 28575"/>
                  <a:gd name="connsiteY3" fmla="*/ 7144 h 28575"/>
                  <a:gd name="connsiteX4" fmla="*/ 714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4764"/>
                    </a:moveTo>
                    <a:cubicBezTo>
                      <a:pt x="7144" y="18574"/>
                      <a:pt x="10001" y="22384"/>
                      <a:pt x="14764" y="22384"/>
                    </a:cubicBezTo>
                    <a:cubicBezTo>
                      <a:pt x="19526" y="22384"/>
                      <a:pt x="22384" y="19526"/>
                      <a:pt x="22384" y="14764"/>
                    </a:cubicBezTo>
                    <a:cubicBezTo>
                      <a:pt x="22384" y="10001"/>
                      <a:pt x="19526" y="7144"/>
                      <a:pt x="14764" y="7144"/>
                    </a:cubicBezTo>
                    <a:cubicBezTo>
                      <a:pt x="10001" y="7144"/>
                      <a:pt x="7144" y="10954"/>
                      <a:pt x="714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7">
                <a:extLst>
                  <a:ext uri="{FF2B5EF4-FFF2-40B4-BE49-F238E27FC236}">
                    <a16:creationId xmlns:a16="http://schemas.microsoft.com/office/drawing/2014/main" id="{D567EAA1-16A6-446E-9EF3-E1270C2E53D7}"/>
                  </a:ext>
                </a:extLst>
              </p:cNvPr>
              <p:cNvSpPr/>
              <p:nvPr/>
            </p:nvSpPr>
            <p:spPr>
              <a:xfrm>
                <a:off x="5809774" y="4265771"/>
                <a:ext cx="19050" cy="19050"/>
              </a:xfrm>
              <a:custGeom>
                <a:avLst/>
                <a:gdLst>
                  <a:gd name="connsiteX0" fmla="*/ 7144 w 19050"/>
                  <a:gd name="connsiteY0" fmla="*/ 13811 h 19050"/>
                  <a:gd name="connsiteX1" fmla="*/ 13811 w 19050"/>
                  <a:gd name="connsiteY1" fmla="*/ 20479 h 19050"/>
                  <a:gd name="connsiteX2" fmla="*/ 20479 w 19050"/>
                  <a:gd name="connsiteY2" fmla="*/ 13811 h 19050"/>
                  <a:gd name="connsiteX3" fmla="*/ 13811 w 19050"/>
                  <a:gd name="connsiteY3" fmla="*/ 7144 h 19050"/>
                  <a:gd name="connsiteX4" fmla="*/ 7144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3811"/>
                    </a:move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8">
                <a:extLst>
                  <a:ext uri="{FF2B5EF4-FFF2-40B4-BE49-F238E27FC236}">
                    <a16:creationId xmlns:a16="http://schemas.microsoft.com/office/drawing/2014/main" id="{0B2374CA-A86D-4043-9B23-8455AF8FD116}"/>
                  </a:ext>
                </a:extLst>
              </p:cNvPr>
              <p:cNvSpPr/>
              <p:nvPr/>
            </p:nvSpPr>
            <p:spPr>
              <a:xfrm>
                <a:off x="5965984" y="3198971"/>
                <a:ext cx="19050" cy="19050"/>
              </a:xfrm>
              <a:custGeom>
                <a:avLst/>
                <a:gdLst>
                  <a:gd name="connsiteX0" fmla="*/ 20479 w 19050"/>
                  <a:gd name="connsiteY0" fmla="*/ 13811 h 19050"/>
                  <a:gd name="connsiteX1" fmla="*/ 13811 w 19050"/>
                  <a:gd name="connsiteY1" fmla="*/ 7144 h 19050"/>
                  <a:gd name="connsiteX2" fmla="*/ 7144 w 19050"/>
                  <a:gd name="connsiteY2" fmla="*/ 13811 h 19050"/>
                  <a:gd name="connsiteX3" fmla="*/ 13811 w 19050"/>
                  <a:gd name="connsiteY3" fmla="*/ 20479 h 19050"/>
                  <a:gd name="connsiteX4" fmla="*/ 20479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20479" y="13811"/>
                    </a:move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19526"/>
                      <a:pt x="20479" y="16669"/>
                      <a:pt x="20479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9">
                <a:extLst>
                  <a:ext uri="{FF2B5EF4-FFF2-40B4-BE49-F238E27FC236}">
                    <a16:creationId xmlns:a16="http://schemas.microsoft.com/office/drawing/2014/main" id="{BBF6987C-EFB0-4EEF-BF5C-0B1A2F4A8FD3}"/>
                  </a:ext>
                </a:extLst>
              </p:cNvPr>
              <p:cNvSpPr/>
              <p:nvPr/>
            </p:nvSpPr>
            <p:spPr>
              <a:xfrm>
                <a:off x="5540216" y="3513296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30">
                <a:extLst>
                  <a:ext uri="{FF2B5EF4-FFF2-40B4-BE49-F238E27FC236}">
                    <a16:creationId xmlns:a16="http://schemas.microsoft.com/office/drawing/2014/main" id="{A76F792A-A0BC-4D31-8420-C7F90375C47E}"/>
                  </a:ext>
                </a:extLst>
              </p:cNvPr>
              <p:cNvSpPr/>
              <p:nvPr/>
            </p:nvSpPr>
            <p:spPr>
              <a:xfrm>
                <a:off x="5640229" y="3940016"/>
                <a:ext cx="19050" cy="19050"/>
              </a:xfrm>
              <a:custGeom>
                <a:avLst/>
                <a:gdLst>
                  <a:gd name="connsiteX0" fmla="*/ 12859 w 19050"/>
                  <a:gd name="connsiteY0" fmla="*/ 7144 h 19050"/>
                  <a:gd name="connsiteX1" fmla="*/ 7144 w 19050"/>
                  <a:gd name="connsiteY1" fmla="*/ 12859 h 19050"/>
                  <a:gd name="connsiteX2" fmla="*/ 12859 w 19050"/>
                  <a:gd name="connsiteY2" fmla="*/ 18574 h 19050"/>
                  <a:gd name="connsiteX3" fmla="*/ 18574 w 19050"/>
                  <a:gd name="connsiteY3" fmla="*/ 12859 h 19050"/>
                  <a:gd name="connsiteX4" fmla="*/ 12859 w 19050"/>
                  <a:gd name="connsiteY4" fmla="*/ 714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7144"/>
                    </a:move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31">
                <a:extLst>
                  <a:ext uri="{FF2B5EF4-FFF2-40B4-BE49-F238E27FC236}">
                    <a16:creationId xmlns:a16="http://schemas.microsoft.com/office/drawing/2014/main" id="{45C72C2F-982B-4F14-88AB-4DEE7B514624}"/>
                  </a:ext>
                </a:extLst>
              </p:cNvPr>
              <p:cNvSpPr/>
              <p:nvPr/>
            </p:nvSpPr>
            <p:spPr>
              <a:xfrm>
                <a:off x="5954554" y="3885724"/>
                <a:ext cx="47625" cy="38100"/>
              </a:xfrm>
              <a:custGeom>
                <a:avLst/>
                <a:gdLst>
                  <a:gd name="connsiteX0" fmla="*/ 7144 w 47625"/>
                  <a:gd name="connsiteY0" fmla="*/ 17621 h 38100"/>
                  <a:gd name="connsiteX1" fmla="*/ 14764 w 47625"/>
                  <a:gd name="connsiteY1" fmla="*/ 25241 h 38100"/>
                  <a:gd name="connsiteX2" fmla="*/ 16669 w 47625"/>
                  <a:gd name="connsiteY2" fmla="*/ 25241 h 38100"/>
                  <a:gd name="connsiteX3" fmla="*/ 29051 w 47625"/>
                  <a:gd name="connsiteY3" fmla="*/ 33814 h 38100"/>
                  <a:gd name="connsiteX4" fmla="*/ 42386 w 47625"/>
                  <a:gd name="connsiteY4" fmla="*/ 20479 h 38100"/>
                  <a:gd name="connsiteX5" fmla="*/ 29051 w 47625"/>
                  <a:gd name="connsiteY5" fmla="*/ 7144 h 38100"/>
                  <a:gd name="connsiteX6" fmla="*/ 18574 w 47625"/>
                  <a:gd name="connsiteY6" fmla="*/ 11906 h 38100"/>
                  <a:gd name="connsiteX7" fmla="*/ 14764 w 47625"/>
                  <a:gd name="connsiteY7" fmla="*/ 10954 h 38100"/>
                  <a:gd name="connsiteX8" fmla="*/ 7144 w 47625"/>
                  <a:gd name="connsiteY8" fmla="*/ 1762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7144" y="17621"/>
                    </a:moveTo>
                    <a:cubicBezTo>
                      <a:pt x="7144" y="21431"/>
                      <a:pt x="10001" y="25241"/>
                      <a:pt x="14764" y="25241"/>
                    </a:cubicBezTo>
                    <a:cubicBezTo>
                      <a:pt x="15716" y="25241"/>
                      <a:pt x="15716" y="25241"/>
                      <a:pt x="16669" y="25241"/>
                    </a:cubicBezTo>
                    <a:cubicBezTo>
                      <a:pt x="18574" y="30004"/>
                      <a:pt x="23336" y="33814"/>
                      <a:pt x="29051" y="33814"/>
                    </a:cubicBezTo>
                    <a:cubicBezTo>
                      <a:pt x="36671" y="33814"/>
                      <a:pt x="42386" y="28099"/>
                      <a:pt x="42386" y="20479"/>
                    </a:cubicBezTo>
                    <a:cubicBezTo>
                      <a:pt x="42386" y="12859"/>
                      <a:pt x="36671" y="7144"/>
                      <a:pt x="29051" y="7144"/>
                    </a:cubicBezTo>
                    <a:cubicBezTo>
                      <a:pt x="25241" y="7144"/>
                      <a:pt x="21431" y="9049"/>
                      <a:pt x="18574" y="11906"/>
                    </a:cubicBezTo>
                    <a:cubicBezTo>
                      <a:pt x="17621" y="10954"/>
                      <a:pt x="15716" y="10954"/>
                      <a:pt x="14764" y="10954"/>
                    </a:cubicBezTo>
                    <a:cubicBezTo>
                      <a:pt x="10954" y="10001"/>
                      <a:pt x="7144" y="13811"/>
                      <a:pt x="7144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32">
                <a:extLst>
                  <a:ext uri="{FF2B5EF4-FFF2-40B4-BE49-F238E27FC236}">
                    <a16:creationId xmlns:a16="http://schemas.microsoft.com/office/drawing/2014/main" id="{23AB0B20-B639-45F2-AD68-B4462E2825C0}"/>
                  </a:ext>
                </a:extLst>
              </p:cNvPr>
              <p:cNvSpPr/>
              <p:nvPr/>
            </p:nvSpPr>
            <p:spPr>
              <a:xfrm>
                <a:off x="6050756" y="3398044"/>
                <a:ext cx="19050" cy="19050"/>
              </a:xfrm>
              <a:custGeom>
                <a:avLst/>
                <a:gdLst>
                  <a:gd name="connsiteX0" fmla="*/ 16669 w 19050"/>
                  <a:gd name="connsiteY0" fmla="*/ 11906 h 19050"/>
                  <a:gd name="connsiteX1" fmla="*/ 11906 w 19050"/>
                  <a:gd name="connsiteY1" fmla="*/ 7144 h 19050"/>
                  <a:gd name="connsiteX2" fmla="*/ 7144 w 19050"/>
                  <a:gd name="connsiteY2" fmla="*/ 11906 h 19050"/>
                  <a:gd name="connsiteX3" fmla="*/ 11906 w 19050"/>
                  <a:gd name="connsiteY3" fmla="*/ 16669 h 19050"/>
                  <a:gd name="connsiteX4" fmla="*/ 16669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6669" y="11906"/>
                    </a:move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7621"/>
                      <a:pt x="16669" y="14764"/>
                      <a:pt x="16669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33">
                <a:extLst>
                  <a:ext uri="{FF2B5EF4-FFF2-40B4-BE49-F238E27FC236}">
                    <a16:creationId xmlns:a16="http://schemas.microsoft.com/office/drawing/2014/main" id="{77A11A1E-8668-4F38-B7F3-1D2A7EB22124}"/>
                  </a:ext>
                </a:extLst>
              </p:cNvPr>
              <p:cNvSpPr/>
              <p:nvPr/>
            </p:nvSpPr>
            <p:spPr>
              <a:xfrm>
                <a:off x="5799296" y="4277201"/>
                <a:ext cx="142875" cy="123825"/>
              </a:xfrm>
              <a:custGeom>
                <a:avLst/>
                <a:gdLst>
                  <a:gd name="connsiteX0" fmla="*/ 109061 w 142875"/>
                  <a:gd name="connsiteY0" fmla="*/ 26194 h 123825"/>
                  <a:gd name="connsiteX1" fmla="*/ 95726 w 142875"/>
                  <a:gd name="connsiteY1" fmla="*/ 29051 h 123825"/>
                  <a:gd name="connsiteX2" fmla="*/ 81439 w 142875"/>
                  <a:gd name="connsiteY2" fmla="*/ 25241 h 123825"/>
                  <a:gd name="connsiteX3" fmla="*/ 79534 w 142875"/>
                  <a:gd name="connsiteY3" fmla="*/ 25241 h 123825"/>
                  <a:gd name="connsiteX4" fmla="*/ 82391 w 142875"/>
                  <a:gd name="connsiteY4" fmla="*/ 17621 h 123825"/>
                  <a:gd name="connsiteX5" fmla="*/ 71914 w 142875"/>
                  <a:gd name="connsiteY5" fmla="*/ 7144 h 123825"/>
                  <a:gd name="connsiteX6" fmla="*/ 61436 w 142875"/>
                  <a:gd name="connsiteY6" fmla="*/ 17621 h 123825"/>
                  <a:gd name="connsiteX7" fmla="*/ 69056 w 142875"/>
                  <a:gd name="connsiteY7" fmla="*/ 28099 h 123825"/>
                  <a:gd name="connsiteX8" fmla="*/ 52864 w 142875"/>
                  <a:gd name="connsiteY8" fmla="*/ 47149 h 123825"/>
                  <a:gd name="connsiteX9" fmla="*/ 49054 w 142875"/>
                  <a:gd name="connsiteY9" fmla="*/ 46196 h 123825"/>
                  <a:gd name="connsiteX10" fmla="*/ 48101 w 142875"/>
                  <a:gd name="connsiteY10" fmla="*/ 45244 h 123825"/>
                  <a:gd name="connsiteX11" fmla="*/ 55721 w 142875"/>
                  <a:gd name="connsiteY11" fmla="*/ 30956 h 123825"/>
                  <a:gd name="connsiteX12" fmla="*/ 39529 w 142875"/>
                  <a:gd name="connsiteY12" fmla="*/ 14764 h 123825"/>
                  <a:gd name="connsiteX13" fmla="*/ 23336 w 142875"/>
                  <a:gd name="connsiteY13" fmla="*/ 30956 h 123825"/>
                  <a:gd name="connsiteX14" fmla="*/ 23336 w 142875"/>
                  <a:gd name="connsiteY14" fmla="*/ 34766 h 123825"/>
                  <a:gd name="connsiteX15" fmla="*/ 7144 w 142875"/>
                  <a:gd name="connsiteY15" fmla="*/ 55721 h 123825"/>
                  <a:gd name="connsiteX16" fmla="*/ 25241 w 142875"/>
                  <a:gd name="connsiteY16" fmla="*/ 76676 h 123825"/>
                  <a:gd name="connsiteX17" fmla="*/ 34766 w 142875"/>
                  <a:gd name="connsiteY17" fmla="*/ 87154 h 123825"/>
                  <a:gd name="connsiteX18" fmla="*/ 34766 w 142875"/>
                  <a:gd name="connsiteY18" fmla="*/ 90011 h 123825"/>
                  <a:gd name="connsiteX19" fmla="*/ 58579 w 142875"/>
                  <a:gd name="connsiteY19" fmla="*/ 113824 h 123825"/>
                  <a:gd name="connsiteX20" fmla="*/ 81439 w 142875"/>
                  <a:gd name="connsiteY20" fmla="*/ 94774 h 123825"/>
                  <a:gd name="connsiteX21" fmla="*/ 82391 w 142875"/>
                  <a:gd name="connsiteY21" fmla="*/ 94774 h 123825"/>
                  <a:gd name="connsiteX22" fmla="*/ 80486 w 142875"/>
                  <a:gd name="connsiteY22" fmla="*/ 100489 h 123825"/>
                  <a:gd name="connsiteX23" fmla="*/ 79534 w 142875"/>
                  <a:gd name="connsiteY23" fmla="*/ 104299 h 123825"/>
                  <a:gd name="connsiteX24" fmla="*/ 80486 w 142875"/>
                  <a:gd name="connsiteY24" fmla="*/ 109061 h 123825"/>
                  <a:gd name="connsiteX25" fmla="*/ 99536 w 142875"/>
                  <a:gd name="connsiteY25" fmla="*/ 123349 h 123825"/>
                  <a:gd name="connsiteX26" fmla="*/ 119539 w 142875"/>
                  <a:gd name="connsiteY26" fmla="*/ 103346 h 123825"/>
                  <a:gd name="connsiteX27" fmla="*/ 110014 w 142875"/>
                  <a:gd name="connsiteY27" fmla="*/ 87154 h 123825"/>
                  <a:gd name="connsiteX28" fmla="*/ 139541 w 142875"/>
                  <a:gd name="connsiteY28" fmla="*/ 56674 h 123825"/>
                  <a:gd name="connsiteX29" fmla="*/ 109061 w 142875"/>
                  <a:gd name="connsiteY29" fmla="*/ 26194 h 123825"/>
                  <a:gd name="connsiteX30" fmla="*/ 94774 w 142875"/>
                  <a:gd name="connsiteY30" fmla="*/ 85249 h 123825"/>
                  <a:gd name="connsiteX31" fmla="*/ 94774 w 142875"/>
                  <a:gd name="connsiteY31" fmla="*/ 84296 h 123825"/>
                  <a:gd name="connsiteX32" fmla="*/ 96679 w 142875"/>
                  <a:gd name="connsiteY32" fmla="*/ 85249 h 123825"/>
                  <a:gd name="connsiteX33" fmla="*/ 94774 w 142875"/>
                  <a:gd name="connsiteY33" fmla="*/ 85249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2875" h="123825">
                    <a:moveTo>
                      <a:pt x="109061" y="26194"/>
                    </a:moveTo>
                    <a:cubicBezTo>
                      <a:pt x="104299" y="26194"/>
                      <a:pt x="99536" y="27146"/>
                      <a:pt x="95726" y="29051"/>
                    </a:cubicBezTo>
                    <a:cubicBezTo>
                      <a:pt x="91916" y="27146"/>
                      <a:pt x="87154" y="25241"/>
                      <a:pt x="81439" y="25241"/>
                    </a:cubicBezTo>
                    <a:cubicBezTo>
                      <a:pt x="80486" y="25241"/>
                      <a:pt x="79534" y="25241"/>
                      <a:pt x="79534" y="25241"/>
                    </a:cubicBezTo>
                    <a:cubicBezTo>
                      <a:pt x="81439" y="23336"/>
                      <a:pt x="82391" y="20479"/>
                      <a:pt x="82391" y="17621"/>
                    </a:cubicBezTo>
                    <a:cubicBezTo>
                      <a:pt x="82391" y="11906"/>
                      <a:pt x="77629" y="7144"/>
                      <a:pt x="71914" y="7144"/>
                    </a:cubicBezTo>
                    <a:cubicBezTo>
                      <a:pt x="66199" y="7144"/>
                      <a:pt x="61436" y="11906"/>
                      <a:pt x="61436" y="17621"/>
                    </a:cubicBezTo>
                    <a:cubicBezTo>
                      <a:pt x="61436" y="22384"/>
                      <a:pt x="65246" y="26194"/>
                      <a:pt x="69056" y="28099"/>
                    </a:cubicBezTo>
                    <a:cubicBezTo>
                      <a:pt x="61436" y="31909"/>
                      <a:pt x="55721" y="38576"/>
                      <a:pt x="52864" y="47149"/>
                    </a:cubicBezTo>
                    <a:cubicBezTo>
                      <a:pt x="51911" y="47149"/>
                      <a:pt x="50006" y="46196"/>
                      <a:pt x="49054" y="46196"/>
                    </a:cubicBezTo>
                    <a:cubicBezTo>
                      <a:pt x="49054" y="46196"/>
                      <a:pt x="49054" y="45244"/>
                      <a:pt x="48101" y="45244"/>
                    </a:cubicBezTo>
                    <a:cubicBezTo>
                      <a:pt x="52864" y="42386"/>
                      <a:pt x="55721" y="37624"/>
                      <a:pt x="55721" y="30956"/>
                    </a:cubicBezTo>
                    <a:cubicBezTo>
                      <a:pt x="55721" y="22384"/>
                      <a:pt x="48101" y="14764"/>
                      <a:pt x="39529" y="14764"/>
                    </a:cubicBezTo>
                    <a:cubicBezTo>
                      <a:pt x="30956" y="14764"/>
                      <a:pt x="23336" y="22384"/>
                      <a:pt x="23336" y="30956"/>
                    </a:cubicBezTo>
                    <a:cubicBezTo>
                      <a:pt x="23336" y="31909"/>
                      <a:pt x="23336" y="33814"/>
                      <a:pt x="23336" y="34766"/>
                    </a:cubicBezTo>
                    <a:cubicBezTo>
                      <a:pt x="13811" y="36671"/>
                      <a:pt x="7144" y="45244"/>
                      <a:pt x="7144" y="55721"/>
                    </a:cubicBezTo>
                    <a:cubicBezTo>
                      <a:pt x="7144" y="66199"/>
                      <a:pt x="14764" y="75724"/>
                      <a:pt x="25241" y="76676"/>
                    </a:cubicBezTo>
                    <a:cubicBezTo>
                      <a:pt x="27146" y="81439"/>
                      <a:pt x="30004" y="85249"/>
                      <a:pt x="34766" y="87154"/>
                    </a:cubicBezTo>
                    <a:cubicBezTo>
                      <a:pt x="34766" y="88106"/>
                      <a:pt x="34766" y="89059"/>
                      <a:pt x="34766" y="90011"/>
                    </a:cubicBezTo>
                    <a:cubicBezTo>
                      <a:pt x="34766" y="103346"/>
                      <a:pt x="45244" y="113824"/>
                      <a:pt x="58579" y="113824"/>
                    </a:cubicBezTo>
                    <a:cubicBezTo>
                      <a:pt x="70009" y="113824"/>
                      <a:pt x="79534" y="105251"/>
                      <a:pt x="81439" y="94774"/>
                    </a:cubicBezTo>
                    <a:cubicBezTo>
                      <a:pt x="81439" y="94774"/>
                      <a:pt x="82391" y="94774"/>
                      <a:pt x="82391" y="94774"/>
                    </a:cubicBezTo>
                    <a:cubicBezTo>
                      <a:pt x="81439" y="96679"/>
                      <a:pt x="80486" y="98584"/>
                      <a:pt x="80486" y="100489"/>
                    </a:cubicBezTo>
                    <a:cubicBezTo>
                      <a:pt x="79534" y="101441"/>
                      <a:pt x="79534" y="102394"/>
                      <a:pt x="79534" y="104299"/>
                    </a:cubicBezTo>
                    <a:cubicBezTo>
                      <a:pt x="79534" y="106204"/>
                      <a:pt x="80486" y="107156"/>
                      <a:pt x="80486" y="109061"/>
                    </a:cubicBezTo>
                    <a:cubicBezTo>
                      <a:pt x="82391" y="117634"/>
                      <a:pt x="90011" y="123349"/>
                      <a:pt x="99536" y="123349"/>
                    </a:cubicBezTo>
                    <a:cubicBezTo>
                      <a:pt x="110014" y="123349"/>
                      <a:pt x="119539" y="114776"/>
                      <a:pt x="119539" y="103346"/>
                    </a:cubicBezTo>
                    <a:cubicBezTo>
                      <a:pt x="119539" y="96679"/>
                      <a:pt x="115729" y="90011"/>
                      <a:pt x="110014" y="87154"/>
                    </a:cubicBezTo>
                    <a:cubicBezTo>
                      <a:pt x="126206" y="86201"/>
                      <a:pt x="139541" y="72866"/>
                      <a:pt x="139541" y="56674"/>
                    </a:cubicBezTo>
                    <a:cubicBezTo>
                      <a:pt x="140494" y="40481"/>
                      <a:pt x="126206" y="26194"/>
                      <a:pt x="109061" y="26194"/>
                    </a:cubicBezTo>
                    <a:close/>
                    <a:moveTo>
                      <a:pt x="94774" y="85249"/>
                    </a:moveTo>
                    <a:cubicBezTo>
                      <a:pt x="94774" y="85249"/>
                      <a:pt x="94774" y="84296"/>
                      <a:pt x="94774" y="84296"/>
                    </a:cubicBezTo>
                    <a:cubicBezTo>
                      <a:pt x="95726" y="84296"/>
                      <a:pt x="95726" y="85249"/>
                      <a:pt x="96679" y="85249"/>
                    </a:cubicBezTo>
                    <a:cubicBezTo>
                      <a:pt x="95726" y="85249"/>
                      <a:pt x="95726" y="85249"/>
                      <a:pt x="94774" y="852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34">
                <a:extLst>
                  <a:ext uri="{FF2B5EF4-FFF2-40B4-BE49-F238E27FC236}">
                    <a16:creationId xmlns:a16="http://schemas.microsoft.com/office/drawing/2014/main" id="{5EFE919F-ECB2-4DF2-B268-42A81035A446}"/>
                  </a:ext>
                </a:extLst>
              </p:cNvPr>
              <p:cNvSpPr/>
              <p:nvPr/>
            </p:nvSpPr>
            <p:spPr>
              <a:xfrm>
                <a:off x="5920160" y="3238976"/>
                <a:ext cx="28575" cy="28575"/>
              </a:xfrm>
              <a:custGeom>
                <a:avLst/>
                <a:gdLst>
                  <a:gd name="connsiteX0" fmla="*/ 18678 w 28575"/>
                  <a:gd name="connsiteY0" fmla="*/ 30004 h 28575"/>
                  <a:gd name="connsiteX1" fmla="*/ 30108 w 28575"/>
                  <a:gd name="connsiteY1" fmla="*/ 18574 h 28575"/>
                  <a:gd name="connsiteX2" fmla="*/ 18678 w 28575"/>
                  <a:gd name="connsiteY2" fmla="*/ 7144 h 28575"/>
                  <a:gd name="connsiteX3" fmla="*/ 7248 w 28575"/>
                  <a:gd name="connsiteY3" fmla="*/ 18574 h 28575"/>
                  <a:gd name="connsiteX4" fmla="*/ 18678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678" y="30004"/>
                    </a:moveTo>
                    <a:cubicBezTo>
                      <a:pt x="25345" y="30004"/>
                      <a:pt x="30108" y="25241"/>
                      <a:pt x="30108" y="18574"/>
                    </a:cubicBezTo>
                    <a:cubicBezTo>
                      <a:pt x="30108" y="11906"/>
                      <a:pt x="25345" y="7144"/>
                      <a:pt x="18678" y="7144"/>
                    </a:cubicBezTo>
                    <a:cubicBezTo>
                      <a:pt x="12010" y="7144"/>
                      <a:pt x="7248" y="11906"/>
                      <a:pt x="7248" y="18574"/>
                    </a:cubicBezTo>
                    <a:cubicBezTo>
                      <a:pt x="6295" y="24289"/>
                      <a:pt x="12010" y="30004"/>
                      <a:pt x="18678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5">
                <a:extLst>
                  <a:ext uri="{FF2B5EF4-FFF2-40B4-BE49-F238E27FC236}">
                    <a16:creationId xmlns:a16="http://schemas.microsoft.com/office/drawing/2014/main" id="{61C552B6-20FB-4164-B02F-9F7296634698}"/>
                  </a:ext>
                </a:extLst>
              </p:cNvPr>
              <p:cNvSpPr/>
              <p:nvPr/>
            </p:nvSpPr>
            <p:spPr>
              <a:xfrm>
                <a:off x="5753576" y="3219926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6669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6">
                <a:extLst>
                  <a:ext uri="{FF2B5EF4-FFF2-40B4-BE49-F238E27FC236}">
                    <a16:creationId xmlns:a16="http://schemas.microsoft.com/office/drawing/2014/main" id="{BFDFA48E-28A3-47EE-88D3-A1B3A0350F99}"/>
                  </a:ext>
                </a:extLst>
              </p:cNvPr>
              <p:cNvSpPr/>
              <p:nvPr/>
            </p:nvSpPr>
            <p:spPr>
              <a:xfrm>
                <a:off x="6035516" y="2895124"/>
                <a:ext cx="38100" cy="38100"/>
              </a:xfrm>
              <a:custGeom>
                <a:avLst/>
                <a:gdLst>
                  <a:gd name="connsiteX0" fmla="*/ 21431 w 38100"/>
                  <a:gd name="connsiteY0" fmla="*/ 7144 h 38100"/>
                  <a:gd name="connsiteX1" fmla="*/ 7144 w 38100"/>
                  <a:gd name="connsiteY1" fmla="*/ 21431 h 38100"/>
                  <a:gd name="connsiteX2" fmla="*/ 21431 w 38100"/>
                  <a:gd name="connsiteY2" fmla="*/ 35719 h 38100"/>
                  <a:gd name="connsiteX3" fmla="*/ 35719 w 38100"/>
                  <a:gd name="connsiteY3" fmla="*/ 21431 h 38100"/>
                  <a:gd name="connsiteX4" fmla="*/ 21431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7144"/>
                    </a:move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6671" y="13811"/>
                      <a:pt x="30004" y="7144"/>
                      <a:pt x="2143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7">
                <a:extLst>
                  <a:ext uri="{FF2B5EF4-FFF2-40B4-BE49-F238E27FC236}">
                    <a16:creationId xmlns:a16="http://schemas.microsoft.com/office/drawing/2014/main" id="{05C80387-3C62-4353-922D-D20F3B695D51}"/>
                  </a:ext>
                </a:extLst>
              </p:cNvPr>
              <p:cNvSpPr/>
              <p:nvPr/>
            </p:nvSpPr>
            <p:spPr>
              <a:xfrm>
                <a:off x="5612606" y="3429476"/>
                <a:ext cx="171450" cy="190500"/>
              </a:xfrm>
              <a:custGeom>
                <a:avLst/>
                <a:gdLst>
                  <a:gd name="connsiteX0" fmla="*/ 60484 w 171450"/>
                  <a:gd name="connsiteY0" fmla="*/ 172879 h 190500"/>
                  <a:gd name="connsiteX1" fmla="*/ 75724 w 171450"/>
                  <a:gd name="connsiteY1" fmla="*/ 188119 h 190500"/>
                  <a:gd name="connsiteX2" fmla="*/ 90964 w 171450"/>
                  <a:gd name="connsiteY2" fmla="*/ 172879 h 190500"/>
                  <a:gd name="connsiteX3" fmla="*/ 88106 w 171450"/>
                  <a:gd name="connsiteY3" fmla="*/ 164306 h 190500"/>
                  <a:gd name="connsiteX4" fmla="*/ 110966 w 171450"/>
                  <a:gd name="connsiteY4" fmla="*/ 131921 h 190500"/>
                  <a:gd name="connsiteX5" fmla="*/ 103346 w 171450"/>
                  <a:gd name="connsiteY5" fmla="*/ 110966 h 190500"/>
                  <a:gd name="connsiteX6" fmla="*/ 104299 w 171450"/>
                  <a:gd name="connsiteY6" fmla="*/ 102394 h 190500"/>
                  <a:gd name="connsiteX7" fmla="*/ 103346 w 171450"/>
                  <a:gd name="connsiteY7" fmla="*/ 94774 h 190500"/>
                  <a:gd name="connsiteX8" fmla="*/ 107156 w 171450"/>
                  <a:gd name="connsiteY8" fmla="*/ 94774 h 190500"/>
                  <a:gd name="connsiteX9" fmla="*/ 137636 w 171450"/>
                  <a:gd name="connsiteY9" fmla="*/ 70009 h 190500"/>
                  <a:gd name="connsiteX10" fmla="*/ 146209 w 171450"/>
                  <a:gd name="connsiteY10" fmla="*/ 71914 h 190500"/>
                  <a:gd name="connsiteX11" fmla="*/ 172879 w 171450"/>
                  <a:gd name="connsiteY11" fmla="*/ 45244 h 190500"/>
                  <a:gd name="connsiteX12" fmla="*/ 146209 w 171450"/>
                  <a:gd name="connsiteY12" fmla="*/ 18574 h 190500"/>
                  <a:gd name="connsiteX13" fmla="*/ 139541 w 171450"/>
                  <a:gd name="connsiteY13" fmla="*/ 19526 h 190500"/>
                  <a:gd name="connsiteX14" fmla="*/ 124301 w 171450"/>
                  <a:gd name="connsiteY14" fmla="*/ 7144 h 190500"/>
                  <a:gd name="connsiteX15" fmla="*/ 108109 w 171450"/>
                  <a:gd name="connsiteY15" fmla="*/ 23336 h 190500"/>
                  <a:gd name="connsiteX16" fmla="*/ 111919 w 171450"/>
                  <a:gd name="connsiteY16" fmla="*/ 33814 h 190500"/>
                  <a:gd name="connsiteX17" fmla="*/ 106204 w 171450"/>
                  <a:gd name="connsiteY17" fmla="*/ 32861 h 190500"/>
                  <a:gd name="connsiteX18" fmla="*/ 90964 w 171450"/>
                  <a:gd name="connsiteY18" fmla="*/ 36671 h 190500"/>
                  <a:gd name="connsiteX19" fmla="*/ 63341 w 171450"/>
                  <a:gd name="connsiteY19" fmla="*/ 19526 h 190500"/>
                  <a:gd name="connsiteX20" fmla="*/ 31909 w 171450"/>
                  <a:gd name="connsiteY20" fmla="*/ 50959 h 190500"/>
                  <a:gd name="connsiteX21" fmla="*/ 39529 w 171450"/>
                  <a:gd name="connsiteY21" fmla="*/ 70961 h 190500"/>
                  <a:gd name="connsiteX22" fmla="*/ 24289 w 171450"/>
                  <a:gd name="connsiteY22" fmla="*/ 101441 h 190500"/>
                  <a:gd name="connsiteX23" fmla="*/ 24289 w 171450"/>
                  <a:gd name="connsiteY23" fmla="*/ 105251 h 190500"/>
                  <a:gd name="connsiteX24" fmla="*/ 18574 w 171450"/>
                  <a:gd name="connsiteY24" fmla="*/ 103346 h 190500"/>
                  <a:gd name="connsiteX25" fmla="*/ 7144 w 171450"/>
                  <a:gd name="connsiteY25" fmla="*/ 114776 h 190500"/>
                  <a:gd name="connsiteX26" fmla="*/ 18574 w 171450"/>
                  <a:gd name="connsiteY26" fmla="*/ 126206 h 190500"/>
                  <a:gd name="connsiteX27" fmla="*/ 26194 w 171450"/>
                  <a:gd name="connsiteY27" fmla="*/ 123349 h 190500"/>
                  <a:gd name="connsiteX28" fmla="*/ 41434 w 171450"/>
                  <a:gd name="connsiteY28" fmla="*/ 140494 h 190500"/>
                  <a:gd name="connsiteX29" fmla="*/ 62389 w 171450"/>
                  <a:gd name="connsiteY29" fmla="*/ 164306 h 190500"/>
                  <a:gd name="connsiteX30" fmla="*/ 60484 w 171450"/>
                  <a:gd name="connsiteY30" fmla="*/ 172879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1450" h="190500">
                    <a:moveTo>
                      <a:pt x="60484" y="172879"/>
                    </a:moveTo>
                    <a:cubicBezTo>
                      <a:pt x="60484" y="181451"/>
                      <a:pt x="67151" y="188119"/>
                      <a:pt x="75724" y="188119"/>
                    </a:cubicBezTo>
                    <a:cubicBezTo>
                      <a:pt x="84296" y="188119"/>
                      <a:pt x="90964" y="181451"/>
                      <a:pt x="90964" y="172879"/>
                    </a:cubicBezTo>
                    <a:cubicBezTo>
                      <a:pt x="90964" y="169069"/>
                      <a:pt x="90011" y="166211"/>
                      <a:pt x="88106" y="164306"/>
                    </a:cubicBezTo>
                    <a:cubicBezTo>
                      <a:pt x="101441" y="159544"/>
                      <a:pt x="110966" y="147161"/>
                      <a:pt x="110966" y="131921"/>
                    </a:cubicBezTo>
                    <a:cubicBezTo>
                      <a:pt x="110966" y="124301"/>
                      <a:pt x="108109" y="116681"/>
                      <a:pt x="103346" y="110966"/>
                    </a:cubicBezTo>
                    <a:cubicBezTo>
                      <a:pt x="104299" y="108109"/>
                      <a:pt x="104299" y="105251"/>
                      <a:pt x="104299" y="102394"/>
                    </a:cubicBezTo>
                    <a:cubicBezTo>
                      <a:pt x="104299" y="99536"/>
                      <a:pt x="104299" y="97631"/>
                      <a:pt x="103346" y="94774"/>
                    </a:cubicBezTo>
                    <a:cubicBezTo>
                      <a:pt x="104299" y="94774"/>
                      <a:pt x="106204" y="94774"/>
                      <a:pt x="107156" y="94774"/>
                    </a:cubicBezTo>
                    <a:cubicBezTo>
                      <a:pt x="122396" y="94774"/>
                      <a:pt x="134779" y="84296"/>
                      <a:pt x="137636" y="70009"/>
                    </a:cubicBezTo>
                    <a:cubicBezTo>
                      <a:pt x="140494" y="70961"/>
                      <a:pt x="143351" y="71914"/>
                      <a:pt x="146209" y="71914"/>
                    </a:cubicBezTo>
                    <a:cubicBezTo>
                      <a:pt x="161449" y="71914"/>
                      <a:pt x="172879" y="59531"/>
                      <a:pt x="172879" y="45244"/>
                    </a:cubicBezTo>
                    <a:cubicBezTo>
                      <a:pt x="172879" y="30956"/>
                      <a:pt x="160496" y="18574"/>
                      <a:pt x="146209" y="18574"/>
                    </a:cubicBezTo>
                    <a:cubicBezTo>
                      <a:pt x="144304" y="18574"/>
                      <a:pt x="141446" y="18574"/>
                      <a:pt x="139541" y="19526"/>
                    </a:cubicBezTo>
                    <a:cubicBezTo>
                      <a:pt x="138589" y="11906"/>
                      <a:pt x="131921" y="7144"/>
                      <a:pt x="124301" y="7144"/>
                    </a:cubicBezTo>
                    <a:cubicBezTo>
                      <a:pt x="115729" y="7144"/>
                      <a:pt x="108109" y="13811"/>
                      <a:pt x="108109" y="23336"/>
                    </a:cubicBezTo>
                    <a:cubicBezTo>
                      <a:pt x="108109" y="27146"/>
                      <a:pt x="110014" y="30956"/>
                      <a:pt x="111919" y="33814"/>
                    </a:cubicBezTo>
                    <a:cubicBezTo>
                      <a:pt x="110014" y="33814"/>
                      <a:pt x="108109" y="32861"/>
                      <a:pt x="106204" y="32861"/>
                    </a:cubicBezTo>
                    <a:cubicBezTo>
                      <a:pt x="100489" y="32861"/>
                      <a:pt x="95726" y="34766"/>
                      <a:pt x="90964" y="36671"/>
                    </a:cubicBezTo>
                    <a:cubicBezTo>
                      <a:pt x="85249" y="27146"/>
                      <a:pt x="75724" y="19526"/>
                      <a:pt x="63341" y="19526"/>
                    </a:cubicBezTo>
                    <a:cubicBezTo>
                      <a:pt x="46196" y="19526"/>
                      <a:pt x="31909" y="33814"/>
                      <a:pt x="31909" y="50959"/>
                    </a:cubicBezTo>
                    <a:cubicBezTo>
                      <a:pt x="31909" y="58579"/>
                      <a:pt x="34766" y="65246"/>
                      <a:pt x="39529" y="70961"/>
                    </a:cubicBezTo>
                    <a:cubicBezTo>
                      <a:pt x="30004" y="78581"/>
                      <a:pt x="24289" y="89059"/>
                      <a:pt x="24289" y="101441"/>
                    </a:cubicBezTo>
                    <a:cubicBezTo>
                      <a:pt x="24289" y="103346"/>
                      <a:pt x="24289" y="104299"/>
                      <a:pt x="24289" y="105251"/>
                    </a:cubicBezTo>
                    <a:cubicBezTo>
                      <a:pt x="22384" y="104299"/>
                      <a:pt x="20479" y="103346"/>
                      <a:pt x="18574" y="103346"/>
                    </a:cubicBezTo>
                    <a:cubicBezTo>
                      <a:pt x="12859" y="103346"/>
                      <a:pt x="7144" y="108109"/>
                      <a:pt x="7144" y="114776"/>
                    </a:cubicBezTo>
                    <a:cubicBezTo>
                      <a:pt x="7144" y="120491"/>
                      <a:pt x="11906" y="126206"/>
                      <a:pt x="18574" y="126206"/>
                    </a:cubicBezTo>
                    <a:cubicBezTo>
                      <a:pt x="21431" y="126206"/>
                      <a:pt x="24289" y="125254"/>
                      <a:pt x="26194" y="123349"/>
                    </a:cubicBezTo>
                    <a:cubicBezTo>
                      <a:pt x="28099" y="130969"/>
                      <a:pt x="33814" y="137636"/>
                      <a:pt x="41434" y="140494"/>
                    </a:cubicBezTo>
                    <a:cubicBezTo>
                      <a:pt x="44291" y="151924"/>
                      <a:pt x="51911" y="160496"/>
                      <a:pt x="62389" y="164306"/>
                    </a:cubicBezTo>
                    <a:cubicBezTo>
                      <a:pt x="61436" y="166211"/>
                      <a:pt x="60484" y="169069"/>
                      <a:pt x="60484" y="1728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8">
                <a:extLst>
                  <a:ext uri="{FF2B5EF4-FFF2-40B4-BE49-F238E27FC236}">
                    <a16:creationId xmlns:a16="http://schemas.microsoft.com/office/drawing/2014/main" id="{E312E3F1-EB06-4A69-82B4-4FF9E3EECBD4}"/>
                  </a:ext>
                </a:extLst>
              </p:cNvPr>
              <p:cNvSpPr/>
              <p:nvPr/>
            </p:nvSpPr>
            <p:spPr>
              <a:xfrm>
                <a:off x="5805011" y="4197191"/>
                <a:ext cx="66675" cy="57150"/>
              </a:xfrm>
              <a:custGeom>
                <a:avLst/>
                <a:gdLst>
                  <a:gd name="connsiteX0" fmla="*/ 39529 w 66675"/>
                  <a:gd name="connsiteY0" fmla="*/ 50959 h 57150"/>
                  <a:gd name="connsiteX1" fmla="*/ 61436 w 66675"/>
                  <a:gd name="connsiteY1" fmla="*/ 29051 h 57150"/>
                  <a:gd name="connsiteX2" fmla="*/ 39529 w 66675"/>
                  <a:gd name="connsiteY2" fmla="*/ 7144 h 57150"/>
                  <a:gd name="connsiteX3" fmla="*/ 20479 w 66675"/>
                  <a:gd name="connsiteY3" fmla="*/ 17621 h 57150"/>
                  <a:gd name="connsiteX4" fmla="*/ 19526 w 66675"/>
                  <a:gd name="connsiteY4" fmla="*/ 17621 h 57150"/>
                  <a:gd name="connsiteX5" fmla="*/ 7144 w 66675"/>
                  <a:gd name="connsiteY5" fmla="*/ 30004 h 57150"/>
                  <a:gd name="connsiteX6" fmla="*/ 19526 w 66675"/>
                  <a:gd name="connsiteY6" fmla="*/ 42386 h 57150"/>
                  <a:gd name="connsiteX7" fmla="*/ 22384 w 66675"/>
                  <a:gd name="connsiteY7" fmla="*/ 41434 h 57150"/>
                  <a:gd name="connsiteX8" fmla="*/ 39529 w 66675"/>
                  <a:gd name="connsiteY8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" h="57150">
                    <a:moveTo>
                      <a:pt x="39529" y="50959"/>
                    </a:moveTo>
                    <a:cubicBezTo>
                      <a:pt x="51911" y="50959"/>
                      <a:pt x="61436" y="41434"/>
                      <a:pt x="61436" y="29051"/>
                    </a:cubicBezTo>
                    <a:cubicBezTo>
                      <a:pt x="61436" y="16669"/>
                      <a:pt x="51911" y="7144"/>
                      <a:pt x="39529" y="7144"/>
                    </a:cubicBezTo>
                    <a:cubicBezTo>
                      <a:pt x="31909" y="7144"/>
                      <a:pt x="24289" y="11906"/>
                      <a:pt x="20479" y="17621"/>
                    </a:cubicBezTo>
                    <a:cubicBezTo>
                      <a:pt x="20479" y="17621"/>
                      <a:pt x="20479" y="17621"/>
                      <a:pt x="19526" y="17621"/>
                    </a:cubicBezTo>
                    <a:cubicBezTo>
                      <a:pt x="12859" y="17621"/>
                      <a:pt x="7144" y="23336"/>
                      <a:pt x="7144" y="30004"/>
                    </a:cubicBezTo>
                    <a:cubicBezTo>
                      <a:pt x="7144" y="36671"/>
                      <a:pt x="12859" y="42386"/>
                      <a:pt x="19526" y="42386"/>
                    </a:cubicBezTo>
                    <a:cubicBezTo>
                      <a:pt x="20479" y="42386"/>
                      <a:pt x="21431" y="42386"/>
                      <a:pt x="22384" y="41434"/>
                    </a:cubicBezTo>
                    <a:cubicBezTo>
                      <a:pt x="27146" y="48101"/>
                      <a:pt x="32861" y="50959"/>
                      <a:pt x="39529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9">
                <a:extLst>
                  <a:ext uri="{FF2B5EF4-FFF2-40B4-BE49-F238E27FC236}">
                    <a16:creationId xmlns:a16="http://schemas.microsoft.com/office/drawing/2014/main" id="{E84F926E-1985-4734-88C3-3B51A1D2977B}"/>
                  </a:ext>
                </a:extLst>
              </p:cNvPr>
              <p:cNvSpPr/>
              <p:nvPr/>
            </p:nvSpPr>
            <p:spPr>
              <a:xfrm>
                <a:off x="5743099" y="3115151"/>
                <a:ext cx="66675" cy="76200"/>
              </a:xfrm>
              <a:custGeom>
                <a:avLst/>
                <a:gdLst>
                  <a:gd name="connsiteX0" fmla="*/ 18574 w 66675"/>
                  <a:gd name="connsiteY0" fmla="*/ 56674 h 76200"/>
                  <a:gd name="connsiteX1" fmla="*/ 10954 w 66675"/>
                  <a:gd name="connsiteY1" fmla="*/ 67151 h 76200"/>
                  <a:gd name="connsiteX2" fmla="*/ 21431 w 66675"/>
                  <a:gd name="connsiteY2" fmla="*/ 77629 h 76200"/>
                  <a:gd name="connsiteX3" fmla="*/ 31909 w 66675"/>
                  <a:gd name="connsiteY3" fmla="*/ 67151 h 76200"/>
                  <a:gd name="connsiteX4" fmla="*/ 30956 w 66675"/>
                  <a:gd name="connsiteY4" fmla="*/ 62389 h 76200"/>
                  <a:gd name="connsiteX5" fmla="*/ 34766 w 66675"/>
                  <a:gd name="connsiteY5" fmla="*/ 62389 h 76200"/>
                  <a:gd name="connsiteX6" fmla="*/ 62389 w 66675"/>
                  <a:gd name="connsiteY6" fmla="*/ 34766 h 76200"/>
                  <a:gd name="connsiteX7" fmla="*/ 34766 w 66675"/>
                  <a:gd name="connsiteY7" fmla="*/ 7144 h 76200"/>
                  <a:gd name="connsiteX8" fmla="*/ 7144 w 66675"/>
                  <a:gd name="connsiteY8" fmla="*/ 34766 h 76200"/>
                  <a:gd name="connsiteX9" fmla="*/ 18574 w 66675"/>
                  <a:gd name="connsiteY9" fmla="*/ 5667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5" h="76200">
                    <a:moveTo>
                      <a:pt x="18574" y="56674"/>
                    </a:moveTo>
                    <a:cubicBezTo>
                      <a:pt x="13811" y="57626"/>
                      <a:pt x="10954" y="62389"/>
                      <a:pt x="10954" y="67151"/>
                    </a:cubicBezTo>
                    <a:cubicBezTo>
                      <a:pt x="10954" y="72866"/>
                      <a:pt x="15716" y="77629"/>
                      <a:pt x="21431" y="77629"/>
                    </a:cubicBezTo>
                    <a:cubicBezTo>
                      <a:pt x="27146" y="77629"/>
                      <a:pt x="31909" y="72866"/>
                      <a:pt x="31909" y="67151"/>
                    </a:cubicBezTo>
                    <a:cubicBezTo>
                      <a:pt x="31909" y="65246"/>
                      <a:pt x="30956" y="63341"/>
                      <a:pt x="30956" y="62389"/>
                    </a:cubicBezTo>
                    <a:cubicBezTo>
                      <a:pt x="31909" y="62389"/>
                      <a:pt x="33814" y="62389"/>
                      <a:pt x="34766" y="62389"/>
                    </a:cubicBezTo>
                    <a:cubicBezTo>
                      <a:pt x="50006" y="62389"/>
                      <a:pt x="62389" y="50006"/>
                      <a:pt x="62389" y="34766"/>
                    </a:cubicBezTo>
                    <a:cubicBezTo>
                      <a:pt x="62389" y="19526"/>
                      <a:pt x="50006" y="7144"/>
                      <a:pt x="34766" y="7144"/>
                    </a:cubicBezTo>
                    <a:cubicBezTo>
                      <a:pt x="19526" y="7144"/>
                      <a:pt x="7144" y="19526"/>
                      <a:pt x="7144" y="34766"/>
                    </a:cubicBezTo>
                    <a:cubicBezTo>
                      <a:pt x="7144" y="44291"/>
                      <a:pt x="11906" y="51911"/>
                      <a:pt x="18574" y="566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40">
                <a:extLst>
                  <a:ext uri="{FF2B5EF4-FFF2-40B4-BE49-F238E27FC236}">
                    <a16:creationId xmlns:a16="http://schemas.microsoft.com/office/drawing/2014/main" id="{7074AE5E-2655-4AD5-B49B-3CBF0460C7AD}"/>
                  </a:ext>
                </a:extLst>
              </p:cNvPr>
              <p:cNvSpPr/>
              <p:nvPr/>
            </p:nvSpPr>
            <p:spPr>
              <a:xfrm>
                <a:off x="5561171" y="3656171"/>
                <a:ext cx="28575" cy="28575"/>
              </a:xfrm>
              <a:custGeom>
                <a:avLst/>
                <a:gdLst>
                  <a:gd name="connsiteX0" fmla="*/ 17621 w 28575"/>
                  <a:gd name="connsiteY0" fmla="*/ 7144 h 28575"/>
                  <a:gd name="connsiteX1" fmla="*/ 7144 w 28575"/>
                  <a:gd name="connsiteY1" fmla="*/ 17621 h 28575"/>
                  <a:gd name="connsiteX2" fmla="*/ 17621 w 28575"/>
                  <a:gd name="connsiteY2" fmla="*/ 28099 h 28575"/>
                  <a:gd name="connsiteX3" fmla="*/ 28099 w 28575"/>
                  <a:gd name="connsiteY3" fmla="*/ 17621 h 28575"/>
                  <a:gd name="connsiteX4" fmla="*/ 17621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7144"/>
                    </a:move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7146" y="11906"/>
                      <a:pt x="23336" y="7144"/>
                      <a:pt x="1762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41">
                <a:extLst>
                  <a:ext uri="{FF2B5EF4-FFF2-40B4-BE49-F238E27FC236}">
                    <a16:creationId xmlns:a16="http://schemas.microsoft.com/office/drawing/2014/main" id="{C42794B9-B7BF-4A9C-A4EF-876E14808839}"/>
                  </a:ext>
                </a:extLst>
              </p:cNvPr>
              <p:cNvSpPr/>
              <p:nvPr/>
            </p:nvSpPr>
            <p:spPr>
              <a:xfrm>
                <a:off x="5945981" y="3291038"/>
                <a:ext cx="47625" cy="38100"/>
              </a:xfrm>
              <a:custGeom>
                <a:avLst/>
                <a:gdLst>
                  <a:gd name="connsiteX0" fmla="*/ 7144 w 47625"/>
                  <a:gd name="connsiteY0" fmla="*/ 21757 h 38100"/>
                  <a:gd name="connsiteX1" fmla="*/ 23336 w 47625"/>
                  <a:gd name="connsiteY1" fmla="*/ 37950 h 38100"/>
                  <a:gd name="connsiteX2" fmla="*/ 37624 w 47625"/>
                  <a:gd name="connsiteY2" fmla="*/ 28425 h 38100"/>
                  <a:gd name="connsiteX3" fmla="*/ 47149 w 47625"/>
                  <a:gd name="connsiteY3" fmla="*/ 17947 h 38100"/>
                  <a:gd name="connsiteX4" fmla="*/ 36671 w 47625"/>
                  <a:gd name="connsiteY4" fmla="*/ 7470 h 38100"/>
                  <a:gd name="connsiteX5" fmla="*/ 30956 w 47625"/>
                  <a:gd name="connsiteY5" fmla="*/ 9375 h 38100"/>
                  <a:gd name="connsiteX6" fmla="*/ 23336 w 47625"/>
                  <a:gd name="connsiteY6" fmla="*/ 7470 h 38100"/>
                  <a:gd name="connsiteX7" fmla="*/ 7144 w 47625"/>
                  <a:gd name="connsiteY7" fmla="*/ 2175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38100">
                    <a:moveTo>
                      <a:pt x="7144" y="21757"/>
                    </a:moveTo>
                    <a:cubicBezTo>
                      <a:pt x="7144" y="30330"/>
                      <a:pt x="13811" y="37950"/>
                      <a:pt x="23336" y="37950"/>
                    </a:cubicBezTo>
                    <a:cubicBezTo>
                      <a:pt x="30004" y="37950"/>
                      <a:pt x="35719" y="34140"/>
                      <a:pt x="37624" y="28425"/>
                    </a:cubicBezTo>
                    <a:cubicBezTo>
                      <a:pt x="43339" y="27472"/>
                      <a:pt x="47149" y="23662"/>
                      <a:pt x="47149" y="17947"/>
                    </a:cubicBezTo>
                    <a:cubicBezTo>
                      <a:pt x="47149" y="12232"/>
                      <a:pt x="42386" y="7470"/>
                      <a:pt x="36671" y="7470"/>
                    </a:cubicBezTo>
                    <a:cubicBezTo>
                      <a:pt x="34766" y="7470"/>
                      <a:pt x="32861" y="8422"/>
                      <a:pt x="30956" y="9375"/>
                    </a:cubicBezTo>
                    <a:cubicBezTo>
                      <a:pt x="29051" y="8422"/>
                      <a:pt x="26194" y="7470"/>
                      <a:pt x="23336" y="7470"/>
                    </a:cubicBezTo>
                    <a:cubicBezTo>
                      <a:pt x="14764" y="5565"/>
                      <a:pt x="7144" y="12232"/>
                      <a:pt x="7144" y="217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42">
                <a:extLst>
                  <a:ext uri="{FF2B5EF4-FFF2-40B4-BE49-F238E27FC236}">
                    <a16:creationId xmlns:a16="http://schemas.microsoft.com/office/drawing/2014/main" id="{ECA5C001-B79E-4A68-B6F4-91C0CD156BF0}"/>
                  </a:ext>
                </a:extLst>
              </p:cNvPr>
              <p:cNvSpPr/>
              <p:nvPr/>
            </p:nvSpPr>
            <p:spPr>
              <a:xfrm>
                <a:off x="5442109" y="3480911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43">
                <a:extLst>
                  <a:ext uri="{FF2B5EF4-FFF2-40B4-BE49-F238E27FC236}">
                    <a16:creationId xmlns:a16="http://schemas.microsoft.com/office/drawing/2014/main" id="{617F78D5-68DE-4EF3-9B18-BF7FC6130097}"/>
                  </a:ext>
                </a:extLst>
              </p:cNvPr>
              <p:cNvSpPr/>
              <p:nvPr/>
            </p:nvSpPr>
            <p:spPr>
              <a:xfrm>
                <a:off x="5835491" y="2999899"/>
                <a:ext cx="47625" cy="38100"/>
              </a:xfrm>
              <a:custGeom>
                <a:avLst/>
                <a:gdLst>
                  <a:gd name="connsiteX0" fmla="*/ 15716 w 47625"/>
                  <a:gd name="connsiteY0" fmla="*/ 15716 h 38100"/>
                  <a:gd name="connsiteX1" fmla="*/ 7144 w 47625"/>
                  <a:gd name="connsiteY1" fmla="*/ 24289 h 38100"/>
                  <a:gd name="connsiteX2" fmla="*/ 15716 w 47625"/>
                  <a:gd name="connsiteY2" fmla="*/ 32861 h 38100"/>
                  <a:gd name="connsiteX3" fmla="*/ 21431 w 47625"/>
                  <a:gd name="connsiteY3" fmla="*/ 30956 h 38100"/>
                  <a:gd name="connsiteX4" fmla="*/ 33814 w 47625"/>
                  <a:gd name="connsiteY4" fmla="*/ 37624 h 38100"/>
                  <a:gd name="connsiteX5" fmla="*/ 49054 w 47625"/>
                  <a:gd name="connsiteY5" fmla="*/ 22384 h 38100"/>
                  <a:gd name="connsiteX6" fmla="*/ 33814 w 47625"/>
                  <a:gd name="connsiteY6" fmla="*/ 7144 h 38100"/>
                  <a:gd name="connsiteX7" fmla="*/ 18574 w 47625"/>
                  <a:gd name="connsiteY7" fmla="*/ 17621 h 38100"/>
                  <a:gd name="connsiteX8" fmla="*/ 15716 w 47625"/>
                  <a:gd name="connsiteY8" fmla="*/ 15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15716" y="15716"/>
                    </a:moveTo>
                    <a:cubicBezTo>
                      <a:pt x="10954" y="15716"/>
                      <a:pt x="7144" y="19526"/>
                      <a:pt x="7144" y="24289"/>
                    </a:cubicBezTo>
                    <a:cubicBezTo>
                      <a:pt x="7144" y="29051"/>
                      <a:pt x="10954" y="32861"/>
                      <a:pt x="15716" y="32861"/>
                    </a:cubicBezTo>
                    <a:cubicBezTo>
                      <a:pt x="17621" y="32861"/>
                      <a:pt x="19526" y="31909"/>
                      <a:pt x="21431" y="30956"/>
                    </a:cubicBezTo>
                    <a:cubicBezTo>
                      <a:pt x="24289" y="34766"/>
                      <a:pt x="29051" y="37624"/>
                      <a:pt x="33814" y="37624"/>
                    </a:cubicBezTo>
                    <a:cubicBezTo>
                      <a:pt x="42386" y="37624"/>
                      <a:pt x="49054" y="30956"/>
                      <a:pt x="49054" y="22384"/>
                    </a:cubicBezTo>
                    <a:cubicBezTo>
                      <a:pt x="49054" y="13811"/>
                      <a:pt x="42386" y="7144"/>
                      <a:pt x="33814" y="7144"/>
                    </a:cubicBezTo>
                    <a:cubicBezTo>
                      <a:pt x="27146" y="7144"/>
                      <a:pt x="21431" y="11906"/>
                      <a:pt x="18574" y="17621"/>
                    </a:cubicBezTo>
                    <a:cubicBezTo>
                      <a:pt x="17621" y="15716"/>
                      <a:pt x="16669" y="15716"/>
                      <a:pt x="15716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44">
                <a:extLst>
                  <a:ext uri="{FF2B5EF4-FFF2-40B4-BE49-F238E27FC236}">
                    <a16:creationId xmlns:a16="http://schemas.microsoft.com/office/drawing/2014/main" id="{A163E4C1-E447-4A7D-A6E3-7B369DE270B7}"/>
                  </a:ext>
                </a:extLst>
              </p:cNvPr>
              <p:cNvSpPr/>
              <p:nvPr/>
            </p:nvSpPr>
            <p:spPr>
              <a:xfrm>
                <a:off x="5748814" y="3547586"/>
                <a:ext cx="57150" cy="57150"/>
              </a:xfrm>
              <a:custGeom>
                <a:avLst/>
                <a:gdLst>
                  <a:gd name="connsiteX0" fmla="*/ 7144 w 57150"/>
                  <a:gd name="connsiteY0" fmla="*/ 30956 h 57150"/>
                  <a:gd name="connsiteX1" fmla="*/ 30956 w 57150"/>
                  <a:gd name="connsiteY1" fmla="*/ 54769 h 57150"/>
                  <a:gd name="connsiteX2" fmla="*/ 54769 w 57150"/>
                  <a:gd name="connsiteY2" fmla="*/ 30956 h 57150"/>
                  <a:gd name="connsiteX3" fmla="*/ 30956 w 57150"/>
                  <a:gd name="connsiteY3" fmla="*/ 7144 h 57150"/>
                  <a:gd name="connsiteX4" fmla="*/ 7144 w 57150"/>
                  <a:gd name="connsiteY4" fmla="*/ 30956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0956"/>
                    </a:moveTo>
                    <a:cubicBezTo>
                      <a:pt x="7144" y="44291"/>
                      <a:pt x="17621" y="54769"/>
                      <a:pt x="30956" y="54769"/>
                    </a:cubicBezTo>
                    <a:cubicBezTo>
                      <a:pt x="44291" y="54769"/>
                      <a:pt x="54769" y="44291"/>
                      <a:pt x="54769" y="30956"/>
                    </a:cubicBezTo>
                    <a:cubicBezTo>
                      <a:pt x="54769" y="17621"/>
                      <a:pt x="44291" y="7144"/>
                      <a:pt x="30956" y="7144"/>
                    </a:cubicBezTo>
                    <a:cubicBezTo>
                      <a:pt x="17621" y="7144"/>
                      <a:pt x="7144" y="17621"/>
                      <a:pt x="7144" y="309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5">
                <a:extLst>
                  <a:ext uri="{FF2B5EF4-FFF2-40B4-BE49-F238E27FC236}">
                    <a16:creationId xmlns:a16="http://schemas.microsoft.com/office/drawing/2014/main" id="{F344D6E2-1683-4BCB-AFB5-02420C030787}"/>
                  </a:ext>
                </a:extLst>
              </p:cNvPr>
              <p:cNvSpPr/>
              <p:nvPr/>
            </p:nvSpPr>
            <p:spPr>
              <a:xfrm>
                <a:off x="6052661" y="2749336"/>
                <a:ext cx="57150" cy="57150"/>
              </a:xfrm>
              <a:custGeom>
                <a:avLst/>
                <a:gdLst>
                  <a:gd name="connsiteX0" fmla="*/ 7144 w 57150"/>
                  <a:gd name="connsiteY0" fmla="*/ 31012 h 57150"/>
                  <a:gd name="connsiteX1" fmla="*/ 30956 w 57150"/>
                  <a:gd name="connsiteY1" fmla="*/ 54824 h 57150"/>
                  <a:gd name="connsiteX2" fmla="*/ 54769 w 57150"/>
                  <a:gd name="connsiteY2" fmla="*/ 31012 h 57150"/>
                  <a:gd name="connsiteX3" fmla="*/ 30956 w 57150"/>
                  <a:gd name="connsiteY3" fmla="*/ 7199 h 57150"/>
                  <a:gd name="connsiteX4" fmla="*/ 7144 w 57150"/>
                  <a:gd name="connsiteY4" fmla="*/ 3101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1012"/>
                    </a:moveTo>
                    <a:cubicBezTo>
                      <a:pt x="7144" y="44347"/>
                      <a:pt x="17621" y="54824"/>
                      <a:pt x="30956" y="54824"/>
                    </a:cubicBezTo>
                    <a:cubicBezTo>
                      <a:pt x="44291" y="54824"/>
                      <a:pt x="54769" y="44347"/>
                      <a:pt x="54769" y="31012"/>
                    </a:cubicBezTo>
                    <a:cubicBezTo>
                      <a:pt x="54769" y="17677"/>
                      <a:pt x="44291" y="7199"/>
                      <a:pt x="30956" y="7199"/>
                    </a:cubicBezTo>
                    <a:cubicBezTo>
                      <a:pt x="17621" y="6247"/>
                      <a:pt x="7144" y="17677"/>
                      <a:pt x="7144" y="310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6">
                <a:extLst>
                  <a:ext uri="{FF2B5EF4-FFF2-40B4-BE49-F238E27FC236}">
                    <a16:creationId xmlns:a16="http://schemas.microsoft.com/office/drawing/2014/main" id="{700609A4-DCEF-48E7-88F0-DC5E92F8471B}"/>
                  </a:ext>
                </a:extLst>
              </p:cNvPr>
              <p:cNvSpPr/>
              <p:nvPr/>
            </p:nvSpPr>
            <p:spPr>
              <a:xfrm>
                <a:off x="5403056" y="3395186"/>
                <a:ext cx="38100" cy="38100"/>
              </a:xfrm>
              <a:custGeom>
                <a:avLst/>
                <a:gdLst>
                  <a:gd name="connsiteX0" fmla="*/ 37624 w 38100"/>
                  <a:gd name="connsiteY0" fmla="*/ 22384 h 38100"/>
                  <a:gd name="connsiteX1" fmla="*/ 22384 w 38100"/>
                  <a:gd name="connsiteY1" fmla="*/ 37624 h 38100"/>
                  <a:gd name="connsiteX2" fmla="*/ 7144 w 38100"/>
                  <a:gd name="connsiteY2" fmla="*/ 22384 h 38100"/>
                  <a:gd name="connsiteX3" fmla="*/ 22384 w 38100"/>
                  <a:gd name="connsiteY3" fmla="*/ 7144 h 38100"/>
                  <a:gd name="connsiteX4" fmla="*/ 37624 w 38100"/>
                  <a:gd name="connsiteY4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7624" y="22384"/>
                    </a:moveTo>
                    <a:cubicBezTo>
                      <a:pt x="37624" y="30801"/>
                      <a:pt x="30801" y="37624"/>
                      <a:pt x="22384" y="37624"/>
                    </a:cubicBezTo>
                    <a:cubicBezTo>
                      <a:pt x="13967" y="37624"/>
                      <a:pt x="7144" y="30801"/>
                      <a:pt x="7144" y="22384"/>
                    </a:cubicBezTo>
                    <a:cubicBezTo>
                      <a:pt x="7144" y="13967"/>
                      <a:pt x="13967" y="7144"/>
                      <a:pt x="22384" y="7144"/>
                    </a:cubicBezTo>
                    <a:cubicBezTo>
                      <a:pt x="30801" y="7144"/>
                      <a:pt x="37624" y="13967"/>
                      <a:pt x="3762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7">
                <a:extLst>
                  <a:ext uri="{FF2B5EF4-FFF2-40B4-BE49-F238E27FC236}">
                    <a16:creationId xmlns:a16="http://schemas.microsoft.com/office/drawing/2014/main" id="{A842D0B0-40C1-4CD2-BDF8-00EF192D3251}"/>
                  </a:ext>
                </a:extLst>
              </p:cNvPr>
              <p:cNvSpPr/>
              <p:nvPr/>
            </p:nvSpPr>
            <p:spPr>
              <a:xfrm>
                <a:off x="5899309" y="3254216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2384"/>
                      <a:pt x="26194" y="16669"/>
                    </a:cubicBezTo>
                    <a:cubicBezTo>
                      <a:pt x="26194" y="10954"/>
                      <a:pt x="22384" y="7144"/>
                      <a:pt x="16669" y="7144"/>
                    </a:cubicBezTo>
                    <a:cubicBezTo>
                      <a:pt x="10954" y="7144"/>
                      <a:pt x="7144" y="10954"/>
                      <a:pt x="7144" y="16669"/>
                    </a:cubicBezTo>
                    <a:cubicBezTo>
                      <a:pt x="7144" y="22384"/>
                      <a:pt x="10954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8">
                <a:extLst>
                  <a:ext uri="{FF2B5EF4-FFF2-40B4-BE49-F238E27FC236}">
                    <a16:creationId xmlns:a16="http://schemas.microsoft.com/office/drawing/2014/main" id="{A4E4E510-8FCC-4B94-B207-6D3192A74736}"/>
                  </a:ext>
                </a:extLst>
              </p:cNvPr>
              <p:cNvSpPr/>
              <p:nvPr/>
            </p:nvSpPr>
            <p:spPr>
              <a:xfrm>
                <a:off x="5721191" y="4040029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7144 h 38100"/>
                  <a:gd name="connsiteX2" fmla="*/ 7144 w 38100"/>
                  <a:gd name="connsiteY2" fmla="*/ 23336 h 38100"/>
                  <a:gd name="connsiteX3" fmla="*/ 23336 w 38100"/>
                  <a:gd name="connsiteY3" fmla="*/ 39529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14764"/>
                      <a:pt x="31909" y="7144"/>
                      <a:pt x="23336" y="7144"/>
                    </a:cubicBezTo>
                    <a:cubicBezTo>
                      <a:pt x="14764" y="7144"/>
                      <a:pt x="7144" y="14764"/>
                      <a:pt x="7144" y="23336"/>
                    </a:cubicBezTo>
                    <a:cubicBezTo>
                      <a:pt x="7144" y="31909"/>
                      <a:pt x="14764" y="39529"/>
                      <a:pt x="23336" y="39529"/>
                    </a:cubicBezTo>
                    <a:cubicBezTo>
                      <a:pt x="31909" y="39529"/>
                      <a:pt x="39529" y="31909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9">
                <a:extLst>
                  <a:ext uri="{FF2B5EF4-FFF2-40B4-BE49-F238E27FC236}">
                    <a16:creationId xmlns:a16="http://schemas.microsoft.com/office/drawing/2014/main" id="{7F2F02FC-DB61-49B5-BA26-4ECA647BA5A6}"/>
                  </a:ext>
                </a:extLst>
              </p:cNvPr>
              <p:cNvSpPr/>
              <p:nvPr/>
            </p:nvSpPr>
            <p:spPr>
              <a:xfrm>
                <a:off x="5850731" y="3401854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28099 h 28575"/>
                  <a:gd name="connsiteX2" fmla="*/ 7144 w 28575"/>
                  <a:gd name="connsiteY2" fmla="*/ 17621 h 28575"/>
                  <a:gd name="connsiteX3" fmla="*/ 17621 w 28575"/>
                  <a:gd name="connsiteY3" fmla="*/ 7144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23408"/>
                      <a:pt x="23408" y="28099"/>
                      <a:pt x="17621" y="28099"/>
                    </a:cubicBezTo>
                    <a:cubicBezTo>
                      <a:pt x="11835" y="28099"/>
                      <a:pt x="7144" y="23408"/>
                      <a:pt x="7144" y="17621"/>
                    </a:cubicBezTo>
                    <a:cubicBezTo>
                      <a:pt x="7144" y="11835"/>
                      <a:pt x="11835" y="7144"/>
                      <a:pt x="17621" y="7144"/>
                    </a:cubicBezTo>
                    <a:cubicBezTo>
                      <a:pt x="23408" y="7144"/>
                      <a:pt x="28099" y="11835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50">
                <a:extLst>
                  <a:ext uri="{FF2B5EF4-FFF2-40B4-BE49-F238E27FC236}">
                    <a16:creationId xmlns:a16="http://schemas.microsoft.com/office/drawing/2014/main" id="{58CA6A97-8110-46C6-9413-6571D0C83ABB}"/>
                  </a:ext>
                </a:extLst>
              </p:cNvPr>
              <p:cNvSpPr/>
              <p:nvPr/>
            </p:nvSpPr>
            <p:spPr>
              <a:xfrm>
                <a:off x="5676424" y="2450306"/>
                <a:ext cx="1247775" cy="1857375"/>
              </a:xfrm>
              <a:custGeom>
                <a:avLst/>
                <a:gdLst>
                  <a:gd name="connsiteX0" fmla="*/ 1172051 w 1247775"/>
                  <a:gd name="connsiteY0" fmla="*/ 974884 h 1857375"/>
                  <a:gd name="connsiteX1" fmla="*/ 1037749 w 1247775"/>
                  <a:gd name="connsiteY1" fmla="*/ 787241 h 1857375"/>
                  <a:gd name="connsiteX2" fmla="*/ 1026319 w 1247775"/>
                  <a:gd name="connsiteY2" fmla="*/ 764381 h 1857375"/>
                  <a:gd name="connsiteX3" fmla="*/ 1023461 w 1247775"/>
                  <a:gd name="connsiteY3" fmla="*/ 751046 h 1857375"/>
                  <a:gd name="connsiteX4" fmla="*/ 1024414 w 1247775"/>
                  <a:gd name="connsiteY4" fmla="*/ 750094 h 1857375"/>
                  <a:gd name="connsiteX5" fmla="*/ 1025366 w 1247775"/>
                  <a:gd name="connsiteY5" fmla="*/ 744379 h 1857375"/>
                  <a:gd name="connsiteX6" fmla="*/ 1022509 w 1247775"/>
                  <a:gd name="connsiteY6" fmla="*/ 731996 h 1857375"/>
                  <a:gd name="connsiteX7" fmla="*/ 1037749 w 1247775"/>
                  <a:gd name="connsiteY7" fmla="*/ 609124 h 1857375"/>
                  <a:gd name="connsiteX8" fmla="*/ 1025366 w 1247775"/>
                  <a:gd name="connsiteY8" fmla="*/ 473869 h 1857375"/>
                  <a:gd name="connsiteX9" fmla="*/ 1025366 w 1247775"/>
                  <a:gd name="connsiteY9" fmla="*/ 472916 h 1857375"/>
                  <a:gd name="connsiteX10" fmla="*/ 1023461 w 1247775"/>
                  <a:gd name="connsiteY10" fmla="*/ 463391 h 1857375"/>
                  <a:gd name="connsiteX11" fmla="*/ 1020604 w 1247775"/>
                  <a:gd name="connsiteY11" fmla="*/ 450056 h 1857375"/>
                  <a:gd name="connsiteX12" fmla="*/ 1021556 w 1247775"/>
                  <a:gd name="connsiteY12" fmla="*/ 442436 h 1857375"/>
                  <a:gd name="connsiteX13" fmla="*/ 1014889 w 1247775"/>
                  <a:gd name="connsiteY13" fmla="*/ 424339 h 1857375"/>
                  <a:gd name="connsiteX14" fmla="*/ 1000601 w 1247775"/>
                  <a:gd name="connsiteY14" fmla="*/ 362426 h 1857375"/>
                  <a:gd name="connsiteX15" fmla="*/ 996791 w 1247775"/>
                  <a:gd name="connsiteY15" fmla="*/ 347186 h 1857375"/>
                  <a:gd name="connsiteX16" fmla="*/ 994886 w 1247775"/>
                  <a:gd name="connsiteY16" fmla="*/ 339566 h 1857375"/>
                  <a:gd name="connsiteX17" fmla="*/ 892969 w 1247775"/>
                  <a:gd name="connsiteY17" fmla="*/ 148114 h 1857375"/>
                  <a:gd name="connsiteX18" fmla="*/ 891064 w 1247775"/>
                  <a:gd name="connsiteY18" fmla="*/ 144304 h 1857375"/>
                  <a:gd name="connsiteX19" fmla="*/ 891064 w 1247775"/>
                  <a:gd name="connsiteY19" fmla="*/ 144304 h 1857375"/>
                  <a:gd name="connsiteX20" fmla="*/ 886301 w 1247775"/>
                  <a:gd name="connsiteY20" fmla="*/ 137636 h 1857375"/>
                  <a:gd name="connsiteX21" fmla="*/ 842486 w 1247775"/>
                  <a:gd name="connsiteY21" fmla="*/ 97631 h 1857375"/>
                  <a:gd name="connsiteX22" fmla="*/ 821531 w 1247775"/>
                  <a:gd name="connsiteY22" fmla="*/ 103346 h 1857375"/>
                  <a:gd name="connsiteX23" fmla="*/ 803434 w 1247775"/>
                  <a:gd name="connsiteY23" fmla="*/ 80486 h 1857375"/>
                  <a:gd name="connsiteX24" fmla="*/ 784384 w 1247775"/>
                  <a:gd name="connsiteY24" fmla="*/ 63341 h 1857375"/>
                  <a:gd name="connsiteX25" fmla="*/ 751046 w 1247775"/>
                  <a:gd name="connsiteY25" fmla="*/ 40481 h 1857375"/>
                  <a:gd name="connsiteX26" fmla="*/ 719614 w 1247775"/>
                  <a:gd name="connsiteY26" fmla="*/ 58579 h 1857375"/>
                  <a:gd name="connsiteX27" fmla="*/ 708184 w 1247775"/>
                  <a:gd name="connsiteY27" fmla="*/ 55721 h 1857375"/>
                  <a:gd name="connsiteX28" fmla="*/ 704374 w 1247775"/>
                  <a:gd name="connsiteY28" fmla="*/ 55721 h 1857375"/>
                  <a:gd name="connsiteX29" fmla="*/ 698659 w 1247775"/>
                  <a:gd name="connsiteY29" fmla="*/ 48101 h 1857375"/>
                  <a:gd name="connsiteX30" fmla="*/ 703421 w 1247775"/>
                  <a:gd name="connsiteY30" fmla="*/ 37624 h 1857375"/>
                  <a:gd name="connsiteX31" fmla="*/ 688181 w 1247775"/>
                  <a:gd name="connsiteY31" fmla="*/ 22384 h 1857375"/>
                  <a:gd name="connsiteX32" fmla="*/ 679609 w 1247775"/>
                  <a:gd name="connsiteY32" fmla="*/ 25241 h 1857375"/>
                  <a:gd name="connsiteX33" fmla="*/ 667226 w 1247775"/>
                  <a:gd name="connsiteY33" fmla="*/ 16669 h 1857375"/>
                  <a:gd name="connsiteX34" fmla="*/ 667226 w 1247775"/>
                  <a:gd name="connsiteY34" fmla="*/ 16669 h 1857375"/>
                  <a:gd name="connsiteX35" fmla="*/ 652939 w 1247775"/>
                  <a:gd name="connsiteY35" fmla="*/ 7144 h 1857375"/>
                  <a:gd name="connsiteX36" fmla="*/ 637699 w 1247775"/>
                  <a:gd name="connsiteY36" fmla="*/ 22384 h 1857375"/>
                  <a:gd name="connsiteX37" fmla="*/ 652939 w 1247775"/>
                  <a:gd name="connsiteY37" fmla="*/ 37624 h 1857375"/>
                  <a:gd name="connsiteX38" fmla="*/ 658654 w 1247775"/>
                  <a:gd name="connsiteY38" fmla="*/ 36671 h 1857375"/>
                  <a:gd name="connsiteX39" fmla="*/ 667226 w 1247775"/>
                  <a:gd name="connsiteY39" fmla="*/ 40481 h 1857375"/>
                  <a:gd name="connsiteX40" fmla="*/ 671989 w 1247775"/>
                  <a:gd name="connsiteY40" fmla="*/ 39529 h 1857375"/>
                  <a:gd name="connsiteX41" fmla="*/ 673894 w 1247775"/>
                  <a:gd name="connsiteY41" fmla="*/ 45244 h 1857375"/>
                  <a:gd name="connsiteX42" fmla="*/ 667226 w 1247775"/>
                  <a:gd name="connsiteY42" fmla="*/ 50006 h 1857375"/>
                  <a:gd name="connsiteX43" fmla="*/ 652939 w 1247775"/>
                  <a:gd name="connsiteY43" fmla="*/ 65246 h 1857375"/>
                  <a:gd name="connsiteX44" fmla="*/ 664369 w 1247775"/>
                  <a:gd name="connsiteY44" fmla="*/ 80486 h 1857375"/>
                  <a:gd name="connsiteX45" fmla="*/ 666274 w 1247775"/>
                  <a:gd name="connsiteY45" fmla="*/ 83344 h 1857375"/>
                  <a:gd name="connsiteX46" fmla="*/ 661511 w 1247775"/>
                  <a:gd name="connsiteY46" fmla="*/ 94774 h 1857375"/>
                  <a:gd name="connsiteX47" fmla="*/ 662464 w 1247775"/>
                  <a:gd name="connsiteY47" fmla="*/ 101441 h 1857375"/>
                  <a:gd name="connsiteX48" fmla="*/ 661511 w 1247775"/>
                  <a:gd name="connsiteY48" fmla="*/ 101441 h 1857375"/>
                  <a:gd name="connsiteX49" fmla="*/ 640556 w 1247775"/>
                  <a:gd name="connsiteY49" fmla="*/ 122396 h 1857375"/>
                  <a:gd name="connsiteX50" fmla="*/ 651034 w 1247775"/>
                  <a:gd name="connsiteY50" fmla="*/ 140494 h 1857375"/>
                  <a:gd name="connsiteX51" fmla="*/ 649129 w 1247775"/>
                  <a:gd name="connsiteY51" fmla="*/ 146209 h 1857375"/>
                  <a:gd name="connsiteX52" fmla="*/ 659606 w 1247775"/>
                  <a:gd name="connsiteY52" fmla="*/ 156686 h 1857375"/>
                  <a:gd name="connsiteX53" fmla="*/ 670084 w 1247775"/>
                  <a:gd name="connsiteY53" fmla="*/ 146209 h 1857375"/>
                  <a:gd name="connsiteX54" fmla="*/ 669131 w 1247775"/>
                  <a:gd name="connsiteY54" fmla="*/ 142399 h 1857375"/>
                  <a:gd name="connsiteX55" fmla="*/ 672941 w 1247775"/>
                  <a:gd name="connsiteY55" fmla="*/ 140494 h 1857375"/>
                  <a:gd name="connsiteX56" fmla="*/ 671989 w 1247775"/>
                  <a:gd name="connsiteY56" fmla="*/ 145256 h 1857375"/>
                  <a:gd name="connsiteX57" fmla="*/ 685324 w 1247775"/>
                  <a:gd name="connsiteY57" fmla="*/ 158591 h 1857375"/>
                  <a:gd name="connsiteX58" fmla="*/ 698659 w 1247775"/>
                  <a:gd name="connsiteY58" fmla="*/ 145256 h 1857375"/>
                  <a:gd name="connsiteX59" fmla="*/ 685324 w 1247775"/>
                  <a:gd name="connsiteY59" fmla="*/ 131921 h 1857375"/>
                  <a:gd name="connsiteX60" fmla="*/ 679609 w 1247775"/>
                  <a:gd name="connsiteY60" fmla="*/ 132874 h 1857375"/>
                  <a:gd name="connsiteX61" fmla="*/ 681514 w 1247775"/>
                  <a:gd name="connsiteY61" fmla="*/ 125254 h 1857375"/>
                  <a:gd name="connsiteX62" fmla="*/ 682466 w 1247775"/>
                  <a:gd name="connsiteY62" fmla="*/ 125254 h 1857375"/>
                  <a:gd name="connsiteX63" fmla="*/ 699611 w 1247775"/>
                  <a:gd name="connsiteY63" fmla="*/ 110014 h 1857375"/>
                  <a:gd name="connsiteX64" fmla="*/ 706279 w 1247775"/>
                  <a:gd name="connsiteY64" fmla="*/ 111919 h 1857375"/>
                  <a:gd name="connsiteX65" fmla="*/ 706279 w 1247775"/>
                  <a:gd name="connsiteY65" fmla="*/ 113824 h 1857375"/>
                  <a:gd name="connsiteX66" fmla="*/ 711994 w 1247775"/>
                  <a:gd name="connsiteY66" fmla="*/ 122396 h 1857375"/>
                  <a:gd name="connsiteX67" fmla="*/ 738664 w 1247775"/>
                  <a:gd name="connsiteY67" fmla="*/ 146209 h 1857375"/>
                  <a:gd name="connsiteX68" fmla="*/ 763429 w 1247775"/>
                  <a:gd name="connsiteY68" fmla="*/ 130969 h 1857375"/>
                  <a:gd name="connsiteX69" fmla="*/ 770096 w 1247775"/>
                  <a:gd name="connsiteY69" fmla="*/ 132874 h 1857375"/>
                  <a:gd name="connsiteX70" fmla="*/ 778669 w 1247775"/>
                  <a:gd name="connsiteY70" fmla="*/ 140494 h 1857375"/>
                  <a:gd name="connsiteX71" fmla="*/ 773906 w 1247775"/>
                  <a:gd name="connsiteY71" fmla="*/ 145256 h 1857375"/>
                  <a:gd name="connsiteX72" fmla="*/ 765334 w 1247775"/>
                  <a:gd name="connsiteY72" fmla="*/ 138589 h 1857375"/>
                  <a:gd name="connsiteX73" fmla="*/ 756761 w 1247775"/>
                  <a:gd name="connsiteY73" fmla="*/ 147161 h 1857375"/>
                  <a:gd name="connsiteX74" fmla="*/ 761524 w 1247775"/>
                  <a:gd name="connsiteY74" fmla="*/ 154781 h 1857375"/>
                  <a:gd name="connsiteX75" fmla="*/ 757714 w 1247775"/>
                  <a:gd name="connsiteY75" fmla="*/ 161449 h 1857375"/>
                  <a:gd name="connsiteX76" fmla="*/ 759619 w 1247775"/>
                  <a:gd name="connsiteY76" fmla="*/ 167164 h 1857375"/>
                  <a:gd name="connsiteX77" fmla="*/ 759619 w 1247775"/>
                  <a:gd name="connsiteY77" fmla="*/ 169069 h 1857375"/>
                  <a:gd name="connsiteX78" fmla="*/ 738664 w 1247775"/>
                  <a:gd name="connsiteY78" fmla="*/ 155734 h 1857375"/>
                  <a:gd name="connsiteX79" fmla="*/ 735806 w 1247775"/>
                  <a:gd name="connsiteY79" fmla="*/ 155734 h 1857375"/>
                  <a:gd name="connsiteX80" fmla="*/ 729139 w 1247775"/>
                  <a:gd name="connsiteY80" fmla="*/ 152876 h 1857375"/>
                  <a:gd name="connsiteX81" fmla="*/ 719614 w 1247775"/>
                  <a:gd name="connsiteY81" fmla="*/ 162401 h 1857375"/>
                  <a:gd name="connsiteX82" fmla="*/ 720566 w 1247775"/>
                  <a:gd name="connsiteY82" fmla="*/ 165259 h 1857375"/>
                  <a:gd name="connsiteX83" fmla="*/ 716756 w 1247775"/>
                  <a:gd name="connsiteY83" fmla="*/ 173831 h 1857375"/>
                  <a:gd name="connsiteX84" fmla="*/ 711994 w 1247775"/>
                  <a:gd name="connsiteY84" fmla="*/ 172879 h 1857375"/>
                  <a:gd name="connsiteX85" fmla="*/ 691991 w 1247775"/>
                  <a:gd name="connsiteY85" fmla="*/ 178594 h 1857375"/>
                  <a:gd name="connsiteX86" fmla="*/ 680561 w 1247775"/>
                  <a:gd name="connsiteY86" fmla="*/ 175736 h 1857375"/>
                  <a:gd name="connsiteX87" fmla="*/ 673894 w 1247775"/>
                  <a:gd name="connsiteY87" fmla="*/ 176689 h 1857375"/>
                  <a:gd name="connsiteX88" fmla="*/ 675799 w 1247775"/>
                  <a:gd name="connsiteY88" fmla="*/ 172879 h 1857375"/>
                  <a:gd name="connsiteX89" fmla="*/ 668179 w 1247775"/>
                  <a:gd name="connsiteY89" fmla="*/ 165259 h 1857375"/>
                  <a:gd name="connsiteX90" fmla="*/ 660559 w 1247775"/>
                  <a:gd name="connsiteY90" fmla="*/ 172879 h 1857375"/>
                  <a:gd name="connsiteX91" fmla="*/ 667226 w 1247775"/>
                  <a:gd name="connsiteY91" fmla="*/ 180499 h 1857375"/>
                  <a:gd name="connsiteX92" fmla="*/ 657701 w 1247775"/>
                  <a:gd name="connsiteY92" fmla="*/ 199549 h 1857375"/>
                  <a:gd name="connsiteX93" fmla="*/ 659606 w 1247775"/>
                  <a:gd name="connsiteY93" fmla="*/ 207169 h 1857375"/>
                  <a:gd name="connsiteX94" fmla="*/ 654844 w 1247775"/>
                  <a:gd name="connsiteY94" fmla="*/ 208121 h 1857375"/>
                  <a:gd name="connsiteX95" fmla="*/ 648176 w 1247775"/>
                  <a:gd name="connsiteY95" fmla="*/ 205264 h 1857375"/>
                  <a:gd name="connsiteX96" fmla="*/ 639604 w 1247775"/>
                  <a:gd name="connsiteY96" fmla="*/ 213836 h 1857375"/>
                  <a:gd name="connsiteX97" fmla="*/ 640556 w 1247775"/>
                  <a:gd name="connsiteY97" fmla="*/ 217646 h 1857375"/>
                  <a:gd name="connsiteX98" fmla="*/ 634841 w 1247775"/>
                  <a:gd name="connsiteY98" fmla="*/ 226219 h 1857375"/>
                  <a:gd name="connsiteX99" fmla="*/ 627221 w 1247775"/>
                  <a:gd name="connsiteY99" fmla="*/ 223361 h 1857375"/>
                  <a:gd name="connsiteX100" fmla="*/ 613886 w 1247775"/>
                  <a:gd name="connsiteY100" fmla="*/ 205264 h 1857375"/>
                  <a:gd name="connsiteX101" fmla="*/ 623411 w 1247775"/>
                  <a:gd name="connsiteY101" fmla="*/ 203359 h 1857375"/>
                  <a:gd name="connsiteX102" fmla="*/ 632936 w 1247775"/>
                  <a:gd name="connsiteY102" fmla="*/ 209074 h 1857375"/>
                  <a:gd name="connsiteX103" fmla="*/ 644366 w 1247775"/>
                  <a:gd name="connsiteY103" fmla="*/ 197644 h 1857375"/>
                  <a:gd name="connsiteX104" fmla="*/ 640556 w 1247775"/>
                  <a:gd name="connsiteY104" fmla="*/ 189071 h 1857375"/>
                  <a:gd name="connsiteX105" fmla="*/ 646271 w 1247775"/>
                  <a:gd name="connsiteY105" fmla="*/ 170021 h 1857375"/>
                  <a:gd name="connsiteX106" fmla="*/ 619601 w 1247775"/>
                  <a:gd name="connsiteY106" fmla="*/ 135731 h 1857375"/>
                  <a:gd name="connsiteX107" fmla="*/ 612934 w 1247775"/>
                  <a:gd name="connsiteY107" fmla="*/ 132874 h 1857375"/>
                  <a:gd name="connsiteX108" fmla="*/ 607219 w 1247775"/>
                  <a:gd name="connsiteY108" fmla="*/ 134779 h 1857375"/>
                  <a:gd name="connsiteX109" fmla="*/ 600551 w 1247775"/>
                  <a:gd name="connsiteY109" fmla="*/ 135731 h 1857375"/>
                  <a:gd name="connsiteX110" fmla="*/ 601504 w 1247775"/>
                  <a:gd name="connsiteY110" fmla="*/ 129064 h 1857375"/>
                  <a:gd name="connsiteX111" fmla="*/ 607219 w 1247775"/>
                  <a:gd name="connsiteY111" fmla="*/ 130969 h 1857375"/>
                  <a:gd name="connsiteX112" fmla="*/ 616744 w 1247775"/>
                  <a:gd name="connsiteY112" fmla="*/ 121444 h 1857375"/>
                  <a:gd name="connsiteX113" fmla="*/ 607219 w 1247775"/>
                  <a:gd name="connsiteY113" fmla="*/ 111919 h 1857375"/>
                  <a:gd name="connsiteX114" fmla="*/ 599599 w 1247775"/>
                  <a:gd name="connsiteY114" fmla="*/ 116681 h 1857375"/>
                  <a:gd name="connsiteX115" fmla="*/ 591979 w 1247775"/>
                  <a:gd name="connsiteY115" fmla="*/ 107156 h 1857375"/>
                  <a:gd name="connsiteX116" fmla="*/ 598646 w 1247775"/>
                  <a:gd name="connsiteY116" fmla="*/ 108109 h 1857375"/>
                  <a:gd name="connsiteX117" fmla="*/ 626269 w 1247775"/>
                  <a:gd name="connsiteY117" fmla="*/ 84296 h 1857375"/>
                  <a:gd name="connsiteX118" fmla="*/ 631031 w 1247775"/>
                  <a:gd name="connsiteY118" fmla="*/ 85249 h 1857375"/>
                  <a:gd name="connsiteX119" fmla="*/ 644366 w 1247775"/>
                  <a:gd name="connsiteY119" fmla="*/ 71914 h 1857375"/>
                  <a:gd name="connsiteX120" fmla="*/ 631031 w 1247775"/>
                  <a:gd name="connsiteY120" fmla="*/ 58579 h 1857375"/>
                  <a:gd name="connsiteX121" fmla="*/ 620554 w 1247775"/>
                  <a:gd name="connsiteY121" fmla="*/ 64294 h 1857375"/>
                  <a:gd name="connsiteX122" fmla="*/ 598646 w 1247775"/>
                  <a:gd name="connsiteY122" fmla="*/ 53816 h 1857375"/>
                  <a:gd name="connsiteX123" fmla="*/ 578644 w 1247775"/>
                  <a:gd name="connsiteY123" fmla="*/ 62389 h 1857375"/>
                  <a:gd name="connsiteX124" fmla="*/ 578644 w 1247775"/>
                  <a:gd name="connsiteY124" fmla="*/ 58579 h 1857375"/>
                  <a:gd name="connsiteX125" fmla="*/ 557689 w 1247775"/>
                  <a:gd name="connsiteY125" fmla="*/ 37624 h 1857375"/>
                  <a:gd name="connsiteX126" fmla="*/ 536734 w 1247775"/>
                  <a:gd name="connsiteY126" fmla="*/ 58579 h 1857375"/>
                  <a:gd name="connsiteX127" fmla="*/ 557689 w 1247775"/>
                  <a:gd name="connsiteY127" fmla="*/ 79534 h 1857375"/>
                  <a:gd name="connsiteX128" fmla="*/ 571024 w 1247775"/>
                  <a:gd name="connsiteY128" fmla="*/ 74771 h 1857375"/>
                  <a:gd name="connsiteX129" fmla="*/ 570071 w 1247775"/>
                  <a:gd name="connsiteY129" fmla="*/ 83344 h 1857375"/>
                  <a:gd name="connsiteX130" fmla="*/ 582454 w 1247775"/>
                  <a:gd name="connsiteY130" fmla="*/ 106204 h 1857375"/>
                  <a:gd name="connsiteX131" fmla="*/ 577691 w 1247775"/>
                  <a:gd name="connsiteY131" fmla="*/ 105251 h 1857375"/>
                  <a:gd name="connsiteX132" fmla="*/ 559594 w 1247775"/>
                  <a:gd name="connsiteY132" fmla="*/ 113824 h 1857375"/>
                  <a:gd name="connsiteX133" fmla="*/ 541496 w 1247775"/>
                  <a:gd name="connsiteY133" fmla="*/ 103346 h 1857375"/>
                  <a:gd name="connsiteX134" fmla="*/ 519589 w 1247775"/>
                  <a:gd name="connsiteY134" fmla="*/ 125254 h 1857375"/>
                  <a:gd name="connsiteX135" fmla="*/ 541496 w 1247775"/>
                  <a:gd name="connsiteY135" fmla="*/ 147161 h 1857375"/>
                  <a:gd name="connsiteX136" fmla="*/ 556736 w 1247775"/>
                  <a:gd name="connsiteY136" fmla="*/ 140494 h 1857375"/>
                  <a:gd name="connsiteX137" fmla="*/ 578644 w 1247775"/>
                  <a:gd name="connsiteY137" fmla="*/ 153829 h 1857375"/>
                  <a:gd name="connsiteX138" fmla="*/ 581501 w 1247775"/>
                  <a:gd name="connsiteY138" fmla="*/ 153829 h 1857375"/>
                  <a:gd name="connsiteX139" fmla="*/ 576739 w 1247775"/>
                  <a:gd name="connsiteY139" fmla="*/ 170974 h 1857375"/>
                  <a:gd name="connsiteX140" fmla="*/ 577691 w 1247775"/>
                  <a:gd name="connsiteY140" fmla="*/ 176689 h 1857375"/>
                  <a:gd name="connsiteX141" fmla="*/ 557689 w 1247775"/>
                  <a:gd name="connsiteY141" fmla="*/ 170974 h 1857375"/>
                  <a:gd name="connsiteX142" fmla="*/ 526256 w 1247775"/>
                  <a:gd name="connsiteY142" fmla="*/ 186214 h 1857375"/>
                  <a:gd name="connsiteX143" fmla="*/ 512921 w 1247775"/>
                  <a:gd name="connsiteY143" fmla="*/ 177641 h 1857375"/>
                  <a:gd name="connsiteX144" fmla="*/ 497681 w 1247775"/>
                  <a:gd name="connsiteY144" fmla="*/ 192881 h 1857375"/>
                  <a:gd name="connsiteX145" fmla="*/ 512921 w 1247775"/>
                  <a:gd name="connsiteY145" fmla="*/ 208121 h 1857375"/>
                  <a:gd name="connsiteX146" fmla="*/ 518636 w 1247775"/>
                  <a:gd name="connsiteY146" fmla="*/ 207169 h 1857375"/>
                  <a:gd name="connsiteX147" fmla="*/ 518636 w 1247775"/>
                  <a:gd name="connsiteY147" fmla="*/ 210026 h 1857375"/>
                  <a:gd name="connsiteX148" fmla="*/ 532924 w 1247775"/>
                  <a:gd name="connsiteY148" fmla="*/ 239554 h 1857375"/>
                  <a:gd name="connsiteX149" fmla="*/ 530066 w 1247775"/>
                  <a:gd name="connsiteY149" fmla="*/ 249079 h 1857375"/>
                  <a:gd name="connsiteX150" fmla="*/ 530066 w 1247775"/>
                  <a:gd name="connsiteY150" fmla="*/ 250984 h 1857375"/>
                  <a:gd name="connsiteX151" fmla="*/ 514826 w 1247775"/>
                  <a:gd name="connsiteY151" fmla="*/ 270034 h 1857375"/>
                  <a:gd name="connsiteX152" fmla="*/ 503396 w 1247775"/>
                  <a:gd name="connsiteY152" fmla="*/ 291941 h 1857375"/>
                  <a:gd name="connsiteX153" fmla="*/ 531019 w 1247775"/>
                  <a:gd name="connsiteY153" fmla="*/ 319564 h 1857375"/>
                  <a:gd name="connsiteX154" fmla="*/ 540544 w 1247775"/>
                  <a:gd name="connsiteY154" fmla="*/ 317659 h 1857375"/>
                  <a:gd name="connsiteX155" fmla="*/ 549116 w 1247775"/>
                  <a:gd name="connsiteY155" fmla="*/ 318611 h 1857375"/>
                  <a:gd name="connsiteX156" fmla="*/ 582454 w 1247775"/>
                  <a:gd name="connsiteY156" fmla="*/ 295751 h 1857375"/>
                  <a:gd name="connsiteX157" fmla="*/ 584359 w 1247775"/>
                  <a:gd name="connsiteY157" fmla="*/ 294799 h 1857375"/>
                  <a:gd name="connsiteX158" fmla="*/ 585311 w 1247775"/>
                  <a:gd name="connsiteY158" fmla="*/ 294799 h 1857375"/>
                  <a:gd name="connsiteX159" fmla="*/ 596741 w 1247775"/>
                  <a:gd name="connsiteY159" fmla="*/ 310991 h 1857375"/>
                  <a:gd name="connsiteX160" fmla="*/ 596741 w 1247775"/>
                  <a:gd name="connsiteY160" fmla="*/ 311944 h 1857375"/>
                  <a:gd name="connsiteX161" fmla="*/ 596741 w 1247775"/>
                  <a:gd name="connsiteY161" fmla="*/ 313849 h 1857375"/>
                  <a:gd name="connsiteX162" fmla="*/ 595789 w 1247775"/>
                  <a:gd name="connsiteY162" fmla="*/ 321469 h 1857375"/>
                  <a:gd name="connsiteX163" fmla="*/ 603409 w 1247775"/>
                  <a:gd name="connsiteY163" fmla="*/ 337661 h 1857375"/>
                  <a:gd name="connsiteX164" fmla="*/ 603409 w 1247775"/>
                  <a:gd name="connsiteY164" fmla="*/ 339566 h 1857375"/>
                  <a:gd name="connsiteX165" fmla="*/ 614839 w 1247775"/>
                  <a:gd name="connsiteY165" fmla="*/ 354806 h 1857375"/>
                  <a:gd name="connsiteX166" fmla="*/ 611029 w 1247775"/>
                  <a:gd name="connsiteY166" fmla="*/ 363379 h 1857375"/>
                  <a:gd name="connsiteX167" fmla="*/ 586264 w 1247775"/>
                  <a:gd name="connsiteY167" fmla="*/ 352901 h 1857375"/>
                  <a:gd name="connsiteX168" fmla="*/ 551974 w 1247775"/>
                  <a:gd name="connsiteY168" fmla="*/ 387191 h 1857375"/>
                  <a:gd name="connsiteX169" fmla="*/ 552926 w 1247775"/>
                  <a:gd name="connsiteY169" fmla="*/ 395764 h 1857375"/>
                  <a:gd name="connsiteX170" fmla="*/ 541496 w 1247775"/>
                  <a:gd name="connsiteY170" fmla="*/ 385286 h 1857375"/>
                  <a:gd name="connsiteX171" fmla="*/ 527209 w 1247775"/>
                  <a:gd name="connsiteY171" fmla="*/ 375761 h 1857375"/>
                  <a:gd name="connsiteX172" fmla="*/ 511969 w 1247775"/>
                  <a:gd name="connsiteY172" fmla="*/ 391001 h 1857375"/>
                  <a:gd name="connsiteX173" fmla="*/ 511969 w 1247775"/>
                  <a:gd name="connsiteY173" fmla="*/ 392906 h 1857375"/>
                  <a:gd name="connsiteX174" fmla="*/ 506254 w 1247775"/>
                  <a:gd name="connsiteY174" fmla="*/ 409099 h 1857375"/>
                  <a:gd name="connsiteX175" fmla="*/ 511969 w 1247775"/>
                  <a:gd name="connsiteY175" fmla="*/ 425291 h 1857375"/>
                  <a:gd name="connsiteX176" fmla="*/ 511016 w 1247775"/>
                  <a:gd name="connsiteY176" fmla="*/ 430054 h 1857375"/>
                  <a:gd name="connsiteX177" fmla="*/ 524351 w 1247775"/>
                  <a:gd name="connsiteY177" fmla="*/ 443389 h 1857375"/>
                  <a:gd name="connsiteX178" fmla="*/ 537686 w 1247775"/>
                  <a:gd name="connsiteY178" fmla="*/ 433864 h 1857375"/>
                  <a:gd name="connsiteX179" fmla="*/ 537686 w 1247775"/>
                  <a:gd name="connsiteY179" fmla="*/ 433864 h 1857375"/>
                  <a:gd name="connsiteX180" fmla="*/ 539591 w 1247775"/>
                  <a:gd name="connsiteY180" fmla="*/ 441484 h 1857375"/>
                  <a:gd name="connsiteX181" fmla="*/ 531971 w 1247775"/>
                  <a:gd name="connsiteY181" fmla="*/ 450056 h 1857375"/>
                  <a:gd name="connsiteX182" fmla="*/ 540544 w 1247775"/>
                  <a:gd name="connsiteY182" fmla="*/ 458629 h 1857375"/>
                  <a:gd name="connsiteX183" fmla="*/ 549116 w 1247775"/>
                  <a:gd name="connsiteY183" fmla="*/ 451009 h 1857375"/>
                  <a:gd name="connsiteX184" fmla="*/ 557689 w 1247775"/>
                  <a:gd name="connsiteY184" fmla="*/ 452914 h 1857375"/>
                  <a:gd name="connsiteX185" fmla="*/ 563404 w 1247775"/>
                  <a:gd name="connsiteY185" fmla="*/ 451961 h 1857375"/>
                  <a:gd name="connsiteX186" fmla="*/ 565309 w 1247775"/>
                  <a:gd name="connsiteY186" fmla="*/ 454819 h 1857375"/>
                  <a:gd name="connsiteX187" fmla="*/ 560546 w 1247775"/>
                  <a:gd name="connsiteY187" fmla="*/ 464344 h 1857375"/>
                  <a:gd name="connsiteX188" fmla="*/ 560546 w 1247775"/>
                  <a:gd name="connsiteY188" fmla="*/ 467201 h 1857375"/>
                  <a:gd name="connsiteX189" fmla="*/ 551974 w 1247775"/>
                  <a:gd name="connsiteY189" fmla="*/ 487204 h 1857375"/>
                  <a:gd name="connsiteX190" fmla="*/ 551974 w 1247775"/>
                  <a:gd name="connsiteY190" fmla="*/ 488156 h 1857375"/>
                  <a:gd name="connsiteX191" fmla="*/ 548164 w 1247775"/>
                  <a:gd name="connsiteY191" fmla="*/ 499586 h 1857375"/>
                  <a:gd name="connsiteX192" fmla="*/ 566261 w 1247775"/>
                  <a:gd name="connsiteY192" fmla="*/ 517684 h 1857375"/>
                  <a:gd name="connsiteX193" fmla="*/ 573881 w 1247775"/>
                  <a:gd name="connsiteY193" fmla="*/ 515779 h 1857375"/>
                  <a:gd name="connsiteX194" fmla="*/ 571024 w 1247775"/>
                  <a:gd name="connsiteY194" fmla="*/ 523399 h 1857375"/>
                  <a:gd name="connsiteX195" fmla="*/ 574834 w 1247775"/>
                  <a:gd name="connsiteY195" fmla="*/ 531971 h 1857375"/>
                  <a:gd name="connsiteX196" fmla="*/ 574834 w 1247775"/>
                  <a:gd name="connsiteY196" fmla="*/ 532924 h 1857375"/>
                  <a:gd name="connsiteX197" fmla="*/ 586264 w 1247775"/>
                  <a:gd name="connsiteY197" fmla="*/ 544354 h 1857375"/>
                  <a:gd name="connsiteX198" fmla="*/ 596741 w 1247775"/>
                  <a:gd name="connsiteY198" fmla="*/ 537686 h 1857375"/>
                  <a:gd name="connsiteX199" fmla="*/ 598646 w 1247775"/>
                  <a:gd name="connsiteY199" fmla="*/ 536734 h 1857375"/>
                  <a:gd name="connsiteX200" fmla="*/ 611981 w 1247775"/>
                  <a:gd name="connsiteY200" fmla="*/ 542449 h 1857375"/>
                  <a:gd name="connsiteX201" fmla="*/ 631984 w 1247775"/>
                  <a:gd name="connsiteY201" fmla="*/ 522446 h 1857375"/>
                  <a:gd name="connsiteX202" fmla="*/ 643414 w 1247775"/>
                  <a:gd name="connsiteY202" fmla="*/ 525304 h 1857375"/>
                  <a:gd name="connsiteX203" fmla="*/ 632936 w 1247775"/>
                  <a:gd name="connsiteY203" fmla="*/ 538639 h 1857375"/>
                  <a:gd name="connsiteX204" fmla="*/ 633889 w 1247775"/>
                  <a:gd name="connsiteY204" fmla="*/ 542449 h 1857375"/>
                  <a:gd name="connsiteX205" fmla="*/ 626269 w 1247775"/>
                  <a:gd name="connsiteY205" fmla="*/ 554831 h 1857375"/>
                  <a:gd name="connsiteX206" fmla="*/ 626269 w 1247775"/>
                  <a:gd name="connsiteY206" fmla="*/ 555784 h 1857375"/>
                  <a:gd name="connsiteX207" fmla="*/ 614839 w 1247775"/>
                  <a:gd name="connsiteY207" fmla="*/ 548164 h 1857375"/>
                  <a:gd name="connsiteX208" fmla="*/ 602456 w 1247775"/>
                  <a:gd name="connsiteY208" fmla="*/ 560546 h 1857375"/>
                  <a:gd name="connsiteX209" fmla="*/ 614839 w 1247775"/>
                  <a:gd name="connsiteY209" fmla="*/ 572929 h 1857375"/>
                  <a:gd name="connsiteX210" fmla="*/ 627221 w 1247775"/>
                  <a:gd name="connsiteY210" fmla="*/ 560546 h 1857375"/>
                  <a:gd name="connsiteX211" fmla="*/ 627221 w 1247775"/>
                  <a:gd name="connsiteY211" fmla="*/ 560546 h 1857375"/>
                  <a:gd name="connsiteX212" fmla="*/ 631031 w 1247775"/>
                  <a:gd name="connsiteY212" fmla="*/ 566261 h 1857375"/>
                  <a:gd name="connsiteX213" fmla="*/ 628174 w 1247775"/>
                  <a:gd name="connsiteY213" fmla="*/ 571024 h 1857375"/>
                  <a:gd name="connsiteX214" fmla="*/ 633889 w 1247775"/>
                  <a:gd name="connsiteY214" fmla="*/ 576739 h 1857375"/>
                  <a:gd name="connsiteX215" fmla="*/ 639604 w 1247775"/>
                  <a:gd name="connsiteY215" fmla="*/ 571024 h 1857375"/>
                  <a:gd name="connsiteX216" fmla="*/ 639604 w 1247775"/>
                  <a:gd name="connsiteY216" fmla="*/ 569119 h 1857375"/>
                  <a:gd name="connsiteX217" fmla="*/ 640556 w 1247775"/>
                  <a:gd name="connsiteY217" fmla="*/ 569119 h 1857375"/>
                  <a:gd name="connsiteX218" fmla="*/ 646271 w 1247775"/>
                  <a:gd name="connsiteY218" fmla="*/ 568166 h 1857375"/>
                  <a:gd name="connsiteX219" fmla="*/ 648176 w 1247775"/>
                  <a:gd name="connsiteY219" fmla="*/ 570071 h 1857375"/>
                  <a:gd name="connsiteX220" fmla="*/ 647224 w 1247775"/>
                  <a:gd name="connsiteY220" fmla="*/ 573881 h 1857375"/>
                  <a:gd name="connsiteX221" fmla="*/ 650081 w 1247775"/>
                  <a:gd name="connsiteY221" fmla="*/ 579596 h 1857375"/>
                  <a:gd name="connsiteX222" fmla="*/ 642461 w 1247775"/>
                  <a:gd name="connsiteY222" fmla="*/ 589121 h 1857375"/>
                  <a:gd name="connsiteX223" fmla="*/ 648176 w 1247775"/>
                  <a:gd name="connsiteY223" fmla="*/ 597694 h 1857375"/>
                  <a:gd name="connsiteX224" fmla="*/ 656749 w 1247775"/>
                  <a:gd name="connsiteY224" fmla="*/ 605314 h 1857375"/>
                  <a:gd name="connsiteX225" fmla="*/ 656749 w 1247775"/>
                  <a:gd name="connsiteY225" fmla="*/ 608171 h 1857375"/>
                  <a:gd name="connsiteX226" fmla="*/ 647224 w 1247775"/>
                  <a:gd name="connsiteY226" fmla="*/ 603409 h 1857375"/>
                  <a:gd name="connsiteX227" fmla="*/ 635794 w 1247775"/>
                  <a:gd name="connsiteY227" fmla="*/ 614839 h 1857375"/>
                  <a:gd name="connsiteX228" fmla="*/ 636746 w 1247775"/>
                  <a:gd name="connsiteY228" fmla="*/ 617696 h 1857375"/>
                  <a:gd name="connsiteX229" fmla="*/ 634841 w 1247775"/>
                  <a:gd name="connsiteY229" fmla="*/ 617696 h 1857375"/>
                  <a:gd name="connsiteX230" fmla="*/ 614839 w 1247775"/>
                  <a:gd name="connsiteY230" fmla="*/ 623411 h 1857375"/>
                  <a:gd name="connsiteX231" fmla="*/ 613886 w 1247775"/>
                  <a:gd name="connsiteY231" fmla="*/ 623411 h 1857375"/>
                  <a:gd name="connsiteX232" fmla="*/ 609124 w 1247775"/>
                  <a:gd name="connsiteY232" fmla="*/ 624364 h 1857375"/>
                  <a:gd name="connsiteX233" fmla="*/ 609124 w 1247775"/>
                  <a:gd name="connsiteY233" fmla="*/ 624364 h 1857375"/>
                  <a:gd name="connsiteX234" fmla="*/ 596741 w 1247775"/>
                  <a:gd name="connsiteY234" fmla="*/ 611981 h 1857375"/>
                  <a:gd name="connsiteX235" fmla="*/ 587216 w 1247775"/>
                  <a:gd name="connsiteY235" fmla="*/ 617696 h 1857375"/>
                  <a:gd name="connsiteX236" fmla="*/ 564356 w 1247775"/>
                  <a:gd name="connsiteY236" fmla="*/ 605314 h 1857375"/>
                  <a:gd name="connsiteX237" fmla="*/ 542449 w 1247775"/>
                  <a:gd name="connsiteY237" fmla="*/ 616744 h 1857375"/>
                  <a:gd name="connsiteX238" fmla="*/ 540544 w 1247775"/>
                  <a:gd name="connsiteY238" fmla="*/ 615791 h 1857375"/>
                  <a:gd name="connsiteX239" fmla="*/ 536734 w 1247775"/>
                  <a:gd name="connsiteY239" fmla="*/ 609124 h 1857375"/>
                  <a:gd name="connsiteX240" fmla="*/ 556736 w 1247775"/>
                  <a:gd name="connsiteY240" fmla="*/ 593884 h 1857375"/>
                  <a:gd name="connsiteX241" fmla="*/ 563404 w 1247775"/>
                  <a:gd name="connsiteY241" fmla="*/ 579596 h 1857375"/>
                  <a:gd name="connsiteX242" fmla="*/ 563404 w 1247775"/>
                  <a:gd name="connsiteY242" fmla="*/ 575786 h 1857375"/>
                  <a:gd name="connsiteX243" fmla="*/ 564356 w 1247775"/>
                  <a:gd name="connsiteY243" fmla="*/ 575786 h 1857375"/>
                  <a:gd name="connsiteX244" fmla="*/ 572929 w 1247775"/>
                  <a:gd name="connsiteY244" fmla="*/ 573881 h 1857375"/>
                  <a:gd name="connsiteX245" fmla="*/ 569119 w 1247775"/>
                  <a:gd name="connsiteY245" fmla="*/ 585311 h 1857375"/>
                  <a:gd name="connsiteX246" fmla="*/ 591026 w 1247775"/>
                  <a:gd name="connsiteY246" fmla="*/ 607219 h 1857375"/>
                  <a:gd name="connsiteX247" fmla="*/ 612934 w 1247775"/>
                  <a:gd name="connsiteY247" fmla="*/ 585311 h 1857375"/>
                  <a:gd name="connsiteX248" fmla="*/ 591026 w 1247775"/>
                  <a:gd name="connsiteY248" fmla="*/ 563404 h 1857375"/>
                  <a:gd name="connsiteX249" fmla="*/ 579596 w 1247775"/>
                  <a:gd name="connsiteY249" fmla="*/ 567214 h 1857375"/>
                  <a:gd name="connsiteX250" fmla="*/ 581501 w 1247775"/>
                  <a:gd name="connsiteY250" fmla="*/ 558641 h 1857375"/>
                  <a:gd name="connsiteX251" fmla="*/ 564356 w 1247775"/>
                  <a:gd name="connsiteY251" fmla="*/ 541496 h 1857375"/>
                  <a:gd name="connsiteX252" fmla="*/ 547211 w 1247775"/>
                  <a:gd name="connsiteY252" fmla="*/ 558641 h 1857375"/>
                  <a:gd name="connsiteX253" fmla="*/ 547211 w 1247775"/>
                  <a:gd name="connsiteY253" fmla="*/ 560546 h 1857375"/>
                  <a:gd name="connsiteX254" fmla="*/ 543401 w 1247775"/>
                  <a:gd name="connsiteY254" fmla="*/ 560546 h 1857375"/>
                  <a:gd name="connsiteX255" fmla="*/ 528161 w 1247775"/>
                  <a:gd name="connsiteY255" fmla="*/ 567214 h 1857375"/>
                  <a:gd name="connsiteX256" fmla="*/ 526256 w 1247775"/>
                  <a:gd name="connsiteY256" fmla="*/ 568166 h 1857375"/>
                  <a:gd name="connsiteX257" fmla="*/ 526256 w 1247775"/>
                  <a:gd name="connsiteY257" fmla="*/ 566261 h 1857375"/>
                  <a:gd name="connsiteX258" fmla="*/ 508159 w 1247775"/>
                  <a:gd name="connsiteY258" fmla="*/ 548164 h 1857375"/>
                  <a:gd name="connsiteX259" fmla="*/ 490061 w 1247775"/>
                  <a:gd name="connsiteY259" fmla="*/ 566261 h 1857375"/>
                  <a:gd name="connsiteX260" fmla="*/ 508159 w 1247775"/>
                  <a:gd name="connsiteY260" fmla="*/ 584359 h 1857375"/>
                  <a:gd name="connsiteX261" fmla="*/ 513874 w 1247775"/>
                  <a:gd name="connsiteY261" fmla="*/ 583406 h 1857375"/>
                  <a:gd name="connsiteX262" fmla="*/ 512921 w 1247775"/>
                  <a:gd name="connsiteY262" fmla="*/ 588169 h 1857375"/>
                  <a:gd name="connsiteX263" fmla="*/ 515779 w 1247775"/>
                  <a:gd name="connsiteY263" fmla="*/ 599599 h 1857375"/>
                  <a:gd name="connsiteX264" fmla="*/ 511969 w 1247775"/>
                  <a:gd name="connsiteY264" fmla="*/ 599599 h 1857375"/>
                  <a:gd name="connsiteX265" fmla="*/ 506254 w 1247775"/>
                  <a:gd name="connsiteY265" fmla="*/ 600551 h 1857375"/>
                  <a:gd name="connsiteX266" fmla="*/ 497681 w 1247775"/>
                  <a:gd name="connsiteY266" fmla="*/ 594836 h 1857375"/>
                  <a:gd name="connsiteX267" fmla="*/ 489109 w 1247775"/>
                  <a:gd name="connsiteY267" fmla="*/ 602456 h 1857375"/>
                  <a:gd name="connsiteX268" fmla="*/ 487204 w 1247775"/>
                  <a:gd name="connsiteY268" fmla="*/ 603409 h 1857375"/>
                  <a:gd name="connsiteX269" fmla="*/ 475774 w 1247775"/>
                  <a:gd name="connsiteY269" fmla="*/ 599599 h 1857375"/>
                  <a:gd name="connsiteX270" fmla="*/ 454819 w 1247775"/>
                  <a:gd name="connsiteY270" fmla="*/ 620554 h 1857375"/>
                  <a:gd name="connsiteX271" fmla="*/ 455771 w 1247775"/>
                  <a:gd name="connsiteY271" fmla="*/ 625316 h 1857375"/>
                  <a:gd name="connsiteX272" fmla="*/ 450056 w 1247775"/>
                  <a:gd name="connsiteY272" fmla="*/ 633889 h 1857375"/>
                  <a:gd name="connsiteX273" fmla="*/ 459581 w 1247775"/>
                  <a:gd name="connsiteY273" fmla="*/ 643414 h 1857375"/>
                  <a:gd name="connsiteX274" fmla="*/ 484346 w 1247775"/>
                  <a:gd name="connsiteY274" fmla="*/ 668179 h 1857375"/>
                  <a:gd name="connsiteX275" fmla="*/ 498634 w 1247775"/>
                  <a:gd name="connsiteY275" fmla="*/ 663416 h 1857375"/>
                  <a:gd name="connsiteX276" fmla="*/ 503396 w 1247775"/>
                  <a:gd name="connsiteY276" fmla="*/ 662464 h 1857375"/>
                  <a:gd name="connsiteX277" fmla="*/ 511016 w 1247775"/>
                  <a:gd name="connsiteY277" fmla="*/ 664369 h 1857375"/>
                  <a:gd name="connsiteX278" fmla="*/ 511969 w 1247775"/>
                  <a:gd name="connsiteY278" fmla="*/ 667226 h 1857375"/>
                  <a:gd name="connsiteX279" fmla="*/ 511969 w 1247775"/>
                  <a:gd name="connsiteY279" fmla="*/ 668179 h 1857375"/>
                  <a:gd name="connsiteX280" fmla="*/ 513874 w 1247775"/>
                  <a:gd name="connsiteY280" fmla="*/ 677704 h 1857375"/>
                  <a:gd name="connsiteX281" fmla="*/ 511969 w 1247775"/>
                  <a:gd name="connsiteY281" fmla="*/ 678656 h 1857375"/>
                  <a:gd name="connsiteX282" fmla="*/ 498634 w 1247775"/>
                  <a:gd name="connsiteY282" fmla="*/ 671036 h 1857375"/>
                  <a:gd name="connsiteX283" fmla="*/ 487204 w 1247775"/>
                  <a:gd name="connsiteY283" fmla="*/ 675799 h 1857375"/>
                  <a:gd name="connsiteX284" fmla="*/ 481489 w 1247775"/>
                  <a:gd name="connsiteY284" fmla="*/ 673894 h 1857375"/>
                  <a:gd name="connsiteX285" fmla="*/ 470059 w 1247775"/>
                  <a:gd name="connsiteY285" fmla="*/ 685324 h 1857375"/>
                  <a:gd name="connsiteX286" fmla="*/ 481489 w 1247775"/>
                  <a:gd name="connsiteY286" fmla="*/ 696754 h 1857375"/>
                  <a:gd name="connsiteX287" fmla="*/ 484346 w 1247775"/>
                  <a:gd name="connsiteY287" fmla="*/ 695801 h 1857375"/>
                  <a:gd name="connsiteX288" fmla="*/ 488156 w 1247775"/>
                  <a:gd name="connsiteY288" fmla="*/ 700564 h 1857375"/>
                  <a:gd name="connsiteX289" fmla="*/ 486251 w 1247775"/>
                  <a:gd name="connsiteY289" fmla="*/ 712946 h 1857375"/>
                  <a:gd name="connsiteX290" fmla="*/ 486251 w 1247775"/>
                  <a:gd name="connsiteY290" fmla="*/ 715804 h 1857375"/>
                  <a:gd name="connsiteX291" fmla="*/ 460534 w 1247775"/>
                  <a:gd name="connsiteY291" fmla="*/ 701516 h 1857375"/>
                  <a:gd name="connsiteX292" fmla="*/ 435769 w 1247775"/>
                  <a:gd name="connsiteY292" fmla="*/ 714851 h 1857375"/>
                  <a:gd name="connsiteX293" fmla="*/ 426244 w 1247775"/>
                  <a:gd name="connsiteY293" fmla="*/ 711041 h 1857375"/>
                  <a:gd name="connsiteX294" fmla="*/ 432911 w 1247775"/>
                  <a:gd name="connsiteY294" fmla="*/ 701516 h 1857375"/>
                  <a:gd name="connsiteX295" fmla="*/ 437674 w 1247775"/>
                  <a:gd name="connsiteY295" fmla="*/ 691039 h 1857375"/>
                  <a:gd name="connsiteX296" fmla="*/ 431006 w 1247775"/>
                  <a:gd name="connsiteY296" fmla="*/ 679609 h 1857375"/>
                  <a:gd name="connsiteX297" fmla="*/ 410051 w 1247775"/>
                  <a:gd name="connsiteY297" fmla="*/ 668179 h 1857375"/>
                  <a:gd name="connsiteX298" fmla="*/ 404336 w 1247775"/>
                  <a:gd name="connsiteY298" fmla="*/ 669131 h 1857375"/>
                  <a:gd name="connsiteX299" fmla="*/ 401479 w 1247775"/>
                  <a:gd name="connsiteY299" fmla="*/ 661511 h 1857375"/>
                  <a:gd name="connsiteX300" fmla="*/ 409099 w 1247775"/>
                  <a:gd name="connsiteY300" fmla="*/ 650081 h 1857375"/>
                  <a:gd name="connsiteX301" fmla="*/ 410051 w 1247775"/>
                  <a:gd name="connsiteY301" fmla="*/ 647224 h 1857375"/>
                  <a:gd name="connsiteX302" fmla="*/ 410051 w 1247775"/>
                  <a:gd name="connsiteY302" fmla="*/ 647224 h 1857375"/>
                  <a:gd name="connsiteX303" fmla="*/ 411956 w 1247775"/>
                  <a:gd name="connsiteY303" fmla="*/ 634841 h 1857375"/>
                  <a:gd name="connsiteX304" fmla="*/ 370046 w 1247775"/>
                  <a:gd name="connsiteY304" fmla="*/ 592931 h 1857375"/>
                  <a:gd name="connsiteX305" fmla="*/ 360521 w 1247775"/>
                  <a:gd name="connsiteY305" fmla="*/ 593884 h 1857375"/>
                  <a:gd name="connsiteX306" fmla="*/ 362426 w 1247775"/>
                  <a:gd name="connsiteY306" fmla="*/ 588169 h 1857375"/>
                  <a:gd name="connsiteX307" fmla="*/ 350996 w 1247775"/>
                  <a:gd name="connsiteY307" fmla="*/ 576739 h 1857375"/>
                  <a:gd name="connsiteX308" fmla="*/ 342424 w 1247775"/>
                  <a:gd name="connsiteY308" fmla="*/ 580549 h 1857375"/>
                  <a:gd name="connsiteX309" fmla="*/ 335756 w 1247775"/>
                  <a:gd name="connsiteY309" fmla="*/ 578644 h 1857375"/>
                  <a:gd name="connsiteX310" fmla="*/ 324326 w 1247775"/>
                  <a:gd name="connsiteY310" fmla="*/ 590074 h 1857375"/>
                  <a:gd name="connsiteX311" fmla="*/ 335756 w 1247775"/>
                  <a:gd name="connsiteY311" fmla="*/ 601504 h 1857375"/>
                  <a:gd name="connsiteX312" fmla="*/ 344329 w 1247775"/>
                  <a:gd name="connsiteY312" fmla="*/ 597694 h 1857375"/>
                  <a:gd name="connsiteX313" fmla="*/ 348139 w 1247775"/>
                  <a:gd name="connsiteY313" fmla="*/ 599599 h 1857375"/>
                  <a:gd name="connsiteX314" fmla="*/ 324326 w 1247775"/>
                  <a:gd name="connsiteY314" fmla="*/ 625316 h 1857375"/>
                  <a:gd name="connsiteX315" fmla="*/ 324326 w 1247775"/>
                  <a:gd name="connsiteY315" fmla="*/ 627221 h 1857375"/>
                  <a:gd name="connsiteX316" fmla="*/ 316706 w 1247775"/>
                  <a:gd name="connsiteY316" fmla="*/ 633889 h 1857375"/>
                  <a:gd name="connsiteX317" fmla="*/ 316706 w 1247775"/>
                  <a:gd name="connsiteY317" fmla="*/ 633889 h 1857375"/>
                  <a:gd name="connsiteX318" fmla="*/ 316706 w 1247775"/>
                  <a:gd name="connsiteY318" fmla="*/ 631031 h 1857375"/>
                  <a:gd name="connsiteX319" fmla="*/ 310039 w 1247775"/>
                  <a:gd name="connsiteY319" fmla="*/ 616744 h 1857375"/>
                  <a:gd name="connsiteX320" fmla="*/ 294799 w 1247775"/>
                  <a:gd name="connsiteY320" fmla="*/ 602456 h 1857375"/>
                  <a:gd name="connsiteX321" fmla="*/ 279559 w 1247775"/>
                  <a:gd name="connsiteY321" fmla="*/ 617696 h 1857375"/>
                  <a:gd name="connsiteX322" fmla="*/ 280511 w 1247775"/>
                  <a:gd name="connsiteY322" fmla="*/ 623411 h 1857375"/>
                  <a:gd name="connsiteX323" fmla="*/ 278606 w 1247775"/>
                  <a:gd name="connsiteY323" fmla="*/ 631031 h 1857375"/>
                  <a:gd name="connsiteX324" fmla="*/ 297656 w 1247775"/>
                  <a:gd name="connsiteY324" fmla="*/ 650081 h 1857375"/>
                  <a:gd name="connsiteX325" fmla="*/ 310039 w 1247775"/>
                  <a:gd name="connsiteY325" fmla="*/ 645319 h 1857375"/>
                  <a:gd name="connsiteX326" fmla="*/ 310991 w 1247775"/>
                  <a:gd name="connsiteY326" fmla="*/ 645319 h 1857375"/>
                  <a:gd name="connsiteX327" fmla="*/ 310039 w 1247775"/>
                  <a:gd name="connsiteY327" fmla="*/ 652939 h 1857375"/>
                  <a:gd name="connsiteX328" fmla="*/ 312896 w 1247775"/>
                  <a:gd name="connsiteY328" fmla="*/ 666274 h 1857375"/>
                  <a:gd name="connsiteX329" fmla="*/ 308134 w 1247775"/>
                  <a:gd name="connsiteY329" fmla="*/ 665321 h 1857375"/>
                  <a:gd name="connsiteX330" fmla="*/ 304324 w 1247775"/>
                  <a:gd name="connsiteY330" fmla="*/ 666274 h 1857375"/>
                  <a:gd name="connsiteX331" fmla="*/ 304324 w 1247775"/>
                  <a:gd name="connsiteY331" fmla="*/ 664369 h 1857375"/>
                  <a:gd name="connsiteX332" fmla="*/ 290036 w 1247775"/>
                  <a:gd name="connsiteY332" fmla="*/ 650081 h 1857375"/>
                  <a:gd name="connsiteX333" fmla="*/ 275749 w 1247775"/>
                  <a:gd name="connsiteY333" fmla="*/ 664369 h 1857375"/>
                  <a:gd name="connsiteX334" fmla="*/ 290036 w 1247775"/>
                  <a:gd name="connsiteY334" fmla="*/ 678656 h 1857375"/>
                  <a:gd name="connsiteX335" fmla="*/ 289084 w 1247775"/>
                  <a:gd name="connsiteY335" fmla="*/ 685324 h 1857375"/>
                  <a:gd name="connsiteX336" fmla="*/ 309086 w 1247775"/>
                  <a:gd name="connsiteY336" fmla="*/ 705326 h 1857375"/>
                  <a:gd name="connsiteX337" fmla="*/ 329089 w 1247775"/>
                  <a:gd name="connsiteY337" fmla="*/ 685324 h 1857375"/>
                  <a:gd name="connsiteX338" fmla="*/ 328136 w 1247775"/>
                  <a:gd name="connsiteY338" fmla="*/ 679609 h 1857375"/>
                  <a:gd name="connsiteX339" fmla="*/ 337661 w 1247775"/>
                  <a:gd name="connsiteY339" fmla="*/ 682466 h 1857375"/>
                  <a:gd name="connsiteX340" fmla="*/ 342424 w 1247775"/>
                  <a:gd name="connsiteY340" fmla="*/ 690086 h 1857375"/>
                  <a:gd name="connsiteX341" fmla="*/ 345281 w 1247775"/>
                  <a:gd name="connsiteY341" fmla="*/ 698659 h 1857375"/>
                  <a:gd name="connsiteX342" fmla="*/ 344329 w 1247775"/>
                  <a:gd name="connsiteY342" fmla="*/ 698659 h 1857375"/>
                  <a:gd name="connsiteX343" fmla="*/ 329089 w 1247775"/>
                  <a:gd name="connsiteY343" fmla="*/ 713899 h 1857375"/>
                  <a:gd name="connsiteX344" fmla="*/ 329089 w 1247775"/>
                  <a:gd name="connsiteY344" fmla="*/ 715804 h 1857375"/>
                  <a:gd name="connsiteX345" fmla="*/ 327184 w 1247775"/>
                  <a:gd name="connsiteY345" fmla="*/ 719614 h 1857375"/>
                  <a:gd name="connsiteX346" fmla="*/ 316706 w 1247775"/>
                  <a:gd name="connsiteY346" fmla="*/ 715804 h 1857375"/>
                  <a:gd name="connsiteX347" fmla="*/ 300514 w 1247775"/>
                  <a:gd name="connsiteY347" fmla="*/ 731996 h 1857375"/>
                  <a:gd name="connsiteX348" fmla="*/ 316706 w 1247775"/>
                  <a:gd name="connsiteY348" fmla="*/ 748189 h 1857375"/>
                  <a:gd name="connsiteX349" fmla="*/ 328136 w 1247775"/>
                  <a:gd name="connsiteY349" fmla="*/ 743426 h 1857375"/>
                  <a:gd name="connsiteX350" fmla="*/ 333851 w 1247775"/>
                  <a:gd name="connsiteY350" fmla="*/ 750094 h 1857375"/>
                  <a:gd name="connsiteX351" fmla="*/ 333851 w 1247775"/>
                  <a:gd name="connsiteY351" fmla="*/ 750094 h 1857375"/>
                  <a:gd name="connsiteX352" fmla="*/ 324326 w 1247775"/>
                  <a:gd name="connsiteY352" fmla="*/ 759619 h 1857375"/>
                  <a:gd name="connsiteX353" fmla="*/ 333851 w 1247775"/>
                  <a:gd name="connsiteY353" fmla="*/ 769144 h 1857375"/>
                  <a:gd name="connsiteX354" fmla="*/ 341471 w 1247775"/>
                  <a:gd name="connsiteY354" fmla="*/ 765334 h 1857375"/>
                  <a:gd name="connsiteX355" fmla="*/ 339566 w 1247775"/>
                  <a:gd name="connsiteY355" fmla="*/ 774859 h 1857375"/>
                  <a:gd name="connsiteX356" fmla="*/ 342424 w 1247775"/>
                  <a:gd name="connsiteY356" fmla="*/ 788194 h 1857375"/>
                  <a:gd name="connsiteX357" fmla="*/ 332899 w 1247775"/>
                  <a:gd name="connsiteY357" fmla="*/ 794861 h 1857375"/>
                  <a:gd name="connsiteX358" fmla="*/ 332899 w 1247775"/>
                  <a:gd name="connsiteY358" fmla="*/ 792956 h 1857375"/>
                  <a:gd name="connsiteX359" fmla="*/ 313849 w 1247775"/>
                  <a:gd name="connsiteY359" fmla="*/ 772954 h 1857375"/>
                  <a:gd name="connsiteX360" fmla="*/ 309086 w 1247775"/>
                  <a:gd name="connsiteY360" fmla="*/ 772001 h 1857375"/>
                  <a:gd name="connsiteX361" fmla="*/ 299561 w 1247775"/>
                  <a:gd name="connsiteY361" fmla="*/ 777716 h 1857375"/>
                  <a:gd name="connsiteX362" fmla="*/ 292894 w 1247775"/>
                  <a:gd name="connsiteY362" fmla="*/ 792956 h 1857375"/>
                  <a:gd name="connsiteX363" fmla="*/ 312896 w 1247775"/>
                  <a:gd name="connsiteY363" fmla="*/ 812959 h 1857375"/>
                  <a:gd name="connsiteX364" fmla="*/ 328136 w 1247775"/>
                  <a:gd name="connsiteY364" fmla="*/ 806291 h 1857375"/>
                  <a:gd name="connsiteX365" fmla="*/ 328136 w 1247775"/>
                  <a:gd name="connsiteY365" fmla="*/ 808196 h 1857375"/>
                  <a:gd name="connsiteX366" fmla="*/ 331946 w 1247775"/>
                  <a:gd name="connsiteY366" fmla="*/ 820579 h 1857375"/>
                  <a:gd name="connsiteX367" fmla="*/ 314801 w 1247775"/>
                  <a:gd name="connsiteY367" fmla="*/ 844391 h 1857375"/>
                  <a:gd name="connsiteX368" fmla="*/ 340519 w 1247775"/>
                  <a:gd name="connsiteY368" fmla="*/ 870109 h 1857375"/>
                  <a:gd name="connsiteX369" fmla="*/ 351949 w 1247775"/>
                  <a:gd name="connsiteY369" fmla="*/ 867251 h 1857375"/>
                  <a:gd name="connsiteX370" fmla="*/ 353854 w 1247775"/>
                  <a:gd name="connsiteY370" fmla="*/ 867251 h 1857375"/>
                  <a:gd name="connsiteX371" fmla="*/ 352901 w 1247775"/>
                  <a:gd name="connsiteY371" fmla="*/ 871061 h 1857375"/>
                  <a:gd name="connsiteX372" fmla="*/ 367189 w 1247775"/>
                  <a:gd name="connsiteY372" fmla="*/ 885349 h 1857375"/>
                  <a:gd name="connsiteX373" fmla="*/ 368141 w 1247775"/>
                  <a:gd name="connsiteY373" fmla="*/ 885349 h 1857375"/>
                  <a:gd name="connsiteX374" fmla="*/ 371951 w 1247775"/>
                  <a:gd name="connsiteY374" fmla="*/ 890111 h 1857375"/>
                  <a:gd name="connsiteX375" fmla="*/ 372904 w 1247775"/>
                  <a:gd name="connsiteY375" fmla="*/ 892016 h 1857375"/>
                  <a:gd name="connsiteX376" fmla="*/ 367189 w 1247775"/>
                  <a:gd name="connsiteY376" fmla="*/ 890111 h 1857375"/>
                  <a:gd name="connsiteX377" fmla="*/ 358616 w 1247775"/>
                  <a:gd name="connsiteY377" fmla="*/ 898684 h 1857375"/>
                  <a:gd name="connsiteX378" fmla="*/ 367189 w 1247775"/>
                  <a:gd name="connsiteY378" fmla="*/ 907256 h 1857375"/>
                  <a:gd name="connsiteX379" fmla="*/ 375761 w 1247775"/>
                  <a:gd name="connsiteY379" fmla="*/ 898684 h 1857375"/>
                  <a:gd name="connsiteX380" fmla="*/ 373856 w 1247775"/>
                  <a:gd name="connsiteY380" fmla="*/ 892969 h 1857375"/>
                  <a:gd name="connsiteX381" fmla="*/ 386239 w 1247775"/>
                  <a:gd name="connsiteY381" fmla="*/ 899636 h 1857375"/>
                  <a:gd name="connsiteX382" fmla="*/ 386239 w 1247775"/>
                  <a:gd name="connsiteY382" fmla="*/ 899636 h 1857375"/>
                  <a:gd name="connsiteX383" fmla="*/ 417671 w 1247775"/>
                  <a:gd name="connsiteY383" fmla="*/ 920591 h 1857375"/>
                  <a:gd name="connsiteX384" fmla="*/ 417671 w 1247775"/>
                  <a:gd name="connsiteY384" fmla="*/ 920591 h 1857375"/>
                  <a:gd name="connsiteX385" fmla="*/ 425291 w 1247775"/>
                  <a:gd name="connsiteY385" fmla="*/ 926306 h 1857375"/>
                  <a:gd name="connsiteX386" fmla="*/ 431006 w 1247775"/>
                  <a:gd name="connsiteY386" fmla="*/ 923449 h 1857375"/>
                  <a:gd name="connsiteX387" fmla="*/ 435769 w 1247775"/>
                  <a:gd name="connsiteY387" fmla="*/ 924401 h 1857375"/>
                  <a:gd name="connsiteX388" fmla="*/ 447199 w 1247775"/>
                  <a:gd name="connsiteY388" fmla="*/ 916781 h 1857375"/>
                  <a:gd name="connsiteX389" fmla="*/ 450056 w 1247775"/>
                  <a:gd name="connsiteY389" fmla="*/ 917734 h 1857375"/>
                  <a:gd name="connsiteX390" fmla="*/ 449104 w 1247775"/>
                  <a:gd name="connsiteY390" fmla="*/ 922496 h 1857375"/>
                  <a:gd name="connsiteX391" fmla="*/ 454819 w 1247775"/>
                  <a:gd name="connsiteY391" fmla="*/ 935831 h 1857375"/>
                  <a:gd name="connsiteX392" fmla="*/ 454819 w 1247775"/>
                  <a:gd name="connsiteY392" fmla="*/ 935831 h 1857375"/>
                  <a:gd name="connsiteX393" fmla="*/ 449104 w 1247775"/>
                  <a:gd name="connsiteY393" fmla="*/ 936784 h 1857375"/>
                  <a:gd name="connsiteX394" fmla="*/ 438626 w 1247775"/>
                  <a:gd name="connsiteY394" fmla="*/ 934879 h 1857375"/>
                  <a:gd name="connsiteX395" fmla="*/ 415766 w 1247775"/>
                  <a:gd name="connsiteY395" fmla="*/ 942499 h 1857375"/>
                  <a:gd name="connsiteX396" fmla="*/ 415766 w 1247775"/>
                  <a:gd name="connsiteY396" fmla="*/ 939641 h 1857375"/>
                  <a:gd name="connsiteX397" fmla="*/ 401479 w 1247775"/>
                  <a:gd name="connsiteY397" fmla="*/ 925354 h 1857375"/>
                  <a:gd name="connsiteX398" fmla="*/ 387191 w 1247775"/>
                  <a:gd name="connsiteY398" fmla="*/ 939641 h 1857375"/>
                  <a:gd name="connsiteX399" fmla="*/ 401479 w 1247775"/>
                  <a:gd name="connsiteY399" fmla="*/ 953929 h 1857375"/>
                  <a:gd name="connsiteX400" fmla="*/ 405289 w 1247775"/>
                  <a:gd name="connsiteY400" fmla="*/ 953929 h 1857375"/>
                  <a:gd name="connsiteX401" fmla="*/ 399574 w 1247775"/>
                  <a:gd name="connsiteY401" fmla="*/ 973931 h 1857375"/>
                  <a:gd name="connsiteX402" fmla="*/ 392906 w 1247775"/>
                  <a:gd name="connsiteY402" fmla="*/ 972979 h 1857375"/>
                  <a:gd name="connsiteX403" fmla="*/ 359569 w 1247775"/>
                  <a:gd name="connsiteY403" fmla="*/ 1006316 h 1857375"/>
                  <a:gd name="connsiteX404" fmla="*/ 392906 w 1247775"/>
                  <a:gd name="connsiteY404" fmla="*/ 1039654 h 1857375"/>
                  <a:gd name="connsiteX405" fmla="*/ 404336 w 1247775"/>
                  <a:gd name="connsiteY405" fmla="*/ 1037749 h 1857375"/>
                  <a:gd name="connsiteX406" fmla="*/ 409099 w 1247775"/>
                  <a:gd name="connsiteY406" fmla="*/ 1038701 h 1857375"/>
                  <a:gd name="connsiteX407" fmla="*/ 418624 w 1247775"/>
                  <a:gd name="connsiteY407" fmla="*/ 1029176 h 1857375"/>
                  <a:gd name="connsiteX408" fmla="*/ 418624 w 1247775"/>
                  <a:gd name="connsiteY408" fmla="*/ 1028224 h 1857375"/>
                  <a:gd name="connsiteX409" fmla="*/ 421481 w 1247775"/>
                  <a:gd name="connsiteY409" fmla="*/ 1024414 h 1857375"/>
                  <a:gd name="connsiteX410" fmla="*/ 424339 w 1247775"/>
                  <a:gd name="connsiteY410" fmla="*/ 1026319 h 1857375"/>
                  <a:gd name="connsiteX411" fmla="*/ 432911 w 1247775"/>
                  <a:gd name="connsiteY411" fmla="*/ 1035844 h 1857375"/>
                  <a:gd name="connsiteX412" fmla="*/ 429101 w 1247775"/>
                  <a:gd name="connsiteY412" fmla="*/ 1042511 h 1857375"/>
                  <a:gd name="connsiteX413" fmla="*/ 436721 w 1247775"/>
                  <a:gd name="connsiteY413" fmla="*/ 1050131 h 1857375"/>
                  <a:gd name="connsiteX414" fmla="*/ 444341 w 1247775"/>
                  <a:gd name="connsiteY414" fmla="*/ 1042511 h 1857375"/>
                  <a:gd name="connsiteX415" fmla="*/ 442436 w 1247775"/>
                  <a:gd name="connsiteY415" fmla="*/ 1037749 h 1857375"/>
                  <a:gd name="connsiteX416" fmla="*/ 447199 w 1247775"/>
                  <a:gd name="connsiteY416" fmla="*/ 1036796 h 1857375"/>
                  <a:gd name="connsiteX417" fmla="*/ 452914 w 1247775"/>
                  <a:gd name="connsiteY417" fmla="*/ 1042511 h 1857375"/>
                  <a:gd name="connsiteX418" fmla="*/ 447199 w 1247775"/>
                  <a:gd name="connsiteY418" fmla="*/ 1048226 h 1857375"/>
                  <a:gd name="connsiteX419" fmla="*/ 447199 w 1247775"/>
                  <a:gd name="connsiteY419" fmla="*/ 1048226 h 1857375"/>
                  <a:gd name="connsiteX420" fmla="*/ 424339 w 1247775"/>
                  <a:gd name="connsiteY420" fmla="*/ 1071086 h 1857375"/>
                  <a:gd name="connsiteX421" fmla="*/ 425291 w 1247775"/>
                  <a:gd name="connsiteY421" fmla="*/ 1076801 h 1857375"/>
                  <a:gd name="connsiteX422" fmla="*/ 412909 w 1247775"/>
                  <a:gd name="connsiteY422" fmla="*/ 1072991 h 1857375"/>
                  <a:gd name="connsiteX423" fmla="*/ 389096 w 1247775"/>
                  <a:gd name="connsiteY423" fmla="*/ 1096804 h 1857375"/>
                  <a:gd name="connsiteX424" fmla="*/ 389096 w 1247775"/>
                  <a:gd name="connsiteY424" fmla="*/ 1098709 h 1857375"/>
                  <a:gd name="connsiteX425" fmla="*/ 389096 w 1247775"/>
                  <a:gd name="connsiteY425" fmla="*/ 1098709 h 1857375"/>
                  <a:gd name="connsiteX426" fmla="*/ 377666 w 1247775"/>
                  <a:gd name="connsiteY426" fmla="*/ 1091089 h 1857375"/>
                  <a:gd name="connsiteX427" fmla="*/ 371951 w 1247775"/>
                  <a:gd name="connsiteY427" fmla="*/ 1092994 h 1857375"/>
                  <a:gd name="connsiteX428" fmla="*/ 374809 w 1247775"/>
                  <a:gd name="connsiteY428" fmla="*/ 1082516 h 1857375"/>
                  <a:gd name="connsiteX429" fmla="*/ 371951 w 1247775"/>
                  <a:gd name="connsiteY429" fmla="*/ 1072039 h 1857375"/>
                  <a:gd name="connsiteX430" fmla="*/ 375761 w 1247775"/>
                  <a:gd name="connsiteY430" fmla="*/ 1072991 h 1857375"/>
                  <a:gd name="connsiteX431" fmla="*/ 388144 w 1247775"/>
                  <a:gd name="connsiteY431" fmla="*/ 1060609 h 1857375"/>
                  <a:gd name="connsiteX432" fmla="*/ 388144 w 1247775"/>
                  <a:gd name="connsiteY432" fmla="*/ 1060609 h 1857375"/>
                  <a:gd name="connsiteX433" fmla="*/ 390049 w 1247775"/>
                  <a:gd name="connsiteY433" fmla="*/ 1054894 h 1857375"/>
                  <a:gd name="connsiteX434" fmla="*/ 381476 w 1247775"/>
                  <a:gd name="connsiteY434" fmla="*/ 1046321 h 1857375"/>
                  <a:gd name="connsiteX435" fmla="*/ 375761 w 1247775"/>
                  <a:gd name="connsiteY435" fmla="*/ 1048226 h 1857375"/>
                  <a:gd name="connsiteX436" fmla="*/ 374809 w 1247775"/>
                  <a:gd name="connsiteY436" fmla="*/ 1048226 h 1857375"/>
                  <a:gd name="connsiteX437" fmla="*/ 362426 w 1247775"/>
                  <a:gd name="connsiteY437" fmla="*/ 1060609 h 1857375"/>
                  <a:gd name="connsiteX438" fmla="*/ 363379 w 1247775"/>
                  <a:gd name="connsiteY438" fmla="*/ 1065371 h 1857375"/>
                  <a:gd name="connsiteX439" fmla="*/ 353854 w 1247775"/>
                  <a:gd name="connsiteY439" fmla="*/ 1062514 h 1857375"/>
                  <a:gd name="connsiteX440" fmla="*/ 333851 w 1247775"/>
                  <a:gd name="connsiteY440" fmla="*/ 1082516 h 1857375"/>
                  <a:gd name="connsiteX441" fmla="*/ 338614 w 1247775"/>
                  <a:gd name="connsiteY441" fmla="*/ 1094899 h 1857375"/>
                  <a:gd name="connsiteX442" fmla="*/ 336709 w 1247775"/>
                  <a:gd name="connsiteY442" fmla="*/ 1094899 h 1857375"/>
                  <a:gd name="connsiteX443" fmla="*/ 327184 w 1247775"/>
                  <a:gd name="connsiteY443" fmla="*/ 1104424 h 1857375"/>
                  <a:gd name="connsiteX444" fmla="*/ 328136 w 1247775"/>
                  <a:gd name="connsiteY444" fmla="*/ 1107281 h 1857375"/>
                  <a:gd name="connsiteX445" fmla="*/ 324326 w 1247775"/>
                  <a:gd name="connsiteY445" fmla="*/ 1108234 h 1857375"/>
                  <a:gd name="connsiteX446" fmla="*/ 324326 w 1247775"/>
                  <a:gd name="connsiteY446" fmla="*/ 1108234 h 1857375"/>
                  <a:gd name="connsiteX447" fmla="*/ 323374 w 1247775"/>
                  <a:gd name="connsiteY447" fmla="*/ 1108234 h 1857375"/>
                  <a:gd name="connsiteX448" fmla="*/ 326231 w 1247775"/>
                  <a:gd name="connsiteY448" fmla="*/ 1100614 h 1857375"/>
                  <a:gd name="connsiteX449" fmla="*/ 311944 w 1247775"/>
                  <a:gd name="connsiteY449" fmla="*/ 1086326 h 1857375"/>
                  <a:gd name="connsiteX450" fmla="*/ 307181 w 1247775"/>
                  <a:gd name="connsiteY450" fmla="*/ 1087279 h 1857375"/>
                  <a:gd name="connsiteX451" fmla="*/ 310991 w 1247775"/>
                  <a:gd name="connsiteY451" fmla="*/ 1080611 h 1857375"/>
                  <a:gd name="connsiteX452" fmla="*/ 312896 w 1247775"/>
                  <a:gd name="connsiteY452" fmla="*/ 1080611 h 1857375"/>
                  <a:gd name="connsiteX453" fmla="*/ 343376 w 1247775"/>
                  <a:gd name="connsiteY453" fmla="*/ 1050131 h 1857375"/>
                  <a:gd name="connsiteX454" fmla="*/ 342424 w 1247775"/>
                  <a:gd name="connsiteY454" fmla="*/ 1044416 h 1857375"/>
                  <a:gd name="connsiteX455" fmla="*/ 350996 w 1247775"/>
                  <a:gd name="connsiteY455" fmla="*/ 1032034 h 1857375"/>
                  <a:gd name="connsiteX456" fmla="*/ 337661 w 1247775"/>
                  <a:gd name="connsiteY456" fmla="*/ 1018699 h 1857375"/>
                  <a:gd name="connsiteX457" fmla="*/ 327184 w 1247775"/>
                  <a:gd name="connsiteY457" fmla="*/ 1023461 h 1857375"/>
                  <a:gd name="connsiteX458" fmla="*/ 322421 w 1247775"/>
                  <a:gd name="connsiteY458" fmla="*/ 1021556 h 1857375"/>
                  <a:gd name="connsiteX459" fmla="*/ 322421 w 1247775"/>
                  <a:gd name="connsiteY459" fmla="*/ 1020604 h 1857375"/>
                  <a:gd name="connsiteX460" fmla="*/ 330041 w 1247775"/>
                  <a:gd name="connsiteY460" fmla="*/ 1005364 h 1857375"/>
                  <a:gd name="connsiteX461" fmla="*/ 312896 w 1247775"/>
                  <a:gd name="connsiteY461" fmla="*/ 987266 h 1857375"/>
                  <a:gd name="connsiteX462" fmla="*/ 317659 w 1247775"/>
                  <a:gd name="connsiteY462" fmla="*/ 978694 h 1857375"/>
                  <a:gd name="connsiteX463" fmla="*/ 328136 w 1247775"/>
                  <a:gd name="connsiteY463" fmla="*/ 971074 h 1857375"/>
                  <a:gd name="connsiteX464" fmla="*/ 345281 w 1247775"/>
                  <a:gd name="connsiteY464" fmla="*/ 976789 h 1857375"/>
                  <a:gd name="connsiteX465" fmla="*/ 374809 w 1247775"/>
                  <a:gd name="connsiteY465" fmla="*/ 947261 h 1857375"/>
                  <a:gd name="connsiteX466" fmla="*/ 350996 w 1247775"/>
                  <a:gd name="connsiteY466" fmla="*/ 918686 h 1857375"/>
                  <a:gd name="connsiteX467" fmla="*/ 350044 w 1247775"/>
                  <a:gd name="connsiteY467" fmla="*/ 915829 h 1857375"/>
                  <a:gd name="connsiteX468" fmla="*/ 357664 w 1247775"/>
                  <a:gd name="connsiteY468" fmla="*/ 903446 h 1857375"/>
                  <a:gd name="connsiteX469" fmla="*/ 344329 w 1247775"/>
                  <a:gd name="connsiteY469" fmla="*/ 890111 h 1857375"/>
                  <a:gd name="connsiteX470" fmla="*/ 330994 w 1247775"/>
                  <a:gd name="connsiteY470" fmla="*/ 903446 h 1857375"/>
                  <a:gd name="connsiteX471" fmla="*/ 331946 w 1247775"/>
                  <a:gd name="connsiteY471" fmla="*/ 908209 h 1857375"/>
                  <a:gd name="connsiteX472" fmla="*/ 323374 w 1247775"/>
                  <a:gd name="connsiteY472" fmla="*/ 918686 h 1857375"/>
                  <a:gd name="connsiteX473" fmla="*/ 304324 w 1247775"/>
                  <a:gd name="connsiteY473" fmla="*/ 912971 h 1857375"/>
                  <a:gd name="connsiteX474" fmla="*/ 281464 w 1247775"/>
                  <a:gd name="connsiteY474" fmla="*/ 921544 h 1857375"/>
                  <a:gd name="connsiteX475" fmla="*/ 281464 w 1247775"/>
                  <a:gd name="connsiteY475" fmla="*/ 920591 h 1857375"/>
                  <a:gd name="connsiteX476" fmla="*/ 256699 w 1247775"/>
                  <a:gd name="connsiteY476" fmla="*/ 895826 h 1857375"/>
                  <a:gd name="connsiteX477" fmla="*/ 251936 w 1247775"/>
                  <a:gd name="connsiteY477" fmla="*/ 896779 h 1857375"/>
                  <a:gd name="connsiteX478" fmla="*/ 234791 w 1247775"/>
                  <a:gd name="connsiteY478" fmla="*/ 872966 h 1857375"/>
                  <a:gd name="connsiteX479" fmla="*/ 234791 w 1247775"/>
                  <a:gd name="connsiteY479" fmla="*/ 872966 h 1857375"/>
                  <a:gd name="connsiteX480" fmla="*/ 250984 w 1247775"/>
                  <a:gd name="connsiteY480" fmla="*/ 856774 h 1857375"/>
                  <a:gd name="connsiteX481" fmla="*/ 234791 w 1247775"/>
                  <a:gd name="connsiteY481" fmla="*/ 840581 h 1857375"/>
                  <a:gd name="connsiteX482" fmla="*/ 218599 w 1247775"/>
                  <a:gd name="connsiteY482" fmla="*/ 856774 h 1857375"/>
                  <a:gd name="connsiteX483" fmla="*/ 227171 w 1247775"/>
                  <a:gd name="connsiteY483" fmla="*/ 871061 h 1857375"/>
                  <a:gd name="connsiteX484" fmla="*/ 223361 w 1247775"/>
                  <a:gd name="connsiteY484" fmla="*/ 871061 h 1857375"/>
                  <a:gd name="connsiteX485" fmla="*/ 216694 w 1247775"/>
                  <a:gd name="connsiteY485" fmla="*/ 872014 h 1857375"/>
                  <a:gd name="connsiteX486" fmla="*/ 213836 w 1247775"/>
                  <a:gd name="connsiteY486" fmla="*/ 870109 h 1857375"/>
                  <a:gd name="connsiteX487" fmla="*/ 200501 w 1247775"/>
                  <a:gd name="connsiteY487" fmla="*/ 859631 h 1857375"/>
                  <a:gd name="connsiteX488" fmla="*/ 196691 w 1247775"/>
                  <a:gd name="connsiteY488" fmla="*/ 860584 h 1857375"/>
                  <a:gd name="connsiteX489" fmla="*/ 196691 w 1247775"/>
                  <a:gd name="connsiteY489" fmla="*/ 860584 h 1857375"/>
                  <a:gd name="connsiteX490" fmla="*/ 194786 w 1247775"/>
                  <a:gd name="connsiteY490" fmla="*/ 849154 h 1857375"/>
                  <a:gd name="connsiteX491" fmla="*/ 198596 w 1247775"/>
                  <a:gd name="connsiteY491" fmla="*/ 842486 h 1857375"/>
                  <a:gd name="connsiteX492" fmla="*/ 203359 w 1247775"/>
                  <a:gd name="connsiteY492" fmla="*/ 827246 h 1857375"/>
                  <a:gd name="connsiteX493" fmla="*/ 200501 w 1247775"/>
                  <a:gd name="connsiteY493" fmla="*/ 815816 h 1857375"/>
                  <a:gd name="connsiteX494" fmla="*/ 205264 w 1247775"/>
                  <a:gd name="connsiteY494" fmla="*/ 816769 h 1857375"/>
                  <a:gd name="connsiteX495" fmla="*/ 226219 w 1247775"/>
                  <a:gd name="connsiteY495" fmla="*/ 795814 h 1857375"/>
                  <a:gd name="connsiteX496" fmla="*/ 205264 w 1247775"/>
                  <a:gd name="connsiteY496" fmla="*/ 774859 h 1857375"/>
                  <a:gd name="connsiteX497" fmla="*/ 184309 w 1247775"/>
                  <a:gd name="connsiteY497" fmla="*/ 795814 h 1857375"/>
                  <a:gd name="connsiteX498" fmla="*/ 186214 w 1247775"/>
                  <a:gd name="connsiteY498" fmla="*/ 803434 h 1857375"/>
                  <a:gd name="connsiteX499" fmla="*/ 177641 w 1247775"/>
                  <a:gd name="connsiteY499" fmla="*/ 802481 h 1857375"/>
                  <a:gd name="connsiteX500" fmla="*/ 157639 w 1247775"/>
                  <a:gd name="connsiteY500" fmla="*/ 812006 h 1857375"/>
                  <a:gd name="connsiteX501" fmla="*/ 140494 w 1247775"/>
                  <a:gd name="connsiteY501" fmla="*/ 802481 h 1857375"/>
                  <a:gd name="connsiteX502" fmla="*/ 130969 w 1247775"/>
                  <a:gd name="connsiteY502" fmla="*/ 804386 h 1857375"/>
                  <a:gd name="connsiteX503" fmla="*/ 120491 w 1247775"/>
                  <a:gd name="connsiteY503" fmla="*/ 794861 h 1857375"/>
                  <a:gd name="connsiteX504" fmla="*/ 110966 w 1247775"/>
                  <a:gd name="connsiteY504" fmla="*/ 800576 h 1857375"/>
                  <a:gd name="connsiteX505" fmla="*/ 98584 w 1247775"/>
                  <a:gd name="connsiteY505" fmla="*/ 818674 h 1857375"/>
                  <a:gd name="connsiteX506" fmla="*/ 118586 w 1247775"/>
                  <a:gd name="connsiteY506" fmla="*/ 838676 h 1857375"/>
                  <a:gd name="connsiteX507" fmla="*/ 126206 w 1247775"/>
                  <a:gd name="connsiteY507" fmla="*/ 836771 h 1857375"/>
                  <a:gd name="connsiteX508" fmla="*/ 140494 w 1247775"/>
                  <a:gd name="connsiteY508" fmla="*/ 842486 h 1857375"/>
                  <a:gd name="connsiteX509" fmla="*/ 148114 w 1247775"/>
                  <a:gd name="connsiteY509" fmla="*/ 840581 h 1857375"/>
                  <a:gd name="connsiteX510" fmla="*/ 141446 w 1247775"/>
                  <a:gd name="connsiteY510" fmla="*/ 858679 h 1857375"/>
                  <a:gd name="connsiteX511" fmla="*/ 161449 w 1247775"/>
                  <a:gd name="connsiteY511" fmla="*/ 885349 h 1857375"/>
                  <a:gd name="connsiteX512" fmla="*/ 153829 w 1247775"/>
                  <a:gd name="connsiteY512" fmla="*/ 911066 h 1857375"/>
                  <a:gd name="connsiteX513" fmla="*/ 165259 w 1247775"/>
                  <a:gd name="connsiteY513" fmla="*/ 940594 h 1857375"/>
                  <a:gd name="connsiteX514" fmla="*/ 154781 w 1247775"/>
                  <a:gd name="connsiteY514" fmla="*/ 955834 h 1857375"/>
                  <a:gd name="connsiteX515" fmla="*/ 170974 w 1247775"/>
                  <a:gd name="connsiteY515" fmla="*/ 972026 h 1857375"/>
                  <a:gd name="connsiteX516" fmla="*/ 187166 w 1247775"/>
                  <a:gd name="connsiteY516" fmla="*/ 957739 h 1857375"/>
                  <a:gd name="connsiteX517" fmla="*/ 188119 w 1247775"/>
                  <a:gd name="connsiteY517" fmla="*/ 957739 h 1857375"/>
                  <a:gd name="connsiteX518" fmla="*/ 192881 w 1247775"/>
                  <a:gd name="connsiteY518" fmla="*/ 955834 h 1857375"/>
                  <a:gd name="connsiteX519" fmla="*/ 199549 w 1247775"/>
                  <a:gd name="connsiteY519" fmla="*/ 956786 h 1857375"/>
                  <a:gd name="connsiteX520" fmla="*/ 211931 w 1247775"/>
                  <a:gd name="connsiteY520" fmla="*/ 954881 h 1857375"/>
                  <a:gd name="connsiteX521" fmla="*/ 211931 w 1247775"/>
                  <a:gd name="connsiteY521" fmla="*/ 954881 h 1857375"/>
                  <a:gd name="connsiteX522" fmla="*/ 228124 w 1247775"/>
                  <a:gd name="connsiteY522" fmla="*/ 948214 h 1857375"/>
                  <a:gd name="connsiteX523" fmla="*/ 237649 w 1247775"/>
                  <a:gd name="connsiteY523" fmla="*/ 954881 h 1857375"/>
                  <a:gd name="connsiteX524" fmla="*/ 241459 w 1247775"/>
                  <a:gd name="connsiteY524" fmla="*/ 953929 h 1857375"/>
                  <a:gd name="connsiteX525" fmla="*/ 254794 w 1247775"/>
                  <a:gd name="connsiteY525" fmla="*/ 957739 h 1857375"/>
                  <a:gd name="connsiteX526" fmla="*/ 267176 w 1247775"/>
                  <a:gd name="connsiteY526" fmla="*/ 953929 h 1857375"/>
                  <a:gd name="connsiteX527" fmla="*/ 269081 w 1247775"/>
                  <a:gd name="connsiteY527" fmla="*/ 953929 h 1857375"/>
                  <a:gd name="connsiteX528" fmla="*/ 272891 w 1247775"/>
                  <a:gd name="connsiteY528" fmla="*/ 952976 h 1857375"/>
                  <a:gd name="connsiteX529" fmla="*/ 281464 w 1247775"/>
                  <a:gd name="connsiteY529" fmla="*/ 970121 h 1857375"/>
                  <a:gd name="connsiteX530" fmla="*/ 277654 w 1247775"/>
                  <a:gd name="connsiteY530" fmla="*/ 970121 h 1857375"/>
                  <a:gd name="connsiteX531" fmla="*/ 275749 w 1247775"/>
                  <a:gd name="connsiteY531" fmla="*/ 970121 h 1857375"/>
                  <a:gd name="connsiteX532" fmla="*/ 265271 w 1247775"/>
                  <a:gd name="connsiteY532" fmla="*/ 959644 h 1857375"/>
                  <a:gd name="connsiteX533" fmla="*/ 254794 w 1247775"/>
                  <a:gd name="connsiteY533" fmla="*/ 970121 h 1857375"/>
                  <a:gd name="connsiteX534" fmla="*/ 260509 w 1247775"/>
                  <a:gd name="connsiteY534" fmla="*/ 979646 h 1857375"/>
                  <a:gd name="connsiteX535" fmla="*/ 257651 w 1247775"/>
                  <a:gd name="connsiteY535" fmla="*/ 986314 h 1857375"/>
                  <a:gd name="connsiteX536" fmla="*/ 247174 w 1247775"/>
                  <a:gd name="connsiteY536" fmla="*/ 982504 h 1857375"/>
                  <a:gd name="connsiteX537" fmla="*/ 230029 w 1247775"/>
                  <a:gd name="connsiteY537" fmla="*/ 966311 h 1857375"/>
                  <a:gd name="connsiteX538" fmla="*/ 212884 w 1247775"/>
                  <a:gd name="connsiteY538" fmla="*/ 983456 h 1857375"/>
                  <a:gd name="connsiteX539" fmla="*/ 215741 w 1247775"/>
                  <a:gd name="connsiteY539" fmla="*/ 992029 h 1857375"/>
                  <a:gd name="connsiteX540" fmla="*/ 206216 w 1247775"/>
                  <a:gd name="connsiteY540" fmla="*/ 1014889 h 1857375"/>
                  <a:gd name="connsiteX541" fmla="*/ 207169 w 1247775"/>
                  <a:gd name="connsiteY541" fmla="*/ 1022509 h 1857375"/>
                  <a:gd name="connsiteX542" fmla="*/ 200501 w 1247775"/>
                  <a:gd name="connsiteY542" fmla="*/ 1021556 h 1857375"/>
                  <a:gd name="connsiteX543" fmla="*/ 195739 w 1247775"/>
                  <a:gd name="connsiteY543" fmla="*/ 1022509 h 1857375"/>
                  <a:gd name="connsiteX544" fmla="*/ 182404 w 1247775"/>
                  <a:gd name="connsiteY544" fmla="*/ 1015841 h 1857375"/>
                  <a:gd name="connsiteX545" fmla="*/ 165259 w 1247775"/>
                  <a:gd name="connsiteY545" fmla="*/ 1032986 h 1857375"/>
                  <a:gd name="connsiteX546" fmla="*/ 170974 w 1247775"/>
                  <a:gd name="connsiteY546" fmla="*/ 1045369 h 1857375"/>
                  <a:gd name="connsiteX547" fmla="*/ 170021 w 1247775"/>
                  <a:gd name="connsiteY547" fmla="*/ 1051084 h 1857375"/>
                  <a:gd name="connsiteX548" fmla="*/ 170974 w 1247775"/>
                  <a:gd name="connsiteY548" fmla="*/ 1057751 h 1857375"/>
                  <a:gd name="connsiteX549" fmla="*/ 164306 w 1247775"/>
                  <a:gd name="connsiteY549" fmla="*/ 1073944 h 1857375"/>
                  <a:gd name="connsiteX550" fmla="*/ 166211 w 1247775"/>
                  <a:gd name="connsiteY550" fmla="*/ 1081564 h 1857375"/>
                  <a:gd name="connsiteX551" fmla="*/ 162401 w 1247775"/>
                  <a:gd name="connsiteY551" fmla="*/ 1081564 h 1857375"/>
                  <a:gd name="connsiteX552" fmla="*/ 162401 w 1247775"/>
                  <a:gd name="connsiteY552" fmla="*/ 1080611 h 1857375"/>
                  <a:gd name="connsiteX553" fmla="*/ 161449 w 1247775"/>
                  <a:gd name="connsiteY553" fmla="*/ 1074896 h 1857375"/>
                  <a:gd name="connsiteX554" fmla="*/ 162401 w 1247775"/>
                  <a:gd name="connsiteY554" fmla="*/ 1070134 h 1857375"/>
                  <a:gd name="connsiteX555" fmla="*/ 147161 w 1247775"/>
                  <a:gd name="connsiteY555" fmla="*/ 1054894 h 1857375"/>
                  <a:gd name="connsiteX556" fmla="*/ 137636 w 1247775"/>
                  <a:gd name="connsiteY556" fmla="*/ 1057751 h 1857375"/>
                  <a:gd name="connsiteX557" fmla="*/ 116681 w 1247775"/>
                  <a:gd name="connsiteY557" fmla="*/ 1080611 h 1857375"/>
                  <a:gd name="connsiteX558" fmla="*/ 135731 w 1247775"/>
                  <a:gd name="connsiteY558" fmla="*/ 1103471 h 1857375"/>
                  <a:gd name="connsiteX559" fmla="*/ 132874 w 1247775"/>
                  <a:gd name="connsiteY559" fmla="*/ 1115854 h 1857375"/>
                  <a:gd name="connsiteX560" fmla="*/ 157639 w 1247775"/>
                  <a:gd name="connsiteY560" fmla="*/ 1149191 h 1857375"/>
                  <a:gd name="connsiteX561" fmla="*/ 151924 w 1247775"/>
                  <a:gd name="connsiteY561" fmla="*/ 1148239 h 1857375"/>
                  <a:gd name="connsiteX562" fmla="*/ 123349 w 1247775"/>
                  <a:gd name="connsiteY562" fmla="*/ 1166336 h 1857375"/>
                  <a:gd name="connsiteX563" fmla="*/ 102394 w 1247775"/>
                  <a:gd name="connsiteY563" fmla="*/ 1157764 h 1857375"/>
                  <a:gd name="connsiteX564" fmla="*/ 73819 w 1247775"/>
                  <a:gd name="connsiteY564" fmla="*/ 1186339 h 1857375"/>
                  <a:gd name="connsiteX565" fmla="*/ 85249 w 1247775"/>
                  <a:gd name="connsiteY565" fmla="*/ 1209199 h 1857375"/>
                  <a:gd name="connsiteX566" fmla="*/ 85249 w 1247775"/>
                  <a:gd name="connsiteY566" fmla="*/ 1210151 h 1857375"/>
                  <a:gd name="connsiteX567" fmla="*/ 96679 w 1247775"/>
                  <a:gd name="connsiteY567" fmla="*/ 1222534 h 1857375"/>
                  <a:gd name="connsiteX568" fmla="*/ 84296 w 1247775"/>
                  <a:gd name="connsiteY568" fmla="*/ 1237774 h 1857375"/>
                  <a:gd name="connsiteX569" fmla="*/ 100489 w 1247775"/>
                  <a:gd name="connsiteY569" fmla="*/ 1253966 h 1857375"/>
                  <a:gd name="connsiteX570" fmla="*/ 115729 w 1247775"/>
                  <a:gd name="connsiteY570" fmla="*/ 1241584 h 1857375"/>
                  <a:gd name="connsiteX571" fmla="*/ 139541 w 1247775"/>
                  <a:gd name="connsiteY571" fmla="*/ 1256824 h 1857375"/>
                  <a:gd name="connsiteX572" fmla="*/ 140494 w 1247775"/>
                  <a:gd name="connsiteY572" fmla="*/ 1256824 h 1857375"/>
                  <a:gd name="connsiteX573" fmla="*/ 140494 w 1247775"/>
                  <a:gd name="connsiteY573" fmla="*/ 1257776 h 1857375"/>
                  <a:gd name="connsiteX574" fmla="*/ 130016 w 1247775"/>
                  <a:gd name="connsiteY574" fmla="*/ 1272064 h 1857375"/>
                  <a:gd name="connsiteX575" fmla="*/ 110966 w 1247775"/>
                  <a:gd name="connsiteY575" fmla="*/ 1267301 h 1857375"/>
                  <a:gd name="connsiteX576" fmla="*/ 85249 w 1247775"/>
                  <a:gd name="connsiteY576" fmla="*/ 1276826 h 1857375"/>
                  <a:gd name="connsiteX577" fmla="*/ 77629 w 1247775"/>
                  <a:gd name="connsiteY577" fmla="*/ 1273969 h 1857375"/>
                  <a:gd name="connsiteX578" fmla="*/ 64294 w 1247775"/>
                  <a:gd name="connsiteY578" fmla="*/ 1287304 h 1857375"/>
                  <a:gd name="connsiteX579" fmla="*/ 64294 w 1247775"/>
                  <a:gd name="connsiteY579" fmla="*/ 1290161 h 1857375"/>
                  <a:gd name="connsiteX580" fmla="*/ 64294 w 1247775"/>
                  <a:gd name="connsiteY580" fmla="*/ 1291114 h 1857375"/>
                  <a:gd name="connsiteX581" fmla="*/ 59531 w 1247775"/>
                  <a:gd name="connsiteY581" fmla="*/ 1290161 h 1857375"/>
                  <a:gd name="connsiteX582" fmla="*/ 40481 w 1247775"/>
                  <a:gd name="connsiteY582" fmla="*/ 1309211 h 1857375"/>
                  <a:gd name="connsiteX583" fmla="*/ 59531 w 1247775"/>
                  <a:gd name="connsiteY583" fmla="*/ 1328261 h 1857375"/>
                  <a:gd name="connsiteX584" fmla="*/ 73819 w 1247775"/>
                  <a:gd name="connsiteY584" fmla="*/ 1322546 h 1857375"/>
                  <a:gd name="connsiteX585" fmla="*/ 111919 w 1247775"/>
                  <a:gd name="connsiteY585" fmla="*/ 1348264 h 1857375"/>
                  <a:gd name="connsiteX586" fmla="*/ 139541 w 1247775"/>
                  <a:gd name="connsiteY586" fmla="*/ 1337786 h 1857375"/>
                  <a:gd name="connsiteX587" fmla="*/ 136684 w 1247775"/>
                  <a:gd name="connsiteY587" fmla="*/ 1345406 h 1857375"/>
                  <a:gd name="connsiteX588" fmla="*/ 136684 w 1247775"/>
                  <a:gd name="connsiteY588" fmla="*/ 1345406 h 1857375"/>
                  <a:gd name="connsiteX589" fmla="*/ 116681 w 1247775"/>
                  <a:gd name="connsiteY589" fmla="*/ 1373981 h 1857375"/>
                  <a:gd name="connsiteX590" fmla="*/ 123349 w 1247775"/>
                  <a:gd name="connsiteY590" fmla="*/ 1393031 h 1857375"/>
                  <a:gd name="connsiteX591" fmla="*/ 113824 w 1247775"/>
                  <a:gd name="connsiteY591" fmla="*/ 1390174 h 1857375"/>
                  <a:gd name="connsiteX592" fmla="*/ 99536 w 1247775"/>
                  <a:gd name="connsiteY592" fmla="*/ 1398746 h 1857375"/>
                  <a:gd name="connsiteX593" fmla="*/ 98584 w 1247775"/>
                  <a:gd name="connsiteY593" fmla="*/ 1398746 h 1857375"/>
                  <a:gd name="connsiteX594" fmla="*/ 90964 w 1247775"/>
                  <a:gd name="connsiteY594" fmla="*/ 1400651 h 1857375"/>
                  <a:gd name="connsiteX595" fmla="*/ 59531 w 1247775"/>
                  <a:gd name="connsiteY595" fmla="*/ 1384459 h 1857375"/>
                  <a:gd name="connsiteX596" fmla="*/ 33814 w 1247775"/>
                  <a:gd name="connsiteY596" fmla="*/ 1393984 h 1857375"/>
                  <a:gd name="connsiteX597" fmla="*/ 32861 w 1247775"/>
                  <a:gd name="connsiteY597" fmla="*/ 1393984 h 1857375"/>
                  <a:gd name="connsiteX598" fmla="*/ 27146 w 1247775"/>
                  <a:gd name="connsiteY598" fmla="*/ 1399699 h 1857375"/>
                  <a:gd name="connsiteX599" fmla="*/ 27146 w 1247775"/>
                  <a:gd name="connsiteY599" fmla="*/ 1400651 h 1857375"/>
                  <a:gd name="connsiteX600" fmla="*/ 19526 w 1247775"/>
                  <a:gd name="connsiteY600" fmla="*/ 1420654 h 1857375"/>
                  <a:gd name="connsiteX601" fmla="*/ 7144 w 1247775"/>
                  <a:gd name="connsiteY601" fmla="*/ 1437799 h 1857375"/>
                  <a:gd name="connsiteX602" fmla="*/ 26194 w 1247775"/>
                  <a:gd name="connsiteY602" fmla="*/ 1456849 h 1857375"/>
                  <a:gd name="connsiteX603" fmla="*/ 34766 w 1247775"/>
                  <a:gd name="connsiteY603" fmla="*/ 1454944 h 1857375"/>
                  <a:gd name="connsiteX604" fmla="*/ 59531 w 1247775"/>
                  <a:gd name="connsiteY604" fmla="*/ 1463516 h 1857375"/>
                  <a:gd name="connsiteX605" fmla="*/ 98584 w 1247775"/>
                  <a:gd name="connsiteY605" fmla="*/ 1429226 h 1857375"/>
                  <a:gd name="connsiteX606" fmla="*/ 98584 w 1247775"/>
                  <a:gd name="connsiteY606" fmla="*/ 1429226 h 1857375"/>
                  <a:gd name="connsiteX607" fmla="*/ 110966 w 1247775"/>
                  <a:gd name="connsiteY607" fmla="*/ 1422559 h 1857375"/>
                  <a:gd name="connsiteX608" fmla="*/ 112871 w 1247775"/>
                  <a:gd name="connsiteY608" fmla="*/ 1422559 h 1857375"/>
                  <a:gd name="connsiteX609" fmla="*/ 129064 w 1247775"/>
                  <a:gd name="connsiteY609" fmla="*/ 1406366 h 1857375"/>
                  <a:gd name="connsiteX610" fmla="*/ 126206 w 1247775"/>
                  <a:gd name="connsiteY610" fmla="*/ 1397794 h 1857375"/>
                  <a:gd name="connsiteX611" fmla="*/ 146209 w 1247775"/>
                  <a:gd name="connsiteY611" fmla="*/ 1405414 h 1857375"/>
                  <a:gd name="connsiteX612" fmla="*/ 173831 w 1247775"/>
                  <a:gd name="connsiteY612" fmla="*/ 1388269 h 1857375"/>
                  <a:gd name="connsiteX613" fmla="*/ 176689 w 1247775"/>
                  <a:gd name="connsiteY613" fmla="*/ 1388269 h 1857375"/>
                  <a:gd name="connsiteX614" fmla="*/ 177641 w 1247775"/>
                  <a:gd name="connsiteY614" fmla="*/ 1388269 h 1857375"/>
                  <a:gd name="connsiteX615" fmla="*/ 212884 w 1247775"/>
                  <a:gd name="connsiteY615" fmla="*/ 1410176 h 1857375"/>
                  <a:gd name="connsiteX616" fmla="*/ 246221 w 1247775"/>
                  <a:gd name="connsiteY616" fmla="*/ 1391126 h 1857375"/>
                  <a:gd name="connsiteX617" fmla="*/ 247174 w 1247775"/>
                  <a:gd name="connsiteY617" fmla="*/ 1391126 h 1857375"/>
                  <a:gd name="connsiteX618" fmla="*/ 253841 w 1247775"/>
                  <a:gd name="connsiteY618" fmla="*/ 1383506 h 1857375"/>
                  <a:gd name="connsiteX619" fmla="*/ 250984 w 1247775"/>
                  <a:gd name="connsiteY619" fmla="*/ 1377791 h 1857375"/>
                  <a:gd name="connsiteX620" fmla="*/ 251936 w 1247775"/>
                  <a:gd name="connsiteY620" fmla="*/ 1370171 h 1857375"/>
                  <a:gd name="connsiteX621" fmla="*/ 212884 w 1247775"/>
                  <a:gd name="connsiteY621" fmla="*/ 1331119 h 1857375"/>
                  <a:gd name="connsiteX622" fmla="*/ 206216 w 1247775"/>
                  <a:gd name="connsiteY622" fmla="*/ 1332071 h 1857375"/>
                  <a:gd name="connsiteX623" fmla="*/ 199549 w 1247775"/>
                  <a:gd name="connsiteY623" fmla="*/ 1331119 h 1857375"/>
                  <a:gd name="connsiteX624" fmla="*/ 188119 w 1247775"/>
                  <a:gd name="connsiteY624" fmla="*/ 1320641 h 1857375"/>
                  <a:gd name="connsiteX625" fmla="*/ 176689 w 1247775"/>
                  <a:gd name="connsiteY625" fmla="*/ 1332071 h 1857375"/>
                  <a:gd name="connsiteX626" fmla="*/ 176689 w 1247775"/>
                  <a:gd name="connsiteY626" fmla="*/ 1333024 h 1857375"/>
                  <a:gd name="connsiteX627" fmla="*/ 165259 w 1247775"/>
                  <a:gd name="connsiteY627" fmla="*/ 1329214 h 1857375"/>
                  <a:gd name="connsiteX628" fmla="*/ 150019 w 1247775"/>
                  <a:gd name="connsiteY628" fmla="*/ 1334929 h 1857375"/>
                  <a:gd name="connsiteX629" fmla="*/ 147161 w 1247775"/>
                  <a:gd name="connsiteY629" fmla="*/ 1333976 h 1857375"/>
                  <a:gd name="connsiteX630" fmla="*/ 139541 w 1247775"/>
                  <a:gd name="connsiteY630" fmla="*/ 1336834 h 1857375"/>
                  <a:gd name="connsiteX631" fmla="*/ 150971 w 1247775"/>
                  <a:gd name="connsiteY631" fmla="*/ 1308259 h 1857375"/>
                  <a:gd name="connsiteX632" fmla="*/ 150019 w 1247775"/>
                  <a:gd name="connsiteY632" fmla="*/ 1303496 h 1857375"/>
                  <a:gd name="connsiteX633" fmla="*/ 151924 w 1247775"/>
                  <a:gd name="connsiteY633" fmla="*/ 1303496 h 1857375"/>
                  <a:gd name="connsiteX634" fmla="*/ 176689 w 1247775"/>
                  <a:gd name="connsiteY634" fmla="*/ 1278731 h 1857375"/>
                  <a:gd name="connsiteX635" fmla="*/ 153829 w 1247775"/>
                  <a:gd name="connsiteY635" fmla="*/ 1254919 h 1857375"/>
                  <a:gd name="connsiteX636" fmla="*/ 152876 w 1247775"/>
                  <a:gd name="connsiteY636" fmla="*/ 1253014 h 1857375"/>
                  <a:gd name="connsiteX637" fmla="*/ 156686 w 1247775"/>
                  <a:gd name="connsiteY637" fmla="*/ 1249204 h 1857375"/>
                  <a:gd name="connsiteX638" fmla="*/ 170021 w 1247775"/>
                  <a:gd name="connsiteY638" fmla="*/ 1233011 h 1857375"/>
                  <a:gd name="connsiteX639" fmla="*/ 168116 w 1247775"/>
                  <a:gd name="connsiteY639" fmla="*/ 1224439 h 1857375"/>
                  <a:gd name="connsiteX640" fmla="*/ 176689 w 1247775"/>
                  <a:gd name="connsiteY640" fmla="*/ 1213961 h 1857375"/>
                  <a:gd name="connsiteX641" fmla="*/ 170021 w 1247775"/>
                  <a:gd name="connsiteY641" fmla="*/ 1204436 h 1857375"/>
                  <a:gd name="connsiteX642" fmla="*/ 180499 w 1247775"/>
                  <a:gd name="connsiteY642" fmla="*/ 1181576 h 1857375"/>
                  <a:gd name="connsiteX643" fmla="*/ 158591 w 1247775"/>
                  <a:gd name="connsiteY643" fmla="*/ 1152049 h 1857375"/>
                  <a:gd name="connsiteX644" fmla="*/ 165259 w 1247775"/>
                  <a:gd name="connsiteY644" fmla="*/ 1153001 h 1857375"/>
                  <a:gd name="connsiteX645" fmla="*/ 169069 w 1247775"/>
                  <a:gd name="connsiteY645" fmla="*/ 1153001 h 1857375"/>
                  <a:gd name="connsiteX646" fmla="*/ 169069 w 1247775"/>
                  <a:gd name="connsiteY646" fmla="*/ 1153001 h 1857375"/>
                  <a:gd name="connsiteX647" fmla="*/ 177641 w 1247775"/>
                  <a:gd name="connsiteY647" fmla="*/ 1161574 h 1857375"/>
                  <a:gd name="connsiteX648" fmla="*/ 178594 w 1247775"/>
                  <a:gd name="connsiteY648" fmla="*/ 1161574 h 1857375"/>
                  <a:gd name="connsiteX649" fmla="*/ 178594 w 1247775"/>
                  <a:gd name="connsiteY649" fmla="*/ 1162526 h 1857375"/>
                  <a:gd name="connsiteX650" fmla="*/ 188119 w 1247775"/>
                  <a:gd name="connsiteY650" fmla="*/ 1180624 h 1857375"/>
                  <a:gd name="connsiteX651" fmla="*/ 185261 w 1247775"/>
                  <a:gd name="connsiteY651" fmla="*/ 1193006 h 1857375"/>
                  <a:gd name="connsiteX652" fmla="*/ 210026 w 1247775"/>
                  <a:gd name="connsiteY652" fmla="*/ 1221581 h 1857375"/>
                  <a:gd name="connsiteX653" fmla="*/ 205264 w 1247775"/>
                  <a:gd name="connsiteY653" fmla="*/ 1229201 h 1857375"/>
                  <a:gd name="connsiteX654" fmla="*/ 213836 w 1247775"/>
                  <a:gd name="connsiteY654" fmla="*/ 1237774 h 1857375"/>
                  <a:gd name="connsiteX655" fmla="*/ 222409 w 1247775"/>
                  <a:gd name="connsiteY655" fmla="*/ 1229201 h 1857375"/>
                  <a:gd name="connsiteX656" fmla="*/ 217646 w 1247775"/>
                  <a:gd name="connsiteY656" fmla="*/ 1221581 h 1857375"/>
                  <a:gd name="connsiteX657" fmla="*/ 219551 w 1247775"/>
                  <a:gd name="connsiteY657" fmla="*/ 1221581 h 1857375"/>
                  <a:gd name="connsiteX658" fmla="*/ 226219 w 1247775"/>
                  <a:gd name="connsiteY658" fmla="*/ 1223486 h 1857375"/>
                  <a:gd name="connsiteX659" fmla="*/ 239554 w 1247775"/>
                  <a:gd name="connsiteY659" fmla="*/ 1210151 h 1857375"/>
                  <a:gd name="connsiteX660" fmla="*/ 239554 w 1247775"/>
                  <a:gd name="connsiteY660" fmla="*/ 1209199 h 1857375"/>
                  <a:gd name="connsiteX661" fmla="*/ 244316 w 1247775"/>
                  <a:gd name="connsiteY661" fmla="*/ 1196816 h 1857375"/>
                  <a:gd name="connsiteX662" fmla="*/ 246221 w 1247775"/>
                  <a:gd name="connsiteY662" fmla="*/ 1196816 h 1857375"/>
                  <a:gd name="connsiteX663" fmla="*/ 254794 w 1247775"/>
                  <a:gd name="connsiteY663" fmla="*/ 1188244 h 1857375"/>
                  <a:gd name="connsiteX664" fmla="*/ 250984 w 1247775"/>
                  <a:gd name="connsiteY664" fmla="*/ 1181576 h 1857375"/>
                  <a:gd name="connsiteX665" fmla="*/ 259556 w 1247775"/>
                  <a:gd name="connsiteY665" fmla="*/ 1172051 h 1857375"/>
                  <a:gd name="connsiteX666" fmla="*/ 252889 w 1247775"/>
                  <a:gd name="connsiteY666" fmla="*/ 1162526 h 1857375"/>
                  <a:gd name="connsiteX667" fmla="*/ 255746 w 1247775"/>
                  <a:gd name="connsiteY667" fmla="*/ 1153001 h 1857375"/>
                  <a:gd name="connsiteX668" fmla="*/ 239554 w 1247775"/>
                  <a:gd name="connsiteY668" fmla="*/ 1136809 h 1857375"/>
                  <a:gd name="connsiteX669" fmla="*/ 223361 w 1247775"/>
                  <a:gd name="connsiteY669" fmla="*/ 1153001 h 1857375"/>
                  <a:gd name="connsiteX670" fmla="*/ 239554 w 1247775"/>
                  <a:gd name="connsiteY670" fmla="*/ 1169194 h 1857375"/>
                  <a:gd name="connsiteX671" fmla="*/ 240506 w 1247775"/>
                  <a:gd name="connsiteY671" fmla="*/ 1169194 h 1857375"/>
                  <a:gd name="connsiteX672" fmla="*/ 239554 w 1247775"/>
                  <a:gd name="connsiteY672" fmla="*/ 1172051 h 1857375"/>
                  <a:gd name="connsiteX673" fmla="*/ 244316 w 1247775"/>
                  <a:gd name="connsiteY673" fmla="*/ 1180624 h 1857375"/>
                  <a:gd name="connsiteX674" fmla="*/ 241459 w 1247775"/>
                  <a:gd name="connsiteY674" fmla="*/ 1181576 h 1857375"/>
                  <a:gd name="connsiteX675" fmla="*/ 223361 w 1247775"/>
                  <a:gd name="connsiteY675" fmla="*/ 1165384 h 1857375"/>
                  <a:gd name="connsiteX676" fmla="*/ 223361 w 1247775"/>
                  <a:gd name="connsiteY676" fmla="*/ 1162526 h 1857375"/>
                  <a:gd name="connsiteX677" fmla="*/ 201454 w 1247775"/>
                  <a:gd name="connsiteY677" fmla="*/ 1140619 h 1857375"/>
                  <a:gd name="connsiteX678" fmla="*/ 190976 w 1247775"/>
                  <a:gd name="connsiteY678" fmla="*/ 1143476 h 1857375"/>
                  <a:gd name="connsiteX679" fmla="*/ 201454 w 1247775"/>
                  <a:gd name="connsiteY679" fmla="*/ 1118711 h 1857375"/>
                  <a:gd name="connsiteX680" fmla="*/ 200501 w 1247775"/>
                  <a:gd name="connsiteY680" fmla="*/ 1111091 h 1857375"/>
                  <a:gd name="connsiteX681" fmla="*/ 205264 w 1247775"/>
                  <a:gd name="connsiteY681" fmla="*/ 1105376 h 1857375"/>
                  <a:gd name="connsiteX682" fmla="*/ 199549 w 1247775"/>
                  <a:gd name="connsiteY682" fmla="*/ 1099661 h 1857375"/>
                  <a:gd name="connsiteX683" fmla="*/ 196691 w 1247775"/>
                  <a:gd name="connsiteY683" fmla="*/ 1100614 h 1857375"/>
                  <a:gd name="connsiteX684" fmla="*/ 193834 w 1247775"/>
                  <a:gd name="connsiteY684" fmla="*/ 1096804 h 1857375"/>
                  <a:gd name="connsiteX685" fmla="*/ 207169 w 1247775"/>
                  <a:gd name="connsiteY685" fmla="*/ 1081564 h 1857375"/>
                  <a:gd name="connsiteX686" fmla="*/ 228124 w 1247775"/>
                  <a:gd name="connsiteY686" fmla="*/ 1052989 h 1857375"/>
                  <a:gd name="connsiteX687" fmla="*/ 227171 w 1247775"/>
                  <a:gd name="connsiteY687" fmla="*/ 1048226 h 1857375"/>
                  <a:gd name="connsiteX688" fmla="*/ 236696 w 1247775"/>
                  <a:gd name="connsiteY688" fmla="*/ 1050131 h 1857375"/>
                  <a:gd name="connsiteX689" fmla="*/ 257651 w 1247775"/>
                  <a:gd name="connsiteY689" fmla="*/ 1042511 h 1857375"/>
                  <a:gd name="connsiteX690" fmla="*/ 263366 w 1247775"/>
                  <a:gd name="connsiteY690" fmla="*/ 1043464 h 1857375"/>
                  <a:gd name="connsiteX691" fmla="*/ 282416 w 1247775"/>
                  <a:gd name="connsiteY691" fmla="*/ 1024414 h 1857375"/>
                  <a:gd name="connsiteX692" fmla="*/ 279559 w 1247775"/>
                  <a:gd name="connsiteY692" fmla="*/ 1013936 h 1857375"/>
                  <a:gd name="connsiteX693" fmla="*/ 295751 w 1247775"/>
                  <a:gd name="connsiteY693" fmla="*/ 1000601 h 1857375"/>
                  <a:gd name="connsiteX694" fmla="*/ 294799 w 1247775"/>
                  <a:gd name="connsiteY694" fmla="*/ 1006316 h 1857375"/>
                  <a:gd name="connsiteX695" fmla="*/ 294799 w 1247775"/>
                  <a:gd name="connsiteY695" fmla="*/ 1009174 h 1857375"/>
                  <a:gd name="connsiteX696" fmla="*/ 293846 w 1247775"/>
                  <a:gd name="connsiteY696" fmla="*/ 1015841 h 1857375"/>
                  <a:gd name="connsiteX697" fmla="*/ 297656 w 1247775"/>
                  <a:gd name="connsiteY697" fmla="*/ 1026319 h 1857375"/>
                  <a:gd name="connsiteX698" fmla="*/ 284321 w 1247775"/>
                  <a:gd name="connsiteY698" fmla="*/ 1051084 h 1857375"/>
                  <a:gd name="connsiteX699" fmla="*/ 284321 w 1247775"/>
                  <a:gd name="connsiteY699" fmla="*/ 1052989 h 1857375"/>
                  <a:gd name="connsiteX700" fmla="*/ 280511 w 1247775"/>
                  <a:gd name="connsiteY700" fmla="*/ 1052036 h 1857375"/>
                  <a:gd name="connsiteX701" fmla="*/ 268129 w 1247775"/>
                  <a:gd name="connsiteY701" fmla="*/ 1064419 h 1857375"/>
                  <a:gd name="connsiteX702" fmla="*/ 277654 w 1247775"/>
                  <a:gd name="connsiteY702" fmla="*/ 1075849 h 1857375"/>
                  <a:gd name="connsiteX703" fmla="*/ 277654 w 1247775"/>
                  <a:gd name="connsiteY703" fmla="*/ 1076801 h 1857375"/>
                  <a:gd name="connsiteX704" fmla="*/ 295751 w 1247775"/>
                  <a:gd name="connsiteY704" fmla="*/ 1094899 h 1857375"/>
                  <a:gd name="connsiteX705" fmla="*/ 303371 w 1247775"/>
                  <a:gd name="connsiteY705" fmla="*/ 1092994 h 1857375"/>
                  <a:gd name="connsiteX706" fmla="*/ 300514 w 1247775"/>
                  <a:gd name="connsiteY706" fmla="*/ 1100614 h 1857375"/>
                  <a:gd name="connsiteX707" fmla="*/ 304324 w 1247775"/>
                  <a:gd name="connsiteY707" fmla="*/ 1110139 h 1857375"/>
                  <a:gd name="connsiteX708" fmla="*/ 303371 w 1247775"/>
                  <a:gd name="connsiteY708" fmla="*/ 1110139 h 1857375"/>
                  <a:gd name="connsiteX709" fmla="*/ 270986 w 1247775"/>
                  <a:gd name="connsiteY709" fmla="*/ 1142524 h 1857375"/>
                  <a:gd name="connsiteX710" fmla="*/ 285274 w 1247775"/>
                  <a:gd name="connsiteY710" fmla="*/ 1169194 h 1857375"/>
                  <a:gd name="connsiteX711" fmla="*/ 288131 w 1247775"/>
                  <a:gd name="connsiteY711" fmla="*/ 1174909 h 1857375"/>
                  <a:gd name="connsiteX712" fmla="*/ 280511 w 1247775"/>
                  <a:gd name="connsiteY712" fmla="*/ 1193959 h 1857375"/>
                  <a:gd name="connsiteX713" fmla="*/ 266224 w 1247775"/>
                  <a:gd name="connsiteY713" fmla="*/ 1210151 h 1857375"/>
                  <a:gd name="connsiteX714" fmla="*/ 269081 w 1247775"/>
                  <a:gd name="connsiteY714" fmla="*/ 1218724 h 1857375"/>
                  <a:gd name="connsiteX715" fmla="*/ 258604 w 1247775"/>
                  <a:gd name="connsiteY715" fmla="*/ 1216819 h 1857375"/>
                  <a:gd name="connsiteX716" fmla="*/ 227171 w 1247775"/>
                  <a:gd name="connsiteY716" fmla="*/ 1248251 h 1857375"/>
                  <a:gd name="connsiteX717" fmla="*/ 258604 w 1247775"/>
                  <a:gd name="connsiteY717" fmla="*/ 1279684 h 1857375"/>
                  <a:gd name="connsiteX718" fmla="*/ 285274 w 1247775"/>
                  <a:gd name="connsiteY718" fmla="*/ 1264444 h 1857375"/>
                  <a:gd name="connsiteX719" fmla="*/ 293846 w 1247775"/>
                  <a:gd name="connsiteY719" fmla="*/ 1266349 h 1857375"/>
                  <a:gd name="connsiteX720" fmla="*/ 316706 w 1247775"/>
                  <a:gd name="connsiteY720" fmla="*/ 1253966 h 1857375"/>
                  <a:gd name="connsiteX721" fmla="*/ 321469 w 1247775"/>
                  <a:gd name="connsiteY721" fmla="*/ 1249204 h 1857375"/>
                  <a:gd name="connsiteX722" fmla="*/ 326231 w 1247775"/>
                  <a:gd name="connsiteY722" fmla="*/ 1263491 h 1857375"/>
                  <a:gd name="connsiteX723" fmla="*/ 326231 w 1247775"/>
                  <a:gd name="connsiteY723" fmla="*/ 1264444 h 1857375"/>
                  <a:gd name="connsiteX724" fmla="*/ 328136 w 1247775"/>
                  <a:gd name="connsiteY724" fmla="*/ 1275874 h 1857375"/>
                  <a:gd name="connsiteX725" fmla="*/ 322421 w 1247775"/>
                  <a:gd name="connsiteY725" fmla="*/ 1285399 h 1857375"/>
                  <a:gd name="connsiteX726" fmla="*/ 310991 w 1247775"/>
                  <a:gd name="connsiteY726" fmla="*/ 1279684 h 1857375"/>
                  <a:gd name="connsiteX727" fmla="*/ 304324 w 1247775"/>
                  <a:gd name="connsiteY727" fmla="*/ 1273016 h 1857375"/>
                  <a:gd name="connsiteX728" fmla="*/ 297656 w 1247775"/>
                  <a:gd name="connsiteY728" fmla="*/ 1279684 h 1857375"/>
                  <a:gd name="connsiteX729" fmla="*/ 299561 w 1247775"/>
                  <a:gd name="connsiteY729" fmla="*/ 1284446 h 1857375"/>
                  <a:gd name="connsiteX730" fmla="*/ 294799 w 1247775"/>
                  <a:gd name="connsiteY730" fmla="*/ 1296829 h 1857375"/>
                  <a:gd name="connsiteX731" fmla="*/ 298609 w 1247775"/>
                  <a:gd name="connsiteY731" fmla="*/ 1307306 h 1857375"/>
                  <a:gd name="connsiteX732" fmla="*/ 298609 w 1247775"/>
                  <a:gd name="connsiteY732" fmla="*/ 1307306 h 1857375"/>
                  <a:gd name="connsiteX733" fmla="*/ 308134 w 1247775"/>
                  <a:gd name="connsiteY733" fmla="*/ 1316831 h 1857375"/>
                  <a:gd name="connsiteX734" fmla="*/ 314801 w 1247775"/>
                  <a:gd name="connsiteY734" fmla="*/ 1313974 h 1857375"/>
                  <a:gd name="connsiteX735" fmla="*/ 328136 w 1247775"/>
                  <a:gd name="connsiteY735" fmla="*/ 1302544 h 1857375"/>
                  <a:gd name="connsiteX736" fmla="*/ 343376 w 1247775"/>
                  <a:gd name="connsiteY736" fmla="*/ 1310164 h 1857375"/>
                  <a:gd name="connsiteX737" fmla="*/ 353854 w 1247775"/>
                  <a:gd name="connsiteY737" fmla="*/ 1306354 h 1857375"/>
                  <a:gd name="connsiteX738" fmla="*/ 353854 w 1247775"/>
                  <a:gd name="connsiteY738" fmla="*/ 1307306 h 1857375"/>
                  <a:gd name="connsiteX739" fmla="*/ 369094 w 1247775"/>
                  <a:gd name="connsiteY739" fmla="*/ 1322546 h 1857375"/>
                  <a:gd name="connsiteX740" fmla="*/ 376714 w 1247775"/>
                  <a:gd name="connsiteY740" fmla="*/ 1320641 h 1857375"/>
                  <a:gd name="connsiteX741" fmla="*/ 384334 w 1247775"/>
                  <a:gd name="connsiteY741" fmla="*/ 1323499 h 1857375"/>
                  <a:gd name="connsiteX742" fmla="*/ 396716 w 1247775"/>
                  <a:gd name="connsiteY742" fmla="*/ 1311116 h 1857375"/>
                  <a:gd name="connsiteX743" fmla="*/ 396716 w 1247775"/>
                  <a:gd name="connsiteY743" fmla="*/ 1309211 h 1857375"/>
                  <a:gd name="connsiteX744" fmla="*/ 406241 w 1247775"/>
                  <a:gd name="connsiteY744" fmla="*/ 1293971 h 1857375"/>
                  <a:gd name="connsiteX745" fmla="*/ 397669 w 1247775"/>
                  <a:gd name="connsiteY745" fmla="*/ 1278731 h 1857375"/>
                  <a:gd name="connsiteX746" fmla="*/ 397669 w 1247775"/>
                  <a:gd name="connsiteY746" fmla="*/ 1278731 h 1857375"/>
                  <a:gd name="connsiteX747" fmla="*/ 404336 w 1247775"/>
                  <a:gd name="connsiteY747" fmla="*/ 1280636 h 1857375"/>
                  <a:gd name="connsiteX748" fmla="*/ 408146 w 1247775"/>
                  <a:gd name="connsiteY748" fmla="*/ 1279684 h 1857375"/>
                  <a:gd name="connsiteX749" fmla="*/ 421481 w 1247775"/>
                  <a:gd name="connsiteY749" fmla="*/ 1288256 h 1857375"/>
                  <a:gd name="connsiteX750" fmla="*/ 437674 w 1247775"/>
                  <a:gd name="connsiteY750" fmla="*/ 1296829 h 1857375"/>
                  <a:gd name="connsiteX751" fmla="*/ 456724 w 1247775"/>
                  <a:gd name="connsiteY751" fmla="*/ 1277779 h 1857375"/>
                  <a:gd name="connsiteX752" fmla="*/ 456724 w 1247775"/>
                  <a:gd name="connsiteY752" fmla="*/ 1276826 h 1857375"/>
                  <a:gd name="connsiteX753" fmla="*/ 471011 w 1247775"/>
                  <a:gd name="connsiteY753" fmla="*/ 1284446 h 1857375"/>
                  <a:gd name="connsiteX754" fmla="*/ 485299 w 1247775"/>
                  <a:gd name="connsiteY754" fmla="*/ 1291114 h 1857375"/>
                  <a:gd name="connsiteX755" fmla="*/ 499586 w 1247775"/>
                  <a:gd name="connsiteY755" fmla="*/ 1283494 h 1857375"/>
                  <a:gd name="connsiteX756" fmla="*/ 500539 w 1247775"/>
                  <a:gd name="connsiteY756" fmla="*/ 1284446 h 1857375"/>
                  <a:gd name="connsiteX757" fmla="*/ 498634 w 1247775"/>
                  <a:gd name="connsiteY757" fmla="*/ 1286351 h 1857375"/>
                  <a:gd name="connsiteX758" fmla="*/ 491014 w 1247775"/>
                  <a:gd name="connsiteY758" fmla="*/ 1297781 h 1857375"/>
                  <a:gd name="connsiteX759" fmla="*/ 483394 w 1247775"/>
                  <a:gd name="connsiteY759" fmla="*/ 1313974 h 1857375"/>
                  <a:gd name="connsiteX760" fmla="*/ 477679 w 1247775"/>
                  <a:gd name="connsiteY760" fmla="*/ 1317784 h 1857375"/>
                  <a:gd name="connsiteX761" fmla="*/ 471011 w 1247775"/>
                  <a:gd name="connsiteY761" fmla="*/ 1315879 h 1857375"/>
                  <a:gd name="connsiteX762" fmla="*/ 457676 w 1247775"/>
                  <a:gd name="connsiteY762" fmla="*/ 1329214 h 1857375"/>
                  <a:gd name="connsiteX763" fmla="*/ 471011 w 1247775"/>
                  <a:gd name="connsiteY763" fmla="*/ 1342549 h 1857375"/>
                  <a:gd name="connsiteX764" fmla="*/ 475774 w 1247775"/>
                  <a:gd name="connsiteY764" fmla="*/ 1341596 h 1857375"/>
                  <a:gd name="connsiteX765" fmla="*/ 475774 w 1247775"/>
                  <a:gd name="connsiteY765" fmla="*/ 1341596 h 1857375"/>
                  <a:gd name="connsiteX766" fmla="*/ 451961 w 1247775"/>
                  <a:gd name="connsiteY766" fmla="*/ 1361599 h 1857375"/>
                  <a:gd name="connsiteX767" fmla="*/ 444341 w 1247775"/>
                  <a:gd name="connsiteY767" fmla="*/ 1356836 h 1857375"/>
                  <a:gd name="connsiteX768" fmla="*/ 446246 w 1247775"/>
                  <a:gd name="connsiteY768" fmla="*/ 1349216 h 1857375"/>
                  <a:gd name="connsiteX769" fmla="*/ 430054 w 1247775"/>
                  <a:gd name="connsiteY769" fmla="*/ 1333024 h 1857375"/>
                  <a:gd name="connsiteX770" fmla="*/ 417671 w 1247775"/>
                  <a:gd name="connsiteY770" fmla="*/ 1337786 h 1857375"/>
                  <a:gd name="connsiteX771" fmla="*/ 408146 w 1247775"/>
                  <a:gd name="connsiteY771" fmla="*/ 1333024 h 1857375"/>
                  <a:gd name="connsiteX772" fmla="*/ 395764 w 1247775"/>
                  <a:gd name="connsiteY772" fmla="*/ 1345406 h 1857375"/>
                  <a:gd name="connsiteX773" fmla="*/ 401479 w 1247775"/>
                  <a:gd name="connsiteY773" fmla="*/ 1355884 h 1857375"/>
                  <a:gd name="connsiteX774" fmla="*/ 386239 w 1247775"/>
                  <a:gd name="connsiteY774" fmla="*/ 1375886 h 1857375"/>
                  <a:gd name="connsiteX775" fmla="*/ 386239 w 1247775"/>
                  <a:gd name="connsiteY775" fmla="*/ 1379696 h 1857375"/>
                  <a:gd name="connsiteX776" fmla="*/ 384334 w 1247775"/>
                  <a:gd name="connsiteY776" fmla="*/ 1387316 h 1857375"/>
                  <a:gd name="connsiteX777" fmla="*/ 379571 w 1247775"/>
                  <a:gd name="connsiteY777" fmla="*/ 1394936 h 1857375"/>
                  <a:gd name="connsiteX778" fmla="*/ 378619 w 1247775"/>
                  <a:gd name="connsiteY778" fmla="*/ 1394936 h 1857375"/>
                  <a:gd name="connsiteX779" fmla="*/ 378619 w 1247775"/>
                  <a:gd name="connsiteY779" fmla="*/ 1394936 h 1857375"/>
                  <a:gd name="connsiteX780" fmla="*/ 379571 w 1247775"/>
                  <a:gd name="connsiteY780" fmla="*/ 1389221 h 1857375"/>
                  <a:gd name="connsiteX781" fmla="*/ 379571 w 1247775"/>
                  <a:gd name="connsiteY781" fmla="*/ 1386364 h 1857375"/>
                  <a:gd name="connsiteX782" fmla="*/ 386239 w 1247775"/>
                  <a:gd name="connsiteY782" fmla="*/ 1373981 h 1857375"/>
                  <a:gd name="connsiteX783" fmla="*/ 371951 w 1247775"/>
                  <a:gd name="connsiteY783" fmla="*/ 1359694 h 1857375"/>
                  <a:gd name="connsiteX784" fmla="*/ 360521 w 1247775"/>
                  <a:gd name="connsiteY784" fmla="*/ 1365409 h 1857375"/>
                  <a:gd name="connsiteX785" fmla="*/ 354806 w 1247775"/>
                  <a:gd name="connsiteY785" fmla="*/ 1364456 h 1857375"/>
                  <a:gd name="connsiteX786" fmla="*/ 339566 w 1247775"/>
                  <a:gd name="connsiteY786" fmla="*/ 1370171 h 1857375"/>
                  <a:gd name="connsiteX787" fmla="*/ 330041 w 1247775"/>
                  <a:gd name="connsiteY787" fmla="*/ 1365409 h 1857375"/>
                  <a:gd name="connsiteX788" fmla="*/ 318611 w 1247775"/>
                  <a:gd name="connsiteY788" fmla="*/ 1373981 h 1857375"/>
                  <a:gd name="connsiteX789" fmla="*/ 313849 w 1247775"/>
                  <a:gd name="connsiteY789" fmla="*/ 1377791 h 1857375"/>
                  <a:gd name="connsiteX790" fmla="*/ 308134 w 1247775"/>
                  <a:gd name="connsiteY790" fmla="*/ 1376839 h 1857375"/>
                  <a:gd name="connsiteX791" fmla="*/ 295751 w 1247775"/>
                  <a:gd name="connsiteY791" fmla="*/ 1389221 h 1857375"/>
                  <a:gd name="connsiteX792" fmla="*/ 308134 w 1247775"/>
                  <a:gd name="connsiteY792" fmla="*/ 1401604 h 1857375"/>
                  <a:gd name="connsiteX793" fmla="*/ 320516 w 1247775"/>
                  <a:gd name="connsiteY793" fmla="*/ 1390174 h 1857375"/>
                  <a:gd name="connsiteX794" fmla="*/ 320516 w 1247775"/>
                  <a:gd name="connsiteY794" fmla="*/ 1390174 h 1857375"/>
                  <a:gd name="connsiteX795" fmla="*/ 325279 w 1247775"/>
                  <a:gd name="connsiteY795" fmla="*/ 1388269 h 1857375"/>
                  <a:gd name="connsiteX796" fmla="*/ 329089 w 1247775"/>
                  <a:gd name="connsiteY796" fmla="*/ 1389221 h 1857375"/>
                  <a:gd name="connsiteX797" fmla="*/ 329089 w 1247775"/>
                  <a:gd name="connsiteY797" fmla="*/ 1390174 h 1857375"/>
                  <a:gd name="connsiteX798" fmla="*/ 347186 w 1247775"/>
                  <a:gd name="connsiteY798" fmla="*/ 1413986 h 1857375"/>
                  <a:gd name="connsiteX799" fmla="*/ 346234 w 1247775"/>
                  <a:gd name="connsiteY799" fmla="*/ 1417796 h 1857375"/>
                  <a:gd name="connsiteX800" fmla="*/ 347186 w 1247775"/>
                  <a:gd name="connsiteY800" fmla="*/ 1420654 h 1857375"/>
                  <a:gd name="connsiteX801" fmla="*/ 343376 w 1247775"/>
                  <a:gd name="connsiteY801" fmla="*/ 1433036 h 1857375"/>
                  <a:gd name="connsiteX802" fmla="*/ 347186 w 1247775"/>
                  <a:gd name="connsiteY802" fmla="*/ 1446371 h 1857375"/>
                  <a:gd name="connsiteX803" fmla="*/ 334804 w 1247775"/>
                  <a:gd name="connsiteY803" fmla="*/ 1461611 h 1857375"/>
                  <a:gd name="connsiteX804" fmla="*/ 350044 w 1247775"/>
                  <a:gd name="connsiteY804" fmla="*/ 1476851 h 1857375"/>
                  <a:gd name="connsiteX805" fmla="*/ 359569 w 1247775"/>
                  <a:gd name="connsiteY805" fmla="*/ 1473994 h 1857375"/>
                  <a:gd name="connsiteX806" fmla="*/ 377666 w 1247775"/>
                  <a:gd name="connsiteY806" fmla="*/ 1486376 h 1857375"/>
                  <a:gd name="connsiteX807" fmla="*/ 388144 w 1247775"/>
                  <a:gd name="connsiteY807" fmla="*/ 1492091 h 1857375"/>
                  <a:gd name="connsiteX808" fmla="*/ 400526 w 1247775"/>
                  <a:gd name="connsiteY808" fmla="*/ 1479709 h 1857375"/>
                  <a:gd name="connsiteX809" fmla="*/ 400526 w 1247775"/>
                  <a:gd name="connsiteY809" fmla="*/ 1478756 h 1857375"/>
                  <a:gd name="connsiteX810" fmla="*/ 408146 w 1247775"/>
                  <a:gd name="connsiteY810" fmla="*/ 1460659 h 1857375"/>
                  <a:gd name="connsiteX811" fmla="*/ 396716 w 1247775"/>
                  <a:gd name="connsiteY811" fmla="*/ 1438751 h 1857375"/>
                  <a:gd name="connsiteX812" fmla="*/ 397669 w 1247775"/>
                  <a:gd name="connsiteY812" fmla="*/ 1433989 h 1857375"/>
                  <a:gd name="connsiteX813" fmla="*/ 395764 w 1247775"/>
                  <a:gd name="connsiteY813" fmla="*/ 1425416 h 1857375"/>
                  <a:gd name="connsiteX814" fmla="*/ 396716 w 1247775"/>
                  <a:gd name="connsiteY814" fmla="*/ 1420654 h 1857375"/>
                  <a:gd name="connsiteX815" fmla="*/ 396716 w 1247775"/>
                  <a:gd name="connsiteY815" fmla="*/ 1420654 h 1857375"/>
                  <a:gd name="connsiteX816" fmla="*/ 399574 w 1247775"/>
                  <a:gd name="connsiteY816" fmla="*/ 1423511 h 1857375"/>
                  <a:gd name="connsiteX817" fmla="*/ 395764 w 1247775"/>
                  <a:gd name="connsiteY817" fmla="*/ 1431131 h 1857375"/>
                  <a:gd name="connsiteX818" fmla="*/ 406241 w 1247775"/>
                  <a:gd name="connsiteY818" fmla="*/ 1441609 h 1857375"/>
                  <a:gd name="connsiteX819" fmla="*/ 416719 w 1247775"/>
                  <a:gd name="connsiteY819" fmla="*/ 1432084 h 1857375"/>
                  <a:gd name="connsiteX820" fmla="*/ 422434 w 1247775"/>
                  <a:gd name="connsiteY820" fmla="*/ 1433036 h 1857375"/>
                  <a:gd name="connsiteX821" fmla="*/ 420529 w 1247775"/>
                  <a:gd name="connsiteY821" fmla="*/ 1440656 h 1857375"/>
                  <a:gd name="connsiteX822" fmla="*/ 427196 w 1247775"/>
                  <a:gd name="connsiteY822" fmla="*/ 1454944 h 1857375"/>
                  <a:gd name="connsiteX823" fmla="*/ 417671 w 1247775"/>
                  <a:gd name="connsiteY823" fmla="*/ 1471136 h 1857375"/>
                  <a:gd name="connsiteX824" fmla="*/ 419576 w 1247775"/>
                  <a:gd name="connsiteY824" fmla="*/ 1478756 h 1857375"/>
                  <a:gd name="connsiteX825" fmla="*/ 408146 w 1247775"/>
                  <a:gd name="connsiteY825" fmla="*/ 1490186 h 1857375"/>
                  <a:gd name="connsiteX826" fmla="*/ 411956 w 1247775"/>
                  <a:gd name="connsiteY826" fmla="*/ 1498759 h 1857375"/>
                  <a:gd name="connsiteX827" fmla="*/ 411004 w 1247775"/>
                  <a:gd name="connsiteY827" fmla="*/ 1502569 h 1857375"/>
                  <a:gd name="connsiteX828" fmla="*/ 404336 w 1247775"/>
                  <a:gd name="connsiteY828" fmla="*/ 1500664 h 1857375"/>
                  <a:gd name="connsiteX829" fmla="*/ 393859 w 1247775"/>
                  <a:gd name="connsiteY829" fmla="*/ 1511141 h 1857375"/>
                  <a:gd name="connsiteX830" fmla="*/ 399574 w 1247775"/>
                  <a:gd name="connsiteY830" fmla="*/ 1519714 h 1857375"/>
                  <a:gd name="connsiteX831" fmla="*/ 387191 w 1247775"/>
                  <a:gd name="connsiteY831" fmla="*/ 1535906 h 1857375"/>
                  <a:gd name="connsiteX832" fmla="*/ 389096 w 1247775"/>
                  <a:gd name="connsiteY832" fmla="*/ 1544479 h 1857375"/>
                  <a:gd name="connsiteX833" fmla="*/ 384334 w 1247775"/>
                  <a:gd name="connsiteY833" fmla="*/ 1545431 h 1857375"/>
                  <a:gd name="connsiteX834" fmla="*/ 367189 w 1247775"/>
                  <a:gd name="connsiteY834" fmla="*/ 1530191 h 1857375"/>
                  <a:gd name="connsiteX835" fmla="*/ 350044 w 1247775"/>
                  <a:gd name="connsiteY835" fmla="*/ 1547336 h 1857375"/>
                  <a:gd name="connsiteX836" fmla="*/ 361474 w 1247775"/>
                  <a:gd name="connsiteY836" fmla="*/ 1563529 h 1857375"/>
                  <a:gd name="connsiteX837" fmla="*/ 359569 w 1247775"/>
                  <a:gd name="connsiteY837" fmla="*/ 1568291 h 1857375"/>
                  <a:gd name="connsiteX838" fmla="*/ 352901 w 1247775"/>
                  <a:gd name="connsiteY838" fmla="*/ 1565434 h 1857375"/>
                  <a:gd name="connsiteX839" fmla="*/ 344329 w 1247775"/>
                  <a:gd name="connsiteY839" fmla="*/ 1574006 h 1857375"/>
                  <a:gd name="connsiteX840" fmla="*/ 346234 w 1247775"/>
                  <a:gd name="connsiteY840" fmla="*/ 1578769 h 1857375"/>
                  <a:gd name="connsiteX841" fmla="*/ 338614 w 1247775"/>
                  <a:gd name="connsiteY841" fmla="*/ 1594961 h 1857375"/>
                  <a:gd name="connsiteX842" fmla="*/ 357664 w 1247775"/>
                  <a:gd name="connsiteY842" fmla="*/ 1615916 h 1857375"/>
                  <a:gd name="connsiteX843" fmla="*/ 361474 w 1247775"/>
                  <a:gd name="connsiteY843" fmla="*/ 1620679 h 1857375"/>
                  <a:gd name="connsiteX844" fmla="*/ 375761 w 1247775"/>
                  <a:gd name="connsiteY844" fmla="*/ 1637824 h 1857375"/>
                  <a:gd name="connsiteX845" fmla="*/ 376714 w 1247775"/>
                  <a:gd name="connsiteY845" fmla="*/ 1640681 h 1857375"/>
                  <a:gd name="connsiteX846" fmla="*/ 355759 w 1247775"/>
                  <a:gd name="connsiteY846" fmla="*/ 1662589 h 1857375"/>
                  <a:gd name="connsiteX847" fmla="*/ 347186 w 1247775"/>
                  <a:gd name="connsiteY847" fmla="*/ 1657826 h 1857375"/>
                  <a:gd name="connsiteX848" fmla="*/ 358616 w 1247775"/>
                  <a:gd name="connsiteY848" fmla="*/ 1637824 h 1857375"/>
                  <a:gd name="connsiteX849" fmla="*/ 341471 w 1247775"/>
                  <a:gd name="connsiteY849" fmla="*/ 1614964 h 1857375"/>
                  <a:gd name="connsiteX850" fmla="*/ 324326 w 1247775"/>
                  <a:gd name="connsiteY850" fmla="*/ 1589246 h 1857375"/>
                  <a:gd name="connsiteX851" fmla="*/ 321469 w 1247775"/>
                  <a:gd name="connsiteY851" fmla="*/ 1579721 h 1857375"/>
                  <a:gd name="connsiteX852" fmla="*/ 322421 w 1247775"/>
                  <a:gd name="connsiteY852" fmla="*/ 1575911 h 1857375"/>
                  <a:gd name="connsiteX853" fmla="*/ 309086 w 1247775"/>
                  <a:gd name="connsiteY853" fmla="*/ 1562576 h 1857375"/>
                  <a:gd name="connsiteX854" fmla="*/ 306229 w 1247775"/>
                  <a:gd name="connsiteY854" fmla="*/ 1562576 h 1857375"/>
                  <a:gd name="connsiteX855" fmla="*/ 306229 w 1247775"/>
                  <a:gd name="connsiteY855" fmla="*/ 1558766 h 1857375"/>
                  <a:gd name="connsiteX856" fmla="*/ 305276 w 1247775"/>
                  <a:gd name="connsiteY856" fmla="*/ 1552099 h 1857375"/>
                  <a:gd name="connsiteX857" fmla="*/ 308134 w 1247775"/>
                  <a:gd name="connsiteY857" fmla="*/ 1550194 h 1857375"/>
                  <a:gd name="connsiteX858" fmla="*/ 316706 w 1247775"/>
                  <a:gd name="connsiteY858" fmla="*/ 1554956 h 1857375"/>
                  <a:gd name="connsiteX859" fmla="*/ 317659 w 1247775"/>
                  <a:gd name="connsiteY859" fmla="*/ 1554956 h 1857375"/>
                  <a:gd name="connsiteX860" fmla="*/ 316706 w 1247775"/>
                  <a:gd name="connsiteY860" fmla="*/ 1558766 h 1857375"/>
                  <a:gd name="connsiteX861" fmla="*/ 327184 w 1247775"/>
                  <a:gd name="connsiteY861" fmla="*/ 1569244 h 1857375"/>
                  <a:gd name="connsiteX862" fmla="*/ 337661 w 1247775"/>
                  <a:gd name="connsiteY862" fmla="*/ 1558766 h 1857375"/>
                  <a:gd name="connsiteX863" fmla="*/ 327184 w 1247775"/>
                  <a:gd name="connsiteY863" fmla="*/ 1548289 h 1857375"/>
                  <a:gd name="connsiteX864" fmla="*/ 326231 w 1247775"/>
                  <a:gd name="connsiteY864" fmla="*/ 1548289 h 1857375"/>
                  <a:gd name="connsiteX865" fmla="*/ 327184 w 1247775"/>
                  <a:gd name="connsiteY865" fmla="*/ 1544479 h 1857375"/>
                  <a:gd name="connsiteX866" fmla="*/ 316706 w 1247775"/>
                  <a:gd name="connsiteY866" fmla="*/ 1534001 h 1857375"/>
                  <a:gd name="connsiteX867" fmla="*/ 313849 w 1247775"/>
                  <a:gd name="connsiteY867" fmla="*/ 1534954 h 1857375"/>
                  <a:gd name="connsiteX868" fmla="*/ 312896 w 1247775"/>
                  <a:gd name="connsiteY868" fmla="*/ 1533049 h 1857375"/>
                  <a:gd name="connsiteX869" fmla="*/ 335756 w 1247775"/>
                  <a:gd name="connsiteY869" fmla="*/ 1505426 h 1857375"/>
                  <a:gd name="connsiteX870" fmla="*/ 331946 w 1247775"/>
                  <a:gd name="connsiteY870" fmla="*/ 1492091 h 1857375"/>
                  <a:gd name="connsiteX871" fmla="*/ 332899 w 1247775"/>
                  <a:gd name="connsiteY871" fmla="*/ 1488281 h 1857375"/>
                  <a:gd name="connsiteX872" fmla="*/ 324326 w 1247775"/>
                  <a:gd name="connsiteY872" fmla="*/ 1479709 h 1857375"/>
                  <a:gd name="connsiteX873" fmla="*/ 320516 w 1247775"/>
                  <a:gd name="connsiteY873" fmla="*/ 1480661 h 1857375"/>
                  <a:gd name="connsiteX874" fmla="*/ 308134 w 1247775"/>
                  <a:gd name="connsiteY874" fmla="*/ 1477804 h 1857375"/>
                  <a:gd name="connsiteX875" fmla="*/ 283369 w 1247775"/>
                  <a:gd name="connsiteY875" fmla="*/ 1492091 h 1857375"/>
                  <a:gd name="connsiteX876" fmla="*/ 279559 w 1247775"/>
                  <a:gd name="connsiteY876" fmla="*/ 1491139 h 1857375"/>
                  <a:gd name="connsiteX877" fmla="*/ 265271 w 1247775"/>
                  <a:gd name="connsiteY877" fmla="*/ 1500664 h 1857375"/>
                  <a:gd name="connsiteX878" fmla="*/ 258604 w 1247775"/>
                  <a:gd name="connsiteY878" fmla="*/ 1508284 h 1857375"/>
                  <a:gd name="connsiteX879" fmla="*/ 250031 w 1247775"/>
                  <a:gd name="connsiteY879" fmla="*/ 1506379 h 1857375"/>
                  <a:gd name="connsiteX880" fmla="*/ 231934 w 1247775"/>
                  <a:gd name="connsiteY880" fmla="*/ 1524476 h 1857375"/>
                  <a:gd name="connsiteX881" fmla="*/ 243364 w 1247775"/>
                  <a:gd name="connsiteY881" fmla="*/ 1541621 h 1857375"/>
                  <a:gd name="connsiteX882" fmla="*/ 242411 w 1247775"/>
                  <a:gd name="connsiteY882" fmla="*/ 1543526 h 1857375"/>
                  <a:gd name="connsiteX883" fmla="*/ 239554 w 1247775"/>
                  <a:gd name="connsiteY883" fmla="*/ 1543526 h 1857375"/>
                  <a:gd name="connsiteX884" fmla="*/ 225266 w 1247775"/>
                  <a:gd name="connsiteY884" fmla="*/ 1548289 h 1857375"/>
                  <a:gd name="connsiteX885" fmla="*/ 210026 w 1247775"/>
                  <a:gd name="connsiteY885" fmla="*/ 1544479 h 1857375"/>
                  <a:gd name="connsiteX886" fmla="*/ 189071 w 1247775"/>
                  <a:gd name="connsiteY886" fmla="*/ 1553051 h 1857375"/>
                  <a:gd name="connsiteX887" fmla="*/ 170974 w 1247775"/>
                  <a:gd name="connsiteY887" fmla="*/ 1543526 h 1857375"/>
                  <a:gd name="connsiteX888" fmla="*/ 162401 w 1247775"/>
                  <a:gd name="connsiteY888" fmla="*/ 1545431 h 1857375"/>
                  <a:gd name="connsiteX889" fmla="*/ 152876 w 1247775"/>
                  <a:gd name="connsiteY889" fmla="*/ 1537811 h 1857375"/>
                  <a:gd name="connsiteX890" fmla="*/ 143351 w 1247775"/>
                  <a:gd name="connsiteY890" fmla="*/ 1547336 h 1857375"/>
                  <a:gd name="connsiteX891" fmla="*/ 150971 w 1247775"/>
                  <a:gd name="connsiteY891" fmla="*/ 1556861 h 1857375"/>
                  <a:gd name="connsiteX892" fmla="*/ 149066 w 1247775"/>
                  <a:gd name="connsiteY892" fmla="*/ 1566386 h 1857375"/>
                  <a:gd name="connsiteX893" fmla="*/ 153829 w 1247775"/>
                  <a:gd name="connsiteY893" fmla="*/ 1580674 h 1857375"/>
                  <a:gd name="connsiteX894" fmla="*/ 143351 w 1247775"/>
                  <a:gd name="connsiteY894" fmla="*/ 1593056 h 1857375"/>
                  <a:gd name="connsiteX895" fmla="*/ 155734 w 1247775"/>
                  <a:gd name="connsiteY895" fmla="*/ 1605439 h 1857375"/>
                  <a:gd name="connsiteX896" fmla="*/ 168116 w 1247775"/>
                  <a:gd name="connsiteY896" fmla="*/ 1593056 h 1857375"/>
                  <a:gd name="connsiteX897" fmla="*/ 167164 w 1247775"/>
                  <a:gd name="connsiteY897" fmla="*/ 1589246 h 1857375"/>
                  <a:gd name="connsiteX898" fmla="*/ 170974 w 1247775"/>
                  <a:gd name="connsiteY898" fmla="*/ 1589246 h 1857375"/>
                  <a:gd name="connsiteX899" fmla="*/ 182404 w 1247775"/>
                  <a:gd name="connsiteY899" fmla="*/ 1586389 h 1857375"/>
                  <a:gd name="connsiteX900" fmla="*/ 184309 w 1247775"/>
                  <a:gd name="connsiteY900" fmla="*/ 1589246 h 1857375"/>
                  <a:gd name="connsiteX901" fmla="*/ 183356 w 1247775"/>
                  <a:gd name="connsiteY901" fmla="*/ 1597819 h 1857375"/>
                  <a:gd name="connsiteX902" fmla="*/ 195739 w 1247775"/>
                  <a:gd name="connsiteY902" fmla="*/ 1620679 h 1857375"/>
                  <a:gd name="connsiteX903" fmla="*/ 195739 w 1247775"/>
                  <a:gd name="connsiteY903" fmla="*/ 1620679 h 1857375"/>
                  <a:gd name="connsiteX904" fmla="*/ 201454 w 1247775"/>
                  <a:gd name="connsiteY904" fmla="*/ 1626394 h 1857375"/>
                  <a:gd name="connsiteX905" fmla="*/ 206216 w 1247775"/>
                  <a:gd name="connsiteY905" fmla="*/ 1624489 h 1857375"/>
                  <a:gd name="connsiteX906" fmla="*/ 210026 w 1247775"/>
                  <a:gd name="connsiteY906" fmla="*/ 1624489 h 1857375"/>
                  <a:gd name="connsiteX907" fmla="*/ 236696 w 1247775"/>
                  <a:gd name="connsiteY907" fmla="*/ 1600676 h 1857375"/>
                  <a:gd name="connsiteX908" fmla="*/ 249079 w 1247775"/>
                  <a:gd name="connsiteY908" fmla="*/ 1604486 h 1857375"/>
                  <a:gd name="connsiteX909" fmla="*/ 247174 w 1247775"/>
                  <a:gd name="connsiteY909" fmla="*/ 1614011 h 1857375"/>
                  <a:gd name="connsiteX910" fmla="*/ 248126 w 1247775"/>
                  <a:gd name="connsiteY910" fmla="*/ 1619726 h 1857375"/>
                  <a:gd name="connsiteX911" fmla="*/ 247174 w 1247775"/>
                  <a:gd name="connsiteY911" fmla="*/ 1619726 h 1857375"/>
                  <a:gd name="connsiteX912" fmla="*/ 233839 w 1247775"/>
                  <a:gd name="connsiteY912" fmla="*/ 1633061 h 1857375"/>
                  <a:gd name="connsiteX913" fmla="*/ 246221 w 1247775"/>
                  <a:gd name="connsiteY913" fmla="*/ 1646396 h 1857375"/>
                  <a:gd name="connsiteX914" fmla="*/ 258604 w 1247775"/>
                  <a:gd name="connsiteY914" fmla="*/ 1657826 h 1857375"/>
                  <a:gd name="connsiteX915" fmla="*/ 270986 w 1247775"/>
                  <a:gd name="connsiteY915" fmla="*/ 1645444 h 1857375"/>
                  <a:gd name="connsiteX916" fmla="*/ 268129 w 1247775"/>
                  <a:gd name="connsiteY916" fmla="*/ 1637824 h 1857375"/>
                  <a:gd name="connsiteX917" fmla="*/ 270034 w 1247775"/>
                  <a:gd name="connsiteY917" fmla="*/ 1637824 h 1857375"/>
                  <a:gd name="connsiteX918" fmla="*/ 281464 w 1247775"/>
                  <a:gd name="connsiteY918" fmla="*/ 1634966 h 1857375"/>
                  <a:gd name="connsiteX919" fmla="*/ 291941 w 1247775"/>
                  <a:gd name="connsiteY919" fmla="*/ 1644491 h 1857375"/>
                  <a:gd name="connsiteX920" fmla="*/ 290036 w 1247775"/>
                  <a:gd name="connsiteY920" fmla="*/ 1651159 h 1857375"/>
                  <a:gd name="connsiteX921" fmla="*/ 303371 w 1247775"/>
                  <a:gd name="connsiteY921" fmla="*/ 1664494 h 1857375"/>
                  <a:gd name="connsiteX922" fmla="*/ 312896 w 1247775"/>
                  <a:gd name="connsiteY922" fmla="*/ 1660684 h 1857375"/>
                  <a:gd name="connsiteX923" fmla="*/ 311944 w 1247775"/>
                  <a:gd name="connsiteY923" fmla="*/ 1664494 h 1857375"/>
                  <a:gd name="connsiteX924" fmla="*/ 324326 w 1247775"/>
                  <a:gd name="connsiteY924" fmla="*/ 1676876 h 1857375"/>
                  <a:gd name="connsiteX925" fmla="*/ 330041 w 1247775"/>
                  <a:gd name="connsiteY925" fmla="*/ 1675924 h 1857375"/>
                  <a:gd name="connsiteX926" fmla="*/ 342424 w 1247775"/>
                  <a:gd name="connsiteY926" fmla="*/ 1683544 h 1857375"/>
                  <a:gd name="connsiteX927" fmla="*/ 351949 w 1247775"/>
                  <a:gd name="connsiteY927" fmla="*/ 1679734 h 1857375"/>
                  <a:gd name="connsiteX928" fmla="*/ 360521 w 1247775"/>
                  <a:gd name="connsiteY928" fmla="*/ 1694974 h 1857375"/>
                  <a:gd name="connsiteX929" fmla="*/ 358616 w 1247775"/>
                  <a:gd name="connsiteY929" fmla="*/ 1694974 h 1857375"/>
                  <a:gd name="connsiteX930" fmla="*/ 348139 w 1247775"/>
                  <a:gd name="connsiteY930" fmla="*/ 1705451 h 1857375"/>
                  <a:gd name="connsiteX931" fmla="*/ 354806 w 1247775"/>
                  <a:gd name="connsiteY931" fmla="*/ 1714976 h 1857375"/>
                  <a:gd name="connsiteX932" fmla="*/ 345281 w 1247775"/>
                  <a:gd name="connsiteY932" fmla="*/ 1729264 h 1857375"/>
                  <a:gd name="connsiteX933" fmla="*/ 360521 w 1247775"/>
                  <a:gd name="connsiteY933" fmla="*/ 1744504 h 1857375"/>
                  <a:gd name="connsiteX934" fmla="*/ 375761 w 1247775"/>
                  <a:gd name="connsiteY934" fmla="*/ 1729264 h 1857375"/>
                  <a:gd name="connsiteX935" fmla="*/ 363379 w 1247775"/>
                  <a:gd name="connsiteY935" fmla="*/ 1714024 h 1857375"/>
                  <a:gd name="connsiteX936" fmla="*/ 368141 w 1247775"/>
                  <a:gd name="connsiteY936" fmla="*/ 1705451 h 1857375"/>
                  <a:gd name="connsiteX937" fmla="*/ 367189 w 1247775"/>
                  <a:gd name="connsiteY937" fmla="*/ 1701641 h 1857375"/>
                  <a:gd name="connsiteX938" fmla="*/ 374809 w 1247775"/>
                  <a:gd name="connsiteY938" fmla="*/ 1704499 h 1857375"/>
                  <a:gd name="connsiteX939" fmla="*/ 381476 w 1247775"/>
                  <a:gd name="connsiteY939" fmla="*/ 1707356 h 1857375"/>
                  <a:gd name="connsiteX940" fmla="*/ 385286 w 1247775"/>
                  <a:gd name="connsiteY940" fmla="*/ 1706404 h 1857375"/>
                  <a:gd name="connsiteX941" fmla="*/ 386239 w 1247775"/>
                  <a:gd name="connsiteY941" fmla="*/ 1706404 h 1857375"/>
                  <a:gd name="connsiteX942" fmla="*/ 416719 w 1247775"/>
                  <a:gd name="connsiteY942" fmla="*/ 1688306 h 1857375"/>
                  <a:gd name="connsiteX943" fmla="*/ 421481 w 1247775"/>
                  <a:gd name="connsiteY943" fmla="*/ 1681639 h 1857375"/>
                  <a:gd name="connsiteX944" fmla="*/ 420529 w 1247775"/>
                  <a:gd name="connsiteY944" fmla="*/ 1678781 h 1857375"/>
                  <a:gd name="connsiteX945" fmla="*/ 420529 w 1247775"/>
                  <a:gd name="connsiteY945" fmla="*/ 1675924 h 1857375"/>
                  <a:gd name="connsiteX946" fmla="*/ 433864 w 1247775"/>
                  <a:gd name="connsiteY946" fmla="*/ 1679734 h 1857375"/>
                  <a:gd name="connsiteX947" fmla="*/ 436721 w 1247775"/>
                  <a:gd name="connsiteY947" fmla="*/ 1686401 h 1857375"/>
                  <a:gd name="connsiteX948" fmla="*/ 415766 w 1247775"/>
                  <a:gd name="connsiteY948" fmla="*/ 1702594 h 1857375"/>
                  <a:gd name="connsiteX949" fmla="*/ 414814 w 1247775"/>
                  <a:gd name="connsiteY949" fmla="*/ 1702594 h 1857375"/>
                  <a:gd name="connsiteX950" fmla="*/ 409099 w 1247775"/>
                  <a:gd name="connsiteY950" fmla="*/ 1708309 h 1857375"/>
                  <a:gd name="connsiteX951" fmla="*/ 409099 w 1247775"/>
                  <a:gd name="connsiteY951" fmla="*/ 1710214 h 1857375"/>
                  <a:gd name="connsiteX952" fmla="*/ 407194 w 1247775"/>
                  <a:gd name="connsiteY952" fmla="*/ 1711166 h 1857375"/>
                  <a:gd name="connsiteX953" fmla="*/ 399574 w 1247775"/>
                  <a:gd name="connsiteY953" fmla="*/ 1705451 h 1857375"/>
                  <a:gd name="connsiteX954" fmla="*/ 391954 w 1247775"/>
                  <a:gd name="connsiteY954" fmla="*/ 1713071 h 1857375"/>
                  <a:gd name="connsiteX955" fmla="*/ 399574 w 1247775"/>
                  <a:gd name="connsiteY955" fmla="*/ 1720691 h 1857375"/>
                  <a:gd name="connsiteX956" fmla="*/ 400526 w 1247775"/>
                  <a:gd name="connsiteY956" fmla="*/ 1720691 h 1857375"/>
                  <a:gd name="connsiteX957" fmla="*/ 400526 w 1247775"/>
                  <a:gd name="connsiteY957" fmla="*/ 1724501 h 1857375"/>
                  <a:gd name="connsiteX958" fmla="*/ 401479 w 1247775"/>
                  <a:gd name="connsiteY958" fmla="*/ 1729264 h 1857375"/>
                  <a:gd name="connsiteX959" fmla="*/ 392906 w 1247775"/>
                  <a:gd name="connsiteY959" fmla="*/ 1743551 h 1857375"/>
                  <a:gd name="connsiteX960" fmla="*/ 394811 w 1247775"/>
                  <a:gd name="connsiteY960" fmla="*/ 1752124 h 1857375"/>
                  <a:gd name="connsiteX961" fmla="*/ 380524 w 1247775"/>
                  <a:gd name="connsiteY961" fmla="*/ 1756886 h 1857375"/>
                  <a:gd name="connsiteX962" fmla="*/ 367189 w 1247775"/>
                  <a:gd name="connsiteY962" fmla="*/ 1751171 h 1857375"/>
                  <a:gd name="connsiteX963" fmla="*/ 348139 w 1247775"/>
                  <a:gd name="connsiteY963" fmla="*/ 1766411 h 1857375"/>
                  <a:gd name="connsiteX964" fmla="*/ 347186 w 1247775"/>
                  <a:gd name="connsiteY964" fmla="*/ 1767364 h 1857375"/>
                  <a:gd name="connsiteX965" fmla="*/ 348139 w 1247775"/>
                  <a:gd name="connsiteY965" fmla="*/ 1761649 h 1857375"/>
                  <a:gd name="connsiteX966" fmla="*/ 333851 w 1247775"/>
                  <a:gd name="connsiteY966" fmla="*/ 1747361 h 1857375"/>
                  <a:gd name="connsiteX967" fmla="*/ 324326 w 1247775"/>
                  <a:gd name="connsiteY967" fmla="*/ 1751171 h 1857375"/>
                  <a:gd name="connsiteX968" fmla="*/ 298609 w 1247775"/>
                  <a:gd name="connsiteY968" fmla="*/ 1736884 h 1857375"/>
                  <a:gd name="connsiteX969" fmla="*/ 268129 w 1247775"/>
                  <a:gd name="connsiteY969" fmla="*/ 1766411 h 1857375"/>
                  <a:gd name="connsiteX970" fmla="*/ 263366 w 1247775"/>
                  <a:gd name="connsiteY970" fmla="*/ 1767364 h 1857375"/>
                  <a:gd name="connsiteX971" fmla="*/ 265271 w 1247775"/>
                  <a:gd name="connsiteY971" fmla="*/ 1758791 h 1857375"/>
                  <a:gd name="connsiteX972" fmla="*/ 238601 w 1247775"/>
                  <a:gd name="connsiteY972" fmla="*/ 1732121 h 1857375"/>
                  <a:gd name="connsiteX973" fmla="*/ 211931 w 1247775"/>
                  <a:gd name="connsiteY973" fmla="*/ 1758791 h 1857375"/>
                  <a:gd name="connsiteX974" fmla="*/ 212884 w 1247775"/>
                  <a:gd name="connsiteY974" fmla="*/ 1764506 h 1857375"/>
                  <a:gd name="connsiteX975" fmla="*/ 212884 w 1247775"/>
                  <a:gd name="connsiteY975" fmla="*/ 1765459 h 1857375"/>
                  <a:gd name="connsiteX976" fmla="*/ 214789 w 1247775"/>
                  <a:gd name="connsiteY976" fmla="*/ 1773079 h 1857375"/>
                  <a:gd name="connsiteX977" fmla="*/ 207169 w 1247775"/>
                  <a:gd name="connsiteY977" fmla="*/ 1781651 h 1857375"/>
                  <a:gd name="connsiteX978" fmla="*/ 208121 w 1247775"/>
                  <a:gd name="connsiteY978" fmla="*/ 1784509 h 1857375"/>
                  <a:gd name="connsiteX979" fmla="*/ 195739 w 1247775"/>
                  <a:gd name="connsiteY979" fmla="*/ 1810226 h 1857375"/>
                  <a:gd name="connsiteX980" fmla="*/ 230029 w 1247775"/>
                  <a:gd name="connsiteY980" fmla="*/ 1847374 h 1857375"/>
                  <a:gd name="connsiteX981" fmla="*/ 260509 w 1247775"/>
                  <a:gd name="connsiteY981" fmla="*/ 1832134 h 1857375"/>
                  <a:gd name="connsiteX982" fmla="*/ 260509 w 1247775"/>
                  <a:gd name="connsiteY982" fmla="*/ 1834991 h 1857375"/>
                  <a:gd name="connsiteX983" fmla="*/ 261461 w 1247775"/>
                  <a:gd name="connsiteY983" fmla="*/ 1839754 h 1857375"/>
                  <a:gd name="connsiteX984" fmla="*/ 257651 w 1247775"/>
                  <a:gd name="connsiteY984" fmla="*/ 1844516 h 1857375"/>
                  <a:gd name="connsiteX985" fmla="*/ 263366 w 1247775"/>
                  <a:gd name="connsiteY985" fmla="*/ 1850231 h 1857375"/>
                  <a:gd name="connsiteX986" fmla="*/ 267176 w 1247775"/>
                  <a:gd name="connsiteY986" fmla="*/ 1848326 h 1857375"/>
                  <a:gd name="connsiteX987" fmla="*/ 270986 w 1247775"/>
                  <a:gd name="connsiteY987" fmla="*/ 1850231 h 1857375"/>
                  <a:gd name="connsiteX988" fmla="*/ 279559 w 1247775"/>
                  <a:gd name="connsiteY988" fmla="*/ 1855946 h 1857375"/>
                  <a:gd name="connsiteX989" fmla="*/ 288131 w 1247775"/>
                  <a:gd name="connsiteY989" fmla="*/ 1850231 h 1857375"/>
                  <a:gd name="connsiteX990" fmla="*/ 300514 w 1247775"/>
                  <a:gd name="connsiteY990" fmla="*/ 1854041 h 1857375"/>
                  <a:gd name="connsiteX991" fmla="*/ 310039 w 1247775"/>
                  <a:gd name="connsiteY991" fmla="*/ 1852136 h 1857375"/>
                  <a:gd name="connsiteX992" fmla="*/ 329089 w 1247775"/>
                  <a:gd name="connsiteY992" fmla="*/ 1834039 h 1857375"/>
                  <a:gd name="connsiteX993" fmla="*/ 334804 w 1247775"/>
                  <a:gd name="connsiteY993" fmla="*/ 1828324 h 1857375"/>
                  <a:gd name="connsiteX994" fmla="*/ 337661 w 1247775"/>
                  <a:gd name="connsiteY994" fmla="*/ 1828324 h 1857375"/>
                  <a:gd name="connsiteX995" fmla="*/ 356711 w 1247775"/>
                  <a:gd name="connsiteY995" fmla="*/ 1817846 h 1857375"/>
                  <a:gd name="connsiteX996" fmla="*/ 368141 w 1247775"/>
                  <a:gd name="connsiteY996" fmla="*/ 1819751 h 1857375"/>
                  <a:gd name="connsiteX997" fmla="*/ 380524 w 1247775"/>
                  <a:gd name="connsiteY997" fmla="*/ 1817846 h 1857375"/>
                  <a:gd name="connsiteX998" fmla="*/ 400526 w 1247775"/>
                  <a:gd name="connsiteY998" fmla="*/ 1823561 h 1857375"/>
                  <a:gd name="connsiteX999" fmla="*/ 437674 w 1247775"/>
                  <a:gd name="connsiteY999" fmla="*/ 1786414 h 1857375"/>
                  <a:gd name="connsiteX1000" fmla="*/ 437674 w 1247775"/>
                  <a:gd name="connsiteY1000" fmla="*/ 1786414 h 1857375"/>
                  <a:gd name="connsiteX1001" fmla="*/ 441484 w 1247775"/>
                  <a:gd name="connsiteY1001" fmla="*/ 1786414 h 1857375"/>
                  <a:gd name="connsiteX1002" fmla="*/ 454819 w 1247775"/>
                  <a:gd name="connsiteY1002" fmla="*/ 1782604 h 1857375"/>
                  <a:gd name="connsiteX1003" fmla="*/ 461486 w 1247775"/>
                  <a:gd name="connsiteY1003" fmla="*/ 1784509 h 1857375"/>
                  <a:gd name="connsiteX1004" fmla="*/ 475774 w 1247775"/>
                  <a:gd name="connsiteY1004" fmla="*/ 1770221 h 1857375"/>
                  <a:gd name="connsiteX1005" fmla="*/ 472916 w 1247775"/>
                  <a:gd name="connsiteY1005" fmla="*/ 1762601 h 1857375"/>
                  <a:gd name="connsiteX1006" fmla="*/ 488156 w 1247775"/>
                  <a:gd name="connsiteY1006" fmla="*/ 1753076 h 1857375"/>
                  <a:gd name="connsiteX1007" fmla="*/ 493871 w 1247775"/>
                  <a:gd name="connsiteY1007" fmla="*/ 1750219 h 1857375"/>
                  <a:gd name="connsiteX1008" fmla="*/ 493871 w 1247775"/>
                  <a:gd name="connsiteY1008" fmla="*/ 1751171 h 1857375"/>
                  <a:gd name="connsiteX1009" fmla="*/ 525304 w 1247775"/>
                  <a:gd name="connsiteY1009" fmla="*/ 1782604 h 1857375"/>
                  <a:gd name="connsiteX1010" fmla="*/ 533876 w 1247775"/>
                  <a:gd name="connsiteY1010" fmla="*/ 1780699 h 1857375"/>
                  <a:gd name="connsiteX1011" fmla="*/ 550069 w 1247775"/>
                  <a:gd name="connsiteY1011" fmla="*/ 1785461 h 1857375"/>
                  <a:gd name="connsiteX1012" fmla="*/ 567214 w 1247775"/>
                  <a:gd name="connsiteY1012" fmla="*/ 1779746 h 1857375"/>
                  <a:gd name="connsiteX1013" fmla="*/ 575786 w 1247775"/>
                  <a:gd name="connsiteY1013" fmla="*/ 1780699 h 1857375"/>
                  <a:gd name="connsiteX1014" fmla="*/ 601504 w 1247775"/>
                  <a:gd name="connsiteY1014" fmla="*/ 1769269 h 1857375"/>
                  <a:gd name="connsiteX1015" fmla="*/ 604361 w 1247775"/>
                  <a:gd name="connsiteY1015" fmla="*/ 1769269 h 1857375"/>
                  <a:gd name="connsiteX1016" fmla="*/ 615791 w 1247775"/>
                  <a:gd name="connsiteY1016" fmla="*/ 1767364 h 1857375"/>
                  <a:gd name="connsiteX1017" fmla="*/ 651034 w 1247775"/>
                  <a:gd name="connsiteY1017" fmla="*/ 1791176 h 1857375"/>
                  <a:gd name="connsiteX1018" fmla="*/ 655796 w 1247775"/>
                  <a:gd name="connsiteY1018" fmla="*/ 1791176 h 1857375"/>
                  <a:gd name="connsiteX1019" fmla="*/ 705326 w 1247775"/>
                  <a:gd name="connsiteY1019" fmla="*/ 1800701 h 1857375"/>
                  <a:gd name="connsiteX1020" fmla="*/ 1004411 w 1247775"/>
                  <a:gd name="connsiteY1020" fmla="*/ 1796891 h 1857375"/>
                  <a:gd name="connsiteX1021" fmla="*/ 1087279 w 1247775"/>
                  <a:gd name="connsiteY1021" fmla="*/ 1637824 h 1857375"/>
                  <a:gd name="connsiteX1022" fmla="*/ 1076801 w 1247775"/>
                  <a:gd name="connsiteY1022" fmla="*/ 1550194 h 1857375"/>
                  <a:gd name="connsiteX1023" fmla="*/ 1153001 w 1247775"/>
                  <a:gd name="connsiteY1023" fmla="*/ 1512094 h 1857375"/>
                  <a:gd name="connsiteX1024" fmla="*/ 1149191 w 1247775"/>
                  <a:gd name="connsiteY1024" fmla="*/ 1437799 h 1857375"/>
                  <a:gd name="connsiteX1025" fmla="*/ 1078706 w 1247775"/>
                  <a:gd name="connsiteY1025" fmla="*/ 1408271 h 1857375"/>
                  <a:gd name="connsiteX1026" fmla="*/ 1161574 w 1247775"/>
                  <a:gd name="connsiteY1026" fmla="*/ 1366361 h 1857375"/>
                  <a:gd name="connsiteX1027" fmla="*/ 1186339 w 1247775"/>
                  <a:gd name="connsiteY1027" fmla="*/ 1283494 h 1857375"/>
                  <a:gd name="connsiteX1028" fmla="*/ 1138714 w 1247775"/>
                  <a:gd name="connsiteY1028" fmla="*/ 1235869 h 1857375"/>
                  <a:gd name="connsiteX1029" fmla="*/ 1159669 w 1247775"/>
                  <a:gd name="connsiteY1029" fmla="*/ 1165384 h 1857375"/>
                  <a:gd name="connsiteX1030" fmla="*/ 1240631 w 1247775"/>
                  <a:gd name="connsiteY1030" fmla="*/ 1103471 h 1857375"/>
                  <a:gd name="connsiteX1031" fmla="*/ 1172051 w 1247775"/>
                  <a:gd name="connsiteY1031" fmla="*/ 974884 h 1857375"/>
                  <a:gd name="connsiteX1032" fmla="*/ 584359 w 1247775"/>
                  <a:gd name="connsiteY1032" fmla="*/ 250984 h 1857375"/>
                  <a:gd name="connsiteX1033" fmla="*/ 581501 w 1247775"/>
                  <a:gd name="connsiteY1033" fmla="*/ 252889 h 1857375"/>
                  <a:gd name="connsiteX1034" fmla="*/ 572929 w 1247775"/>
                  <a:gd name="connsiteY1034" fmla="*/ 250031 h 1857375"/>
                  <a:gd name="connsiteX1035" fmla="*/ 571976 w 1247775"/>
                  <a:gd name="connsiteY1035" fmla="*/ 250031 h 1857375"/>
                  <a:gd name="connsiteX1036" fmla="*/ 570071 w 1247775"/>
                  <a:gd name="connsiteY1036" fmla="*/ 249079 h 1857375"/>
                  <a:gd name="connsiteX1037" fmla="*/ 570071 w 1247775"/>
                  <a:gd name="connsiteY1037" fmla="*/ 246221 h 1857375"/>
                  <a:gd name="connsiteX1038" fmla="*/ 570071 w 1247775"/>
                  <a:gd name="connsiteY1038" fmla="*/ 243364 h 1857375"/>
                  <a:gd name="connsiteX1039" fmla="*/ 585311 w 1247775"/>
                  <a:gd name="connsiteY1039" fmla="*/ 234791 h 1857375"/>
                  <a:gd name="connsiteX1040" fmla="*/ 595789 w 1247775"/>
                  <a:gd name="connsiteY1040" fmla="*/ 244316 h 1857375"/>
                  <a:gd name="connsiteX1041" fmla="*/ 584359 w 1247775"/>
                  <a:gd name="connsiteY1041" fmla="*/ 250984 h 1857375"/>
                  <a:gd name="connsiteX1042" fmla="*/ 596741 w 1247775"/>
                  <a:gd name="connsiteY1042" fmla="*/ 201454 h 1857375"/>
                  <a:gd name="connsiteX1043" fmla="*/ 596741 w 1247775"/>
                  <a:gd name="connsiteY1043" fmla="*/ 198596 h 1857375"/>
                  <a:gd name="connsiteX1044" fmla="*/ 598646 w 1247775"/>
                  <a:gd name="connsiteY1044" fmla="*/ 199549 h 1857375"/>
                  <a:gd name="connsiteX1045" fmla="*/ 596741 w 1247775"/>
                  <a:gd name="connsiteY1045" fmla="*/ 201454 h 1857375"/>
                  <a:gd name="connsiteX1046" fmla="*/ 606266 w 1247775"/>
                  <a:gd name="connsiteY1046" fmla="*/ 250031 h 1857375"/>
                  <a:gd name="connsiteX1047" fmla="*/ 602456 w 1247775"/>
                  <a:gd name="connsiteY1047" fmla="*/ 245269 h 1857375"/>
                  <a:gd name="connsiteX1048" fmla="*/ 605314 w 1247775"/>
                  <a:gd name="connsiteY1048" fmla="*/ 245269 h 1857375"/>
                  <a:gd name="connsiteX1049" fmla="*/ 609124 w 1247775"/>
                  <a:gd name="connsiteY1049" fmla="*/ 245269 h 1857375"/>
                  <a:gd name="connsiteX1050" fmla="*/ 606266 w 1247775"/>
                  <a:gd name="connsiteY1050" fmla="*/ 250031 h 1857375"/>
                  <a:gd name="connsiteX1051" fmla="*/ 557689 w 1247775"/>
                  <a:gd name="connsiteY1051" fmla="*/ 407194 h 1857375"/>
                  <a:gd name="connsiteX1052" fmla="*/ 555784 w 1247775"/>
                  <a:gd name="connsiteY1052" fmla="*/ 407194 h 1857375"/>
                  <a:gd name="connsiteX1053" fmla="*/ 555784 w 1247775"/>
                  <a:gd name="connsiteY1053" fmla="*/ 405289 h 1857375"/>
                  <a:gd name="connsiteX1054" fmla="*/ 554831 w 1247775"/>
                  <a:gd name="connsiteY1054" fmla="*/ 400526 h 1857375"/>
                  <a:gd name="connsiteX1055" fmla="*/ 559594 w 1247775"/>
                  <a:gd name="connsiteY1055" fmla="*/ 407194 h 1857375"/>
                  <a:gd name="connsiteX1056" fmla="*/ 557689 w 1247775"/>
                  <a:gd name="connsiteY1056" fmla="*/ 407194 h 1857375"/>
                  <a:gd name="connsiteX1057" fmla="*/ 637699 w 1247775"/>
                  <a:gd name="connsiteY1057" fmla="*/ 305276 h 1857375"/>
                  <a:gd name="connsiteX1058" fmla="*/ 641509 w 1247775"/>
                  <a:gd name="connsiteY1058" fmla="*/ 309086 h 1857375"/>
                  <a:gd name="connsiteX1059" fmla="*/ 638651 w 1247775"/>
                  <a:gd name="connsiteY1059" fmla="*/ 310039 h 1857375"/>
                  <a:gd name="connsiteX1060" fmla="*/ 636746 w 1247775"/>
                  <a:gd name="connsiteY1060" fmla="*/ 306229 h 1857375"/>
                  <a:gd name="connsiteX1061" fmla="*/ 637699 w 1247775"/>
                  <a:gd name="connsiteY1061" fmla="*/ 305276 h 1857375"/>
                  <a:gd name="connsiteX1062" fmla="*/ 591979 w 1247775"/>
                  <a:gd name="connsiteY1062" fmla="*/ 417671 h 1857375"/>
                  <a:gd name="connsiteX1063" fmla="*/ 609124 w 1247775"/>
                  <a:gd name="connsiteY1063" fmla="*/ 409099 h 1857375"/>
                  <a:gd name="connsiteX1064" fmla="*/ 606266 w 1247775"/>
                  <a:gd name="connsiteY1064" fmla="*/ 418624 h 1857375"/>
                  <a:gd name="connsiteX1065" fmla="*/ 606266 w 1247775"/>
                  <a:gd name="connsiteY1065" fmla="*/ 418624 h 1857375"/>
                  <a:gd name="connsiteX1066" fmla="*/ 598646 w 1247775"/>
                  <a:gd name="connsiteY1066" fmla="*/ 426244 h 1857375"/>
                  <a:gd name="connsiteX1067" fmla="*/ 591026 w 1247775"/>
                  <a:gd name="connsiteY1067" fmla="*/ 420529 h 1857375"/>
                  <a:gd name="connsiteX1068" fmla="*/ 591979 w 1247775"/>
                  <a:gd name="connsiteY1068" fmla="*/ 417671 h 1857375"/>
                  <a:gd name="connsiteX1069" fmla="*/ 594836 w 1247775"/>
                  <a:gd name="connsiteY1069" fmla="*/ 511016 h 1857375"/>
                  <a:gd name="connsiteX1070" fmla="*/ 591979 w 1247775"/>
                  <a:gd name="connsiteY1070" fmla="*/ 510064 h 1857375"/>
                  <a:gd name="connsiteX1071" fmla="*/ 590074 w 1247775"/>
                  <a:gd name="connsiteY1071" fmla="*/ 510064 h 1857375"/>
                  <a:gd name="connsiteX1072" fmla="*/ 587216 w 1247775"/>
                  <a:gd name="connsiteY1072" fmla="*/ 508159 h 1857375"/>
                  <a:gd name="connsiteX1073" fmla="*/ 597694 w 1247775"/>
                  <a:gd name="connsiteY1073" fmla="*/ 503396 h 1857375"/>
                  <a:gd name="connsiteX1074" fmla="*/ 598646 w 1247775"/>
                  <a:gd name="connsiteY1074" fmla="*/ 505301 h 1857375"/>
                  <a:gd name="connsiteX1075" fmla="*/ 594836 w 1247775"/>
                  <a:gd name="connsiteY1075" fmla="*/ 511016 h 1857375"/>
                  <a:gd name="connsiteX1076" fmla="*/ 633889 w 1247775"/>
                  <a:gd name="connsiteY1076" fmla="*/ 447199 h 1857375"/>
                  <a:gd name="connsiteX1077" fmla="*/ 627221 w 1247775"/>
                  <a:gd name="connsiteY1077" fmla="*/ 461486 h 1857375"/>
                  <a:gd name="connsiteX1078" fmla="*/ 626269 w 1247775"/>
                  <a:gd name="connsiteY1078" fmla="*/ 461486 h 1857375"/>
                  <a:gd name="connsiteX1079" fmla="*/ 608171 w 1247775"/>
                  <a:gd name="connsiteY1079" fmla="*/ 479584 h 1857375"/>
                  <a:gd name="connsiteX1080" fmla="*/ 609124 w 1247775"/>
                  <a:gd name="connsiteY1080" fmla="*/ 484346 h 1857375"/>
                  <a:gd name="connsiteX1081" fmla="*/ 608171 w 1247775"/>
                  <a:gd name="connsiteY1081" fmla="*/ 485299 h 1857375"/>
                  <a:gd name="connsiteX1082" fmla="*/ 608171 w 1247775"/>
                  <a:gd name="connsiteY1082" fmla="*/ 483394 h 1857375"/>
                  <a:gd name="connsiteX1083" fmla="*/ 593884 w 1247775"/>
                  <a:gd name="connsiteY1083" fmla="*/ 459581 h 1857375"/>
                  <a:gd name="connsiteX1084" fmla="*/ 606266 w 1247775"/>
                  <a:gd name="connsiteY1084" fmla="*/ 444341 h 1857375"/>
                  <a:gd name="connsiteX1085" fmla="*/ 614839 w 1247775"/>
                  <a:gd name="connsiteY1085" fmla="*/ 447199 h 1857375"/>
                  <a:gd name="connsiteX1086" fmla="*/ 626269 w 1247775"/>
                  <a:gd name="connsiteY1086" fmla="*/ 440531 h 1857375"/>
                  <a:gd name="connsiteX1087" fmla="*/ 630079 w 1247775"/>
                  <a:gd name="connsiteY1087" fmla="*/ 440531 h 1857375"/>
                  <a:gd name="connsiteX1088" fmla="*/ 631984 w 1247775"/>
                  <a:gd name="connsiteY1088" fmla="*/ 440531 h 1857375"/>
                  <a:gd name="connsiteX1089" fmla="*/ 636746 w 1247775"/>
                  <a:gd name="connsiteY1089" fmla="*/ 444341 h 1857375"/>
                  <a:gd name="connsiteX1090" fmla="*/ 633889 w 1247775"/>
                  <a:gd name="connsiteY1090" fmla="*/ 447199 h 1857375"/>
                  <a:gd name="connsiteX1091" fmla="*/ 633889 w 1247775"/>
                  <a:gd name="connsiteY1091" fmla="*/ 447199 h 1857375"/>
                  <a:gd name="connsiteX1092" fmla="*/ 639604 w 1247775"/>
                  <a:gd name="connsiteY1092" fmla="*/ 402431 h 1857375"/>
                  <a:gd name="connsiteX1093" fmla="*/ 631031 w 1247775"/>
                  <a:gd name="connsiteY1093" fmla="*/ 399574 h 1857375"/>
                  <a:gd name="connsiteX1094" fmla="*/ 625316 w 1247775"/>
                  <a:gd name="connsiteY1094" fmla="*/ 391001 h 1857375"/>
                  <a:gd name="connsiteX1095" fmla="*/ 626269 w 1247775"/>
                  <a:gd name="connsiteY1095" fmla="*/ 388144 h 1857375"/>
                  <a:gd name="connsiteX1096" fmla="*/ 620554 w 1247775"/>
                  <a:gd name="connsiteY1096" fmla="*/ 382429 h 1857375"/>
                  <a:gd name="connsiteX1097" fmla="*/ 619601 w 1247775"/>
                  <a:gd name="connsiteY1097" fmla="*/ 374809 h 1857375"/>
                  <a:gd name="connsiteX1098" fmla="*/ 625316 w 1247775"/>
                  <a:gd name="connsiteY1098" fmla="*/ 375761 h 1857375"/>
                  <a:gd name="connsiteX1099" fmla="*/ 631031 w 1247775"/>
                  <a:gd name="connsiteY1099" fmla="*/ 373856 h 1857375"/>
                  <a:gd name="connsiteX1100" fmla="*/ 642461 w 1247775"/>
                  <a:gd name="connsiteY1100" fmla="*/ 380524 h 1857375"/>
                  <a:gd name="connsiteX1101" fmla="*/ 647224 w 1247775"/>
                  <a:gd name="connsiteY1101" fmla="*/ 394811 h 1857375"/>
                  <a:gd name="connsiteX1102" fmla="*/ 639604 w 1247775"/>
                  <a:gd name="connsiteY1102" fmla="*/ 402431 h 1857375"/>
                  <a:gd name="connsiteX1103" fmla="*/ 343376 w 1247775"/>
                  <a:gd name="connsiteY1103" fmla="*/ 758666 h 1857375"/>
                  <a:gd name="connsiteX1104" fmla="*/ 343376 w 1247775"/>
                  <a:gd name="connsiteY1104" fmla="*/ 758666 h 1857375"/>
                  <a:gd name="connsiteX1105" fmla="*/ 341471 w 1247775"/>
                  <a:gd name="connsiteY1105" fmla="*/ 751999 h 1857375"/>
                  <a:gd name="connsiteX1106" fmla="*/ 346234 w 1247775"/>
                  <a:gd name="connsiteY1106" fmla="*/ 752951 h 1857375"/>
                  <a:gd name="connsiteX1107" fmla="*/ 343376 w 1247775"/>
                  <a:gd name="connsiteY1107" fmla="*/ 758666 h 1857375"/>
                  <a:gd name="connsiteX1108" fmla="*/ 109061 w 1247775"/>
                  <a:gd name="connsiteY1108" fmla="*/ 1225391 h 1857375"/>
                  <a:gd name="connsiteX1109" fmla="*/ 95726 w 1247775"/>
                  <a:gd name="connsiteY1109" fmla="*/ 1217771 h 1857375"/>
                  <a:gd name="connsiteX1110" fmla="*/ 104299 w 1247775"/>
                  <a:gd name="connsiteY1110" fmla="*/ 1210151 h 1857375"/>
                  <a:gd name="connsiteX1111" fmla="*/ 122396 w 1247775"/>
                  <a:gd name="connsiteY1111" fmla="*/ 1195864 h 1857375"/>
                  <a:gd name="connsiteX1112" fmla="*/ 129064 w 1247775"/>
                  <a:gd name="connsiteY1112" fmla="*/ 1201579 h 1857375"/>
                  <a:gd name="connsiteX1113" fmla="*/ 109061 w 1247775"/>
                  <a:gd name="connsiteY1113" fmla="*/ 1225391 h 1857375"/>
                  <a:gd name="connsiteX1114" fmla="*/ 151924 w 1247775"/>
                  <a:gd name="connsiteY1114" fmla="*/ 1208246 h 1857375"/>
                  <a:gd name="connsiteX1115" fmla="*/ 150019 w 1247775"/>
                  <a:gd name="connsiteY1115" fmla="*/ 1206341 h 1857375"/>
                  <a:gd name="connsiteX1116" fmla="*/ 151924 w 1247775"/>
                  <a:gd name="connsiteY1116" fmla="*/ 1206341 h 1857375"/>
                  <a:gd name="connsiteX1117" fmla="*/ 151924 w 1247775"/>
                  <a:gd name="connsiteY1117" fmla="*/ 1208246 h 1857375"/>
                  <a:gd name="connsiteX1118" fmla="*/ 290989 w 1247775"/>
                  <a:gd name="connsiteY1118" fmla="*/ 992981 h 1857375"/>
                  <a:gd name="connsiteX1119" fmla="*/ 291941 w 1247775"/>
                  <a:gd name="connsiteY1119" fmla="*/ 986314 h 1857375"/>
                  <a:gd name="connsiteX1120" fmla="*/ 291941 w 1247775"/>
                  <a:gd name="connsiteY1120" fmla="*/ 986314 h 1857375"/>
                  <a:gd name="connsiteX1121" fmla="*/ 294799 w 1247775"/>
                  <a:gd name="connsiteY1121" fmla="*/ 987266 h 1857375"/>
                  <a:gd name="connsiteX1122" fmla="*/ 290989 w 1247775"/>
                  <a:gd name="connsiteY1122" fmla="*/ 992981 h 1857375"/>
                  <a:gd name="connsiteX1123" fmla="*/ 309086 w 1247775"/>
                  <a:gd name="connsiteY1123" fmla="*/ 1652111 h 1857375"/>
                  <a:gd name="connsiteX1124" fmla="*/ 310039 w 1247775"/>
                  <a:gd name="connsiteY1124" fmla="*/ 1649254 h 1857375"/>
                  <a:gd name="connsiteX1125" fmla="*/ 310991 w 1247775"/>
                  <a:gd name="connsiteY1125" fmla="*/ 1650206 h 1857375"/>
                  <a:gd name="connsiteX1126" fmla="*/ 309086 w 1247775"/>
                  <a:gd name="connsiteY1126" fmla="*/ 1652111 h 1857375"/>
                  <a:gd name="connsiteX1127" fmla="*/ 259556 w 1247775"/>
                  <a:gd name="connsiteY1127" fmla="*/ 1822609 h 1857375"/>
                  <a:gd name="connsiteX1128" fmla="*/ 261461 w 1247775"/>
                  <a:gd name="connsiteY1128" fmla="*/ 1816894 h 1857375"/>
                  <a:gd name="connsiteX1129" fmla="*/ 265271 w 1247775"/>
                  <a:gd name="connsiteY1129" fmla="*/ 1816894 h 1857375"/>
                  <a:gd name="connsiteX1130" fmla="*/ 266224 w 1247775"/>
                  <a:gd name="connsiteY1130" fmla="*/ 1817846 h 1857375"/>
                  <a:gd name="connsiteX1131" fmla="*/ 259556 w 1247775"/>
                  <a:gd name="connsiteY1131" fmla="*/ 1822609 h 1857375"/>
                  <a:gd name="connsiteX1132" fmla="*/ 330994 w 1247775"/>
                  <a:gd name="connsiteY1132" fmla="*/ 1783556 h 1857375"/>
                  <a:gd name="connsiteX1133" fmla="*/ 329089 w 1247775"/>
                  <a:gd name="connsiteY1133" fmla="*/ 1783556 h 1857375"/>
                  <a:gd name="connsiteX1134" fmla="*/ 326231 w 1247775"/>
                  <a:gd name="connsiteY1134" fmla="*/ 1781651 h 1857375"/>
                  <a:gd name="connsiteX1135" fmla="*/ 321469 w 1247775"/>
                  <a:gd name="connsiteY1135" fmla="*/ 1777841 h 1857375"/>
                  <a:gd name="connsiteX1136" fmla="*/ 323374 w 1247775"/>
                  <a:gd name="connsiteY1136" fmla="*/ 1772126 h 1857375"/>
                  <a:gd name="connsiteX1137" fmla="*/ 329089 w 1247775"/>
                  <a:gd name="connsiteY1137" fmla="*/ 1773079 h 1857375"/>
                  <a:gd name="connsiteX1138" fmla="*/ 335756 w 1247775"/>
                  <a:gd name="connsiteY1138" fmla="*/ 1771174 h 1857375"/>
                  <a:gd name="connsiteX1139" fmla="*/ 330994 w 1247775"/>
                  <a:gd name="connsiteY1139" fmla="*/ 1783556 h 1857375"/>
                  <a:gd name="connsiteX1140" fmla="*/ 442436 w 1247775"/>
                  <a:gd name="connsiteY1140" fmla="*/ 1450181 h 1857375"/>
                  <a:gd name="connsiteX1141" fmla="*/ 451009 w 1247775"/>
                  <a:gd name="connsiteY1141" fmla="*/ 1458754 h 1857375"/>
                  <a:gd name="connsiteX1142" fmla="*/ 444341 w 1247775"/>
                  <a:gd name="connsiteY1142" fmla="*/ 1465421 h 1857375"/>
                  <a:gd name="connsiteX1143" fmla="*/ 437674 w 1247775"/>
                  <a:gd name="connsiteY1143" fmla="*/ 1454944 h 1857375"/>
                  <a:gd name="connsiteX1144" fmla="*/ 442436 w 1247775"/>
                  <a:gd name="connsiteY1144" fmla="*/ 1450181 h 1857375"/>
                  <a:gd name="connsiteX1145" fmla="*/ 426244 w 1247775"/>
                  <a:gd name="connsiteY1145" fmla="*/ 1592104 h 1857375"/>
                  <a:gd name="connsiteX1146" fmla="*/ 420529 w 1247775"/>
                  <a:gd name="connsiteY1146" fmla="*/ 1587341 h 1857375"/>
                  <a:gd name="connsiteX1147" fmla="*/ 419576 w 1247775"/>
                  <a:gd name="connsiteY1147" fmla="*/ 1587341 h 1857375"/>
                  <a:gd name="connsiteX1148" fmla="*/ 421481 w 1247775"/>
                  <a:gd name="connsiteY1148" fmla="*/ 1576864 h 1857375"/>
                  <a:gd name="connsiteX1149" fmla="*/ 421481 w 1247775"/>
                  <a:gd name="connsiteY1149" fmla="*/ 1574959 h 1857375"/>
                  <a:gd name="connsiteX1150" fmla="*/ 422434 w 1247775"/>
                  <a:gd name="connsiteY1150" fmla="*/ 1574959 h 1857375"/>
                  <a:gd name="connsiteX1151" fmla="*/ 426244 w 1247775"/>
                  <a:gd name="connsiteY1151" fmla="*/ 1577816 h 1857375"/>
                  <a:gd name="connsiteX1152" fmla="*/ 426244 w 1247775"/>
                  <a:gd name="connsiteY1152" fmla="*/ 1580674 h 1857375"/>
                  <a:gd name="connsiteX1153" fmla="*/ 430054 w 1247775"/>
                  <a:gd name="connsiteY1153" fmla="*/ 1593056 h 1857375"/>
                  <a:gd name="connsiteX1154" fmla="*/ 426244 w 1247775"/>
                  <a:gd name="connsiteY1154" fmla="*/ 1592104 h 1857375"/>
                  <a:gd name="connsiteX1155" fmla="*/ 431959 w 1247775"/>
                  <a:gd name="connsiteY1155" fmla="*/ 1518761 h 1857375"/>
                  <a:gd name="connsiteX1156" fmla="*/ 425291 w 1247775"/>
                  <a:gd name="connsiteY1156" fmla="*/ 1517809 h 1857375"/>
                  <a:gd name="connsiteX1157" fmla="*/ 415766 w 1247775"/>
                  <a:gd name="connsiteY1157" fmla="*/ 1519714 h 1857375"/>
                  <a:gd name="connsiteX1158" fmla="*/ 416719 w 1247775"/>
                  <a:gd name="connsiteY1158" fmla="*/ 1515904 h 1857375"/>
                  <a:gd name="connsiteX1159" fmla="*/ 413861 w 1247775"/>
                  <a:gd name="connsiteY1159" fmla="*/ 1508284 h 1857375"/>
                  <a:gd name="connsiteX1160" fmla="*/ 419576 w 1247775"/>
                  <a:gd name="connsiteY1160" fmla="*/ 1499711 h 1857375"/>
                  <a:gd name="connsiteX1161" fmla="*/ 418624 w 1247775"/>
                  <a:gd name="connsiteY1161" fmla="*/ 1494949 h 1857375"/>
                  <a:gd name="connsiteX1162" fmla="*/ 422434 w 1247775"/>
                  <a:gd name="connsiteY1162" fmla="*/ 1486376 h 1857375"/>
                  <a:gd name="connsiteX1163" fmla="*/ 422434 w 1247775"/>
                  <a:gd name="connsiteY1163" fmla="*/ 1484471 h 1857375"/>
                  <a:gd name="connsiteX1164" fmla="*/ 422434 w 1247775"/>
                  <a:gd name="connsiteY1164" fmla="*/ 1484471 h 1857375"/>
                  <a:gd name="connsiteX1165" fmla="*/ 431959 w 1247775"/>
                  <a:gd name="connsiteY1165" fmla="*/ 1491139 h 1857375"/>
                  <a:gd name="connsiteX1166" fmla="*/ 435769 w 1247775"/>
                  <a:gd name="connsiteY1166" fmla="*/ 1490186 h 1857375"/>
                  <a:gd name="connsiteX1167" fmla="*/ 436721 w 1247775"/>
                  <a:gd name="connsiteY1167" fmla="*/ 1493044 h 1857375"/>
                  <a:gd name="connsiteX1168" fmla="*/ 430054 w 1247775"/>
                  <a:gd name="connsiteY1168" fmla="*/ 1505426 h 1857375"/>
                  <a:gd name="connsiteX1169" fmla="*/ 434816 w 1247775"/>
                  <a:gd name="connsiteY1169" fmla="*/ 1515904 h 1857375"/>
                  <a:gd name="connsiteX1170" fmla="*/ 431959 w 1247775"/>
                  <a:gd name="connsiteY1170" fmla="*/ 1518761 h 1857375"/>
                  <a:gd name="connsiteX1171" fmla="*/ 445294 w 1247775"/>
                  <a:gd name="connsiteY1171" fmla="*/ 1609249 h 1857375"/>
                  <a:gd name="connsiteX1172" fmla="*/ 435769 w 1247775"/>
                  <a:gd name="connsiteY1172" fmla="*/ 1603534 h 1857375"/>
                  <a:gd name="connsiteX1173" fmla="*/ 435769 w 1247775"/>
                  <a:gd name="connsiteY1173" fmla="*/ 1603534 h 1857375"/>
                  <a:gd name="connsiteX1174" fmla="*/ 434816 w 1247775"/>
                  <a:gd name="connsiteY1174" fmla="*/ 1598771 h 1857375"/>
                  <a:gd name="connsiteX1175" fmla="*/ 449104 w 1247775"/>
                  <a:gd name="connsiteY1175" fmla="*/ 1603534 h 1857375"/>
                  <a:gd name="connsiteX1176" fmla="*/ 450056 w 1247775"/>
                  <a:gd name="connsiteY1176" fmla="*/ 1603534 h 1857375"/>
                  <a:gd name="connsiteX1177" fmla="*/ 451961 w 1247775"/>
                  <a:gd name="connsiteY1177" fmla="*/ 1606391 h 1857375"/>
                  <a:gd name="connsiteX1178" fmla="*/ 445294 w 1247775"/>
                  <a:gd name="connsiteY1178" fmla="*/ 1609249 h 1857375"/>
                  <a:gd name="connsiteX1179" fmla="*/ 452914 w 1247775"/>
                  <a:gd name="connsiteY1179" fmla="*/ 1518761 h 1857375"/>
                  <a:gd name="connsiteX1180" fmla="*/ 451961 w 1247775"/>
                  <a:gd name="connsiteY1180" fmla="*/ 1517809 h 1857375"/>
                  <a:gd name="connsiteX1181" fmla="*/ 452914 w 1247775"/>
                  <a:gd name="connsiteY1181" fmla="*/ 1516856 h 1857375"/>
                  <a:gd name="connsiteX1182" fmla="*/ 454819 w 1247775"/>
                  <a:gd name="connsiteY1182" fmla="*/ 1517809 h 1857375"/>
                  <a:gd name="connsiteX1183" fmla="*/ 452914 w 1247775"/>
                  <a:gd name="connsiteY1183" fmla="*/ 1518761 h 1857375"/>
                  <a:gd name="connsiteX1184" fmla="*/ 666274 w 1247775"/>
                  <a:gd name="connsiteY1184" fmla="*/ 511969 h 1857375"/>
                  <a:gd name="connsiteX1185" fmla="*/ 668179 w 1247775"/>
                  <a:gd name="connsiteY1185" fmla="*/ 509111 h 1857375"/>
                  <a:gd name="connsiteX1186" fmla="*/ 668179 w 1247775"/>
                  <a:gd name="connsiteY1186" fmla="*/ 511969 h 1857375"/>
                  <a:gd name="connsiteX1187" fmla="*/ 666274 w 1247775"/>
                  <a:gd name="connsiteY1187" fmla="*/ 511969 h 1857375"/>
                  <a:gd name="connsiteX1188" fmla="*/ 657701 w 1247775"/>
                  <a:gd name="connsiteY1188" fmla="*/ 574834 h 1857375"/>
                  <a:gd name="connsiteX1189" fmla="*/ 659606 w 1247775"/>
                  <a:gd name="connsiteY1189" fmla="*/ 572929 h 1857375"/>
                  <a:gd name="connsiteX1190" fmla="*/ 659606 w 1247775"/>
                  <a:gd name="connsiteY1190" fmla="*/ 575786 h 1857375"/>
                  <a:gd name="connsiteX1191" fmla="*/ 657701 w 1247775"/>
                  <a:gd name="connsiteY1191" fmla="*/ 574834 h 1857375"/>
                  <a:gd name="connsiteX1192" fmla="*/ 502444 w 1247775"/>
                  <a:gd name="connsiteY1192" fmla="*/ 1197769 h 1857375"/>
                  <a:gd name="connsiteX1193" fmla="*/ 507206 w 1247775"/>
                  <a:gd name="connsiteY1193" fmla="*/ 1198721 h 1857375"/>
                  <a:gd name="connsiteX1194" fmla="*/ 511969 w 1247775"/>
                  <a:gd name="connsiteY1194" fmla="*/ 1197769 h 1857375"/>
                  <a:gd name="connsiteX1195" fmla="*/ 529114 w 1247775"/>
                  <a:gd name="connsiteY1195" fmla="*/ 1227296 h 1857375"/>
                  <a:gd name="connsiteX1196" fmla="*/ 526256 w 1247775"/>
                  <a:gd name="connsiteY1196" fmla="*/ 1230154 h 1857375"/>
                  <a:gd name="connsiteX1197" fmla="*/ 524351 w 1247775"/>
                  <a:gd name="connsiteY1197" fmla="*/ 1230154 h 1857375"/>
                  <a:gd name="connsiteX1198" fmla="*/ 504349 w 1247775"/>
                  <a:gd name="connsiteY1198" fmla="*/ 1220629 h 1857375"/>
                  <a:gd name="connsiteX1199" fmla="*/ 503396 w 1247775"/>
                  <a:gd name="connsiteY1199" fmla="*/ 1220629 h 1857375"/>
                  <a:gd name="connsiteX1200" fmla="*/ 497681 w 1247775"/>
                  <a:gd name="connsiteY1200" fmla="*/ 1213961 h 1857375"/>
                  <a:gd name="connsiteX1201" fmla="*/ 504349 w 1247775"/>
                  <a:gd name="connsiteY1201" fmla="*/ 1203484 h 1857375"/>
                  <a:gd name="connsiteX1202" fmla="*/ 502444 w 1247775"/>
                  <a:gd name="connsiteY1202" fmla="*/ 1197769 h 1857375"/>
                  <a:gd name="connsiteX1203" fmla="*/ 574834 w 1247775"/>
                  <a:gd name="connsiteY1203" fmla="*/ 1231106 h 1857375"/>
                  <a:gd name="connsiteX1204" fmla="*/ 574834 w 1247775"/>
                  <a:gd name="connsiteY1204" fmla="*/ 1231106 h 1857375"/>
                  <a:gd name="connsiteX1205" fmla="*/ 579596 w 1247775"/>
                  <a:gd name="connsiteY1205" fmla="*/ 1226344 h 1857375"/>
                  <a:gd name="connsiteX1206" fmla="*/ 579596 w 1247775"/>
                  <a:gd name="connsiteY1206" fmla="*/ 1229201 h 1857375"/>
                  <a:gd name="connsiteX1207" fmla="*/ 574834 w 1247775"/>
                  <a:gd name="connsiteY1207" fmla="*/ 1231106 h 1857375"/>
                  <a:gd name="connsiteX1208" fmla="*/ 516731 w 1247775"/>
                  <a:gd name="connsiteY1208" fmla="*/ 1371124 h 1857375"/>
                  <a:gd name="connsiteX1209" fmla="*/ 518636 w 1247775"/>
                  <a:gd name="connsiteY1209" fmla="*/ 1371124 h 1857375"/>
                  <a:gd name="connsiteX1210" fmla="*/ 516731 w 1247775"/>
                  <a:gd name="connsiteY1210" fmla="*/ 1373029 h 1857375"/>
                  <a:gd name="connsiteX1211" fmla="*/ 516731 w 1247775"/>
                  <a:gd name="connsiteY1211" fmla="*/ 1371124 h 1857375"/>
                  <a:gd name="connsiteX1212" fmla="*/ 615791 w 1247775"/>
                  <a:gd name="connsiteY1212" fmla="*/ 838676 h 1857375"/>
                  <a:gd name="connsiteX1213" fmla="*/ 627221 w 1247775"/>
                  <a:gd name="connsiteY1213" fmla="*/ 845344 h 1857375"/>
                  <a:gd name="connsiteX1214" fmla="*/ 627221 w 1247775"/>
                  <a:gd name="connsiteY1214" fmla="*/ 847249 h 1857375"/>
                  <a:gd name="connsiteX1215" fmla="*/ 626269 w 1247775"/>
                  <a:gd name="connsiteY1215" fmla="*/ 849154 h 1857375"/>
                  <a:gd name="connsiteX1216" fmla="*/ 620554 w 1247775"/>
                  <a:gd name="connsiteY1216" fmla="*/ 848201 h 1857375"/>
                  <a:gd name="connsiteX1217" fmla="*/ 610076 w 1247775"/>
                  <a:gd name="connsiteY1217" fmla="*/ 849154 h 1857375"/>
                  <a:gd name="connsiteX1218" fmla="*/ 610076 w 1247775"/>
                  <a:gd name="connsiteY1218" fmla="*/ 847249 h 1857375"/>
                  <a:gd name="connsiteX1219" fmla="*/ 609124 w 1247775"/>
                  <a:gd name="connsiteY1219" fmla="*/ 842486 h 1857375"/>
                  <a:gd name="connsiteX1220" fmla="*/ 615791 w 1247775"/>
                  <a:gd name="connsiteY1220" fmla="*/ 838676 h 1857375"/>
                  <a:gd name="connsiteX1221" fmla="*/ 571024 w 1247775"/>
                  <a:gd name="connsiteY1221" fmla="*/ 938689 h 1857375"/>
                  <a:gd name="connsiteX1222" fmla="*/ 577691 w 1247775"/>
                  <a:gd name="connsiteY1222" fmla="*/ 943451 h 1857375"/>
                  <a:gd name="connsiteX1223" fmla="*/ 575786 w 1247775"/>
                  <a:gd name="connsiteY1223" fmla="*/ 946309 h 1857375"/>
                  <a:gd name="connsiteX1224" fmla="*/ 571024 w 1247775"/>
                  <a:gd name="connsiteY1224" fmla="*/ 938689 h 1857375"/>
                  <a:gd name="connsiteX1225" fmla="*/ 571024 w 1247775"/>
                  <a:gd name="connsiteY1225" fmla="*/ 938689 h 1857375"/>
                  <a:gd name="connsiteX1226" fmla="*/ 552926 w 1247775"/>
                  <a:gd name="connsiteY1226" fmla="*/ 718661 h 1857375"/>
                  <a:gd name="connsiteX1227" fmla="*/ 566261 w 1247775"/>
                  <a:gd name="connsiteY1227" fmla="*/ 710089 h 1857375"/>
                  <a:gd name="connsiteX1228" fmla="*/ 568166 w 1247775"/>
                  <a:gd name="connsiteY1228" fmla="*/ 711041 h 1857375"/>
                  <a:gd name="connsiteX1229" fmla="*/ 567214 w 1247775"/>
                  <a:gd name="connsiteY1229" fmla="*/ 719614 h 1857375"/>
                  <a:gd name="connsiteX1230" fmla="*/ 567214 w 1247775"/>
                  <a:gd name="connsiteY1230" fmla="*/ 723424 h 1857375"/>
                  <a:gd name="connsiteX1231" fmla="*/ 565309 w 1247775"/>
                  <a:gd name="connsiteY1231" fmla="*/ 724376 h 1857375"/>
                  <a:gd name="connsiteX1232" fmla="*/ 552926 w 1247775"/>
                  <a:gd name="connsiteY1232" fmla="*/ 720566 h 1857375"/>
                  <a:gd name="connsiteX1233" fmla="*/ 552926 w 1247775"/>
                  <a:gd name="connsiteY1233" fmla="*/ 718661 h 1857375"/>
                  <a:gd name="connsiteX1234" fmla="*/ 553879 w 1247775"/>
                  <a:gd name="connsiteY1234" fmla="*/ 816769 h 1857375"/>
                  <a:gd name="connsiteX1235" fmla="*/ 559594 w 1247775"/>
                  <a:gd name="connsiteY1235" fmla="*/ 804386 h 1857375"/>
                  <a:gd name="connsiteX1236" fmla="*/ 561499 w 1247775"/>
                  <a:gd name="connsiteY1236" fmla="*/ 804386 h 1857375"/>
                  <a:gd name="connsiteX1237" fmla="*/ 569119 w 1247775"/>
                  <a:gd name="connsiteY1237" fmla="*/ 808196 h 1857375"/>
                  <a:gd name="connsiteX1238" fmla="*/ 568166 w 1247775"/>
                  <a:gd name="connsiteY1238" fmla="*/ 813911 h 1857375"/>
                  <a:gd name="connsiteX1239" fmla="*/ 563404 w 1247775"/>
                  <a:gd name="connsiteY1239" fmla="*/ 822484 h 1857375"/>
                  <a:gd name="connsiteX1240" fmla="*/ 563404 w 1247775"/>
                  <a:gd name="connsiteY1240" fmla="*/ 824389 h 1857375"/>
                  <a:gd name="connsiteX1241" fmla="*/ 550069 w 1247775"/>
                  <a:gd name="connsiteY1241" fmla="*/ 828199 h 1857375"/>
                  <a:gd name="connsiteX1242" fmla="*/ 553879 w 1247775"/>
                  <a:gd name="connsiteY1242" fmla="*/ 816769 h 1857375"/>
                  <a:gd name="connsiteX1243" fmla="*/ 547211 w 1247775"/>
                  <a:gd name="connsiteY1243" fmla="*/ 968216 h 1857375"/>
                  <a:gd name="connsiteX1244" fmla="*/ 547211 w 1247775"/>
                  <a:gd name="connsiteY1244" fmla="*/ 970121 h 1857375"/>
                  <a:gd name="connsiteX1245" fmla="*/ 552926 w 1247775"/>
                  <a:gd name="connsiteY1245" fmla="*/ 975836 h 1857375"/>
                  <a:gd name="connsiteX1246" fmla="*/ 558641 w 1247775"/>
                  <a:gd name="connsiteY1246" fmla="*/ 972026 h 1857375"/>
                  <a:gd name="connsiteX1247" fmla="*/ 558641 w 1247775"/>
                  <a:gd name="connsiteY1247" fmla="*/ 972026 h 1857375"/>
                  <a:gd name="connsiteX1248" fmla="*/ 563404 w 1247775"/>
                  <a:gd name="connsiteY1248" fmla="*/ 971074 h 1857375"/>
                  <a:gd name="connsiteX1249" fmla="*/ 562451 w 1247775"/>
                  <a:gd name="connsiteY1249" fmla="*/ 973931 h 1857375"/>
                  <a:gd name="connsiteX1250" fmla="*/ 567214 w 1247775"/>
                  <a:gd name="connsiteY1250" fmla="*/ 980599 h 1857375"/>
                  <a:gd name="connsiteX1251" fmla="*/ 571024 w 1247775"/>
                  <a:gd name="connsiteY1251" fmla="*/ 991076 h 1857375"/>
                  <a:gd name="connsiteX1252" fmla="*/ 567214 w 1247775"/>
                  <a:gd name="connsiteY1252" fmla="*/ 992029 h 1857375"/>
                  <a:gd name="connsiteX1253" fmla="*/ 559594 w 1247775"/>
                  <a:gd name="connsiteY1253" fmla="*/ 989171 h 1857375"/>
                  <a:gd name="connsiteX1254" fmla="*/ 548164 w 1247775"/>
                  <a:gd name="connsiteY1254" fmla="*/ 996791 h 1857375"/>
                  <a:gd name="connsiteX1255" fmla="*/ 545306 w 1247775"/>
                  <a:gd name="connsiteY1255" fmla="*/ 1001554 h 1857375"/>
                  <a:gd name="connsiteX1256" fmla="*/ 536734 w 1247775"/>
                  <a:gd name="connsiteY1256" fmla="*/ 994886 h 1857375"/>
                  <a:gd name="connsiteX1257" fmla="*/ 537686 w 1247775"/>
                  <a:gd name="connsiteY1257" fmla="*/ 992029 h 1857375"/>
                  <a:gd name="connsiteX1258" fmla="*/ 531019 w 1247775"/>
                  <a:gd name="connsiteY1258" fmla="*/ 985361 h 1857375"/>
                  <a:gd name="connsiteX1259" fmla="*/ 524351 w 1247775"/>
                  <a:gd name="connsiteY1259" fmla="*/ 992029 h 1857375"/>
                  <a:gd name="connsiteX1260" fmla="*/ 524351 w 1247775"/>
                  <a:gd name="connsiteY1260" fmla="*/ 993934 h 1857375"/>
                  <a:gd name="connsiteX1261" fmla="*/ 511016 w 1247775"/>
                  <a:gd name="connsiteY1261" fmla="*/ 1004411 h 1857375"/>
                  <a:gd name="connsiteX1262" fmla="*/ 504349 w 1247775"/>
                  <a:gd name="connsiteY1262" fmla="*/ 1000601 h 1857375"/>
                  <a:gd name="connsiteX1263" fmla="*/ 503396 w 1247775"/>
                  <a:gd name="connsiteY1263" fmla="*/ 1000601 h 1857375"/>
                  <a:gd name="connsiteX1264" fmla="*/ 501491 w 1247775"/>
                  <a:gd name="connsiteY1264" fmla="*/ 995839 h 1857375"/>
                  <a:gd name="connsiteX1265" fmla="*/ 502444 w 1247775"/>
                  <a:gd name="connsiteY1265" fmla="*/ 995839 h 1857375"/>
                  <a:gd name="connsiteX1266" fmla="*/ 524351 w 1247775"/>
                  <a:gd name="connsiteY1266" fmla="*/ 973931 h 1857375"/>
                  <a:gd name="connsiteX1267" fmla="*/ 524351 w 1247775"/>
                  <a:gd name="connsiteY1267" fmla="*/ 972979 h 1857375"/>
                  <a:gd name="connsiteX1268" fmla="*/ 529114 w 1247775"/>
                  <a:gd name="connsiteY1268" fmla="*/ 973931 h 1857375"/>
                  <a:gd name="connsiteX1269" fmla="*/ 541496 w 1247775"/>
                  <a:gd name="connsiteY1269" fmla="*/ 961549 h 1857375"/>
                  <a:gd name="connsiteX1270" fmla="*/ 529114 w 1247775"/>
                  <a:gd name="connsiteY1270" fmla="*/ 949166 h 1857375"/>
                  <a:gd name="connsiteX1271" fmla="*/ 519589 w 1247775"/>
                  <a:gd name="connsiteY1271" fmla="*/ 954881 h 1857375"/>
                  <a:gd name="connsiteX1272" fmla="*/ 520541 w 1247775"/>
                  <a:gd name="connsiteY1272" fmla="*/ 951071 h 1857375"/>
                  <a:gd name="connsiteX1273" fmla="*/ 500539 w 1247775"/>
                  <a:gd name="connsiteY1273" fmla="*/ 931069 h 1857375"/>
                  <a:gd name="connsiteX1274" fmla="*/ 492919 w 1247775"/>
                  <a:gd name="connsiteY1274" fmla="*/ 932974 h 1857375"/>
                  <a:gd name="connsiteX1275" fmla="*/ 484346 w 1247775"/>
                  <a:gd name="connsiteY1275" fmla="*/ 925354 h 1857375"/>
                  <a:gd name="connsiteX1276" fmla="*/ 486251 w 1247775"/>
                  <a:gd name="connsiteY1276" fmla="*/ 917734 h 1857375"/>
                  <a:gd name="connsiteX1277" fmla="*/ 485299 w 1247775"/>
                  <a:gd name="connsiteY1277" fmla="*/ 912971 h 1857375"/>
                  <a:gd name="connsiteX1278" fmla="*/ 488156 w 1247775"/>
                  <a:gd name="connsiteY1278" fmla="*/ 906304 h 1857375"/>
                  <a:gd name="connsiteX1279" fmla="*/ 486251 w 1247775"/>
                  <a:gd name="connsiteY1279" fmla="*/ 901541 h 1857375"/>
                  <a:gd name="connsiteX1280" fmla="*/ 492919 w 1247775"/>
                  <a:gd name="connsiteY1280" fmla="*/ 893921 h 1857375"/>
                  <a:gd name="connsiteX1281" fmla="*/ 505301 w 1247775"/>
                  <a:gd name="connsiteY1281" fmla="*/ 907256 h 1857375"/>
                  <a:gd name="connsiteX1282" fmla="*/ 505301 w 1247775"/>
                  <a:gd name="connsiteY1282" fmla="*/ 907256 h 1857375"/>
                  <a:gd name="connsiteX1283" fmla="*/ 525304 w 1247775"/>
                  <a:gd name="connsiteY1283" fmla="*/ 941546 h 1857375"/>
                  <a:gd name="connsiteX1284" fmla="*/ 537686 w 1247775"/>
                  <a:gd name="connsiteY1284" fmla="*/ 947261 h 1857375"/>
                  <a:gd name="connsiteX1285" fmla="*/ 538639 w 1247775"/>
                  <a:gd name="connsiteY1285" fmla="*/ 947261 h 1857375"/>
                  <a:gd name="connsiteX1286" fmla="*/ 539591 w 1247775"/>
                  <a:gd name="connsiteY1286" fmla="*/ 948214 h 1857375"/>
                  <a:gd name="connsiteX1287" fmla="*/ 539591 w 1247775"/>
                  <a:gd name="connsiteY1287" fmla="*/ 952024 h 1857375"/>
                  <a:gd name="connsiteX1288" fmla="*/ 547211 w 1247775"/>
                  <a:gd name="connsiteY1288" fmla="*/ 968216 h 1857375"/>
                  <a:gd name="connsiteX1289" fmla="*/ 549116 w 1247775"/>
                  <a:gd name="connsiteY1289" fmla="*/ 1032986 h 1857375"/>
                  <a:gd name="connsiteX1290" fmla="*/ 536734 w 1247775"/>
                  <a:gd name="connsiteY1290" fmla="*/ 1048226 h 1857375"/>
                  <a:gd name="connsiteX1291" fmla="*/ 532924 w 1247775"/>
                  <a:gd name="connsiteY1291" fmla="*/ 1048226 h 1857375"/>
                  <a:gd name="connsiteX1292" fmla="*/ 531019 w 1247775"/>
                  <a:gd name="connsiteY1292" fmla="*/ 1048226 h 1857375"/>
                  <a:gd name="connsiteX1293" fmla="*/ 531019 w 1247775"/>
                  <a:gd name="connsiteY1293" fmla="*/ 1047274 h 1857375"/>
                  <a:gd name="connsiteX1294" fmla="*/ 535781 w 1247775"/>
                  <a:gd name="connsiteY1294" fmla="*/ 1036796 h 1857375"/>
                  <a:gd name="connsiteX1295" fmla="*/ 534829 w 1247775"/>
                  <a:gd name="connsiteY1295" fmla="*/ 1032986 h 1857375"/>
                  <a:gd name="connsiteX1296" fmla="*/ 547211 w 1247775"/>
                  <a:gd name="connsiteY1296" fmla="*/ 1018699 h 1857375"/>
                  <a:gd name="connsiteX1297" fmla="*/ 548164 w 1247775"/>
                  <a:gd name="connsiteY1297" fmla="*/ 1019651 h 1857375"/>
                  <a:gd name="connsiteX1298" fmla="*/ 547211 w 1247775"/>
                  <a:gd name="connsiteY1298" fmla="*/ 1026319 h 1857375"/>
                  <a:gd name="connsiteX1299" fmla="*/ 549116 w 1247775"/>
                  <a:gd name="connsiteY1299" fmla="*/ 1032986 h 1857375"/>
                  <a:gd name="connsiteX1300" fmla="*/ 506254 w 1247775"/>
                  <a:gd name="connsiteY1300" fmla="*/ 814864 h 1857375"/>
                  <a:gd name="connsiteX1301" fmla="*/ 497681 w 1247775"/>
                  <a:gd name="connsiteY1301" fmla="*/ 812959 h 1857375"/>
                  <a:gd name="connsiteX1302" fmla="*/ 497681 w 1247775"/>
                  <a:gd name="connsiteY1302" fmla="*/ 812959 h 1857375"/>
                  <a:gd name="connsiteX1303" fmla="*/ 507206 w 1247775"/>
                  <a:gd name="connsiteY1303" fmla="*/ 806291 h 1857375"/>
                  <a:gd name="connsiteX1304" fmla="*/ 509111 w 1247775"/>
                  <a:gd name="connsiteY1304" fmla="*/ 805339 h 1857375"/>
                  <a:gd name="connsiteX1305" fmla="*/ 509111 w 1247775"/>
                  <a:gd name="connsiteY1305" fmla="*/ 806291 h 1857375"/>
                  <a:gd name="connsiteX1306" fmla="*/ 506254 w 1247775"/>
                  <a:gd name="connsiteY1306" fmla="*/ 812959 h 1857375"/>
                  <a:gd name="connsiteX1307" fmla="*/ 506254 w 1247775"/>
                  <a:gd name="connsiteY1307" fmla="*/ 814864 h 1857375"/>
                  <a:gd name="connsiteX1308" fmla="*/ 521494 w 1247775"/>
                  <a:gd name="connsiteY1308" fmla="*/ 822484 h 1857375"/>
                  <a:gd name="connsiteX1309" fmla="*/ 536734 w 1247775"/>
                  <a:gd name="connsiteY1309" fmla="*/ 832961 h 1857375"/>
                  <a:gd name="connsiteX1310" fmla="*/ 543401 w 1247775"/>
                  <a:gd name="connsiteY1310" fmla="*/ 832009 h 1857375"/>
                  <a:gd name="connsiteX1311" fmla="*/ 536734 w 1247775"/>
                  <a:gd name="connsiteY1311" fmla="*/ 842486 h 1857375"/>
                  <a:gd name="connsiteX1312" fmla="*/ 533876 w 1247775"/>
                  <a:gd name="connsiteY1312" fmla="*/ 842486 h 1857375"/>
                  <a:gd name="connsiteX1313" fmla="*/ 517684 w 1247775"/>
                  <a:gd name="connsiteY1313" fmla="*/ 854869 h 1857375"/>
                  <a:gd name="connsiteX1314" fmla="*/ 517684 w 1247775"/>
                  <a:gd name="connsiteY1314" fmla="*/ 854869 h 1857375"/>
                  <a:gd name="connsiteX1315" fmla="*/ 515779 w 1247775"/>
                  <a:gd name="connsiteY1315" fmla="*/ 854869 h 1857375"/>
                  <a:gd name="connsiteX1316" fmla="*/ 522446 w 1247775"/>
                  <a:gd name="connsiteY1316" fmla="*/ 838676 h 1857375"/>
                  <a:gd name="connsiteX1317" fmla="*/ 514826 w 1247775"/>
                  <a:gd name="connsiteY1317" fmla="*/ 820579 h 1857375"/>
                  <a:gd name="connsiteX1318" fmla="*/ 516731 w 1247775"/>
                  <a:gd name="connsiteY1318" fmla="*/ 819626 h 1857375"/>
                  <a:gd name="connsiteX1319" fmla="*/ 521494 w 1247775"/>
                  <a:gd name="connsiteY1319" fmla="*/ 822484 h 1857375"/>
                  <a:gd name="connsiteX1320" fmla="*/ 487204 w 1247775"/>
                  <a:gd name="connsiteY1320" fmla="*/ 723424 h 1857375"/>
                  <a:gd name="connsiteX1321" fmla="*/ 490061 w 1247775"/>
                  <a:gd name="connsiteY1321" fmla="*/ 728186 h 1857375"/>
                  <a:gd name="connsiteX1322" fmla="*/ 486251 w 1247775"/>
                  <a:gd name="connsiteY1322" fmla="*/ 731996 h 1857375"/>
                  <a:gd name="connsiteX1323" fmla="*/ 487204 w 1247775"/>
                  <a:gd name="connsiteY1323" fmla="*/ 723424 h 1857375"/>
                  <a:gd name="connsiteX1324" fmla="*/ 487204 w 1247775"/>
                  <a:gd name="connsiteY1324" fmla="*/ 723424 h 1857375"/>
                  <a:gd name="connsiteX1325" fmla="*/ 362426 w 1247775"/>
                  <a:gd name="connsiteY1325" fmla="*/ 708184 h 1857375"/>
                  <a:gd name="connsiteX1326" fmla="*/ 380524 w 1247775"/>
                  <a:gd name="connsiteY1326" fmla="*/ 695801 h 1857375"/>
                  <a:gd name="connsiteX1327" fmla="*/ 383381 w 1247775"/>
                  <a:gd name="connsiteY1327" fmla="*/ 694849 h 1857375"/>
                  <a:gd name="connsiteX1328" fmla="*/ 392906 w 1247775"/>
                  <a:gd name="connsiteY1328" fmla="*/ 705326 h 1857375"/>
                  <a:gd name="connsiteX1329" fmla="*/ 371951 w 1247775"/>
                  <a:gd name="connsiteY1329" fmla="*/ 726281 h 1857375"/>
                  <a:gd name="connsiteX1330" fmla="*/ 360521 w 1247775"/>
                  <a:gd name="connsiteY1330" fmla="*/ 708184 h 1857375"/>
                  <a:gd name="connsiteX1331" fmla="*/ 362426 w 1247775"/>
                  <a:gd name="connsiteY1331" fmla="*/ 708184 h 1857375"/>
                  <a:gd name="connsiteX1332" fmla="*/ 453866 w 1247775"/>
                  <a:gd name="connsiteY1332" fmla="*/ 781526 h 1857375"/>
                  <a:gd name="connsiteX1333" fmla="*/ 443389 w 1247775"/>
                  <a:gd name="connsiteY1333" fmla="*/ 791051 h 1857375"/>
                  <a:gd name="connsiteX1334" fmla="*/ 450056 w 1247775"/>
                  <a:gd name="connsiteY1334" fmla="*/ 800576 h 1857375"/>
                  <a:gd name="connsiteX1335" fmla="*/ 438626 w 1247775"/>
                  <a:gd name="connsiteY1335" fmla="*/ 809149 h 1857375"/>
                  <a:gd name="connsiteX1336" fmla="*/ 419576 w 1247775"/>
                  <a:gd name="connsiteY1336" fmla="*/ 830104 h 1857375"/>
                  <a:gd name="connsiteX1337" fmla="*/ 425291 w 1247775"/>
                  <a:gd name="connsiteY1337" fmla="*/ 844391 h 1857375"/>
                  <a:gd name="connsiteX1338" fmla="*/ 423386 w 1247775"/>
                  <a:gd name="connsiteY1338" fmla="*/ 846296 h 1857375"/>
                  <a:gd name="connsiteX1339" fmla="*/ 404336 w 1247775"/>
                  <a:gd name="connsiteY1339" fmla="*/ 832009 h 1857375"/>
                  <a:gd name="connsiteX1340" fmla="*/ 394811 w 1247775"/>
                  <a:gd name="connsiteY1340" fmla="*/ 828199 h 1857375"/>
                  <a:gd name="connsiteX1341" fmla="*/ 386239 w 1247775"/>
                  <a:gd name="connsiteY1341" fmla="*/ 831056 h 1857375"/>
                  <a:gd name="connsiteX1342" fmla="*/ 368141 w 1247775"/>
                  <a:gd name="connsiteY1342" fmla="*/ 842486 h 1857375"/>
                  <a:gd name="connsiteX1343" fmla="*/ 363379 w 1247775"/>
                  <a:gd name="connsiteY1343" fmla="*/ 837724 h 1857375"/>
                  <a:gd name="connsiteX1344" fmla="*/ 357664 w 1247775"/>
                  <a:gd name="connsiteY1344" fmla="*/ 826294 h 1857375"/>
                  <a:gd name="connsiteX1345" fmla="*/ 370046 w 1247775"/>
                  <a:gd name="connsiteY1345" fmla="*/ 807244 h 1857375"/>
                  <a:gd name="connsiteX1346" fmla="*/ 372904 w 1247775"/>
                  <a:gd name="connsiteY1346" fmla="*/ 807244 h 1857375"/>
                  <a:gd name="connsiteX1347" fmla="*/ 388144 w 1247775"/>
                  <a:gd name="connsiteY1347" fmla="*/ 803434 h 1857375"/>
                  <a:gd name="connsiteX1348" fmla="*/ 385286 w 1247775"/>
                  <a:gd name="connsiteY1348" fmla="*/ 811054 h 1857375"/>
                  <a:gd name="connsiteX1349" fmla="*/ 397669 w 1247775"/>
                  <a:gd name="connsiteY1349" fmla="*/ 823436 h 1857375"/>
                  <a:gd name="connsiteX1350" fmla="*/ 410051 w 1247775"/>
                  <a:gd name="connsiteY1350" fmla="*/ 811054 h 1857375"/>
                  <a:gd name="connsiteX1351" fmla="*/ 397669 w 1247775"/>
                  <a:gd name="connsiteY1351" fmla="*/ 798671 h 1857375"/>
                  <a:gd name="connsiteX1352" fmla="*/ 394811 w 1247775"/>
                  <a:gd name="connsiteY1352" fmla="*/ 799624 h 1857375"/>
                  <a:gd name="connsiteX1353" fmla="*/ 398621 w 1247775"/>
                  <a:gd name="connsiteY1353" fmla="*/ 795814 h 1857375"/>
                  <a:gd name="connsiteX1354" fmla="*/ 416719 w 1247775"/>
                  <a:gd name="connsiteY1354" fmla="*/ 787241 h 1857375"/>
                  <a:gd name="connsiteX1355" fmla="*/ 424339 w 1247775"/>
                  <a:gd name="connsiteY1355" fmla="*/ 788194 h 1857375"/>
                  <a:gd name="connsiteX1356" fmla="*/ 456724 w 1247775"/>
                  <a:gd name="connsiteY1356" fmla="*/ 759619 h 1857375"/>
                  <a:gd name="connsiteX1357" fmla="*/ 460534 w 1247775"/>
                  <a:gd name="connsiteY1357" fmla="*/ 759619 h 1857375"/>
                  <a:gd name="connsiteX1358" fmla="*/ 482441 w 1247775"/>
                  <a:gd name="connsiteY1358" fmla="*/ 743426 h 1857375"/>
                  <a:gd name="connsiteX1359" fmla="*/ 498634 w 1247775"/>
                  <a:gd name="connsiteY1359" fmla="*/ 757714 h 1857375"/>
                  <a:gd name="connsiteX1360" fmla="*/ 514826 w 1247775"/>
                  <a:gd name="connsiteY1360" fmla="*/ 742474 h 1857375"/>
                  <a:gd name="connsiteX1361" fmla="*/ 515779 w 1247775"/>
                  <a:gd name="connsiteY1361" fmla="*/ 742474 h 1857375"/>
                  <a:gd name="connsiteX1362" fmla="*/ 513874 w 1247775"/>
                  <a:gd name="connsiteY1362" fmla="*/ 751999 h 1857375"/>
                  <a:gd name="connsiteX1363" fmla="*/ 513874 w 1247775"/>
                  <a:gd name="connsiteY1363" fmla="*/ 755809 h 1857375"/>
                  <a:gd name="connsiteX1364" fmla="*/ 509111 w 1247775"/>
                  <a:gd name="connsiteY1364" fmla="*/ 768191 h 1857375"/>
                  <a:gd name="connsiteX1365" fmla="*/ 514826 w 1247775"/>
                  <a:gd name="connsiteY1365" fmla="*/ 781526 h 1857375"/>
                  <a:gd name="connsiteX1366" fmla="*/ 510064 w 1247775"/>
                  <a:gd name="connsiteY1366" fmla="*/ 788194 h 1857375"/>
                  <a:gd name="connsiteX1367" fmla="*/ 501491 w 1247775"/>
                  <a:gd name="connsiteY1367" fmla="*/ 783431 h 1857375"/>
                  <a:gd name="connsiteX1368" fmla="*/ 491966 w 1247775"/>
                  <a:gd name="connsiteY1368" fmla="*/ 780574 h 1857375"/>
                  <a:gd name="connsiteX1369" fmla="*/ 490061 w 1247775"/>
                  <a:gd name="connsiteY1369" fmla="*/ 780574 h 1857375"/>
                  <a:gd name="connsiteX1370" fmla="*/ 490061 w 1247775"/>
                  <a:gd name="connsiteY1370" fmla="*/ 779621 h 1857375"/>
                  <a:gd name="connsiteX1371" fmla="*/ 477679 w 1247775"/>
                  <a:gd name="connsiteY1371" fmla="*/ 767239 h 1857375"/>
                  <a:gd name="connsiteX1372" fmla="*/ 465296 w 1247775"/>
                  <a:gd name="connsiteY1372" fmla="*/ 779621 h 1857375"/>
                  <a:gd name="connsiteX1373" fmla="*/ 471011 w 1247775"/>
                  <a:gd name="connsiteY1373" fmla="*/ 790099 h 1857375"/>
                  <a:gd name="connsiteX1374" fmla="*/ 458629 w 1247775"/>
                  <a:gd name="connsiteY1374" fmla="*/ 799624 h 1857375"/>
                  <a:gd name="connsiteX1375" fmla="*/ 457676 w 1247775"/>
                  <a:gd name="connsiteY1375" fmla="*/ 799624 h 1857375"/>
                  <a:gd name="connsiteX1376" fmla="*/ 462439 w 1247775"/>
                  <a:gd name="connsiteY1376" fmla="*/ 791051 h 1857375"/>
                  <a:gd name="connsiteX1377" fmla="*/ 453866 w 1247775"/>
                  <a:gd name="connsiteY1377" fmla="*/ 781526 h 1857375"/>
                  <a:gd name="connsiteX1378" fmla="*/ 481489 w 1247775"/>
                  <a:gd name="connsiteY1378" fmla="*/ 946309 h 1857375"/>
                  <a:gd name="connsiteX1379" fmla="*/ 480536 w 1247775"/>
                  <a:gd name="connsiteY1379" fmla="*/ 951071 h 1857375"/>
                  <a:gd name="connsiteX1380" fmla="*/ 470059 w 1247775"/>
                  <a:gd name="connsiteY1380" fmla="*/ 936784 h 1857375"/>
                  <a:gd name="connsiteX1381" fmla="*/ 473869 w 1247775"/>
                  <a:gd name="connsiteY1381" fmla="*/ 935831 h 1857375"/>
                  <a:gd name="connsiteX1382" fmla="*/ 473869 w 1247775"/>
                  <a:gd name="connsiteY1382" fmla="*/ 935831 h 1857375"/>
                  <a:gd name="connsiteX1383" fmla="*/ 481489 w 1247775"/>
                  <a:gd name="connsiteY1383" fmla="*/ 946309 h 1857375"/>
                  <a:gd name="connsiteX1384" fmla="*/ 345281 w 1247775"/>
                  <a:gd name="connsiteY1384" fmla="*/ 1095851 h 1857375"/>
                  <a:gd name="connsiteX1385" fmla="*/ 345281 w 1247775"/>
                  <a:gd name="connsiteY1385" fmla="*/ 1095851 h 1857375"/>
                  <a:gd name="connsiteX1386" fmla="*/ 345281 w 1247775"/>
                  <a:gd name="connsiteY1386" fmla="*/ 1095851 h 1857375"/>
                  <a:gd name="connsiteX1387" fmla="*/ 345281 w 1247775"/>
                  <a:gd name="connsiteY1387" fmla="*/ 1095851 h 1857375"/>
                  <a:gd name="connsiteX1388" fmla="*/ 423386 w 1247775"/>
                  <a:gd name="connsiteY1388" fmla="*/ 1187291 h 1857375"/>
                  <a:gd name="connsiteX1389" fmla="*/ 421481 w 1247775"/>
                  <a:gd name="connsiteY1389" fmla="*/ 1188244 h 1857375"/>
                  <a:gd name="connsiteX1390" fmla="*/ 423386 w 1247775"/>
                  <a:gd name="connsiteY1390" fmla="*/ 1181576 h 1857375"/>
                  <a:gd name="connsiteX1391" fmla="*/ 426244 w 1247775"/>
                  <a:gd name="connsiteY1391" fmla="*/ 1182529 h 1857375"/>
                  <a:gd name="connsiteX1392" fmla="*/ 430054 w 1247775"/>
                  <a:gd name="connsiteY1392" fmla="*/ 1185386 h 1857375"/>
                  <a:gd name="connsiteX1393" fmla="*/ 423386 w 1247775"/>
                  <a:gd name="connsiteY1393" fmla="*/ 1187291 h 1857375"/>
                  <a:gd name="connsiteX1394" fmla="*/ 432911 w 1247775"/>
                  <a:gd name="connsiteY1394" fmla="*/ 1183481 h 1857375"/>
                  <a:gd name="connsiteX1395" fmla="*/ 432911 w 1247775"/>
                  <a:gd name="connsiteY1395" fmla="*/ 1183481 h 1857375"/>
                  <a:gd name="connsiteX1396" fmla="*/ 432911 w 1247775"/>
                  <a:gd name="connsiteY1396" fmla="*/ 1183481 h 1857375"/>
                  <a:gd name="connsiteX1397" fmla="*/ 432911 w 1247775"/>
                  <a:gd name="connsiteY1397" fmla="*/ 1183481 h 1857375"/>
                  <a:gd name="connsiteX1398" fmla="*/ 455771 w 1247775"/>
                  <a:gd name="connsiteY1398" fmla="*/ 1106329 h 1857375"/>
                  <a:gd name="connsiteX1399" fmla="*/ 443389 w 1247775"/>
                  <a:gd name="connsiteY1399" fmla="*/ 1117759 h 1857375"/>
                  <a:gd name="connsiteX1400" fmla="*/ 433864 w 1247775"/>
                  <a:gd name="connsiteY1400" fmla="*/ 1115854 h 1857375"/>
                  <a:gd name="connsiteX1401" fmla="*/ 400526 w 1247775"/>
                  <a:gd name="connsiteY1401" fmla="*/ 1149191 h 1857375"/>
                  <a:gd name="connsiteX1402" fmla="*/ 403384 w 1247775"/>
                  <a:gd name="connsiteY1402" fmla="*/ 1162526 h 1857375"/>
                  <a:gd name="connsiteX1403" fmla="*/ 387191 w 1247775"/>
                  <a:gd name="connsiteY1403" fmla="*/ 1179671 h 1857375"/>
                  <a:gd name="connsiteX1404" fmla="*/ 394811 w 1247775"/>
                  <a:gd name="connsiteY1404" fmla="*/ 1193959 h 1857375"/>
                  <a:gd name="connsiteX1405" fmla="*/ 389096 w 1247775"/>
                  <a:gd name="connsiteY1405" fmla="*/ 1206341 h 1857375"/>
                  <a:gd name="connsiteX1406" fmla="*/ 399574 w 1247775"/>
                  <a:gd name="connsiteY1406" fmla="*/ 1221581 h 1857375"/>
                  <a:gd name="connsiteX1407" fmla="*/ 409099 w 1247775"/>
                  <a:gd name="connsiteY1407" fmla="*/ 1231106 h 1857375"/>
                  <a:gd name="connsiteX1408" fmla="*/ 392906 w 1247775"/>
                  <a:gd name="connsiteY1408" fmla="*/ 1250156 h 1857375"/>
                  <a:gd name="connsiteX1409" fmla="*/ 390049 w 1247775"/>
                  <a:gd name="connsiteY1409" fmla="*/ 1251109 h 1857375"/>
                  <a:gd name="connsiteX1410" fmla="*/ 388144 w 1247775"/>
                  <a:gd name="connsiteY1410" fmla="*/ 1245394 h 1857375"/>
                  <a:gd name="connsiteX1411" fmla="*/ 390049 w 1247775"/>
                  <a:gd name="connsiteY1411" fmla="*/ 1241584 h 1857375"/>
                  <a:gd name="connsiteX1412" fmla="*/ 396716 w 1247775"/>
                  <a:gd name="connsiteY1412" fmla="*/ 1230154 h 1857375"/>
                  <a:gd name="connsiteX1413" fmla="*/ 388144 w 1247775"/>
                  <a:gd name="connsiteY1413" fmla="*/ 1217771 h 1857375"/>
                  <a:gd name="connsiteX1414" fmla="*/ 378619 w 1247775"/>
                  <a:gd name="connsiteY1414" fmla="*/ 1207294 h 1857375"/>
                  <a:gd name="connsiteX1415" fmla="*/ 362426 w 1247775"/>
                  <a:gd name="connsiteY1415" fmla="*/ 1199674 h 1857375"/>
                  <a:gd name="connsiteX1416" fmla="*/ 343376 w 1247775"/>
                  <a:gd name="connsiteY1416" fmla="*/ 1212056 h 1857375"/>
                  <a:gd name="connsiteX1417" fmla="*/ 339566 w 1247775"/>
                  <a:gd name="connsiteY1417" fmla="*/ 1216819 h 1857375"/>
                  <a:gd name="connsiteX1418" fmla="*/ 316706 w 1247775"/>
                  <a:gd name="connsiteY1418" fmla="*/ 1233964 h 1857375"/>
                  <a:gd name="connsiteX1419" fmla="*/ 315754 w 1247775"/>
                  <a:gd name="connsiteY1419" fmla="*/ 1231106 h 1857375"/>
                  <a:gd name="connsiteX1420" fmla="*/ 315754 w 1247775"/>
                  <a:gd name="connsiteY1420" fmla="*/ 1229201 h 1857375"/>
                  <a:gd name="connsiteX1421" fmla="*/ 310991 w 1247775"/>
                  <a:gd name="connsiteY1421" fmla="*/ 1213961 h 1857375"/>
                  <a:gd name="connsiteX1422" fmla="*/ 331946 w 1247775"/>
                  <a:gd name="connsiteY1422" fmla="*/ 1186339 h 1857375"/>
                  <a:gd name="connsiteX1423" fmla="*/ 316706 w 1247775"/>
                  <a:gd name="connsiteY1423" fmla="*/ 1161574 h 1857375"/>
                  <a:gd name="connsiteX1424" fmla="*/ 316706 w 1247775"/>
                  <a:gd name="connsiteY1424" fmla="*/ 1160621 h 1857375"/>
                  <a:gd name="connsiteX1425" fmla="*/ 320516 w 1247775"/>
                  <a:gd name="connsiteY1425" fmla="*/ 1156811 h 1857375"/>
                  <a:gd name="connsiteX1426" fmla="*/ 323374 w 1247775"/>
                  <a:gd name="connsiteY1426" fmla="*/ 1157764 h 1857375"/>
                  <a:gd name="connsiteX1427" fmla="*/ 322421 w 1247775"/>
                  <a:gd name="connsiteY1427" fmla="*/ 1160621 h 1857375"/>
                  <a:gd name="connsiteX1428" fmla="*/ 328136 w 1247775"/>
                  <a:gd name="connsiteY1428" fmla="*/ 1166336 h 1857375"/>
                  <a:gd name="connsiteX1429" fmla="*/ 330041 w 1247775"/>
                  <a:gd name="connsiteY1429" fmla="*/ 1166336 h 1857375"/>
                  <a:gd name="connsiteX1430" fmla="*/ 335756 w 1247775"/>
                  <a:gd name="connsiteY1430" fmla="*/ 1168241 h 1857375"/>
                  <a:gd name="connsiteX1431" fmla="*/ 346234 w 1247775"/>
                  <a:gd name="connsiteY1431" fmla="*/ 1157764 h 1857375"/>
                  <a:gd name="connsiteX1432" fmla="*/ 345281 w 1247775"/>
                  <a:gd name="connsiteY1432" fmla="*/ 1153954 h 1857375"/>
                  <a:gd name="connsiteX1433" fmla="*/ 353854 w 1247775"/>
                  <a:gd name="connsiteY1433" fmla="*/ 1146334 h 1857375"/>
                  <a:gd name="connsiteX1434" fmla="*/ 366236 w 1247775"/>
                  <a:gd name="connsiteY1434" fmla="*/ 1151096 h 1857375"/>
                  <a:gd name="connsiteX1435" fmla="*/ 382429 w 1247775"/>
                  <a:gd name="connsiteY1435" fmla="*/ 1140619 h 1857375"/>
                  <a:gd name="connsiteX1436" fmla="*/ 386239 w 1247775"/>
                  <a:gd name="connsiteY1436" fmla="*/ 1142524 h 1857375"/>
                  <a:gd name="connsiteX1437" fmla="*/ 391001 w 1247775"/>
                  <a:gd name="connsiteY1437" fmla="*/ 1137761 h 1857375"/>
                  <a:gd name="connsiteX1438" fmla="*/ 386239 w 1247775"/>
                  <a:gd name="connsiteY1438" fmla="*/ 1132999 h 1857375"/>
                  <a:gd name="connsiteX1439" fmla="*/ 384334 w 1247775"/>
                  <a:gd name="connsiteY1439" fmla="*/ 1133951 h 1857375"/>
                  <a:gd name="connsiteX1440" fmla="*/ 384334 w 1247775"/>
                  <a:gd name="connsiteY1440" fmla="*/ 1133951 h 1857375"/>
                  <a:gd name="connsiteX1441" fmla="*/ 383381 w 1247775"/>
                  <a:gd name="connsiteY1441" fmla="*/ 1129189 h 1857375"/>
                  <a:gd name="connsiteX1442" fmla="*/ 385286 w 1247775"/>
                  <a:gd name="connsiteY1442" fmla="*/ 1122521 h 1857375"/>
                  <a:gd name="connsiteX1443" fmla="*/ 378619 w 1247775"/>
                  <a:gd name="connsiteY1443" fmla="*/ 1109186 h 1857375"/>
                  <a:gd name="connsiteX1444" fmla="*/ 388144 w 1247775"/>
                  <a:gd name="connsiteY1444" fmla="*/ 1101566 h 1857375"/>
                  <a:gd name="connsiteX1445" fmla="*/ 390049 w 1247775"/>
                  <a:gd name="connsiteY1445" fmla="*/ 1100614 h 1857375"/>
                  <a:gd name="connsiteX1446" fmla="*/ 411004 w 1247775"/>
                  <a:gd name="connsiteY1446" fmla="*/ 1113949 h 1857375"/>
                  <a:gd name="connsiteX1447" fmla="*/ 434816 w 1247775"/>
                  <a:gd name="connsiteY1447" fmla="*/ 1090136 h 1857375"/>
                  <a:gd name="connsiteX1448" fmla="*/ 433864 w 1247775"/>
                  <a:gd name="connsiteY1448" fmla="*/ 1083469 h 1857375"/>
                  <a:gd name="connsiteX1449" fmla="*/ 443389 w 1247775"/>
                  <a:gd name="connsiteY1449" fmla="*/ 1086326 h 1857375"/>
                  <a:gd name="connsiteX1450" fmla="*/ 442436 w 1247775"/>
                  <a:gd name="connsiteY1450" fmla="*/ 1090136 h 1857375"/>
                  <a:gd name="connsiteX1451" fmla="*/ 450056 w 1247775"/>
                  <a:gd name="connsiteY1451" fmla="*/ 1097756 h 1857375"/>
                  <a:gd name="connsiteX1452" fmla="*/ 457676 w 1247775"/>
                  <a:gd name="connsiteY1452" fmla="*/ 1090136 h 1857375"/>
                  <a:gd name="connsiteX1453" fmla="*/ 454819 w 1247775"/>
                  <a:gd name="connsiteY1453" fmla="*/ 1084421 h 1857375"/>
                  <a:gd name="connsiteX1454" fmla="*/ 466249 w 1247775"/>
                  <a:gd name="connsiteY1454" fmla="*/ 1073944 h 1857375"/>
                  <a:gd name="connsiteX1455" fmla="*/ 473869 w 1247775"/>
                  <a:gd name="connsiteY1455" fmla="*/ 1076801 h 1857375"/>
                  <a:gd name="connsiteX1456" fmla="*/ 479584 w 1247775"/>
                  <a:gd name="connsiteY1456" fmla="*/ 1074896 h 1857375"/>
                  <a:gd name="connsiteX1457" fmla="*/ 480536 w 1247775"/>
                  <a:gd name="connsiteY1457" fmla="*/ 1075849 h 1857375"/>
                  <a:gd name="connsiteX1458" fmla="*/ 491014 w 1247775"/>
                  <a:gd name="connsiteY1458" fmla="*/ 1085374 h 1857375"/>
                  <a:gd name="connsiteX1459" fmla="*/ 500539 w 1247775"/>
                  <a:gd name="connsiteY1459" fmla="*/ 1078706 h 1857375"/>
                  <a:gd name="connsiteX1460" fmla="*/ 505301 w 1247775"/>
                  <a:gd name="connsiteY1460" fmla="*/ 1077754 h 1857375"/>
                  <a:gd name="connsiteX1461" fmla="*/ 515779 w 1247775"/>
                  <a:gd name="connsiteY1461" fmla="*/ 1084421 h 1857375"/>
                  <a:gd name="connsiteX1462" fmla="*/ 518636 w 1247775"/>
                  <a:gd name="connsiteY1462" fmla="*/ 1083469 h 1857375"/>
                  <a:gd name="connsiteX1463" fmla="*/ 521494 w 1247775"/>
                  <a:gd name="connsiteY1463" fmla="*/ 1087279 h 1857375"/>
                  <a:gd name="connsiteX1464" fmla="*/ 521494 w 1247775"/>
                  <a:gd name="connsiteY1464" fmla="*/ 1090136 h 1857375"/>
                  <a:gd name="connsiteX1465" fmla="*/ 538639 w 1247775"/>
                  <a:gd name="connsiteY1465" fmla="*/ 1107281 h 1857375"/>
                  <a:gd name="connsiteX1466" fmla="*/ 549116 w 1247775"/>
                  <a:gd name="connsiteY1466" fmla="*/ 1103471 h 1857375"/>
                  <a:gd name="connsiteX1467" fmla="*/ 553879 w 1247775"/>
                  <a:gd name="connsiteY1467" fmla="*/ 1106329 h 1857375"/>
                  <a:gd name="connsiteX1468" fmla="*/ 563404 w 1247775"/>
                  <a:gd name="connsiteY1468" fmla="*/ 1113949 h 1857375"/>
                  <a:gd name="connsiteX1469" fmla="*/ 559594 w 1247775"/>
                  <a:gd name="connsiteY1469" fmla="*/ 1118711 h 1857375"/>
                  <a:gd name="connsiteX1470" fmla="*/ 557689 w 1247775"/>
                  <a:gd name="connsiteY1470" fmla="*/ 1118711 h 1857375"/>
                  <a:gd name="connsiteX1471" fmla="*/ 547211 w 1247775"/>
                  <a:gd name="connsiteY1471" fmla="*/ 1120616 h 1857375"/>
                  <a:gd name="connsiteX1472" fmla="*/ 542449 w 1247775"/>
                  <a:gd name="connsiteY1472" fmla="*/ 1118711 h 1857375"/>
                  <a:gd name="connsiteX1473" fmla="*/ 538639 w 1247775"/>
                  <a:gd name="connsiteY1473" fmla="*/ 1119664 h 1857375"/>
                  <a:gd name="connsiteX1474" fmla="*/ 518636 w 1247775"/>
                  <a:gd name="connsiteY1474" fmla="*/ 1104424 h 1857375"/>
                  <a:gd name="connsiteX1475" fmla="*/ 486251 w 1247775"/>
                  <a:gd name="connsiteY1475" fmla="*/ 1087279 h 1857375"/>
                  <a:gd name="connsiteX1476" fmla="*/ 455771 w 1247775"/>
                  <a:gd name="connsiteY1476" fmla="*/ 1106329 h 1857375"/>
                  <a:gd name="connsiteX1477" fmla="*/ 483394 w 1247775"/>
                  <a:gd name="connsiteY1477" fmla="*/ 1196816 h 1857375"/>
                  <a:gd name="connsiteX1478" fmla="*/ 469106 w 1247775"/>
                  <a:gd name="connsiteY1478" fmla="*/ 1192054 h 1857375"/>
                  <a:gd name="connsiteX1479" fmla="*/ 465296 w 1247775"/>
                  <a:gd name="connsiteY1479" fmla="*/ 1192054 h 1857375"/>
                  <a:gd name="connsiteX1480" fmla="*/ 462439 w 1247775"/>
                  <a:gd name="connsiteY1480" fmla="*/ 1189196 h 1857375"/>
                  <a:gd name="connsiteX1481" fmla="*/ 466249 w 1247775"/>
                  <a:gd name="connsiteY1481" fmla="*/ 1178719 h 1857375"/>
                  <a:gd name="connsiteX1482" fmla="*/ 462439 w 1247775"/>
                  <a:gd name="connsiteY1482" fmla="*/ 1167289 h 1857375"/>
                  <a:gd name="connsiteX1483" fmla="*/ 462439 w 1247775"/>
                  <a:gd name="connsiteY1483" fmla="*/ 1167289 h 1857375"/>
                  <a:gd name="connsiteX1484" fmla="*/ 475774 w 1247775"/>
                  <a:gd name="connsiteY1484" fmla="*/ 1170146 h 1857375"/>
                  <a:gd name="connsiteX1485" fmla="*/ 491014 w 1247775"/>
                  <a:gd name="connsiteY1485" fmla="*/ 1165384 h 1857375"/>
                  <a:gd name="connsiteX1486" fmla="*/ 502444 w 1247775"/>
                  <a:gd name="connsiteY1486" fmla="*/ 1162526 h 1857375"/>
                  <a:gd name="connsiteX1487" fmla="*/ 507206 w 1247775"/>
                  <a:gd name="connsiteY1487" fmla="*/ 1165384 h 1857375"/>
                  <a:gd name="connsiteX1488" fmla="*/ 513874 w 1247775"/>
                  <a:gd name="connsiteY1488" fmla="*/ 1158716 h 1857375"/>
                  <a:gd name="connsiteX1489" fmla="*/ 512921 w 1247775"/>
                  <a:gd name="connsiteY1489" fmla="*/ 1155859 h 1857375"/>
                  <a:gd name="connsiteX1490" fmla="*/ 517684 w 1247775"/>
                  <a:gd name="connsiteY1490" fmla="*/ 1150144 h 1857375"/>
                  <a:gd name="connsiteX1491" fmla="*/ 525304 w 1247775"/>
                  <a:gd name="connsiteY1491" fmla="*/ 1153001 h 1857375"/>
                  <a:gd name="connsiteX1492" fmla="*/ 528161 w 1247775"/>
                  <a:gd name="connsiteY1492" fmla="*/ 1152049 h 1857375"/>
                  <a:gd name="connsiteX1493" fmla="*/ 526256 w 1247775"/>
                  <a:gd name="connsiteY1493" fmla="*/ 1160621 h 1857375"/>
                  <a:gd name="connsiteX1494" fmla="*/ 526256 w 1247775"/>
                  <a:gd name="connsiteY1494" fmla="*/ 1161574 h 1857375"/>
                  <a:gd name="connsiteX1495" fmla="*/ 514826 w 1247775"/>
                  <a:gd name="connsiteY1495" fmla="*/ 1177766 h 1857375"/>
                  <a:gd name="connsiteX1496" fmla="*/ 507206 w 1247775"/>
                  <a:gd name="connsiteY1496" fmla="*/ 1174909 h 1857375"/>
                  <a:gd name="connsiteX1497" fmla="*/ 495776 w 1247775"/>
                  <a:gd name="connsiteY1497" fmla="*/ 1186339 h 1857375"/>
                  <a:gd name="connsiteX1498" fmla="*/ 497681 w 1247775"/>
                  <a:gd name="connsiteY1498" fmla="*/ 1192054 h 1857375"/>
                  <a:gd name="connsiteX1499" fmla="*/ 491966 w 1247775"/>
                  <a:gd name="connsiteY1499" fmla="*/ 1190149 h 1857375"/>
                  <a:gd name="connsiteX1500" fmla="*/ 483394 w 1247775"/>
                  <a:gd name="connsiteY1500" fmla="*/ 1196816 h 1857375"/>
                  <a:gd name="connsiteX1501" fmla="*/ 507206 w 1247775"/>
                  <a:gd name="connsiteY1501" fmla="*/ 1716881 h 1857375"/>
                  <a:gd name="connsiteX1502" fmla="*/ 506254 w 1247775"/>
                  <a:gd name="connsiteY1502" fmla="*/ 1714976 h 1857375"/>
                  <a:gd name="connsiteX1503" fmla="*/ 508159 w 1247775"/>
                  <a:gd name="connsiteY1503" fmla="*/ 1714976 h 1857375"/>
                  <a:gd name="connsiteX1504" fmla="*/ 510064 w 1247775"/>
                  <a:gd name="connsiteY1504" fmla="*/ 1714976 h 1857375"/>
                  <a:gd name="connsiteX1505" fmla="*/ 510064 w 1247775"/>
                  <a:gd name="connsiteY1505" fmla="*/ 1714976 h 1857375"/>
                  <a:gd name="connsiteX1506" fmla="*/ 507206 w 1247775"/>
                  <a:gd name="connsiteY1506" fmla="*/ 1716881 h 1857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</a:cxnLst>
                <a:rect l="l" t="t" r="r" b="b"/>
                <a:pathLst>
                  <a:path w="1247775" h="1857375">
                    <a:moveTo>
                      <a:pt x="1172051" y="974884"/>
                    </a:moveTo>
                    <a:cubicBezTo>
                      <a:pt x="1133951" y="944404"/>
                      <a:pt x="1065371" y="835819"/>
                      <a:pt x="1037749" y="787241"/>
                    </a:cubicBezTo>
                    <a:lnTo>
                      <a:pt x="1026319" y="764381"/>
                    </a:lnTo>
                    <a:cubicBezTo>
                      <a:pt x="1025366" y="760571"/>
                      <a:pt x="1024414" y="755809"/>
                      <a:pt x="1023461" y="751046"/>
                    </a:cubicBezTo>
                    <a:cubicBezTo>
                      <a:pt x="1024414" y="751046"/>
                      <a:pt x="1024414" y="750094"/>
                      <a:pt x="1024414" y="750094"/>
                    </a:cubicBezTo>
                    <a:cubicBezTo>
                      <a:pt x="1024414" y="748189"/>
                      <a:pt x="1025366" y="746284"/>
                      <a:pt x="1025366" y="744379"/>
                    </a:cubicBezTo>
                    <a:cubicBezTo>
                      <a:pt x="1025366" y="739616"/>
                      <a:pt x="1024414" y="735806"/>
                      <a:pt x="1022509" y="731996"/>
                    </a:cubicBezTo>
                    <a:cubicBezTo>
                      <a:pt x="1021556" y="691039"/>
                      <a:pt x="1032986" y="639604"/>
                      <a:pt x="1037749" y="609124"/>
                    </a:cubicBezTo>
                    <a:cubicBezTo>
                      <a:pt x="1041559" y="583406"/>
                      <a:pt x="1035844" y="532924"/>
                      <a:pt x="1025366" y="473869"/>
                    </a:cubicBezTo>
                    <a:cubicBezTo>
                      <a:pt x="1025366" y="473869"/>
                      <a:pt x="1025366" y="472916"/>
                      <a:pt x="1025366" y="472916"/>
                    </a:cubicBezTo>
                    <a:cubicBezTo>
                      <a:pt x="1025366" y="469106"/>
                      <a:pt x="1024414" y="466249"/>
                      <a:pt x="1023461" y="463391"/>
                    </a:cubicBezTo>
                    <a:cubicBezTo>
                      <a:pt x="1022509" y="459581"/>
                      <a:pt x="1021556" y="454819"/>
                      <a:pt x="1020604" y="450056"/>
                    </a:cubicBezTo>
                    <a:cubicBezTo>
                      <a:pt x="1021556" y="447199"/>
                      <a:pt x="1021556" y="445294"/>
                      <a:pt x="1021556" y="442436"/>
                    </a:cubicBezTo>
                    <a:cubicBezTo>
                      <a:pt x="1021556" y="435769"/>
                      <a:pt x="1018699" y="429101"/>
                      <a:pt x="1014889" y="424339"/>
                    </a:cubicBezTo>
                    <a:cubicBezTo>
                      <a:pt x="1010126" y="404336"/>
                      <a:pt x="1005364" y="383381"/>
                      <a:pt x="1000601" y="362426"/>
                    </a:cubicBezTo>
                    <a:cubicBezTo>
                      <a:pt x="999649" y="357664"/>
                      <a:pt x="997744" y="351949"/>
                      <a:pt x="996791" y="347186"/>
                    </a:cubicBezTo>
                    <a:cubicBezTo>
                      <a:pt x="996791" y="344329"/>
                      <a:pt x="995839" y="342424"/>
                      <a:pt x="994886" y="339566"/>
                    </a:cubicBezTo>
                    <a:cubicBezTo>
                      <a:pt x="967264" y="254794"/>
                      <a:pt x="902494" y="161449"/>
                      <a:pt x="892969" y="148114"/>
                    </a:cubicBezTo>
                    <a:cubicBezTo>
                      <a:pt x="892016" y="147161"/>
                      <a:pt x="892016" y="146209"/>
                      <a:pt x="891064" y="144304"/>
                    </a:cubicBezTo>
                    <a:cubicBezTo>
                      <a:pt x="891064" y="144304"/>
                      <a:pt x="891064" y="144304"/>
                      <a:pt x="891064" y="144304"/>
                    </a:cubicBezTo>
                    <a:cubicBezTo>
                      <a:pt x="890111" y="141446"/>
                      <a:pt x="888206" y="139541"/>
                      <a:pt x="886301" y="137636"/>
                    </a:cubicBezTo>
                    <a:cubicBezTo>
                      <a:pt x="884396" y="114776"/>
                      <a:pt x="865346" y="97631"/>
                      <a:pt x="842486" y="97631"/>
                    </a:cubicBezTo>
                    <a:cubicBezTo>
                      <a:pt x="834866" y="97631"/>
                      <a:pt x="828199" y="99536"/>
                      <a:pt x="821531" y="103346"/>
                    </a:cubicBezTo>
                    <a:cubicBezTo>
                      <a:pt x="820579" y="92869"/>
                      <a:pt x="812959" y="83344"/>
                      <a:pt x="803434" y="80486"/>
                    </a:cubicBezTo>
                    <a:cubicBezTo>
                      <a:pt x="799624" y="72866"/>
                      <a:pt x="792956" y="66199"/>
                      <a:pt x="784384" y="63341"/>
                    </a:cubicBezTo>
                    <a:cubicBezTo>
                      <a:pt x="779621" y="50006"/>
                      <a:pt x="766286" y="40481"/>
                      <a:pt x="751046" y="40481"/>
                    </a:cubicBezTo>
                    <a:cubicBezTo>
                      <a:pt x="737711" y="40481"/>
                      <a:pt x="726281" y="48101"/>
                      <a:pt x="719614" y="58579"/>
                    </a:cubicBezTo>
                    <a:cubicBezTo>
                      <a:pt x="715804" y="56674"/>
                      <a:pt x="712946" y="55721"/>
                      <a:pt x="708184" y="55721"/>
                    </a:cubicBezTo>
                    <a:cubicBezTo>
                      <a:pt x="707231" y="55721"/>
                      <a:pt x="705326" y="55721"/>
                      <a:pt x="704374" y="55721"/>
                    </a:cubicBezTo>
                    <a:cubicBezTo>
                      <a:pt x="703421" y="52864"/>
                      <a:pt x="700564" y="50006"/>
                      <a:pt x="698659" y="48101"/>
                    </a:cubicBezTo>
                    <a:cubicBezTo>
                      <a:pt x="701516" y="45244"/>
                      <a:pt x="703421" y="41434"/>
                      <a:pt x="703421" y="37624"/>
                    </a:cubicBezTo>
                    <a:cubicBezTo>
                      <a:pt x="703421" y="29051"/>
                      <a:pt x="696754" y="22384"/>
                      <a:pt x="688181" y="22384"/>
                    </a:cubicBezTo>
                    <a:cubicBezTo>
                      <a:pt x="685324" y="22384"/>
                      <a:pt x="681514" y="23336"/>
                      <a:pt x="679609" y="25241"/>
                    </a:cubicBezTo>
                    <a:cubicBezTo>
                      <a:pt x="676751" y="20479"/>
                      <a:pt x="672941" y="16669"/>
                      <a:pt x="667226" y="16669"/>
                    </a:cubicBezTo>
                    <a:cubicBezTo>
                      <a:pt x="667226" y="16669"/>
                      <a:pt x="667226" y="16669"/>
                      <a:pt x="667226" y="16669"/>
                    </a:cubicBezTo>
                    <a:cubicBezTo>
                      <a:pt x="665321" y="10954"/>
                      <a:pt x="659606" y="7144"/>
                      <a:pt x="652939" y="7144"/>
                    </a:cubicBezTo>
                    <a:cubicBezTo>
                      <a:pt x="644366" y="7144"/>
                      <a:pt x="637699" y="13811"/>
                      <a:pt x="637699" y="22384"/>
                    </a:cubicBezTo>
                    <a:cubicBezTo>
                      <a:pt x="637699" y="30956"/>
                      <a:pt x="644366" y="37624"/>
                      <a:pt x="652939" y="37624"/>
                    </a:cubicBezTo>
                    <a:cubicBezTo>
                      <a:pt x="654844" y="37624"/>
                      <a:pt x="656749" y="37624"/>
                      <a:pt x="658654" y="36671"/>
                    </a:cubicBezTo>
                    <a:cubicBezTo>
                      <a:pt x="660559" y="38576"/>
                      <a:pt x="663416" y="40481"/>
                      <a:pt x="667226" y="40481"/>
                    </a:cubicBezTo>
                    <a:cubicBezTo>
                      <a:pt x="669131" y="40481"/>
                      <a:pt x="670084" y="40481"/>
                      <a:pt x="671989" y="39529"/>
                    </a:cubicBezTo>
                    <a:cubicBezTo>
                      <a:pt x="671989" y="41434"/>
                      <a:pt x="672941" y="43339"/>
                      <a:pt x="673894" y="45244"/>
                    </a:cubicBezTo>
                    <a:cubicBezTo>
                      <a:pt x="671036" y="46196"/>
                      <a:pt x="669131" y="48101"/>
                      <a:pt x="667226" y="50006"/>
                    </a:cubicBezTo>
                    <a:cubicBezTo>
                      <a:pt x="659606" y="50959"/>
                      <a:pt x="652939" y="57626"/>
                      <a:pt x="652939" y="65246"/>
                    </a:cubicBezTo>
                    <a:cubicBezTo>
                      <a:pt x="652939" y="72866"/>
                      <a:pt x="657701" y="78581"/>
                      <a:pt x="664369" y="80486"/>
                    </a:cubicBezTo>
                    <a:cubicBezTo>
                      <a:pt x="665321" y="81439"/>
                      <a:pt x="666274" y="82391"/>
                      <a:pt x="666274" y="83344"/>
                    </a:cubicBezTo>
                    <a:cubicBezTo>
                      <a:pt x="663416" y="86201"/>
                      <a:pt x="661511" y="90011"/>
                      <a:pt x="661511" y="94774"/>
                    </a:cubicBezTo>
                    <a:cubicBezTo>
                      <a:pt x="661511" y="96679"/>
                      <a:pt x="661511" y="99536"/>
                      <a:pt x="662464" y="101441"/>
                    </a:cubicBezTo>
                    <a:cubicBezTo>
                      <a:pt x="662464" y="101441"/>
                      <a:pt x="661511" y="101441"/>
                      <a:pt x="661511" y="101441"/>
                    </a:cubicBezTo>
                    <a:cubicBezTo>
                      <a:pt x="650081" y="101441"/>
                      <a:pt x="640556" y="110966"/>
                      <a:pt x="640556" y="122396"/>
                    </a:cubicBezTo>
                    <a:cubicBezTo>
                      <a:pt x="640556" y="130016"/>
                      <a:pt x="644366" y="136684"/>
                      <a:pt x="651034" y="140494"/>
                    </a:cubicBezTo>
                    <a:cubicBezTo>
                      <a:pt x="650081" y="142399"/>
                      <a:pt x="649129" y="144304"/>
                      <a:pt x="649129" y="146209"/>
                    </a:cubicBezTo>
                    <a:cubicBezTo>
                      <a:pt x="649129" y="151924"/>
                      <a:pt x="653891" y="156686"/>
                      <a:pt x="659606" y="156686"/>
                    </a:cubicBezTo>
                    <a:cubicBezTo>
                      <a:pt x="665321" y="156686"/>
                      <a:pt x="670084" y="151924"/>
                      <a:pt x="670084" y="146209"/>
                    </a:cubicBezTo>
                    <a:cubicBezTo>
                      <a:pt x="670084" y="145256"/>
                      <a:pt x="670084" y="143351"/>
                      <a:pt x="669131" y="142399"/>
                    </a:cubicBezTo>
                    <a:cubicBezTo>
                      <a:pt x="670084" y="141446"/>
                      <a:pt x="671989" y="141446"/>
                      <a:pt x="672941" y="140494"/>
                    </a:cubicBezTo>
                    <a:cubicBezTo>
                      <a:pt x="672941" y="141446"/>
                      <a:pt x="671989" y="143351"/>
                      <a:pt x="671989" y="145256"/>
                    </a:cubicBezTo>
                    <a:cubicBezTo>
                      <a:pt x="671989" y="152876"/>
                      <a:pt x="677704" y="158591"/>
                      <a:pt x="685324" y="158591"/>
                    </a:cubicBezTo>
                    <a:cubicBezTo>
                      <a:pt x="692944" y="158591"/>
                      <a:pt x="698659" y="152876"/>
                      <a:pt x="698659" y="145256"/>
                    </a:cubicBezTo>
                    <a:cubicBezTo>
                      <a:pt x="698659" y="137636"/>
                      <a:pt x="692944" y="131921"/>
                      <a:pt x="685324" y="131921"/>
                    </a:cubicBezTo>
                    <a:cubicBezTo>
                      <a:pt x="683419" y="131921"/>
                      <a:pt x="681514" y="132874"/>
                      <a:pt x="679609" y="132874"/>
                    </a:cubicBezTo>
                    <a:cubicBezTo>
                      <a:pt x="680561" y="130016"/>
                      <a:pt x="681514" y="128111"/>
                      <a:pt x="681514" y="125254"/>
                    </a:cubicBezTo>
                    <a:cubicBezTo>
                      <a:pt x="681514" y="125254"/>
                      <a:pt x="682466" y="125254"/>
                      <a:pt x="682466" y="125254"/>
                    </a:cubicBezTo>
                    <a:cubicBezTo>
                      <a:pt x="691039" y="125254"/>
                      <a:pt x="698659" y="118586"/>
                      <a:pt x="699611" y="110014"/>
                    </a:cubicBezTo>
                    <a:cubicBezTo>
                      <a:pt x="701516" y="110966"/>
                      <a:pt x="704374" y="111919"/>
                      <a:pt x="706279" y="111919"/>
                    </a:cubicBezTo>
                    <a:cubicBezTo>
                      <a:pt x="706279" y="112871"/>
                      <a:pt x="706279" y="112871"/>
                      <a:pt x="706279" y="113824"/>
                    </a:cubicBezTo>
                    <a:cubicBezTo>
                      <a:pt x="706279" y="117634"/>
                      <a:pt x="709136" y="120491"/>
                      <a:pt x="711994" y="122396"/>
                    </a:cubicBezTo>
                    <a:cubicBezTo>
                      <a:pt x="712946" y="135731"/>
                      <a:pt x="724376" y="146209"/>
                      <a:pt x="738664" y="146209"/>
                    </a:cubicBezTo>
                    <a:cubicBezTo>
                      <a:pt x="749141" y="146209"/>
                      <a:pt x="758666" y="139541"/>
                      <a:pt x="763429" y="130969"/>
                    </a:cubicBezTo>
                    <a:cubicBezTo>
                      <a:pt x="765334" y="131921"/>
                      <a:pt x="767239" y="131921"/>
                      <a:pt x="770096" y="132874"/>
                    </a:cubicBezTo>
                    <a:cubicBezTo>
                      <a:pt x="772001" y="135731"/>
                      <a:pt x="774859" y="138589"/>
                      <a:pt x="778669" y="140494"/>
                    </a:cubicBezTo>
                    <a:cubicBezTo>
                      <a:pt x="776764" y="141446"/>
                      <a:pt x="774859" y="143351"/>
                      <a:pt x="773906" y="145256"/>
                    </a:cubicBezTo>
                    <a:cubicBezTo>
                      <a:pt x="772954" y="141446"/>
                      <a:pt x="770096" y="138589"/>
                      <a:pt x="765334" y="138589"/>
                    </a:cubicBezTo>
                    <a:cubicBezTo>
                      <a:pt x="760571" y="138589"/>
                      <a:pt x="756761" y="142399"/>
                      <a:pt x="756761" y="147161"/>
                    </a:cubicBezTo>
                    <a:cubicBezTo>
                      <a:pt x="756761" y="150971"/>
                      <a:pt x="758666" y="153829"/>
                      <a:pt x="761524" y="154781"/>
                    </a:cubicBezTo>
                    <a:cubicBezTo>
                      <a:pt x="759619" y="156686"/>
                      <a:pt x="757714" y="158591"/>
                      <a:pt x="757714" y="161449"/>
                    </a:cubicBezTo>
                    <a:cubicBezTo>
                      <a:pt x="757714" y="163354"/>
                      <a:pt x="758666" y="165259"/>
                      <a:pt x="759619" y="167164"/>
                    </a:cubicBezTo>
                    <a:cubicBezTo>
                      <a:pt x="759619" y="168116"/>
                      <a:pt x="759619" y="168116"/>
                      <a:pt x="759619" y="169069"/>
                    </a:cubicBezTo>
                    <a:cubicBezTo>
                      <a:pt x="755809" y="161449"/>
                      <a:pt x="748189" y="155734"/>
                      <a:pt x="738664" y="155734"/>
                    </a:cubicBezTo>
                    <a:cubicBezTo>
                      <a:pt x="737711" y="155734"/>
                      <a:pt x="736759" y="155734"/>
                      <a:pt x="735806" y="155734"/>
                    </a:cubicBezTo>
                    <a:cubicBezTo>
                      <a:pt x="733901" y="153829"/>
                      <a:pt x="731996" y="152876"/>
                      <a:pt x="729139" y="152876"/>
                    </a:cubicBezTo>
                    <a:cubicBezTo>
                      <a:pt x="724376" y="152876"/>
                      <a:pt x="719614" y="156686"/>
                      <a:pt x="719614" y="162401"/>
                    </a:cubicBezTo>
                    <a:cubicBezTo>
                      <a:pt x="719614" y="163354"/>
                      <a:pt x="719614" y="164306"/>
                      <a:pt x="720566" y="165259"/>
                    </a:cubicBezTo>
                    <a:cubicBezTo>
                      <a:pt x="718661" y="168116"/>
                      <a:pt x="716756" y="170974"/>
                      <a:pt x="716756" y="173831"/>
                    </a:cubicBezTo>
                    <a:cubicBezTo>
                      <a:pt x="714851" y="173831"/>
                      <a:pt x="713899" y="172879"/>
                      <a:pt x="711994" y="172879"/>
                    </a:cubicBezTo>
                    <a:cubicBezTo>
                      <a:pt x="704374" y="172879"/>
                      <a:pt x="697706" y="174784"/>
                      <a:pt x="691991" y="178594"/>
                    </a:cubicBezTo>
                    <a:cubicBezTo>
                      <a:pt x="688181" y="176689"/>
                      <a:pt x="684371" y="175736"/>
                      <a:pt x="680561" y="175736"/>
                    </a:cubicBezTo>
                    <a:cubicBezTo>
                      <a:pt x="678656" y="175736"/>
                      <a:pt x="675799" y="175736"/>
                      <a:pt x="673894" y="176689"/>
                    </a:cubicBezTo>
                    <a:cubicBezTo>
                      <a:pt x="674846" y="175736"/>
                      <a:pt x="675799" y="173831"/>
                      <a:pt x="675799" y="172879"/>
                    </a:cubicBezTo>
                    <a:cubicBezTo>
                      <a:pt x="675799" y="169069"/>
                      <a:pt x="671989" y="165259"/>
                      <a:pt x="668179" y="165259"/>
                    </a:cubicBezTo>
                    <a:cubicBezTo>
                      <a:pt x="664369" y="165259"/>
                      <a:pt x="660559" y="169069"/>
                      <a:pt x="660559" y="172879"/>
                    </a:cubicBezTo>
                    <a:cubicBezTo>
                      <a:pt x="660559" y="176689"/>
                      <a:pt x="663416" y="179546"/>
                      <a:pt x="667226" y="180499"/>
                    </a:cubicBezTo>
                    <a:cubicBezTo>
                      <a:pt x="661511" y="184309"/>
                      <a:pt x="657701" y="191929"/>
                      <a:pt x="657701" y="199549"/>
                    </a:cubicBezTo>
                    <a:cubicBezTo>
                      <a:pt x="657701" y="202406"/>
                      <a:pt x="658654" y="205264"/>
                      <a:pt x="659606" y="207169"/>
                    </a:cubicBezTo>
                    <a:cubicBezTo>
                      <a:pt x="657701" y="207169"/>
                      <a:pt x="655796" y="207169"/>
                      <a:pt x="654844" y="208121"/>
                    </a:cubicBezTo>
                    <a:cubicBezTo>
                      <a:pt x="652939" y="206216"/>
                      <a:pt x="651034" y="205264"/>
                      <a:pt x="648176" y="205264"/>
                    </a:cubicBezTo>
                    <a:cubicBezTo>
                      <a:pt x="643414" y="205264"/>
                      <a:pt x="639604" y="209074"/>
                      <a:pt x="639604" y="213836"/>
                    </a:cubicBezTo>
                    <a:cubicBezTo>
                      <a:pt x="639604" y="215741"/>
                      <a:pt x="640556" y="216694"/>
                      <a:pt x="640556" y="217646"/>
                    </a:cubicBezTo>
                    <a:cubicBezTo>
                      <a:pt x="637699" y="219551"/>
                      <a:pt x="635794" y="222409"/>
                      <a:pt x="634841" y="226219"/>
                    </a:cubicBezTo>
                    <a:cubicBezTo>
                      <a:pt x="632936" y="224314"/>
                      <a:pt x="630079" y="223361"/>
                      <a:pt x="627221" y="223361"/>
                    </a:cubicBezTo>
                    <a:cubicBezTo>
                      <a:pt x="626269" y="215741"/>
                      <a:pt x="621506" y="209074"/>
                      <a:pt x="613886" y="205264"/>
                    </a:cubicBezTo>
                    <a:cubicBezTo>
                      <a:pt x="617696" y="205264"/>
                      <a:pt x="620554" y="204311"/>
                      <a:pt x="623411" y="203359"/>
                    </a:cubicBezTo>
                    <a:cubicBezTo>
                      <a:pt x="625316" y="206216"/>
                      <a:pt x="629126" y="209074"/>
                      <a:pt x="632936" y="209074"/>
                    </a:cubicBezTo>
                    <a:cubicBezTo>
                      <a:pt x="639604" y="209074"/>
                      <a:pt x="644366" y="204311"/>
                      <a:pt x="644366" y="197644"/>
                    </a:cubicBezTo>
                    <a:cubicBezTo>
                      <a:pt x="644366" y="194786"/>
                      <a:pt x="643414" y="191929"/>
                      <a:pt x="640556" y="189071"/>
                    </a:cubicBezTo>
                    <a:cubicBezTo>
                      <a:pt x="644366" y="183356"/>
                      <a:pt x="646271" y="176689"/>
                      <a:pt x="646271" y="170021"/>
                    </a:cubicBezTo>
                    <a:cubicBezTo>
                      <a:pt x="646271" y="153829"/>
                      <a:pt x="634841" y="139541"/>
                      <a:pt x="619601" y="135731"/>
                    </a:cubicBezTo>
                    <a:cubicBezTo>
                      <a:pt x="617696" y="133826"/>
                      <a:pt x="615791" y="132874"/>
                      <a:pt x="612934" y="132874"/>
                    </a:cubicBezTo>
                    <a:cubicBezTo>
                      <a:pt x="611029" y="132874"/>
                      <a:pt x="609124" y="133826"/>
                      <a:pt x="607219" y="134779"/>
                    </a:cubicBezTo>
                    <a:cubicBezTo>
                      <a:pt x="605314" y="134779"/>
                      <a:pt x="602456" y="135731"/>
                      <a:pt x="600551" y="135731"/>
                    </a:cubicBezTo>
                    <a:cubicBezTo>
                      <a:pt x="601504" y="133826"/>
                      <a:pt x="601504" y="131921"/>
                      <a:pt x="601504" y="129064"/>
                    </a:cubicBezTo>
                    <a:cubicBezTo>
                      <a:pt x="603409" y="130016"/>
                      <a:pt x="605314" y="130969"/>
                      <a:pt x="607219" y="130969"/>
                    </a:cubicBezTo>
                    <a:cubicBezTo>
                      <a:pt x="611981" y="130969"/>
                      <a:pt x="616744" y="127159"/>
                      <a:pt x="616744" y="121444"/>
                    </a:cubicBezTo>
                    <a:cubicBezTo>
                      <a:pt x="616744" y="115729"/>
                      <a:pt x="612934" y="111919"/>
                      <a:pt x="607219" y="111919"/>
                    </a:cubicBezTo>
                    <a:cubicBezTo>
                      <a:pt x="604361" y="111919"/>
                      <a:pt x="601504" y="113824"/>
                      <a:pt x="599599" y="116681"/>
                    </a:cubicBezTo>
                    <a:cubicBezTo>
                      <a:pt x="597694" y="112871"/>
                      <a:pt x="594836" y="110014"/>
                      <a:pt x="591979" y="107156"/>
                    </a:cubicBezTo>
                    <a:cubicBezTo>
                      <a:pt x="593884" y="108109"/>
                      <a:pt x="596741" y="108109"/>
                      <a:pt x="598646" y="108109"/>
                    </a:cubicBezTo>
                    <a:cubicBezTo>
                      <a:pt x="612934" y="108109"/>
                      <a:pt x="624364" y="97631"/>
                      <a:pt x="626269" y="84296"/>
                    </a:cubicBezTo>
                    <a:cubicBezTo>
                      <a:pt x="628174" y="85249"/>
                      <a:pt x="629126" y="85249"/>
                      <a:pt x="631031" y="85249"/>
                    </a:cubicBezTo>
                    <a:cubicBezTo>
                      <a:pt x="638651" y="85249"/>
                      <a:pt x="644366" y="79534"/>
                      <a:pt x="644366" y="71914"/>
                    </a:cubicBezTo>
                    <a:cubicBezTo>
                      <a:pt x="644366" y="64294"/>
                      <a:pt x="638651" y="58579"/>
                      <a:pt x="631031" y="58579"/>
                    </a:cubicBezTo>
                    <a:cubicBezTo>
                      <a:pt x="626269" y="58579"/>
                      <a:pt x="622459" y="60484"/>
                      <a:pt x="620554" y="64294"/>
                    </a:cubicBezTo>
                    <a:cubicBezTo>
                      <a:pt x="615791" y="57626"/>
                      <a:pt x="607219" y="53816"/>
                      <a:pt x="598646" y="53816"/>
                    </a:cubicBezTo>
                    <a:cubicBezTo>
                      <a:pt x="591026" y="53816"/>
                      <a:pt x="584359" y="56674"/>
                      <a:pt x="578644" y="62389"/>
                    </a:cubicBezTo>
                    <a:cubicBezTo>
                      <a:pt x="578644" y="61436"/>
                      <a:pt x="578644" y="59531"/>
                      <a:pt x="578644" y="58579"/>
                    </a:cubicBezTo>
                    <a:cubicBezTo>
                      <a:pt x="578644" y="47149"/>
                      <a:pt x="569119" y="37624"/>
                      <a:pt x="557689" y="37624"/>
                    </a:cubicBezTo>
                    <a:cubicBezTo>
                      <a:pt x="546259" y="37624"/>
                      <a:pt x="536734" y="47149"/>
                      <a:pt x="536734" y="58579"/>
                    </a:cubicBezTo>
                    <a:cubicBezTo>
                      <a:pt x="536734" y="70009"/>
                      <a:pt x="546259" y="79534"/>
                      <a:pt x="557689" y="79534"/>
                    </a:cubicBezTo>
                    <a:cubicBezTo>
                      <a:pt x="562451" y="79534"/>
                      <a:pt x="567214" y="77629"/>
                      <a:pt x="571024" y="74771"/>
                    </a:cubicBezTo>
                    <a:cubicBezTo>
                      <a:pt x="570071" y="77629"/>
                      <a:pt x="570071" y="80486"/>
                      <a:pt x="570071" y="83344"/>
                    </a:cubicBezTo>
                    <a:cubicBezTo>
                      <a:pt x="570071" y="92869"/>
                      <a:pt x="574834" y="101441"/>
                      <a:pt x="582454" y="106204"/>
                    </a:cubicBezTo>
                    <a:cubicBezTo>
                      <a:pt x="580549" y="106204"/>
                      <a:pt x="579596" y="105251"/>
                      <a:pt x="577691" y="105251"/>
                    </a:cubicBezTo>
                    <a:cubicBezTo>
                      <a:pt x="570071" y="105251"/>
                      <a:pt x="563404" y="109061"/>
                      <a:pt x="559594" y="113824"/>
                    </a:cubicBezTo>
                    <a:cubicBezTo>
                      <a:pt x="555784" y="107156"/>
                      <a:pt x="549116" y="103346"/>
                      <a:pt x="541496" y="103346"/>
                    </a:cubicBezTo>
                    <a:cubicBezTo>
                      <a:pt x="530066" y="103346"/>
                      <a:pt x="519589" y="112871"/>
                      <a:pt x="519589" y="125254"/>
                    </a:cubicBezTo>
                    <a:cubicBezTo>
                      <a:pt x="519589" y="137636"/>
                      <a:pt x="529114" y="147161"/>
                      <a:pt x="541496" y="147161"/>
                    </a:cubicBezTo>
                    <a:cubicBezTo>
                      <a:pt x="547211" y="147161"/>
                      <a:pt x="552926" y="144304"/>
                      <a:pt x="556736" y="140494"/>
                    </a:cubicBezTo>
                    <a:cubicBezTo>
                      <a:pt x="560546" y="148114"/>
                      <a:pt x="569119" y="153829"/>
                      <a:pt x="578644" y="153829"/>
                    </a:cubicBezTo>
                    <a:cubicBezTo>
                      <a:pt x="579596" y="153829"/>
                      <a:pt x="580549" y="153829"/>
                      <a:pt x="581501" y="153829"/>
                    </a:cubicBezTo>
                    <a:cubicBezTo>
                      <a:pt x="578644" y="158591"/>
                      <a:pt x="576739" y="165259"/>
                      <a:pt x="576739" y="170974"/>
                    </a:cubicBezTo>
                    <a:cubicBezTo>
                      <a:pt x="576739" y="172879"/>
                      <a:pt x="576739" y="174784"/>
                      <a:pt x="577691" y="176689"/>
                    </a:cubicBezTo>
                    <a:cubicBezTo>
                      <a:pt x="571976" y="172879"/>
                      <a:pt x="565309" y="170974"/>
                      <a:pt x="557689" y="170974"/>
                    </a:cubicBezTo>
                    <a:cubicBezTo>
                      <a:pt x="545306" y="170974"/>
                      <a:pt x="533876" y="176689"/>
                      <a:pt x="526256" y="186214"/>
                    </a:cubicBezTo>
                    <a:cubicBezTo>
                      <a:pt x="523399" y="181451"/>
                      <a:pt x="518636" y="177641"/>
                      <a:pt x="512921" y="177641"/>
                    </a:cubicBezTo>
                    <a:cubicBezTo>
                      <a:pt x="504349" y="177641"/>
                      <a:pt x="497681" y="184309"/>
                      <a:pt x="497681" y="192881"/>
                    </a:cubicBezTo>
                    <a:cubicBezTo>
                      <a:pt x="497681" y="201454"/>
                      <a:pt x="504349" y="208121"/>
                      <a:pt x="512921" y="208121"/>
                    </a:cubicBezTo>
                    <a:cubicBezTo>
                      <a:pt x="514826" y="208121"/>
                      <a:pt x="516731" y="208121"/>
                      <a:pt x="518636" y="207169"/>
                    </a:cubicBezTo>
                    <a:cubicBezTo>
                      <a:pt x="518636" y="208121"/>
                      <a:pt x="518636" y="209074"/>
                      <a:pt x="518636" y="210026"/>
                    </a:cubicBezTo>
                    <a:cubicBezTo>
                      <a:pt x="518636" y="222409"/>
                      <a:pt x="524351" y="232886"/>
                      <a:pt x="532924" y="239554"/>
                    </a:cubicBezTo>
                    <a:cubicBezTo>
                      <a:pt x="531019" y="242411"/>
                      <a:pt x="530066" y="246221"/>
                      <a:pt x="530066" y="249079"/>
                    </a:cubicBezTo>
                    <a:cubicBezTo>
                      <a:pt x="530066" y="250031"/>
                      <a:pt x="530066" y="250031"/>
                      <a:pt x="530066" y="250984"/>
                    </a:cubicBezTo>
                    <a:cubicBezTo>
                      <a:pt x="523399" y="255746"/>
                      <a:pt x="517684" y="261461"/>
                      <a:pt x="514826" y="270034"/>
                    </a:cubicBezTo>
                    <a:cubicBezTo>
                      <a:pt x="508159" y="274796"/>
                      <a:pt x="503396" y="283369"/>
                      <a:pt x="503396" y="291941"/>
                    </a:cubicBezTo>
                    <a:cubicBezTo>
                      <a:pt x="503396" y="307181"/>
                      <a:pt x="515779" y="319564"/>
                      <a:pt x="531019" y="319564"/>
                    </a:cubicBezTo>
                    <a:cubicBezTo>
                      <a:pt x="534829" y="319564"/>
                      <a:pt x="537686" y="318611"/>
                      <a:pt x="540544" y="317659"/>
                    </a:cubicBezTo>
                    <a:cubicBezTo>
                      <a:pt x="543401" y="318611"/>
                      <a:pt x="546259" y="318611"/>
                      <a:pt x="549116" y="318611"/>
                    </a:cubicBezTo>
                    <a:cubicBezTo>
                      <a:pt x="564356" y="318611"/>
                      <a:pt x="577691" y="309086"/>
                      <a:pt x="582454" y="295751"/>
                    </a:cubicBezTo>
                    <a:cubicBezTo>
                      <a:pt x="583406" y="295751"/>
                      <a:pt x="583406" y="294799"/>
                      <a:pt x="584359" y="294799"/>
                    </a:cubicBezTo>
                    <a:cubicBezTo>
                      <a:pt x="584359" y="294799"/>
                      <a:pt x="585311" y="294799"/>
                      <a:pt x="585311" y="294799"/>
                    </a:cubicBezTo>
                    <a:cubicBezTo>
                      <a:pt x="587216" y="301466"/>
                      <a:pt x="591026" y="306229"/>
                      <a:pt x="596741" y="310991"/>
                    </a:cubicBezTo>
                    <a:cubicBezTo>
                      <a:pt x="596741" y="310991"/>
                      <a:pt x="596741" y="311944"/>
                      <a:pt x="596741" y="311944"/>
                    </a:cubicBezTo>
                    <a:cubicBezTo>
                      <a:pt x="596741" y="312896"/>
                      <a:pt x="596741" y="312896"/>
                      <a:pt x="596741" y="313849"/>
                    </a:cubicBezTo>
                    <a:cubicBezTo>
                      <a:pt x="595789" y="315754"/>
                      <a:pt x="595789" y="318611"/>
                      <a:pt x="595789" y="321469"/>
                    </a:cubicBezTo>
                    <a:cubicBezTo>
                      <a:pt x="595789" y="328136"/>
                      <a:pt x="598646" y="333851"/>
                      <a:pt x="603409" y="337661"/>
                    </a:cubicBezTo>
                    <a:cubicBezTo>
                      <a:pt x="603409" y="338614"/>
                      <a:pt x="603409" y="339566"/>
                      <a:pt x="603409" y="339566"/>
                    </a:cubicBezTo>
                    <a:cubicBezTo>
                      <a:pt x="603409" y="347186"/>
                      <a:pt x="608171" y="352901"/>
                      <a:pt x="614839" y="354806"/>
                    </a:cubicBezTo>
                    <a:cubicBezTo>
                      <a:pt x="612934" y="356711"/>
                      <a:pt x="611029" y="359569"/>
                      <a:pt x="611029" y="363379"/>
                    </a:cubicBezTo>
                    <a:cubicBezTo>
                      <a:pt x="604361" y="356711"/>
                      <a:pt x="595789" y="352901"/>
                      <a:pt x="586264" y="352901"/>
                    </a:cubicBezTo>
                    <a:cubicBezTo>
                      <a:pt x="567214" y="352901"/>
                      <a:pt x="551974" y="368141"/>
                      <a:pt x="551974" y="387191"/>
                    </a:cubicBezTo>
                    <a:cubicBezTo>
                      <a:pt x="551974" y="390049"/>
                      <a:pt x="551974" y="392906"/>
                      <a:pt x="552926" y="395764"/>
                    </a:cubicBezTo>
                    <a:cubicBezTo>
                      <a:pt x="550069" y="391001"/>
                      <a:pt x="546259" y="387191"/>
                      <a:pt x="541496" y="385286"/>
                    </a:cubicBezTo>
                    <a:cubicBezTo>
                      <a:pt x="539591" y="379571"/>
                      <a:pt x="533876" y="375761"/>
                      <a:pt x="527209" y="375761"/>
                    </a:cubicBezTo>
                    <a:cubicBezTo>
                      <a:pt x="518636" y="375761"/>
                      <a:pt x="511969" y="382429"/>
                      <a:pt x="511969" y="391001"/>
                    </a:cubicBezTo>
                    <a:cubicBezTo>
                      <a:pt x="511969" y="391954"/>
                      <a:pt x="511969" y="391954"/>
                      <a:pt x="511969" y="392906"/>
                    </a:cubicBezTo>
                    <a:cubicBezTo>
                      <a:pt x="508159" y="397669"/>
                      <a:pt x="506254" y="402431"/>
                      <a:pt x="506254" y="409099"/>
                    </a:cubicBezTo>
                    <a:cubicBezTo>
                      <a:pt x="506254" y="414814"/>
                      <a:pt x="508159" y="420529"/>
                      <a:pt x="511969" y="425291"/>
                    </a:cubicBezTo>
                    <a:cubicBezTo>
                      <a:pt x="511016" y="427196"/>
                      <a:pt x="511016" y="428149"/>
                      <a:pt x="511016" y="430054"/>
                    </a:cubicBezTo>
                    <a:cubicBezTo>
                      <a:pt x="511016" y="437674"/>
                      <a:pt x="516731" y="443389"/>
                      <a:pt x="524351" y="443389"/>
                    </a:cubicBezTo>
                    <a:cubicBezTo>
                      <a:pt x="530066" y="443389"/>
                      <a:pt x="535781" y="439579"/>
                      <a:pt x="537686" y="433864"/>
                    </a:cubicBezTo>
                    <a:cubicBezTo>
                      <a:pt x="537686" y="433864"/>
                      <a:pt x="537686" y="433864"/>
                      <a:pt x="537686" y="433864"/>
                    </a:cubicBezTo>
                    <a:cubicBezTo>
                      <a:pt x="537686" y="436721"/>
                      <a:pt x="538639" y="439579"/>
                      <a:pt x="539591" y="441484"/>
                    </a:cubicBezTo>
                    <a:cubicBezTo>
                      <a:pt x="535781" y="442436"/>
                      <a:pt x="531971" y="445294"/>
                      <a:pt x="531971" y="450056"/>
                    </a:cubicBezTo>
                    <a:cubicBezTo>
                      <a:pt x="531971" y="454819"/>
                      <a:pt x="535781" y="458629"/>
                      <a:pt x="540544" y="458629"/>
                    </a:cubicBezTo>
                    <a:cubicBezTo>
                      <a:pt x="545306" y="458629"/>
                      <a:pt x="549116" y="454819"/>
                      <a:pt x="549116" y="451009"/>
                    </a:cubicBezTo>
                    <a:cubicBezTo>
                      <a:pt x="551974" y="451961"/>
                      <a:pt x="554831" y="452914"/>
                      <a:pt x="557689" y="452914"/>
                    </a:cubicBezTo>
                    <a:cubicBezTo>
                      <a:pt x="559594" y="452914"/>
                      <a:pt x="561499" y="452914"/>
                      <a:pt x="563404" y="451961"/>
                    </a:cubicBezTo>
                    <a:cubicBezTo>
                      <a:pt x="563404" y="452914"/>
                      <a:pt x="564356" y="453866"/>
                      <a:pt x="565309" y="454819"/>
                    </a:cubicBezTo>
                    <a:cubicBezTo>
                      <a:pt x="562451" y="456724"/>
                      <a:pt x="560546" y="460534"/>
                      <a:pt x="560546" y="464344"/>
                    </a:cubicBezTo>
                    <a:cubicBezTo>
                      <a:pt x="560546" y="465296"/>
                      <a:pt x="560546" y="466249"/>
                      <a:pt x="560546" y="467201"/>
                    </a:cubicBezTo>
                    <a:cubicBezTo>
                      <a:pt x="555784" y="471964"/>
                      <a:pt x="551974" y="478631"/>
                      <a:pt x="551974" y="487204"/>
                    </a:cubicBezTo>
                    <a:cubicBezTo>
                      <a:pt x="551974" y="487204"/>
                      <a:pt x="551974" y="488156"/>
                      <a:pt x="551974" y="488156"/>
                    </a:cubicBezTo>
                    <a:cubicBezTo>
                      <a:pt x="549116" y="491014"/>
                      <a:pt x="548164" y="494824"/>
                      <a:pt x="548164" y="499586"/>
                    </a:cubicBezTo>
                    <a:cubicBezTo>
                      <a:pt x="548164" y="509111"/>
                      <a:pt x="555784" y="517684"/>
                      <a:pt x="566261" y="517684"/>
                    </a:cubicBezTo>
                    <a:cubicBezTo>
                      <a:pt x="569119" y="517684"/>
                      <a:pt x="571976" y="516731"/>
                      <a:pt x="573881" y="515779"/>
                    </a:cubicBezTo>
                    <a:cubicBezTo>
                      <a:pt x="571976" y="517684"/>
                      <a:pt x="571024" y="520541"/>
                      <a:pt x="571024" y="523399"/>
                    </a:cubicBezTo>
                    <a:cubicBezTo>
                      <a:pt x="571024" y="527209"/>
                      <a:pt x="572929" y="530066"/>
                      <a:pt x="574834" y="531971"/>
                    </a:cubicBezTo>
                    <a:cubicBezTo>
                      <a:pt x="574834" y="531971"/>
                      <a:pt x="574834" y="532924"/>
                      <a:pt x="574834" y="532924"/>
                    </a:cubicBezTo>
                    <a:cubicBezTo>
                      <a:pt x="574834" y="539591"/>
                      <a:pt x="580549" y="544354"/>
                      <a:pt x="586264" y="544354"/>
                    </a:cubicBezTo>
                    <a:cubicBezTo>
                      <a:pt x="591026" y="544354"/>
                      <a:pt x="594836" y="541496"/>
                      <a:pt x="596741" y="537686"/>
                    </a:cubicBezTo>
                    <a:cubicBezTo>
                      <a:pt x="597694" y="537686"/>
                      <a:pt x="597694" y="536734"/>
                      <a:pt x="598646" y="536734"/>
                    </a:cubicBezTo>
                    <a:cubicBezTo>
                      <a:pt x="602456" y="540544"/>
                      <a:pt x="607219" y="542449"/>
                      <a:pt x="611981" y="542449"/>
                    </a:cubicBezTo>
                    <a:cubicBezTo>
                      <a:pt x="622459" y="542449"/>
                      <a:pt x="631984" y="533876"/>
                      <a:pt x="631984" y="522446"/>
                    </a:cubicBezTo>
                    <a:cubicBezTo>
                      <a:pt x="635794" y="524351"/>
                      <a:pt x="639604" y="525304"/>
                      <a:pt x="643414" y="525304"/>
                    </a:cubicBezTo>
                    <a:cubicBezTo>
                      <a:pt x="636746" y="526256"/>
                      <a:pt x="632936" y="531971"/>
                      <a:pt x="632936" y="538639"/>
                    </a:cubicBezTo>
                    <a:cubicBezTo>
                      <a:pt x="632936" y="539591"/>
                      <a:pt x="632936" y="541496"/>
                      <a:pt x="633889" y="542449"/>
                    </a:cubicBezTo>
                    <a:cubicBezTo>
                      <a:pt x="629126" y="544354"/>
                      <a:pt x="626269" y="549116"/>
                      <a:pt x="626269" y="554831"/>
                    </a:cubicBezTo>
                    <a:cubicBezTo>
                      <a:pt x="626269" y="554831"/>
                      <a:pt x="626269" y="554831"/>
                      <a:pt x="626269" y="555784"/>
                    </a:cubicBezTo>
                    <a:cubicBezTo>
                      <a:pt x="624364" y="551021"/>
                      <a:pt x="619601" y="548164"/>
                      <a:pt x="614839" y="548164"/>
                    </a:cubicBezTo>
                    <a:cubicBezTo>
                      <a:pt x="608171" y="548164"/>
                      <a:pt x="602456" y="553879"/>
                      <a:pt x="602456" y="560546"/>
                    </a:cubicBezTo>
                    <a:cubicBezTo>
                      <a:pt x="602456" y="567214"/>
                      <a:pt x="608171" y="572929"/>
                      <a:pt x="614839" y="572929"/>
                    </a:cubicBezTo>
                    <a:cubicBezTo>
                      <a:pt x="621506" y="572929"/>
                      <a:pt x="627221" y="567214"/>
                      <a:pt x="627221" y="560546"/>
                    </a:cubicBezTo>
                    <a:cubicBezTo>
                      <a:pt x="627221" y="560546"/>
                      <a:pt x="627221" y="560546"/>
                      <a:pt x="627221" y="560546"/>
                    </a:cubicBezTo>
                    <a:cubicBezTo>
                      <a:pt x="628174" y="562451"/>
                      <a:pt x="629126" y="564356"/>
                      <a:pt x="631031" y="566261"/>
                    </a:cubicBezTo>
                    <a:cubicBezTo>
                      <a:pt x="629126" y="567214"/>
                      <a:pt x="628174" y="569119"/>
                      <a:pt x="628174" y="571024"/>
                    </a:cubicBezTo>
                    <a:cubicBezTo>
                      <a:pt x="628174" y="573881"/>
                      <a:pt x="631031" y="576739"/>
                      <a:pt x="633889" y="576739"/>
                    </a:cubicBezTo>
                    <a:cubicBezTo>
                      <a:pt x="636746" y="576739"/>
                      <a:pt x="639604" y="573881"/>
                      <a:pt x="639604" y="571024"/>
                    </a:cubicBezTo>
                    <a:cubicBezTo>
                      <a:pt x="639604" y="570071"/>
                      <a:pt x="639604" y="570071"/>
                      <a:pt x="639604" y="569119"/>
                    </a:cubicBezTo>
                    <a:cubicBezTo>
                      <a:pt x="639604" y="569119"/>
                      <a:pt x="640556" y="569119"/>
                      <a:pt x="640556" y="569119"/>
                    </a:cubicBezTo>
                    <a:cubicBezTo>
                      <a:pt x="642461" y="569119"/>
                      <a:pt x="644366" y="568166"/>
                      <a:pt x="646271" y="568166"/>
                    </a:cubicBezTo>
                    <a:cubicBezTo>
                      <a:pt x="647224" y="569119"/>
                      <a:pt x="647224" y="569119"/>
                      <a:pt x="648176" y="570071"/>
                    </a:cubicBezTo>
                    <a:cubicBezTo>
                      <a:pt x="647224" y="571024"/>
                      <a:pt x="647224" y="571976"/>
                      <a:pt x="647224" y="573881"/>
                    </a:cubicBezTo>
                    <a:cubicBezTo>
                      <a:pt x="647224" y="575786"/>
                      <a:pt x="648176" y="577691"/>
                      <a:pt x="650081" y="579596"/>
                    </a:cubicBezTo>
                    <a:cubicBezTo>
                      <a:pt x="646271" y="580549"/>
                      <a:pt x="642461" y="584359"/>
                      <a:pt x="642461" y="589121"/>
                    </a:cubicBezTo>
                    <a:cubicBezTo>
                      <a:pt x="642461" y="592931"/>
                      <a:pt x="644366" y="595789"/>
                      <a:pt x="648176" y="597694"/>
                    </a:cubicBezTo>
                    <a:cubicBezTo>
                      <a:pt x="649129" y="601504"/>
                      <a:pt x="651986" y="604361"/>
                      <a:pt x="656749" y="605314"/>
                    </a:cubicBezTo>
                    <a:lnTo>
                      <a:pt x="656749" y="608171"/>
                    </a:lnTo>
                    <a:cubicBezTo>
                      <a:pt x="654844" y="605314"/>
                      <a:pt x="651034" y="603409"/>
                      <a:pt x="647224" y="603409"/>
                    </a:cubicBezTo>
                    <a:cubicBezTo>
                      <a:pt x="640556" y="603409"/>
                      <a:pt x="635794" y="609124"/>
                      <a:pt x="635794" y="614839"/>
                    </a:cubicBezTo>
                    <a:cubicBezTo>
                      <a:pt x="635794" y="615791"/>
                      <a:pt x="635794" y="616744"/>
                      <a:pt x="636746" y="617696"/>
                    </a:cubicBezTo>
                    <a:cubicBezTo>
                      <a:pt x="635794" y="617696"/>
                      <a:pt x="634841" y="617696"/>
                      <a:pt x="634841" y="617696"/>
                    </a:cubicBezTo>
                    <a:cubicBezTo>
                      <a:pt x="627221" y="617696"/>
                      <a:pt x="620554" y="619601"/>
                      <a:pt x="614839" y="623411"/>
                    </a:cubicBezTo>
                    <a:cubicBezTo>
                      <a:pt x="614839" y="623411"/>
                      <a:pt x="614839" y="623411"/>
                      <a:pt x="613886" y="623411"/>
                    </a:cubicBezTo>
                    <a:cubicBezTo>
                      <a:pt x="611981" y="623411"/>
                      <a:pt x="610076" y="623411"/>
                      <a:pt x="609124" y="624364"/>
                    </a:cubicBezTo>
                    <a:cubicBezTo>
                      <a:pt x="609124" y="624364"/>
                      <a:pt x="609124" y="624364"/>
                      <a:pt x="609124" y="624364"/>
                    </a:cubicBezTo>
                    <a:cubicBezTo>
                      <a:pt x="609124" y="617696"/>
                      <a:pt x="603409" y="611981"/>
                      <a:pt x="596741" y="611981"/>
                    </a:cubicBezTo>
                    <a:cubicBezTo>
                      <a:pt x="592931" y="611981"/>
                      <a:pt x="589121" y="613886"/>
                      <a:pt x="587216" y="617696"/>
                    </a:cubicBezTo>
                    <a:cubicBezTo>
                      <a:pt x="582454" y="610076"/>
                      <a:pt x="573881" y="605314"/>
                      <a:pt x="564356" y="605314"/>
                    </a:cubicBezTo>
                    <a:cubicBezTo>
                      <a:pt x="554831" y="605314"/>
                      <a:pt x="547211" y="610076"/>
                      <a:pt x="542449" y="616744"/>
                    </a:cubicBezTo>
                    <a:cubicBezTo>
                      <a:pt x="541496" y="616744"/>
                      <a:pt x="541496" y="616744"/>
                      <a:pt x="540544" y="615791"/>
                    </a:cubicBezTo>
                    <a:cubicBezTo>
                      <a:pt x="539591" y="613886"/>
                      <a:pt x="537686" y="611029"/>
                      <a:pt x="536734" y="609124"/>
                    </a:cubicBezTo>
                    <a:cubicBezTo>
                      <a:pt x="546259" y="608171"/>
                      <a:pt x="553879" y="602456"/>
                      <a:pt x="556736" y="593884"/>
                    </a:cubicBezTo>
                    <a:cubicBezTo>
                      <a:pt x="560546" y="590074"/>
                      <a:pt x="563404" y="585311"/>
                      <a:pt x="563404" y="579596"/>
                    </a:cubicBezTo>
                    <a:cubicBezTo>
                      <a:pt x="563404" y="578644"/>
                      <a:pt x="563404" y="576739"/>
                      <a:pt x="563404" y="575786"/>
                    </a:cubicBezTo>
                    <a:cubicBezTo>
                      <a:pt x="563404" y="575786"/>
                      <a:pt x="564356" y="575786"/>
                      <a:pt x="564356" y="575786"/>
                    </a:cubicBezTo>
                    <a:cubicBezTo>
                      <a:pt x="567214" y="575786"/>
                      <a:pt x="570071" y="574834"/>
                      <a:pt x="572929" y="573881"/>
                    </a:cubicBezTo>
                    <a:cubicBezTo>
                      <a:pt x="571024" y="577691"/>
                      <a:pt x="569119" y="581501"/>
                      <a:pt x="569119" y="585311"/>
                    </a:cubicBezTo>
                    <a:cubicBezTo>
                      <a:pt x="569119" y="597694"/>
                      <a:pt x="578644" y="607219"/>
                      <a:pt x="591026" y="607219"/>
                    </a:cubicBezTo>
                    <a:cubicBezTo>
                      <a:pt x="603409" y="607219"/>
                      <a:pt x="612934" y="597694"/>
                      <a:pt x="612934" y="585311"/>
                    </a:cubicBezTo>
                    <a:cubicBezTo>
                      <a:pt x="612934" y="572929"/>
                      <a:pt x="603409" y="563404"/>
                      <a:pt x="591026" y="563404"/>
                    </a:cubicBezTo>
                    <a:cubicBezTo>
                      <a:pt x="586264" y="563404"/>
                      <a:pt x="582454" y="564356"/>
                      <a:pt x="579596" y="567214"/>
                    </a:cubicBezTo>
                    <a:cubicBezTo>
                      <a:pt x="580549" y="564356"/>
                      <a:pt x="581501" y="561499"/>
                      <a:pt x="581501" y="558641"/>
                    </a:cubicBezTo>
                    <a:cubicBezTo>
                      <a:pt x="581501" y="549116"/>
                      <a:pt x="573881" y="541496"/>
                      <a:pt x="564356" y="541496"/>
                    </a:cubicBezTo>
                    <a:cubicBezTo>
                      <a:pt x="554831" y="541496"/>
                      <a:pt x="547211" y="549116"/>
                      <a:pt x="547211" y="558641"/>
                    </a:cubicBezTo>
                    <a:cubicBezTo>
                      <a:pt x="547211" y="559594"/>
                      <a:pt x="547211" y="559594"/>
                      <a:pt x="547211" y="560546"/>
                    </a:cubicBezTo>
                    <a:cubicBezTo>
                      <a:pt x="546259" y="560546"/>
                      <a:pt x="545306" y="560546"/>
                      <a:pt x="543401" y="560546"/>
                    </a:cubicBezTo>
                    <a:cubicBezTo>
                      <a:pt x="537686" y="560546"/>
                      <a:pt x="531971" y="563404"/>
                      <a:pt x="528161" y="567214"/>
                    </a:cubicBezTo>
                    <a:cubicBezTo>
                      <a:pt x="527209" y="567214"/>
                      <a:pt x="527209" y="568166"/>
                      <a:pt x="526256" y="568166"/>
                    </a:cubicBezTo>
                    <a:cubicBezTo>
                      <a:pt x="526256" y="567214"/>
                      <a:pt x="526256" y="567214"/>
                      <a:pt x="526256" y="566261"/>
                    </a:cubicBezTo>
                    <a:cubicBezTo>
                      <a:pt x="526256" y="556736"/>
                      <a:pt x="518636" y="548164"/>
                      <a:pt x="508159" y="548164"/>
                    </a:cubicBezTo>
                    <a:cubicBezTo>
                      <a:pt x="498634" y="548164"/>
                      <a:pt x="490061" y="555784"/>
                      <a:pt x="490061" y="566261"/>
                    </a:cubicBezTo>
                    <a:cubicBezTo>
                      <a:pt x="490061" y="575786"/>
                      <a:pt x="497681" y="584359"/>
                      <a:pt x="508159" y="584359"/>
                    </a:cubicBezTo>
                    <a:cubicBezTo>
                      <a:pt x="510064" y="584359"/>
                      <a:pt x="511969" y="584359"/>
                      <a:pt x="513874" y="583406"/>
                    </a:cubicBezTo>
                    <a:cubicBezTo>
                      <a:pt x="513874" y="585311"/>
                      <a:pt x="512921" y="587216"/>
                      <a:pt x="512921" y="588169"/>
                    </a:cubicBezTo>
                    <a:cubicBezTo>
                      <a:pt x="512921" y="591979"/>
                      <a:pt x="513874" y="595789"/>
                      <a:pt x="515779" y="599599"/>
                    </a:cubicBezTo>
                    <a:cubicBezTo>
                      <a:pt x="514826" y="599599"/>
                      <a:pt x="512921" y="599599"/>
                      <a:pt x="511969" y="599599"/>
                    </a:cubicBezTo>
                    <a:cubicBezTo>
                      <a:pt x="510064" y="599599"/>
                      <a:pt x="508159" y="599599"/>
                      <a:pt x="506254" y="600551"/>
                    </a:cubicBezTo>
                    <a:cubicBezTo>
                      <a:pt x="504349" y="596741"/>
                      <a:pt x="501491" y="594836"/>
                      <a:pt x="497681" y="594836"/>
                    </a:cubicBezTo>
                    <a:cubicBezTo>
                      <a:pt x="492919" y="594836"/>
                      <a:pt x="490061" y="597694"/>
                      <a:pt x="489109" y="602456"/>
                    </a:cubicBezTo>
                    <a:cubicBezTo>
                      <a:pt x="488156" y="602456"/>
                      <a:pt x="487204" y="602456"/>
                      <a:pt x="487204" y="603409"/>
                    </a:cubicBezTo>
                    <a:cubicBezTo>
                      <a:pt x="483394" y="601504"/>
                      <a:pt x="479584" y="599599"/>
                      <a:pt x="475774" y="599599"/>
                    </a:cubicBezTo>
                    <a:cubicBezTo>
                      <a:pt x="464344" y="599599"/>
                      <a:pt x="454819" y="609124"/>
                      <a:pt x="454819" y="620554"/>
                    </a:cubicBezTo>
                    <a:cubicBezTo>
                      <a:pt x="454819" y="622459"/>
                      <a:pt x="454819" y="624364"/>
                      <a:pt x="455771" y="625316"/>
                    </a:cubicBezTo>
                    <a:cubicBezTo>
                      <a:pt x="452914" y="626269"/>
                      <a:pt x="450056" y="630079"/>
                      <a:pt x="450056" y="633889"/>
                    </a:cubicBezTo>
                    <a:cubicBezTo>
                      <a:pt x="450056" y="638651"/>
                      <a:pt x="453866" y="643414"/>
                      <a:pt x="459581" y="643414"/>
                    </a:cubicBezTo>
                    <a:cubicBezTo>
                      <a:pt x="459581" y="656749"/>
                      <a:pt x="471011" y="668179"/>
                      <a:pt x="484346" y="668179"/>
                    </a:cubicBezTo>
                    <a:cubicBezTo>
                      <a:pt x="490061" y="668179"/>
                      <a:pt x="494824" y="666274"/>
                      <a:pt x="498634" y="663416"/>
                    </a:cubicBezTo>
                    <a:cubicBezTo>
                      <a:pt x="500539" y="663416"/>
                      <a:pt x="501491" y="663416"/>
                      <a:pt x="503396" y="662464"/>
                    </a:cubicBezTo>
                    <a:cubicBezTo>
                      <a:pt x="505301" y="663416"/>
                      <a:pt x="508159" y="663416"/>
                      <a:pt x="511016" y="664369"/>
                    </a:cubicBezTo>
                    <a:cubicBezTo>
                      <a:pt x="511016" y="665321"/>
                      <a:pt x="511969" y="666274"/>
                      <a:pt x="511969" y="667226"/>
                    </a:cubicBezTo>
                    <a:cubicBezTo>
                      <a:pt x="511969" y="667226"/>
                      <a:pt x="511969" y="668179"/>
                      <a:pt x="511969" y="668179"/>
                    </a:cubicBezTo>
                    <a:cubicBezTo>
                      <a:pt x="511969" y="671989"/>
                      <a:pt x="512921" y="674846"/>
                      <a:pt x="513874" y="677704"/>
                    </a:cubicBezTo>
                    <a:cubicBezTo>
                      <a:pt x="512921" y="677704"/>
                      <a:pt x="512921" y="677704"/>
                      <a:pt x="511969" y="678656"/>
                    </a:cubicBezTo>
                    <a:cubicBezTo>
                      <a:pt x="509111" y="673894"/>
                      <a:pt x="504349" y="671036"/>
                      <a:pt x="498634" y="671036"/>
                    </a:cubicBezTo>
                    <a:cubicBezTo>
                      <a:pt x="493871" y="671036"/>
                      <a:pt x="490061" y="672941"/>
                      <a:pt x="487204" y="675799"/>
                    </a:cubicBezTo>
                    <a:cubicBezTo>
                      <a:pt x="485299" y="674846"/>
                      <a:pt x="483394" y="673894"/>
                      <a:pt x="481489" y="673894"/>
                    </a:cubicBezTo>
                    <a:cubicBezTo>
                      <a:pt x="474821" y="673894"/>
                      <a:pt x="470059" y="678656"/>
                      <a:pt x="470059" y="685324"/>
                    </a:cubicBezTo>
                    <a:cubicBezTo>
                      <a:pt x="470059" y="691991"/>
                      <a:pt x="474821" y="696754"/>
                      <a:pt x="481489" y="696754"/>
                    </a:cubicBezTo>
                    <a:cubicBezTo>
                      <a:pt x="482441" y="696754"/>
                      <a:pt x="483394" y="696754"/>
                      <a:pt x="484346" y="695801"/>
                    </a:cubicBezTo>
                    <a:cubicBezTo>
                      <a:pt x="485299" y="697706"/>
                      <a:pt x="486251" y="698659"/>
                      <a:pt x="488156" y="700564"/>
                    </a:cubicBezTo>
                    <a:cubicBezTo>
                      <a:pt x="487204" y="704374"/>
                      <a:pt x="486251" y="708184"/>
                      <a:pt x="486251" y="712946"/>
                    </a:cubicBezTo>
                    <a:cubicBezTo>
                      <a:pt x="486251" y="713899"/>
                      <a:pt x="486251" y="714851"/>
                      <a:pt x="486251" y="715804"/>
                    </a:cubicBezTo>
                    <a:cubicBezTo>
                      <a:pt x="480536" y="707231"/>
                      <a:pt x="471011" y="701516"/>
                      <a:pt x="460534" y="701516"/>
                    </a:cubicBezTo>
                    <a:cubicBezTo>
                      <a:pt x="450056" y="701516"/>
                      <a:pt x="441484" y="706279"/>
                      <a:pt x="435769" y="714851"/>
                    </a:cubicBezTo>
                    <a:cubicBezTo>
                      <a:pt x="432911" y="712946"/>
                      <a:pt x="429101" y="711994"/>
                      <a:pt x="426244" y="711041"/>
                    </a:cubicBezTo>
                    <a:cubicBezTo>
                      <a:pt x="429101" y="708184"/>
                      <a:pt x="431006" y="705326"/>
                      <a:pt x="432911" y="701516"/>
                    </a:cubicBezTo>
                    <a:cubicBezTo>
                      <a:pt x="435769" y="698659"/>
                      <a:pt x="437674" y="695801"/>
                      <a:pt x="437674" y="691039"/>
                    </a:cubicBezTo>
                    <a:cubicBezTo>
                      <a:pt x="437674" y="686276"/>
                      <a:pt x="434816" y="681514"/>
                      <a:pt x="431006" y="679609"/>
                    </a:cubicBezTo>
                    <a:cubicBezTo>
                      <a:pt x="426244" y="672941"/>
                      <a:pt x="418624" y="668179"/>
                      <a:pt x="410051" y="668179"/>
                    </a:cubicBezTo>
                    <a:cubicBezTo>
                      <a:pt x="408146" y="668179"/>
                      <a:pt x="406241" y="668179"/>
                      <a:pt x="404336" y="669131"/>
                    </a:cubicBezTo>
                    <a:cubicBezTo>
                      <a:pt x="403384" y="666274"/>
                      <a:pt x="402431" y="663416"/>
                      <a:pt x="401479" y="661511"/>
                    </a:cubicBezTo>
                    <a:cubicBezTo>
                      <a:pt x="404336" y="657701"/>
                      <a:pt x="407194" y="653891"/>
                      <a:pt x="409099" y="650081"/>
                    </a:cubicBezTo>
                    <a:cubicBezTo>
                      <a:pt x="410051" y="649129"/>
                      <a:pt x="410051" y="648176"/>
                      <a:pt x="410051" y="647224"/>
                    </a:cubicBezTo>
                    <a:cubicBezTo>
                      <a:pt x="410051" y="647224"/>
                      <a:pt x="410051" y="647224"/>
                      <a:pt x="410051" y="647224"/>
                    </a:cubicBezTo>
                    <a:cubicBezTo>
                      <a:pt x="411004" y="643414"/>
                      <a:pt x="411956" y="638651"/>
                      <a:pt x="411956" y="634841"/>
                    </a:cubicBezTo>
                    <a:cubicBezTo>
                      <a:pt x="411956" y="611981"/>
                      <a:pt x="392906" y="592931"/>
                      <a:pt x="370046" y="592931"/>
                    </a:cubicBezTo>
                    <a:cubicBezTo>
                      <a:pt x="366236" y="592931"/>
                      <a:pt x="363379" y="593884"/>
                      <a:pt x="360521" y="593884"/>
                    </a:cubicBezTo>
                    <a:cubicBezTo>
                      <a:pt x="361474" y="591979"/>
                      <a:pt x="362426" y="590074"/>
                      <a:pt x="362426" y="588169"/>
                    </a:cubicBezTo>
                    <a:cubicBezTo>
                      <a:pt x="362426" y="581501"/>
                      <a:pt x="356711" y="576739"/>
                      <a:pt x="350996" y="576739"/>
                    </a:cubicBezTo>
                    <a:cubicBezTo>
                      <a:pt x="347186" y="576739"/>
                      <a:pt x="344329" y="578644"/>
                      <a:pt x="342424" y="580549"/>
                    </a:cubicBezTo>
                    <a:cubicBezTo>
                      <a:pt x="340519" y="579596"/>
                      <a:pt x="338614" y="578644"/>
                      <a:pt x="335756" y="578644"/>
                    </a:cubicBezTo>
                    <a:cubicBezTo>
                      <a:pt x="329089" y="578644"/>
                      <a:pt x="324326" y="583406"/>
                      <a:pt x="324326" y="590074"/>
                    </a:cubicBezTo>
                    <a:cubicBezTo>
                      <a:pt x="324326" y="596741"/>
                      <a:pt x="329089" y="601504"/>
                      <a:pt x="335756" y="601504"/>
                    </a:cubicBezTo>
                    <a:cubicBezTo>
                      <a:pt x="339566" y="601504"/>
                      <a:pt x="342424" y="599599"/>
                      <a:pt x="344329" y="597694"/>
                    </a:cubicBezTo>
                    <a:cubicBezTo>
                      <a:pt x="345281" y="598646"/>
                      <a:pt x="346234" y="598646"/>
                      <a:pt x="348139" y="599599"/>
                    </a:cubicBezTo>
                    <a:cubicBezTo>
                      <a:pt x="331946" y="597694"/>
                      <a:pt x="324326" y="611029"/>
                      <a:pt x="324326" y="625316"/>
                    </a:cubicBezTo>
                    <a:cubicBezTo>
                      <a:pt x="324326" y="626269"/>
                      <a:pt x="324326" y="626269"/>
                      <a:pt x="324326" y="627221"/>
                    </a:cubicBezTo>
                    <a:cubicBezTo>
                      <a:pt x="321469" y="629126"/>
                      <a:pt x="318611" y="631031"/>
                      <a:pt x="316706" y="633889"/>
                    </a:cubicBezTo>
                    <a:cubicBezTo>
                      <a:pt x="316706" y="633889"/>
                      <a:pt x="316706" y="633889"/>
                      <a:pt x="316706" y="633889"/>
                    </a:cubicBezTo>
                    <a:cubicBezTo>
                      <a:pt x="316706" y="632936"/>
                      <a:pt x="316706" y="631984"/>
                      <a:pt x="316706" y="631031"/>
                    </a:cubicBezTo>
                    <a:cubicBezTo>
                      <a:pt x="316706" y="625316"/>
                      <a:pt x="313849" y="620554"/>
                      <a:pt x="310039" y="616744"/>
                    </a:cubicBezTo>
                    <a:cubicBezTo>
                      <a:pt x="310039" y="609124"/>
                      <a:pt x="303371" y="602456"/>
                      <a:pt x="294799" y="602456"/>
                    </a:cubicBezTo>
                    <a:cubicBezTo>
                      <a:pt x="286226" y="602456"/>
                      <a:pt x="279559" y="609124"/>
                      <a:pt x="279559" y="617696"/>
                    </a:cubicBezTo>
                    <a:cubicBezTo>
                      <a:pt x="279559" y="619601"/>
                      <a:pt x="280511" y="621506"/>
                      <a:pt x="280511" y="623411"/>
                    </a:cubicBezTo>
                    <a:cubicBezTo>
                      <a:pt x="279559" y="625316"/>
                      <a:pt x="278606" y="628174"/>
                      <a:pt x="278606" y="631031"/>
                    </a:cubicBezTo>
                    <a:cubicBezTo>
                      <a:pt x="278606" y="641509"/>
                      <a:pt x="287179" y="650081"/>
                      <a:pt x="297656" y="650081"/>
                    </a:cubicBezTo>
                    <a:cubicBezTo>
                      <a:pt x="302419" y="650081"/>
                      <a:pt x="306229" y="648176"/>
                      <a:pt x="310039" y="645319"/>
                    </a:cubicBezTo>
                    <a:cubicBezTo>
                      <a:pt x="310039" y="645319"/>
                      <a:pt x="310039" y="645319"/>
                      <a:pt x="310991" y="645319"/>
                    </a:cubicBezTo>
                    <a:cubicBezTo>
                      <a:pt x="310039" y="648176"/>
                      <a:pt x="310039" y="650081"/>
                      <a:pt x="310039" y="652939"/>
                    </a:cubicBezTo>
                    <a:cubicBezTo>
                      <a:pt x="310039" y="657701"/>
                      <a:pt x="310991" y="662464"/>
                      <a:pt x="312896" y="666274"/>
                    </a:cubicBezTo>
                    <a:cubicBezTo>
                      <a:pt x="310991" y="666274"/>
                      <a:pt x="310039" y="665321"/>
                      <a:pt x="308134" y="665321"/>
                    </a:cubicBezTo>
                    <a:cubicBezTo>
                      <a:pt x="306229" y="665321"/>
                      <a:pt x="305276" y="665321"/>
                      <a:pt x="304324" y="666274"/>
                    </a:cubicBezTo>
                    <a:cubicBezTo>
                      <a:pt x="304324" y="665321"/>
                      <a:pt x="304324" y="665321"/>
                      <a:pt x="304324" y="664369"/>
                    </a:cubicBezTo>
                    <a:cubicBezTo>
                      <a:pt x="304324" y="656749"/>
                      <a:pt x="297656" y="650081"/>
                      <a:pt x="290036" y="650081"/>
                    </a:cubicBezTo>
                    <a:cubicBezTo>
                      <a:pt x="282416" y="650081"/>
                      <a:pt x="275749" y="656749"/>
                      <a:pt x="275749" y="664369"/>
                    </a:cubicBezTo>
                    <a:cubicBezTo>
                      <a:pt x="275749" y="671989"/>
                      <a:pt x="282416" y="678656"/>
                      <a:pt x="290036" y="678656"/>
                    </a:cubicBezTo>
                    <a:cubicBezTo>
                      <a:pt x="289084" y="680561"/>
                      <a:pt x="289084" y="683419"/>
                      <a:pt x="289084" y="685324"/>
                    </a:cubicBezTo>
                    <a:cubicBezTo>
                      <a:pt x="289084" y="696754"/>
                      <a:pt x="297656" y="705326"/>
                      <a:pt x="309086" y="705326"/>
                    </a:cubicBezTo>
                    <a:cubicBezTo>
                      <a:pt x="320516" y="705326"/>
                      <a:pt x="329089" y="696754"/>
                      <a:pt x="329089" y="685324"/>
                    </a:cubicBezTo>
                    <a:cubicBezTo>
                      <a:pt x="329089" y="683419"/>
                      <a:pt x="329089" y="681514"/>
                      <a:pt x="328136" y="679609"/>
                    </a:cubicBezTo>
                    <a:cubicBezTo>
                      <a:pt x="330994" y="680561"/>
                      <a:pt x="333851" y="681514"/>
                      <a:pt x="337661" y="682466"/>
                    </a:cubicBezTo>
                    <a:cubicBezTo>
                      <a:pt x="338614" y="685324"/>
                      <a:pt x="340519" y="688181"/>
                      <a:pt x="342424" y="690086"/>
                    </a:cubicBezTo>
                    <a:cubicBezTo>
                      <a:pt x="342424" y="692944"/>
                      <a:pt x="343376" y="695801"/>
                      <a:pt x="345281" y="698659"/>
                    </a:cubicBezTo>
                    <a:cubicBezTo>
                      <a:pt x="345281" y="698659"/>
                      <a:pt x="344329" y="698659"/>
                      <a:pt x="344329" y="698659"/>
                    </a:cubicBezTo>
                    <a:cubicBezTo>
                      <a:pt x="335756" y="698659"/>
                      <a:pt x="329089" y="705326"/>
                      <a:pt x="329089" y="713899"/>
                    </a:cubicBezTo>
                    <a:cubicBezTo>
                      <a:pt x="329089" y="714851"/>
                      <a:pt x="329089" y="714851"/>
                      <a:pt x="329089" y="715804"/>
                    </a:cubicBezTo>
                    <a:cubicBezTo>
                      <a:pt x="328136" y="716756"/>
                      <a:pt x="328136" y="717709"/>
                      <a:pt x="327184" y="719614"/>
                    </a:cubicBezTo>
                    <a:cubicBezTo>
                      <a:pt x="324326" y="716756"/>
                      <a:pt x="320516" y="715804"/>
                      <a:pt x="316706" y="715804"/>
                    </a:cubicBezTo>
                    <a:cubicBezTo>
                      <a:pt x="308134" y="715804"/>
                      <a:pt x="300514" y="722471"/>
                      <a:pt x="300514" y="731996"/>
                    </a:cubicBezTo>
                    <a:cubicBezTo>
                      <a:pt x="300514" y="740569"/>
                      <a:pt x="307181" y="748189"/>
                      <a:pt x="316706" y="748189"/>
                    </a:cubicBezTo>
                    <a:cubicBezTo>
                      <a:pt x="321469" y="748189"/>
                      <a:pt x="325279" y="746284"/>
                      <a:pt x="328136" y="743426"/>
                    </a:cubicBezTo>
                    <a:cubicBezTo>
                      <a:pt x="330041" y="746284"/>
                      <a:pt x="331946" y="748189"/>
                      <a:pt x="333851" y="750094"/>
                    </a:cubicBezTo>
                    <a:cubicBezTo>
                      <a:pt x="333851" y="750094"/>
                      <a:pt x="333851" y="750094"/>
                      <a:pt x="333851" y="750094"/>
                    </a:cubicBezTo>
                    <a:cubicBezTo>
                      <a:pt x="328136" y="750094"/>
                      <a:pt x="324326" y="754856"/>
                      <a:pt x="324326" y="759619"/>
                    </a:cubicBezTo>
                    <a:cubicBezTo>
                      <a:pt x="324326" y="764381"/>
                      <a:pt x="329089" y="769144"/>
                      <a:pt x="333851" y="769144"/>
                    </a:cubicBezTo>
                    <a:cubicBezTo>
                      <a:pt x="336709" y="769144"/>
                      <a:pt x="339566" y="767239"/>
                      <a:pt x="341471" y="765334"/>
                    </a:cubicBezTo>
                    <a:cubicBezTo>
                      <a:pt x="340519" y="768191"/>
                      <a:pt x="339566" y="772001"/>
                      <a:pt x="339566" y="774859"/>
                    </a:cubicBezTo>
                    <a:cubicBezTo>
                      <a:pt x="339566" y="779621"/>
                      <a:pt x="340519" y="783431"/>
                      <a:pt x="342424" y="788194"/>
                    </a:cubicBezTo>
                    <a:cubicBezTo>
                      <a:pt x="338614" y="789146"/>
                      <a:pt x="334804" y="792004"/>
                      <a:pt x="332899" y="794861"/>
                    </a:cubicBezTo>
                    <a:cubicBezTo>
                      <a:pt x="332899" y="793909"/>
                      <a:pt x="332899" y="793909"/>
                      <a:pt x="332899" y="792956"/>
                    </a:cubicBezTo>
                    <a:cubicBezTo>
                      <a:pt x="332899" y="782479"/>
                      <a:pt x="324326" y="772954"/>
                      <a:pt x="313849" y="772954"/>
                    </a:cubicBezTo>
                    <a:cubicBezTo>
                      <a:pt x="312896" y="772001"/>
                      <a:pt x="310991" y="772001"/>
                      <a:pt x="309086" y="772001"/>
                    </a:cubicBezTo>
                    <a:cubicBezTo>
                      <a:pt x="305276" y="772001"/>
                      <a:pt x="301466" y="774859"/>
                      <a:pt x="299561" y="777716"/>
                    </a:cubicBezTo>
                    <a:cubicBezTo>
                      <a:pt x="294799" y="781526"/>
                      <a:pt x="292894" y="787241"/>
                      <a:pt x="292894" y="792956"/>
                    </a:cubicBezTo>
                    <a:cubicBezTo>
                      <a:pt x="292894" y="804386"/>
                      <a:pt x="302419" y="812959"/>
                      <a:pt x="312896" y="812959"/>
                    </a:cubicBezTo>
                    <a:cubicBezTo>
                      <a:pt x="318611" y="812959"/>
                      <a:pt x="324326" y="810101"/>
                      <a:pt x="328136" y="806291"/>
                    </a:cubicBezTo>
                    <a:cubicBezTo>
                      <a:pt x="328136" y="807244"/>
                      <a:pt x="328136" y="807244"/>
                      <a:pt x="328136" y="808196"/>
                    </a:cubicBezTo>
                    <a:cubicBezTo>
                      <a:pt x="328136" y="812959"/>
                      <a:pt x="330041" y="816769"/>
                      <a:pt x="331946" y="820579"/>
                    </a:cubicBezTo>
                    <a:cubicBezTo>
                      <a:pt x="321469" y="824389"/>
                      <a:pt x="314801" y="832961"/>
                      <a:pt x="314801" y="844391"/>
                    </a:cubicBezTo>
                    <a:cubicBezTo>
                      <a:pt x="314801" y="858679"/>
                      <a:pt x="326231" y="870109"/>
                      <a:pt x="340519" y="870109"/>
                    </a:cubicBezTo>
                    <a:cubicBezTo>
                      <a:pt x="344329" y="870109"/>
                      <a:pt x="348139" y="869156"/>
                      <a:pt x="351949" y="867251"/>
                    </a:cubicBezTo>
                    <a:cubicBezTo>
                      <a:pt x="352901" y="867251"/>
                      <a:pt x="352901" y="867251"/>
                      <a:pt x="353854" y="867251"/>
                    </a:cubicBezTo>
                    <a:cubicBezTo>
                      <a:pt x="353854" y="868204"/>
                      <a:pt x="352901" y="870109"/>
                      <a:pt x="352901" y="871061"/>
                    </a:cubicBezTo>
                    <a:cubicBezTo>
                      <a:pt x="352901" y="878681"/>
                      <a:pt x="359569" y="885349"/>
                      <a:pt x="367189" y="885349"/>
                    </a:cubicBezTo>
                    <a:cubicBezTo>
                      <a:pt x="367189" y="885349"/>
                      <a:pt x="368141" y="885349"/>
                      <a:pt x="368141" y="885349"/>
                    </a:cubicBezTo>
                    <a:cubicBezTo>
                      <a:pt x="369094" y="887254"/>
                      <a:pt x="370046" y="888206"/>
                      <a:pt x="371951" y="890111"/>
                    </a:cubicBezTo>
                    <a:cubicBezTo>
                      <a:pt x="371951" y="891064"/>
                      <a:pt x="372904" y="891064"/>
                      <a:pt x="372904" y="892016"/>
                    </a:cubicBezTo>
                    <a:cubicBezTo>
                      <a:pt x="370999" y="891064"/>
                      <a:pt x="369094" y="890111"/>
                      <a:pt x="367189" y="890111"/>
                    </a:cubicBezTo>
                    <a:cubicBezTo>
                      <a:pt x="362426" y="890111"/>
                      <a:pt x="358616" y="893921"/>
                      <a:pt x="358616" y="898684"/>
                    </a:cubicBezTo>
                    <a:cubicBezTo>
                      <a:pt x="358616" y="903446"/>
                      <a:pt x="362426" y="907256"/>
                      <a:pt x="367189" y="907256"/>
                    </a:cubicBezTo>
                    <a:cubicBezTo>
                      <a:pt x="371951" y="907256"/>
                      <a:pt x="375761" y="903446"/>
                      <a:pt x="375761" y="898684"/>
                    </a:cubicBezTo>
                    <a:cubicBezTo>
                      <a:pt x="375761" y="896779"/>
                      <a:pt x="374809" y="894874"/>
                      <a:pt x="373856" y="892969"/>
                    </a:cubicBezTo>
                    <a:cubicBezTo>
                      <a:pt x="376714" y="896779"/>
                      <a:pt x="381476" y="899636"/>
                      <a:pt x="386239" y="899636"/>
                    </a:cubicBezTo>
                    <a:cubicBezTo>
                      <a:pt x="386239" y="899636"/>
                      <a:pt x="386239" y="899636"/>
                      <a:pt x="386239" y="899636"/>
                    </a:cubicBezTo>
                    <a:cubicBezTo>
                      <a:pt x="391954" y="912019"/>
                      <a:pt x="404336" y="920591"/>
                      <a:pt x="417671" y="920591"/>
                    </a:cubicBezTo>
                    <a:cubicBezTo>
                      <a:pt x="417671" y="920591"/>
                      <a:pt x="417671" y="920591"/>
                      <a:pt x="417671" y="920591"/>
                    </a:cubicBezTo>
                    <a:cubicBezTo>
                      <a:pt x="418624" y="923449"/>
                      <a:pt x="421481" y="926306"/>
                      <a:pt x="425291" y="926306"/>
                    </a:cubicBezTo>
                    <a:cubicBezTo>
                      <a:pt x="428149" y="926306"/>
                      <a:pt x="430054" y="925354"/>
                      <a:pt x="431006" y="923449"/>
                    </a:cubicBezTo>
                    <a:cubicBezTo>
                      <a:pt x="432911" y="924401"/>
                      <a:pt x="433864" y="924401"/>
                      <a:pt x="435769" y="924401"/>
                    </a:cubicBezTo>
                    <a:cubicBezTo>
                      <a:pt x="440531" y="924401"/>
                      <a:pt x="445294" y="921544"/>
                      <a:pt x="447199" y="916781"/>
                    </a:cubicBezTo>
                    <a:cubicBezTo>
                      <a:pt x="448151" y="916781"/>
                      <a:pt x="449104" y="917734"/>
                      <a:pt x="450056" y="917734"/>
                    </a:cubicBezTo>
                    <a:cubicBezTo>
                      <a:pt x="450056" y="918686"/>
                      <a:pt x="449104" y="920591"/>
                      <a:pt x="449104" y="922496"/>
                    </a:cubicBezTo>
                    <a:cubicBezTo>
                      <a:pt x="449104" y="928211"/>
                      <a:pt x="451009" y="932974"/>
                      <a:pt x="454819" y="935831"/>
                    </a:cubicBezTo>
                    <a:cubicBezTo>
                      <a:pt x="454819" y="935831"/>
                      <a:pt x="454819" y="935831"/>
                      <a:pt x="454819" y="935831"/>
                    </a:cubicBezTo>
                    <a:cubicBezTo>
                      <a:pt x="452914" y="935831"/>
                      <a:pt x="451009" y="935831"/>
                      <a:pt x="449104" y="936784"/>
                    </a:cubicBezTo>
                    <a:cubicBezTo>
                      <a:pt x="446246" y="935831"/>
                      <a:pt x="442436" y="934879"/>
                      <a:pt x="438626" y="934879"/>
                    </a:cubicBezTo>
                    <a:cubicBezTo>
                      <a:pt x="430054" y="934879"/>
                      <a:pt x="422434" y="937736"/>
                      <a:pt x="415766" y="942499"/>
                    </a:cubicBezTo>
                    <a:cubicBezTo>
                      <a:pt x="415766" y="941546"/>
                      <a:pt x="415766" y="940594"/>
                      <a:pt x="415766" y="939641"/>
                    </a:cubicBezTo>
                    <a:cubicBezTo>
                      <a:pt x="415766" y="932021"/>
                      <a:pt x="410051" y="925354"/>
                      <a:pt x="401479" y="925354"/>
                    </a:cubicBezTo>
                    <a:cubicBezTo>
                      <a:pt x="393859" y="925354"/>
                      <a:pt x="387191" y="932021"/>
                      <a:pt x="387191" y="939641"/>
                    </a:cubicBezTo>
                    <a:cubicBezTo>
                      <a:pt x="387191" y="947261"/>
                      <a:pt x="393859" y="953929"/>
                      <a:pt x="401479" y="953929"/>
                    </a:cubicBezTo>
                    <a:cubicBezTo>
                      <a:pt x="402431" y="953929"/>
                      <a:pt x="403384" y="953929"/>
                      <a:pt x="405289" y="953929"/>
                    </a:cubicBezTo>
                    <a:cubicBezTo>
                      <a:pt x="401479" y="959644"/>
                      <a:pt x="399574" y="966311"/>
                      <a:pt x="399574" y="973931"/>
                    </a:cubicBezTo>
                    <a:cubicBezTo>
                      <a:pt x="397669" y="973931"/>
                      <a:pt x="395764" y="972979"/>
                      <a:pt x="392906" y="972979"/>
                    </a:cubicBezTo>
                    <a:cubicBezTo>
                      <a:pt x="374809" y="972979"/>
                      <a:pt x="359569" y="988219"/>
                      <a:pt x="359569" y="1006316"/>
                    </a:cubicBezTo>
                    <a:cubicBezTo>
                      <a:pt x="359569" y="1024414"/>
                      <a:pt x="374809" y="1039654"/>
                      <a:pt x="392906" y="1039654"/>
                    </a:cubicBezTo>
                    <a:cubicBezTo>
                      <a:pt x="396716" y="1039654"/>
                      <a:pt x="400526" y="1038701"/>
                      <a:pt x="404336" y="1037749"/>
                    </a:cubicBezTo>
                    <a:cubicBezTo>
                      <a:pt x="405289" y="1038701"/>
                      <a:pt x="407194" y="1038701"/>
                      <a:pt x="409099" y="1038701"/>
                    </a:cubicBezTo>
                    <a:cubicBezTo>
                      <a:pt x="414814" y="1038701"/>
                      <a:pt x="418624" y="1034891"/>
                      <a:pt x="418624" y="1029176"/>
                    </a:cubicBezTo>
                    <a:cubicBezTo>
                      <a:pt x="418624" y="1029176"/>
                      <a:pt x="418624" y="1028224"/>
                      <a:pt x="418624" y="1028224"/>
                    </a:cubicBezTo>
                    <a:cubicBezTo>
                      <a:pt x="419576" y="1027271"/>
                      <a:pt x="420529" y="1025366"/>
                      <a:pt x="421481" y="1024414"/>
                    </a:cubicBezTo>
                    <a:cubicBezTo>
                      <a:pt x="422434" y="1025366"/>
                      <a:pt x="423386" y="1025366"/>
                      <a:pt x="424339" y="1026319"/>
                    </a:cubicBezTo>
                    <a:cubicBezTo>
                      <a:pt x="426244" y="1030129"/>
                      <a:pt x="429101" y="1033939"/>
                      <a:pt x="432911" y="1035844"/>
                    </a:cubicBezTo>
                    <a:cubicBezTo>
                      <a:pt x="431006" y="1036796"/>
                      <a:pt x="429101" y="1039654"/>
                      <a:pt x="429101" y="1042511"/>
                    </a:cubicBezTo>
                    <a:cubicBezTo>
                      <a:pt x="429101" y="1046321"/>
                      <a:pt x="431959" y="1050131"/>
                      <a:pt x="436721" y="1050131"/>
                    </a:cubicBezTo>
                    <a:cubicBezTo>
                      <a:pt x="440531" y="1050131"/>
                      <a:pt x="444341" y="1047274"/>
                      <a:pt x="444341" y="1042511"/>
                    </a:cubicBezTo>
                    <a:cubicBezTo>
                      <a:pt x="444341" y="1040606"/>
                      <a:pt x="443389" y="1038701"/>
                      <a:pt x="442436" y="1037749"/>
                    </a:cubicBezTo>
                    <a:cubicBezTo>
                      <a:pt x="444341" y="1037749"/>
                      <a:pt x="446246" y="1036796"/>
                      <a:pt x="447199" y="1036796"/>
                    </a:cubicBezTo>
                    <a:cubicBezTo>
                      <a:pt x="449104" y="1038701"/>
                      <a:pt x="451009" y="1040606"/>
                      <a:pt x="452914" y="1042511"/>
                    </a:cubicBezTo>
                    <a:cubicBezTo>
                      <a:pt x="451009" y="1044416"/>
                      <a:pt x="449104" y="1046321"/>
                      <a:pt x="447199" y="1048226"/>
                    </a:cubicBezTo>
                    <a:cubicBezTo>
                      <a:pt x="447199" y="1048226"/>
                      <a:pt x="447199" y="1048226"/>
                      <a:pt x="447199" y="1048226"/>
                    </a:cubicBezTo>
                    <a:cubicBezTo>
                      <a:pt x="434816" y="1048226"/>
                      <a:pt x="424339" y="1058704"/>
                      <a:pt x="424339" y="1071086"/>
                    </a:cubicBezTo>
                    <a:cubicBezTo>
                      <a:pt x="424339" y="1072991"/>
                      <a:pt x="424339" y="1074896"/>
                      <a:pt x="425291" y="1076801"/>
                    </a:cubicBezTo>
                    <a:cubicBezTo>
                      <a:pt x="421481" y="1073944"/>
                      <a:pt x="416719" y="1072991"/>
                      <a:pt x="412909" y="1072991"/>
                    </a:cubicBezTo>
                    <a:cubicBezTo>
                      <a:pt x="399574" y="1072991"/>
                      <a:pt x="389096" y="1083469"/>
                      <a:pt x="389096" y="1096804"/>
                    </a:cubicBezTo>
                    <a:cubicBezTo>
                      <a:pt x="389096" y="1097756"/>
                      <a:pt x="389096" y="1097756"/>
                      <a:pt x="389096" y="1098709"/>
                    </a:cubicBezTo>
                    <a:cubicBezTo>
                      <a:pt x="389096" y="1098709"/>
                      <a:pt x="389096" y="1098709"/>
                      <a:pt x="389096" y="1098709"/>
                    </a:cubicBezTo>
                    <a:cubicBezTo>
                      <a:pt x="387191" y="1093946"/>
                      <a:pt x="382429" y="1091089"/>
                      <a:pt x="377666" y="1091089"/>
                    </a:cubicBezTo>
                    <a:cubicBezTo>
                      <a:pt x="375761" y="1091089"/>
                      <a:pt x="373856" y="1092041"/>
                      <a:pt x="371951" y="1092994"/>
                    </a:cubicBezTo>
                    <a:cubicBezTo>
                      <a:pt x="373856" y="1090136"/>
                      <a:pt x="374809" y="1086326"/>
                      <a:pt x="374809" y="1082516"/>
                    </a:cubicBezTo>
                    <a:cubicBezTo>
                      <a:pt x="374809" y="1078706"/>
                      <a:pt x="373856" y="1074896"/>
                      <a:pt x="371951" y="1072039"/>
                    </a:cubicBezTo>
                    <a:cubicBezTo>
                      <a:pt x="372904" y="1072039"/>
                      <a:pt x="374809" y="1072991"/>
                      <a:pt x="375761" y="1072991"/>
                    </a:cubicBezTo>
                    <a:cubicBezTo>
                      <a:pt x="382429" y="1072991"/>
                      <a:pt x="388144" y="1067276"/>
                      <a:pt x="388144" y="1060609"/>
                    </a:cubicBezTo>
                    <a:cubicBezTo>
                      <a:pt x="388144" y="1060609"/>
                      <a:pt x="388144" y="1060609"/>
                      <a:pt x="388144" y="1060609"/>
                    </a:cubicBezTo>
                    <a:cubicBezTo>
                      <a:pt x="389096" y="1058704"/>
                      <a:pt x="390049" y="1056799"/>
                      <a:pt x="390049" y="1054894"/>
                    </a:cubicBezTo>
                    <a:cubicBezTo>
                      <a:pt x="390049" y="1050131"/>
                      <a:pt x="386239" y="1046321"/>
                      <a:pt x="381476" y="1046321"/>
                    </a:cubicBezTo>
                    <a:cubicBezTo>
                      <a:pt x="379571" y="1046321"/>
                      <a:pt x="377666" y="1047274"/>
                      <a:pt x="375761" y="1048226"/>
                    </a:cubicBezTo>
                    <a:cubicBezTo>
                      <a:pt x="375761" y="1048226"/>
                      <a:pt x="375761" y="1048226"/>
                      <a:pt x="374809" y="1048226"/>
                    </a:cubicBezTo>
                    <a:cubicBezTo>
                      <a:pt x="368141" y="1048226"/>
                      <a:pt x="362426" y="1053941"/>
                      <a:pt x="362426" y="1060609"/>
                    </a:cubicBezTo>
                    <a:cubicBezTo>
                      <a:pt x="362426" y="1062514"/>
                      <a:pt x="362426" y="1063466"/>
                      <a:pt x="363379" y="1065371"/>
                    </a:cubicBezTo>
                    <a:cubicBezTo>
                      <a:pt x="360521" y="1063466"/>
                      <a:pt x="357664" y="1062514"/>
                      <a:pt x="353854" y="1062514"/>
                    </a:cubicBezTo>
                    <a:cubicBezTo>
                      <a:pt x="342424" y="1062514"/>
                      <a:pt x="333851" y="1072039"/>
                      <a:pt x="333851" y="1082516"/>
                    </a:cubicBezTo>
                    <a:cubicBezTo>
                      <a:pt x="333851" y="1087279"/>
                      <a:pt x="335756" y="1091089"/>
                      <a:pt x="338614" y="1094899"/>
                    </a:cubicBezTo>
                    <a:cubicBezTo>
                      <a:pt x="337661" y="1094899"/>
                      <a:pt x="337661" y="1094899"/>
                      <a:pt x="336709" y="1094899"/>
                    </a:cubicBezTo>
                    <a:cubicBezTo>
                      <a:pt x="330994" y="1094899"/>
                      <a:pt x="327184" y="1099661"/>
                      <a:pt x="327184" y="1104424"/>
                    </a:cubicBezTo>
                    <a:cubicBezTo>
                      <a:pt x="327184" y="1105376"/>
                      <a:pt x="327184" y="1106329"/>
                      <a:pt x="328136" y="1107281"/>
                    </a:cubicBezTo>
                    <a:cubicBezTo>
                      <a:pt x="327184" y="1107281"/>
                      <a:pt x="325279" y="1107281"/>
                      <a:pt x="324326" y="1108234"/>
                    </a:cubicBezTo>
                    <a:cubicBezTo>
                      <a:pt x="324326" y="1108234"/>
                      <a:pt x="324326" y="1108234"/>
                      <a:pt x="324326" y="1108234"/>
                    </a:cubicBezTo>
                    <a:cubicBezTo>
                      <a:pt x="324326" y="1108234"/>
                      <a:pt x="323374" y="1108234"/>
                      <a:pt x="323374" y="1108234"/>
                    </a:cubicBezTo>
                    <a:cubicBezTo>
                      <a:pt x="325279" y="1106329"/>
                      <a:pt x="326231" y="1103471"/>
                      <a:pt x="326231" y="1100614"/>
                    </a:cubicBezTo>
                    <a:cubicBezTo>
                      <a:pt x="326231" y="1092994"/>
                      <a:pt x="319564" y="1086326"/>
                      <a:pt x="311944" y="1086326"/>
                    </a:cubicBezTo>
                    <a:cubicBezTo>
                      <a:pt x="310039" y="1086326"/>
                      <a:pt x="308134" y="1086326"/>
                      <a:pt x="307181" y="1087279"/>
                    </a:cubicBezTo>
                    <a:cubicBezTo>
                      <a:pt x="309086" y="1085374"/>
                      <a:pt x="310039" y="1083469"/>
                      <a:pt x="310991" y="1080611"/>
                    </a:cubicBezTo>
                    <a:cubicBezTo>
                      <a:pt x="311944" y="1080611"/>
                      <a:pt x="311944" y="1080611"/>
                      <a:pt x="312896" y="1080611"/>
                    </a:cubicBezTo>
                    <a:cubicBezTo>
                      <a:pt x="330041" y="1080611"/>
                      <a:pt x="343376" y="1067276"/>
                      <a:pt x="343376" y="1050131"/>
                    </a:cubicBezTo>
                    <a:cubicBezTo>
                      <a:pt x="343376" y="1048226"/>
                      <a:pt x="343376" y="1046321"/>
                      <a:pt x="342424" y="1044416"/>
                    </a:cubicBezTo>
                    <a:cubicBezTo>
                      <a:pt x="347186" y="1042511"/>
                      <a:pt x="350996" y="1037749"/>
                      <a:pt x="350996" y="1032034"/>
                    </a:cubicBezTo>
                    <a:cubicBezTo>
                      <a:pt x="350996" y="1024414"/>
                      <a:pt x="345281" y="1018699"/>
                      <a:pt x="337661" y="1018699"/>
                    </a:cubicBezTo>
                    <a:cubicBezTo>
                      <a:pt x="333851" y="1018699"/>
                      <a:pt x="330041" y="1020604"/>
                      <a:pt x="327184" y="1023461"/>
                    </a:cubicBezTo>
                    <a:cubicBezTo>
                      <a:pt x="325279" y="1022509"/>
                      <a:pt x="324326" y="1021556"/>
                      <a:pt x="322421" y="1021556"/>
                    </a:cubicBezTo>
                    <a:cubicBezTo>
                      <a:pt x="322421" y="1021556"/>
                      <a:pt x="322421" y="1020604"/>
                      <a:pt x="322421" y="1020604"/>
                    </a:cubicBezTo>
                    <a:cubicBezTo>
                      <a:pt x="327184" y="1016794"/>
                      <a:pt x="330041" y="1012031"/>
                      <a:pt x="330041" y="1005364"/>
                    </a:cubicBezTo>
                    <a:cubicBezTo>
                      <a:pt x="330041" y="995839"/>
                      <a:pt x="322421" y="988219"/>
                      <a:pt x="312896" y="987266"/>
                    </a:cubicBezTo>
                    <a:cubicBezTo>
                      <a:pt x="314801" y="985361"/>
                      <a:pt x="316706" y="982504"/>
                      <a:pt x="317659" y="978694"/>
                    </a:cubicBezTo>
                    <a:cubicBezTo>
                      <a:pt x="321469" y="976789"/>
                      <a:pt x="325279" y="973931"/>
                      <a:pt x="328136" y="971074"/>
                    </a:cubicBezTo>
                    <a:cubicBezTo>
                      <a:pt x="332899" y="974884"/>
                      <a:pt x="338614" y="976789"/>
                      <a:pt x="345281" y="976789"/>
                    </a:cubicBezTo>
                    <a:cubicBezTo>
                      <a:pt x="361474" y="976789"/>
                      <a:pt x="374809" y="963454"/>
                      <a:pt x="374809" y="947261"/>
                    </a:cubicBezTo>
                    <a:cubicBezTo>
                      <a:pt x="374809" y="932974"/>
                      <a:pt x="364331" y="921544"/>
                      <a:pt x="350996" y="918686"/>
                    </a:cubicBezTo>
                    <a:cubicBezTo>
                      <a:pt x="350996" y="917734"/>
                      <a:pt x="350044" y="916781"/>
                      <a:pt x="350044" y="915829"/>
                    </a:cubicBezTo>
                    <a:cubicBezTo>
                      <a:pt x="354806" y="913924"/>
                      <a:pt x="357664" y="909161"/>
                      <a:pt x="357664" y="903446"/>
                    </a:cubicBezTo>
                    <a:cubicBezTo>
                      <a:pt x="357664" y="895826"/>
                      <a:pt x="351949" y="890111"/>
                      <a:pt x="344329" y="890111"/>
                    </a:cubicBezTo>
                    <a:cubicBezTo>
                      <a:pt x="336709" y="890111"/>
                      <a:pt x="330994" y="895826"/>
                      <a:pt x="330994" y="903446"/>
                    </a:cubicBezTo>
                    <a:cubicBezTo>
                      <a:pt x="330994" y="905351"/>
                      <a:pt x="330994" y="906304"/>
                      <a:pt x="331946" y="908209"/>
                    </a:cubicBezTo>
                    <a:cubicBezTo>
                      <a:pt x="327184" y="910114"/>
                      <a:pt x="324326" y="913924"/>
                      <a:pt x="323374" y="918686"/>
                    </a:cubicBezTo>
                    <a:cubicBezTo>
                      <a:pt x="317659" y="914876"/>
                      <a:pt x="310991" y="912971"/>
                      <a:pt x="304324" y="912971"/>
                    </a:cubicBezTo>
                    <a:cubicBezTo>
                      <a:pt x="295751" y="912971"/>
                      <a:pt x="287179" y="916781"/>
                      <a:pt x="281464" y="921544"/>
                    </a:cubicBezTo>
                    <a:cubicBezTo>
                      <a:pt x="281464" y="921544"/>
                      <a:pt x="281464" y="920591"/>
                      <a:pt x="281464" y="920591"/>
                    </a:cubicBezTo>
                    <a:cubicBezTo>
                      <a:pt x="281464" y="907256"/>
                      <a:pt x="270034" y="895826"/>
                      <a:pt x="256699" y="895826"/>
                    </a:cubicBezTo>
                    <a:cubicBezTo>
                      <a:pt x="254794" y="895826"/>
                      <a:pt x="252889" y="895826"/>
                      <a:pt x="251936" y="896779"/>
                    </a:cubicBezTo>
                    <a:cubicBezTo>
                      <a:pt x="250984" y="886301"/>
                      <a:pt x="244316" y="877729"/>
                      <a:pt x="234791" y="872966"/>
                    </a:cubicBezTo>
                    <a:cubicBezTo>
                      <a:pt x="234791" y="872966"/>
                      <a:pt x="234791" y="872966"/>
                      <a:pt x="234791" y="872966"/>
                    </a:cubicBezTo>
                    <a:cubicBezTo>
                      <a:pt x="244316" y="872966"/>
                      <a:pt x="250984" y="865346"/>
                      <a:pt x="250984" y="856774"/>
                    </a:cubicBezTo>
                    <a:cubicBezTo>
                      <a:pt x="250984" y="847249"/>
                      <a:pt x="243364" y="840581"/>
                      <a:pt x="234791" y="840581"/>
                    </a:cubicBezTo>
                    <a:cubicBezTo>
                      <a:pt x="226219" y="840581"/>
                      <a:pt x="218599" y="848201"/>
                      <a:pt x="218599" y="856774"/>
                    </a:cubicBezTo>
                    <a:cubicBezTo>
                      <a:pt x="218599" y="862489"/>
                      <a:pt x="222409" y="868204"/>
                      <a:pt x="227171" y="871061"/>
                    </a:cubicBezTo>
                    <a:cubicBezTo>
                      <a:pt x="226219" y="871061"/>
                      <a:pt x="224314" y="871061"/>
                      <a:pt x="223361" y="871061"/>
                    </a:cubicBezTo>
                    <a:cubicBezTo>
                      <a:pt x="221456" y="871061"/>
                      <a:pt x="218599" y="871061"/>
                      <a:pt x="216694" y="872014"/>
                    </a:cubicBezTo>
                    <a:cubicBezTo>
                      <a:pt x="215741" y="871061"/>
                      <a:pt x="214789" y="871061"/>
                      <a:pt x="213836" y="870109"/>
                    </a:cubicBezTo>
                    <a:cubicBezTo>
                      <a:pt x="211931" y="864394"/>
                      <a:pt x="207169" y="859631"/>
                      <a:pt x="200501" y="859631"/>
                    </a:cubicBezTo>
                    <a:cubicBezTo>
                      <a:pt x="199549" y="859631"/>
                      <a:pt x="197644" y="859631"/>
                      <a:pt x="196691" y="860584"/>
                    </a:cubicBezTo>
                    <a:cubicBezTo>
                      <a:pt x="196691" y="860584"/>
                      <a:pt x="196691" y="860584"/>
                      <a:pt x="196691" y="860584"/>
                    </a:cubicBezTo>
                    <a:cubicBezTo>
                      <a:pt x="196691" y="856774"/>
                      <a:pt x="195739" y="852964"/>
                      <a:pt x="194786" y="849154"/>
                    </a:cubicBezTo>
                    <a:cubicBezTo>
                      <a:pt x="196691" y="847249"/>
                      <a:pt x="197644" y="845344"/>
                      <a:pt x="198596" y="842486"/>
                    </a:cubicBezTo>
                    <a:cubicBezTo>
                      <a:pt x="201454" y="838676"/>
                      <a:pt x="203359" y="832961"/>
                      <a:pt x="203359" y="827246"/>
                    </a:cubicBezTo>
                    <a:cubicBezTo>
                      <a:pt x="203359" y="823436"/>
                      <a:pt x="202406" y="819626"/>
                      <a:pt x="200501" y="815816"/>
                    </a:cubicBezTo>
                    <a:cubicBezTo>
                      <a:pt x="202406" y="815816"/>
                      <a:pt x="203359" y="816769"/>
                      <a:pt x="205264" y="816769"/>
                    </a:cubicBezTo>
                    <a:cubicBezTo>
                      <a:pt x="216694" y="816769"/>
                      <a:pt x="226219" y="807244"/>
                      <a:pt x="226219" y="795814"/>
                    </a:cubicBezTo>
                    <a:cubicBezTo>
                      <a:pt x="226219" y="784384"/>
                      <a:pt x="216694" y="774859"/>
                      <a:pt x="205264" y="774859"/>
                    </a:cubicBezTo>
                    <a:cubicBezTo>
                      <a:pt x="193834" y="774859"/>
                      <a:pt x="184309" y="784384"/>
                      <a:pt x="184309" y="795814"/>
                    </a:cubicBezTo>
                    <a:cubicBezTo>
                      <a:pt x="184309" y="798671"/>
                      <a:pt x="185261" y="801529"/>
                      <a:pt x="186214" y="803434"/>
                    </a:cubicBezTo>
                    <a:cubicBezTo>
                      <a:pt x="183356" y="802481"/>
                      <a:pt x="180499" y="802481"/>
                      <a:pt x="177641" y="802481"/>
                    </a:cubicBezTo>
                    <a:cubicBezTo>
                      <a:pt x="170021" y="802481"/>
                      <a:pt x="162401" y="806291"/>
                      <a:pt x="157639" y="812006"/>
                    </a:cubicBezTo>
                    <a:cubicBezTo>
                      <a:pt x="153829" y="806291"/>
                      <a:pt x="147161" y="802481"/>
                      <a:pt x="140494" y="802481"/>
                    </a:cubicBezTo>
                    <a:cubicBezTo>
                      <a:pt x="136684" y="802481"/>
                      <a:pt x="133826" y="803434"/>
                      <a:pt x="130969" y="804386"/>
                    </a:cubicBezTo>
                    <a:cubicBezTo>
                      <a:pt x="130016" y="798671"/>
                      <a:pt x="126206" y="794861"/>
                      <a:pt x="120491" y="794861"/>
                    </a:cubicBezTo>
                    <a:cubicBezTo>
                      <a:pt x="116681" y="794861"/>
                      <a:pt x="112871" y="797719"/>
                      <a:pt x="110966" y="800576"/>
                    </a:cubicBezTo>
                    <a:cubicBezTo>
                      <a:pt x="103346" y="803434"/>
                      <a:pt x="98584" y="811054"/>
                      <a:pt x="98584" y="818674"/>
                    </a:cubicBezTo>
                    <a:cubicBezTo>
                      <a:pt x="98584" y="829151"/>
                      <a:pt x="107156" y="838676"/>
                      <a:pt x="118586" y="838676"/>
                    </a:cubicBezTo>
                    <a:cubicBezTo>
                      <a:pt x="121444" y="838676"/>
                      <a:pt x="124301" y="837724"/>
                      <a:pt x="126206" y="836771"/>
                    </a:cubicBezTo>
                    <a:cubicBezTo>
                      <a:pt x="130016" y="840581"/>
                      <a:pt x="134779" y="842486"/>
                      <a:pt x="140494" y="842486"/>
                    </a:cubicBezTo>
                    <a:cubicBezTo>
                      <a:pt x="143351" y="842486"/>
                      <a:pt x="146209" y="841534"/>
                      <a:pt x="148114" y="840581"/>
                    </a:cubicBezTo>
                    <a:cubicBezTo>
                      <a:pt x="144304" y="845344"/>
                      <a:pt x="141446" y="852011"/>
                      <a:pt x="141446" y="858679"/>
                    </a:cubicBezTo>
                    <a:cubicBezTo>
                      <a:pt x="141446" y="871061"/>
                      <a:pt x="150019" y="881539"/>
                      <a:pt x="161449" y="885349"/>
                    </a:cubicBezTo>
                    <a:cubicBezTo>
                      <a:pt x="156686" y="892969"/>
                      <a:pt x="153829" y="901541"/>
                      <a:pt x="153829" y="911066"/>
                    </a:cubicBezTo>
                    <a:cubicBezTo>
                      <a:pt x="153829" y="922496"/>
                      <a:pt x="158591" y="932974"/>
                      <a:pt x="165259" y="940594"/>
                    </a:cubicBezTo>
                    <a:cubicBezTo>
                      <a:pt x="159544" y="942499"/>
                      <a:pt x="154781" y="948214"/>
                      <a:pt x="154781" y="955834"/>
                    </a:cubicBezTo>
                    <a:cubicBezTo>
                      <a:pt x="154781" y="964406"/>
                      <a:pt x="161449" y="972026"/>
                      <a:pt x="170974" y="972026"/>
                    </a:cubicBezTo>
                    <a:cubicBezTo>
                      <a:pt x="179546" y="972026"/>
                      <a:pt x="186214" y="965359"/>
                      <a:pt x="187166" y="957739"/>
                    </a:cubicBezTo>
                    <a:cubicBezTo>
                      <a:pt x="187166" y="957739"/>
                      <a:pt x="188119" y="957739"/>
                      <a:pt x="188119" y="957739"/>
                    </a:cubicBezTo>
                    <a:cubicBezTo>
                      <a:pt x="190024" y="957739"/>
                      <a:pt x="191929" y="956786"/>
                      <a:pt x="192881" y="955834"/>
                    </a:cubicBezTo>
                    <a:cubicBezTo>
                      <a:pt x="194786" y="955834"/>
                      <a:pt x="196691" y="956786"/>
                      <a:pt x="199549" y="956786"/>
                    </a:cubicBezTo>
                    <a:cubicBezTo>
                      <a:pt x="204311" y="956786"/>
                      <a:pt x="208121" y="955834"/>
                      <a:pt x="211931" y="954881"/>
                    </a:cubicBezTo>
                    <a:cubicBezTo>
                      <a:pt x="211931" y="954881"/>
                      <a:pt x="211931" y="954881"/>
                      <a:pt x="211931" y="954881"/>
                    </a:cubicBezTo>
                    <a:cubicBezTo>
                      <a:pt x="218599" y="954881"/>
                      <a:pt x="224314" y="952024"/>
                      <a:pt x="228124" y="948214"/>
                    </a:cubicBezTo>
                    <a:cubicBezTo>
                      <a:pt x="230029" y="952024"/>
                      <a:pt x="233839" y="954881"/>
                      <a:pt x="237649" y="954881"/>
                    </a:cubicBezTo>
                    <a:cubicBezTo>
                      <a:pt x="239554" y="954881"/>
                      <a:pt x="240506" y="954881"/>
                      <a:pt x="241459" y="953929"/>
                    </a:cubicBezTo>
                    <a:cubicBezTo>
                      <a:pt x="245269" y="956786"/>
                      <a:pt x="249079" y="957739"/>
                      <a:pt x="254794" y="957739"/>
                    </a:cubicBezTo>
                    <a:cubicBezTo>
                      <a:pt x="259556" y="957739"/>
                      <a:pt x="263366" y="956786"/>
                      <a:pt x="267176" y="953929"/>
                    </a:cubicBezTo>
                    <a:cubicBezTo>
                      <a:pt x="268129" y="953929"/>
                      <a:pt x="268129" y="953929"/>
                      <a:pt x="269081" y="953929"/>
                    </a:cubicBezTo>
                    <a:cubicBezTo>
                      <a:pt x="270034" y="953929"/>
                      <a:pt x="271939" y="953929"/>
                      <a:pt x="272891" y="952976"/>
                    </a:cubicBezTo>
                    <a:cubicBezTo>
                      <a:pt x="273844" y="959644"/>
                      <a:pt x="276701" y="965359"/>
                      <a:pt x="281464" y="970121"/>
                    </a:cubicBezTo>
                    <a:cubicBezTo>
                      <a:pt x="280511" y="970121"/>
                      <a:pt x="278606" y="970121"/>
                      <a:pt x="277654" y="970121"/>
                    </a:cubicBezTo>
                    <a:cubicBezTo>
                      <a:pt x="276701" y="970121"/>
                      <a:pt x="276701" y="970121"/>
                      <a:pt x="275749" y="970121"/>
                    </a:cubicBezTo>
                    <a:cubicBezTo>
                      <a:pt x="275749" y="964406"/>
                      <a:pt x="270986" y="959644"/>
                      <a:pt x="265271" y="959644"/>
                    </a:cubicBezTo>
                    <a:cubicBezTo>
                      <a:pt x="259556" y="959644"/>
                      <a:pt x="254794" y="964406"/>
                      <a:pt x="254794" y="970121"/>
                    </a:cubicBezTo>
                    <a:cubicBezTo>
                      <a:pt x="254794" y="973931"/>
                      <a:pt x="256699" y="977741"/>
                      <a:pt x="260509" y="979646"/>
                    </a:cubicBezTo>
                    <a:cubicBezTo>
                      <a:pt x="259556" y="981551"/>
                      <a:pt x="258604" y="983456"/>
                      <a:pt x="257651" y="986314"/>
                    </a:cubicBezTo>
                    <a:cubicBezTo>
                      <a:pt x="254794" y="984409"/>
                      <a:pt x="250984" y="982504"/>
                      <a:pt x="247174" y="982504"/>
                    </a:cubicBezTo>
                    <a:cubicBezTo>
                      <a:pt x="246221" y="972979"/>
                      <a:pt x="239554" y="966311"/>
                      <a:pt x="230029" y="966311"/>
                    </a:cubicBezTo>
                    <a:cubicBezTo>
                      <a:pt x="220504" y="966311"/>
                      <a:pt x="212884" y="973931"/>
                      <a:pt x="212884" y="983456"/>
                    </a:cubicBezTo>
                    <a:cubicBezTo>
                      <a:pt x="212884" y="986314"/>
                      <a:pt x="213836" y="989171"/>
                      <a:pt x="215741" y="992029"/>
                    </a:cubicBezTo>
                    <a:cubicBezTo>
                      <a:pt x="210026" y="997744"/>
                      <a:pt x="206216" y="1006316"/>
                      <a:pt x="206216" y="1014889"/>
                    </a:cubicBezTo>
                    <a:cubicBezTo>
                      <a:pt x="206216" y="1017746"/>
                      <a:pt x="206216" y="1020604"/>
                      <a:pt x="207169" y="1022509"/>
                    </a:cubicBezTo>
                    <a:cubicBezTo>
                      <a:pt x="205264" y="1022509"/>
                      <a:pt x="203359" y="1021556"/>
                      <a:pt x="200501" y="1021556"/>
                    </a:cubicBezTo>
                    <a:cubicBezTo>
                      <a:pt x="198596" y="1021556"/>
                      <a:pt x="197644" y="1021556"/>
                      <a:pt x="195739" y="1022509"/>
                    </a:cubicBezTo>
                    <a:cubicBezTo>
                      <a:pt x="192881" y="1018699"/>
                      <a:pt x="188119" y="1015841"/>
                      <a:pt x="182404" y="1015841"/>
                    </a:cubicBezTo>
                    <a:cubicBezTo>
                      <a:pt x="172879" y="1015841"/>
                      <a:pt x="165259" y="1023461"/>
                      <a:pt x="165259" y="1032986"/>
                    </a:cubicBezTo>
                    <a:cubicBezTo>
                      <a:pt x="165259" y="1037749"/>
                      <a:pt x="167164" y="1042511"/>
                      <a:pt x="170974" y="1045369"/>
                    </a:cubicBezTo>
                    <a:cubicBezTo>
                      <a:pt x="170974" y="1047274"/>
                      <a:pt x="170021" y="1049179"/>
                      <a:pt x="170021" y="1051084"/>
                    </a:cubicBezTo>
                    <a:cubicBezTo>
                      <a:pt x="170021" y="1052989"/>
                      <a:pt x="170021" y="1055846"/>
                      <a:pt x="170974" y="1057751"/>
                    </a:cubicBezTo>
                    <a:cubicBezTo>
                      <a:pt x="167164" y="1061561"/>
                      <a:pt x="164306" y="1067276"/>
                      <a:pt x="164306" y="1073944"/>
                    </a:cubicBezTo>
                    <a:cubicBezTo>
                      <a:pt x="164306" y="1076801"/>
                      <a:pt x="165259" y="1079659"/>
                      <a:pt x="166211" y="1081564"/>
                    </a:cubicBezTo>
                    <a:cubicBezTo>
                      <a:pt x="165259" y="1081564"/>
                      <a:pt x="164306" y="1081564"/>
                      <a:pt x="162401" y="1081564"/>
                    </a:cubicBezTo>
                    <a:cubicBezTo>
                      <a:pt x="162401" y="1081564"/>
                      <a:pt x="162401" y="1080611"/>
                      <a:pt x="162401" y="1080611"/>
                    </a:cubicBezTo>
                    <a:cubicBezTo>
                      <a:pt x="162401" y="1078706"/>
                      <a:pt x="162401" y="1076801"/>
                      <a:pt x="161449" y="1074896"/>
                    </a:cubicBezTo>
                    <a:cubicBezTo>
                      <a:pt x="161449" y="1072991"/>
                      <a:pt x="162401" y="1072039"/>
                      <a:pt x="162401" y="1070134"/>
                    </a:cubicBezTo>
                    <a:cubicBezTo>
                      <a:pt x="162401" y="1061561"/>
                      <a:pt x="155734" y="1054894"/>
                      <a:pt x="147161" y="1054894"/>
                    </a:cubicBezTo>
                    <a:cubicBezTo>
                      <a:pt x="143351" y="1054894"/>
                      <a:pt x="140494" y="1055846"/>
                      <a:pt x="137636" y="1057751"/>
                    </a:cubicBezTo>
                    <a:cubicBezTo>
                      <a:pt x="126206" y="1058704"/>
                      <a:pt x="116681" y="1068229"/>
                      <a:pt x="116681" y="1080611"/>
                    </a:cubicBezTo>
                    <a:cubicBezTo>
                      <a:pt x="116681" y="1092041"/>
                      <a:pt x="125254" y="1101566"/>
                      <a:pt x="135731" y="1103471"/>
                    </a:cubicBezTo>
                    <a:cubicBezTo>
                      <a:pt x="133826" y="1107281"/>
                      <a:pt x="132874" y="1112044"/>
                      <a:pt x="132874" y="1115854"/>
                    </a:cubicBezTo>
                    <a:cubicBezTo>
                      <a:pt x="132874" y="1132046"/>
                      <a:pt x="143351" y="1144429"/>
                      <a:pt x="157639" y="1149191"/>
                    </a:cubicBezTo>
                    <a:cubicBezTo>
                      <a:pt x="155734" y="1149191"/>
                      <a:pt x="153829" y="1148239"/>
                      <a:pt x="151924" y="1148239"/>
                    </a:cubicBezTo>
                    <a:cubicBezTo>
                      <a:pt x="139541" y="1148239"/>
                      <a:pt x="128111" y="1155859"/>
                      <a:pt x="123349" y="1166336"/>
                    </a:cubicBezTo>
                    <a:cubicBezTo>
                      <a:pt x="118586" y="1160621"/>
                      <a:pt x="110966" y="1157764"/>
                      <a:pt x="102394" y="1157764"/>
                    </a:cubicBezTo>
                    <a:cubicBezTo>
                      <a:pt x="86201" y="1157764"/>
                      <a:pt x="73819" y="1170146"/>
                      <a:pt x="73819" y="1186339"/>
                    </a:cubicBezTo>
                    <a:cubicBezTo>
                      <a:pt x="73819" y="1195864"/>
                      <a:pt x="78581" y="1204436"/>
                      <a:pt x="85249" y="1209199"/>
                    </a:cubicBezTo>
                    <a:cubicBezTo>
                      <a:pt x="85249" y="1209199"/>
                      <a:pt x="85249" y="1209199"/>
                      <a:pt x="85249" y="1210151"/>
                    </a:cubicBezTo>
                    <a:cubicBezTo>
                      <a:pt x="85249" y="1216819"/>
                      <a:pt x="90011" y="1221581"/>
                      <a:pt x="96679" y="1222534"/>
                    </a:cubicBezTo>
                    <a:cubicBezTo>
                      <a:pt x="90011" y="1224439"/>
                      <a:pt x="84296" y="1230154"/>
                      <a:pt x="84296" y="1237774"/>
                    </a:cubicBezTo>
                    <a:cubicBezTo>
                      <a:pt x="84296" y="1246346"/>
                      <a:pt x="90964" y="1253966"/>
                      <a:pt x="100489" y="1253966"/>
                    </a:cubicBezTo>
                    <a:cubicBezTo>
                      <a:pt x="108109" y="1253966"/>
                      <a:pt x="113824" y="1248251"/>
                      <a:pt x="115729" y="1241584"/>
                    </a:cubicBezTo>
                    <a:cubicBezTo>
                      <a:pt x="119539" y="1250156"/>
                      <a:pt x="129064" y="1256824"/>
                      <a:pt x="139541" y="1256824"/>
                    </a:cubicBezTo>
                    <a:cubicBezTo>
                      <a:pt x="139541" y="1256824"/>
                      <a:pt x="140494" y="1256824"/>
                      <a:pt x="140494" y="1256824"/>
                    </a:cubicBezTo>
                    <a:cubicBezTo>
                      <a:pt x="140494" y="1256824"/>
                      <a:pt x="140494" y="1257776"/>
                      <a:pt x="140494" y="1257776"/>
                    </a:cubicBezTo>
                    <a:cubicBezTo>
                      <a:pt x="135731" y="1260634"/>
                      <a:pt x="131921" y="1266349"/>
                      <a:pt x="130016" y="1272064"/>
                    </a:cubicBezTo>
                    <a:cubicBezTo>
                      <a:pt x="124301" y="1269206"/>
                      <a:pt x="117634" y="1267301"/>
                      <a:pt x="110966" y="1267301"/>
                    </a:cubicBezTo>
                    <a:cubicBezTo>
                      <a:pt x="101441" y="1267301"/>
                      <a:pt x="91916" y="1271111"/>
                      <a:pt x="85249" y="1276826"/>
                    </a:cubicBezTo>
                    <a:cubicBezTo>
                      <a:pt x="83344" y="1274921"/>
                      <a:pt x="80486" y="1273969"/>
                      <a:pt x="77629" y="1273969"/>
                    </a:cubicBezTo>
                    <a:cubicBezTo>
                      <a:pt x="70009" y="1273969"/>
                      <a:pt x="64294" y="1279684"/>
                      <a:pt x="64294" y="1287304"/>
                    </a:cubicBezTo>
                    <a:cubicBezTo>
                      <a:pt x="64294" y="1288256"/>
                      <a:pt x="64294" y="1289209"/>
                      <a:pt x="64294" y="1290161"/>
                    </a:cubicBezTo>
                    <a:cubicBezTo>
                      <a:pt x="64294" y="1290161"/>
                      <a:pt x="64294" y="1290161"/>
                      <a:pt x="64294" y="1291114"/>
                    </a:cubicBezTo>
                    <a:cubicBezTo>
                      <a:pt x="62389" y="1291114"/>
                      <a:pt x="61436" y="1290161"/>
                      <a:pt x="59531" y="1290161"/>
                    </a:cubicBezTo>
                    <a:cubicBezTo>
                      <a:pt x="49054" y="1290161"/>
                      <a:pt x="40481" y="1298734"/>
                      <a:pt x="40481" y="1309211"/>
                    </a:cubicBezTo>
                    <a:cubicBezTo>
                      <a:pt x="40481" y="1319689"/>
                      <a:pt x="49054" y="1328261"/>
                      <a:pt x="59531" y="1328261"/>
                    </a:cubicBezTo>
                    <a:cubicBezTo>
                      <a:pt x="65246" y="1328261"/>
                      <a:pt x="70009" y="1326356"/>
                      <a:pt x="73819" y="1322546"/>
                    </a:cubicBezTo>
                    <a:cubicBezTo>
                      <a:pt x="79534" y="1337786"/>
                      <a:pt x="94774" y="1348264"/>
                      <a:pt x="111919" y="1348264"/>
                    </a:cubicBezTo>
                    <a:cubicBezTo>
                      <a:pt x="122396" y="1348264"/>
                      <a:pt x="131921" y="1344454"/>
                      <a:pt x="139541" y="1337786"/>
                    </a:cubicBezTo>
                    <a:cubicBezTo>
                      <a:pt x="137636" y="1339691"/>
                      <a:pt x="136684" y="1342549"/>
                      <a:pt x="136684" y="1345406"/>
                    </a:cubicBezTo>
                    <a:cubicBezTo>
                      <a:pt x="136684" y="1345406"/>
                      <a:pt x="136684" y="1345406"/>
                      <a:pt x="136684" y="1345406"/>
                    </a:cubicBezTo>
                    <a:cubicBezTo>
                      <a:pt x="125254" y="1350169"/>
                      <a:pt x="116681" y="1360646"/>
                      <a:pt x="116681" y="1373981"/>
                    </a:cubicBezTo>
                    <a:cubicBezTo>
                      <a:pt x="116681" y="1380649"/>
                      <a:pt x="119539" y="1387316"/>
                      <a:pt x="123349" y="1393031"/>
                    </a:cubicBezTo>
                    <a:cubicBezTo>
                      <a:pt x="120491" y="1391126"/>
                      <a:pt x="117634" y="1390174"/>
                      <a:pt x="113824" y="1390174"/>
                    </a:cubicBezTo>
                    <a:cubicBezTo>
                      <a:pt x="108109" y="1390174"/>
                      <a:pt x="102394" y="1393984"/>
                      <a:pt x="99536" y="1398746"/>
                    </a:cubicBezTo>
                    <a:cubicBezTo>
                      <a:pt x="99536" y="1398746"/>
                      <a:pt x="99536" y="1398746"/>
                      <a:pt x="98584" y="1398746"/>
                    </a:cubicBezTo>
                    <a:cubicBezTo>
                      <a:pt x="95726" y="1398746"/>
                      <a:pt x="92869" y="1399699"/>
                      <a:pt x="90964" y="1400651"/>
                    </a:cubicBezTo>
                    <a:cubicBezTo>
                      <a:pt x="83344" y="1391126"/>
                      <a:pt x="71914" y="1384459"/>
                      <a:pt x="59531" y="1384459"/>
                    </a:cubicBezTo>
                    <a:cubicBezTo>
                      <a:pt x="50006" y="1384459"/>
                      <a:pt x="40481" y="1388269"/>
                      <a:pt x="33814" y="1393984"/>
                    </a:cubicBezTo>
                    <a:cubicBezTo>
                      <a:pt x="33814" y="1393984"/>
                      <a:pt x="32861" y="1393984"/>
                      <a:pt x="32861" y="1393984"/>
                    </a:cubicBezTo>
                    <a:cubicBezTo>
                      <a:pt x="30004" y="1393984"/>
                      <a:pt x="27146" y="1396841"/>
                      <a:pt x="27146" y="1399699"/>
                    </a:cubicBezTo>
                    <a:cubicBezTo>
                      <a:pt x="27146" y="1400651"/>
                      <a:pt x="27146" y="1400651"/>
                      <a:pt x="27146" y="1400651"/>
                    </a:cubicBezTo>
                    <a:cubicBezTo>
                      <a:pt x="23336" y="1406366"/>
                      <a:pt x="20479" y="1413034"/>
                      <a:pt x="19526" y="1420654"/>
                    </a:cubicBezTo>
                    <a:cubicBezTo>
                      <a:pt x="11906" y="1423511"/>
                      <a:pt x="7144" y="1430179"/>
                      <a:pt x="7144" y="1437799"/>
                    </a:cubicBezTo>
                    <a:cubicBezTo>
                      <a:pt x="7144" y="1448276"/>
                      <a:pt x="15716" y="1456849"/>
                      <a:pt x="26194" y="1456849"/>
                    </a:cubicBezTo>
                    <a:cubicBezTo>
                      <a:pt x="29051" y="1456849"/>
                      <a:pt x="31909" y="1455896"/>
                      <a:pt x="34766" y="1454944"/>
                    </a:cubicBezTo>
                    <a:cubicBezTo>
                      <a:pt x="41434" y="1460659"/>
                      <a:pt x="50006" y="1463516"/>
                      <a:pt x="59531" y="1463516"/>
                    </a:cubicBezTo>
                    <a:cubicBezTo>
                      <a:pt x="79534" y="1463516"/>
                      <a:pt x="96679" y="1448276"/>
                      <a:pt x="98584" y="1429226"/>
                    </a:cubicBezTo>
                    <a:cubicBezTo>
                      <a:pt x="98584" y="1429226"/>
                      <a:pt x="98584" y="1429226"/>
                      <a:pt x="98584" y="1429226"/>
                    </a:cubicBezTo>
                    <a:cubicBezTo>
                      <a:pt x="103346" y="1429226"/>
                      <a:pt x="108109" y="1426369"/>
                      <a:pt x="110966" y="1422559"/>
                    </a:cubicBezTo>
                    <a:cubicBezTo>
                      <a:pt x="111919" y="1422559"/>
                      <a:pt x="112871" y="1422559"/>
                      <a:pt x="112871" y="1422559"/>
                    </a:cubicBezTo>
                    <a:cubicBezTo>
                      <a:pt x="122396" y="1422559"/>
                      <a:pt x="129064" y="1414939"/>
                      <a:pt x="129064" y="1406366"/>
                    </a:cubicBezTo>
                    <a:cubicBezTo>
                      <a:pt x="129064" y="1403509"/>
                      <a:pt x="128111" y="1399699"/>
                      <a:pt x="126206" y="1397794"/>
                    </a:cubicBezTo>
                    <a:cubicBezTo>
                      <a:pt x="131921" y="1402556"/>
                      <a:pt x="138589" y="1405414"/>
                      <a:pt x="146209" y="1405414"/>
                    </a:cubicBezTo>
                    <a:cubicBezTo>
                      <a:pt x="158591" y="1405414"/>
                      <a:pt x="169069" y="1398746"/>
                      <a:pt x="173831" y="1388269"/>
                    </a:cubicBezTo>
                    <a:cubicBezTo>
                      <a:pt x="174784" y="1388269"/>
                      <a:pt x="175736" y="1388269"/>
                      <a:pt x="176689" y="1388269"/>
                    </a:cubicBezTo>
                    <a:cubicBezTo>
                      <a:pt x="176689" y="1388269"/>
                      <a:pt x="177641" y="1388269"/>
                      <a:pt x="177641" y="1388269"/>
                    </a:cubicBezTo>
                    <a:cubicBezTo>
                      <a:pt x="184309" y="1401604"/>
                      <a:pt x="197644" y="1410176"/>
                      <a:pt x="212884" y="1410176"/>
                    </a:cubicBezTo>
                    <a:cubicBezTo>
                      <a:pt x="227171" y="1410176"/>
                      <a:pt x="239554" y="1402556"/>
                      <a:pt x="246221" y="1391126"/>
                    </a:cubicBezTo>
                    <a:cubicBezTo>
                      <a:pt x="246221" y="1391126"/>
                      <a:pt x="247174" y="1391126"/>
                      <a:pt x="247174" y="1391126"/>
                    </a:cubicBezTo>
                    <a:cubicBezTo>
                      <a:pt x="250984" y="1391126"/>
                      <a:pt x="253841" y="1388269"/>
                      <a:pt x="253841" y="1383506"/>
                    </a:cubicBezTo>
                    <a:cubicBezTo>
                      <a:pt x="253841" y="1380649"/>
                      <a:pt x="252889" y="1378744"/>
                      <a:pt x="250984" y="1377791"/>
                    </a:cubicBezTo>
                    <a:cubicBezTo>
                      <a:pt x="251936" y="1374934"/>
                      <a:pt x="251936" y="1373029"/>
                      <a:pt x="251936" y="1370171"/>
                    </a:cubicBezTo>
                    <a:cubicBezTo>
                      <a:pt x="251936" y="1348264"/>
                      <a:pt x="234791" y="1331119"/>
                      <a:pt x="212884" y="1331119"/>
                    </a:cubicBezTo>
                    <a:cubicBezTo>
                      <a:pt x="210979" y="1331119"/>
                      <a:pt x="208121" y="1331119"/>
                      <a:pt x="206216" y="1332071"/>
                    </a:cubicBezTo>
                    <a:cubicBezTo>
                      <a:pt x="204311" y="1331119"/>
                      <a:pt x="201454" y="1331119"/>
                      <a:pt x="199549" y="1331119"/>
                    </a:cubicBezTo>
                    <a:cubicBezTo>
                      <a:pt x="199549" y="1325404"/>
                      <a:pt x="194786" y="1320641"/>
                      <a:pt x="188119" y="1320641"/>
                    </a:cubicBezTo>
                    <a:cubicBezTo>
                      <a:pt x="181451" y="1320641"/>
                      <a:pt x="176689" y="1325404"/>
                      <a:pt x="176689" y="1332071"/>
                    </a:cubicBezTo>
                    <a:cubicBezTo>
                      <a:pt x="176689" y="1332071"/>
                      <a:pt x="176689" y="1333024"/>
                      <a:pt x="176689" y="1333024"/>
                    </a:cubicBezTo>
                    <a:cubicBezTo>
                      <a:pt x="172879" y="1331119"/>
                      <a:pt x="169069" y="1329214"/>
                      <a:pt x="165259" y="1329214"/>
                    </a:cubicBezTo>
                    <a:cubicBezTo>
                      <a:pt x="159544" y="1329214"/>
                      <a:pt x="154781" y="1331119"/>
                      <a:pt x="150019" y="1334929"/>
                    </a:cubicBezTo>
                    <a:cubicBezTo>
                      <a:pt x="149066" y="1334929"/>
                      <a:pt x="148114" y="1333976"/>
                      <a:pt x="147161" y="1333976"/>
                    </a:cubicBezTo>
                    <a:cubicBezTo>
                      <a:pt x="144304" y="1333976"/>
                      <a:pt x="141446" y="1334929"/>
                      <a:pt x="139541" y="1336834"/>
                    </a:cubicBezTo>
                    <a:cubicBezTo>
                      <a:pt x="147161" y="1329214"/>
                      <a:pt x="150971" y="1319689"/>
                      <a:pt x="150971" y="1308259"/>
                    </a:cubicBezTo>
                    <a:cubicBezTo>
                      <a:pt x="150971" y="1306354"/>
                      <a:pt x="150971" y="1305401"/>
                      <a:pt x="150019" y="1303496"/>
                    </a:cubicBezTo>
                    <a:cubicBezTo>
                      <a:pt x="150971" y="1303496"/>
                      <a:pt x="150971" y="1303496"/>
                      <a:pt x="151924" y="1303496"/>
                    </a:cubicBezTo>
                    <a:cubicBezTo>
                      <a:pt x="165259" y="1303496"/>
                      <a:pt x="176689" y="1293019"/>
                      <a:pt x="176689" y="1278731"/>
                    </a:cubicBezTo>
                    <a:cubicBezTo>
                      <a:pt x="176689" y="1266349"/>
                      <a:pt x="167164" y="1255871"/>
                      <a:pt x="153829" y="1254919"/>
                    </a:cubicBezTo>
                    <a:cubicBezTo>
                      <a:pt x="153829" y="1253966"/>
                      <a:pt x="153829" y="1253014"/>
                      <a:pt x="152876" y="1253014"/>
                    </a:cubicBezTo>
                    <a:cubicBezTo>
                      <a:pt x="154781" y="1252061"/>
                      <a:pt x="155734" y="1251109"/>
                      <a:pt x="156686" y="1249204"/>
                    </a:cubicBezTo>
                    <a:cubicBezTo>
                      <a:pt x="164306" y="1247299"/>
                      <a:pt x="170021" y="1240631"/>
                      <a:pt x="170021" y="1233011"/>
                    </a:cubicBezTo>
                    <a:cubicBezTo>
                      <a:pt x="170021" y="1230154"/>
                      <a:pt x="169069" y="1227296"/>
                      <a:pt x="168116" y="1224439"/>
                    </a:cubicBezTo>
                    <a:cubicBezTo>
                      <a:pt x="172879" y="1223486"/>
                      <a:pt x="176689" y="1219676"/>
                      <a:pt x="176689" y="1213961"/>
                    </a:cubicBezTo>
                    <a:cubicBezTo>
                      <a:pt x="176689" y="1209199"/>
                      <a:pt x="173831" y="1206341"/>
                      <a:pt x="170021" y="1204436"/>
                    </a:cubicBezTo>
                    <a:cubicBezTo>
                      <a:pt x="176689" y="1198721"/>
                      <a:pt x="180499" y="1190149"/>
                      <a:pt x="180499" y="1181576"/>
                    </a:cubicBezTo>
                    <a:cubicBezTo>
                      <a:pt x="180499" y="1167289"/>
                      <a:pt x="170974" y="1155859"/>
                      <a:pt x="158591" y="1152049"/>
                    </a:cubicBezTo>
                    <a:cubicBezTo>
                      <a:pt x="160496" y="1152049"/>
                      <a:pt x="162401" y="1153001"/>
                      <a:pt x="165259" y="1153001"/>
                    </a:cubicBezTo>
                    <a:cubicBezTo>
                      <a:pt x="166211" y="1153001"/>
                      <a:pt x="167164" y="1153001"/>
                      <a:pt x="169069" y="1153001"/>
                    </a:cubicBezTo>
                    <a:cubicBezTo>
                      <a:pt x="169069" y="1153001"/>
                      <a:pt x="169069" y="1153001"/>
                      <a:pt x="169069" y="1153001"/>
                    </a:cubicBezTo>
                    <a:cubicBezTo>
                      <a:pt x="169069" y="1157764"/>
                      <a:pt x="172879" y="1161574"/>
                      <a:pt x="177641" y="1161574"/>
                    </a:cubicBezTo>
                    <a:cubicBezTo>
                      <a:pt x="177641" y="1161574"/>
                      <a:pt x="177641" y="1161574"/>
                      <a:pt x="178594" y="1161574"/>
                    </a:cubicBezTo>
                    <a:cubicBezTo>
                      <a:pt x="178594" y="1161574"/>
                      <a:pt x="178594" y="1161574"/>
                      <a:pt x="178594" y="1162526"/>
                    </a:cubicBezTo>
                    <a:cubicBezTo>
                      <a:pt x="178594" y="1170146"/>
                      <a:pt x="182404" y="1176814"/>
                      <a:pt x="188119" y="1180624"/>
                    </a:cubicBezTo>
                    <a:cubicBezTo>
                      <a:pt x="186214" y="1184434"/>
                      <a:pt x="185261" y="1188244"/>
                      <a:pt x="185261" y="1193006"/>
                    </a:cubicBezTo>
                    <a:cubicBezTo>
                      <a:pt x="185261" y="1207294"/>
                      <a:pt x="195739" y="1219676"/>
                      <a:pt x="210026" y="1221581"/>
                    </a:cubicBezTo>
                    <a:cubicBezTo>
                      <a:pt x="207169" y="1222534"/>
                      <a:pt x="205264" y="1226344"/>
                      <a:pt x="205264" y="1229201"/>
                    </a:cubicBezTo>
                    <a:cubicBezTo>
                      <a:pt x="205264" y="1233964"/>
                      <a:pt x="209074" y="1237774"/>
                      <a:pt x="213836" y="1237774"/>
                    </a:cubicBezTo>
                    <a:cubicBezTo>
                      <a:pt x="218599" y="1237774"/>
                      <a:pt x="222409" y="1233964"/>
                      <a:pt x="222409" y="1229201"/>
                    </a:cubicBezTo>
                    <a:cubicBezTo>
                      <a:pt x="222409" y="1225391"/>
                      <a:pt x="220504" y="1222534"/>
                      <a:pt x="217646" y="1221581"/>
                    </a:cubicBezTo>
                    <a:cubicBezTo>
                      <a:pt x="218599" y="1221581"/>
                      <a:pt x="218599" y="1221581"/>
                      <a:pt x="219551" y="1221581"/>
                    </a:cubicBezTo>
                    <a:cubicBezTo>
                      <a:pt x="221456" y="1222534"/>
                      <a:pt x="223361" y="1223486"/>
                      <a:pt x="226219" y="1223486"/>
                    </a:cubicBezTo>
                    <a:cubicBezTo>
                      <a:pt x="233839" y="1223486"/>
                      <a:pt x="239554" y="1217771"/>
                      <a:pt x="239554" y="1210151"/>
                    </a:cubicBezTo>
                    <a:cubicBezTo>
                      <a:pt x="239554" y="1210151"/>
                      <a:pt x="239554" y="1209199"/>
                      <a:pt x="239554" y="1209199"/>
                    </a:cubicBezTo>
                    <a:cubicBezTo>
                      <a:pt x="242411" y="1205389"/>
                      <a:pt x="243364" y="1201579"/>
                      <a:pt x="244316" y="1196816"/>
                    </a:cubicBezTo>
                    <a:cubicBezTo>
                      <a:pt x="245269" y="1196816"/>
                      <a:pt x="245269" y="1196816"/>
                      <a:pt x="246221" y="1196816"/>
                    </a:cubicBezTo>
                    <a:cubicBezTo>
                      <a:pt x="250984" y="1196816"/>
                      <a:pt x="254794" y="1193006"/>
                      <a:pt x="254794" y="1188244"/>
                    </a:cubicBezTo>
                    <a:cubicBezTo>
                      <a:pt x="254794" y="1185386"/>
                      <a:pt x="252889" y="1183481"/>
                      <a:pt x="250984" y="1181576"/>
                    </a:cubicBezTo>
                    <a:cubicBezTo>
                      <a:pt x="255746" y="1180624"/>
                      <a:pt x="259556" y="1176814"/>
                      <a:pt x="259556" y="1172051"/>
                    </a:cubicBezTo>
                    <a:cubicBezTo>
                      <a:pt x="259556" y="1167289"/>
                      <a:pt x="256699" y="1164431"/>
                      <a:pt x="252889" y="1162526"/>
                    </a:cubicBezTo>
                    <a:cubicBezTo>
                      <a:pt x="254794" y="1159669"/>
                      <a:pt x="255746" y="1156811"/>
                      <a:pt x="255746" y="1153001"/>
                    </a:cubicBezTo>
                    <a:cubicBezTo>
                      <a:pt x="255746" y="1144429"/>
                      <a:pt x="249079" y="1136809"/>
                      <a:pt x="239554" y="1136809"/>
                    </a:cubicBezTo>
                    <a:cubicBezTo>
                      <a:pt x="230981" y="1136809"/>
                      <a:pt x="223361" y="1143476"/>
                      <a:pt x="223361" y="1153001"/>
                    </a:cubicBezTo>
                    <a:cubicBezTo>
                      <a:pt x="223361" y="1161574"/>
                      <a:pt x="230029" y="1169194"/>
                      <a:pt x="239554" y="1169194"/>
                    </a:cubicBezTo>
                    <a:cubicBezTo>
                      <a:pt x="239554" y="1169194"/>
                      <a:pt x="240506" y="1169194"/>
                      <a:pt x="240506" y="1169194"/>
                    </a:cubicBezTo>
                    <a:cubicBezTo>
                      <a:pt x="240506" y="1170146"/>
                      <a:pt x="239554" y="1171099"/>
                      <a:pt x="239554" y="1172051"/>
                    </a:cubicBezTo>
                    <a:cubicBezTo>
                      <a:pt x="239554" y="1175861"/>
                      <a:pt x="241459" y="1178719"/>
                      <a:pt x="244316" y="1180624"/>
                    </a:cubicBezTo>
                    <a:cubicBezTo>
                      <a:pt x="243364" y="1180624"/>
                      <a:pt x="242411" y="1180624"/>
                      <a:pt x="241459" y="1181576"/>
                    </a:cubicBezTo>
                    <a:cubicBezTo>
                      <a:pt x="237649" y="1173956"/>
                      <a:pt x="231934" y="1168241"/>
                      <a:pt x="223361" y="1165384"/>
                    </a:cubicBezTo>
                    <a:cubicBezTo>
                      <a:pt x="223361" y="1164431"/>
                      <a:pt x="223361" y="1163479"/>
                      <a:pt x="223361" y="1162526"/>
                    </a:cubicBezTo>
                    <a:cubicBezTo>
                      <a:pt x="223361" y="1150144"/>
                      <a:pt x="213836" y="1140619"/>
                      <a:pt x="201454" y="1140619"/>
                    </a:cubicBezTo>
                    <a:cubicBezTo>
                      <a:pt x="197644" y="1140619"/>
                      <a:pt x="193834" y="1141571"/>
                      <a:pt x="190976" y="1143476"/>
                    </a:cubicBezTo>
                    <a:cubicBezTo>
                      <a:pt x="196691" y="1136809"/>
                      <a:pt x="201454" y="1128236"/>
                      <a:pt x="201454" y="1118711"/>
                    </a:cubicBezTo>
                    <a:cubicBezTo>
                      <a:pt x="201454" y="1115854"/>
                      <a:pt x="201454" y="1113949"/>
                      <a:pt x="200501" y="1111091"/>
                    </a:cubicBezTo>
                    <a:cubicBezTo>
                      <a:pt x="203359" y="1111091"/>
                      <a:pt x="205264" y="1108234"/>
                      <a:pt x="205264" y="1105376"/>
                    </a:cubicBezTo>
                    <a:cubicBezTo>
                      <a:pt x="205264" y="1102519"/>
                      <a:pt x="202406" y="1099661"/>
                      <a:pt x="199549" y="1099661"/>
                    </a:cubicBezTo>
                    <a:cubicBezTo>
                      <a:pt x="198596" y="1099661"/>
                      <a:pt x="197644" y="1099661"/>
                      <a:pt x="196691" y="1100614"/>
                    </a:cubicBezTo>
                    <a:cubicBezTo>
                      <a:pt x="195739" y="1098709"/>
                      <a:pt x="194786" y="1097756"/>
                      <a:pt x="193834" y="1096804"/>
                    </a:cubicBezTo>
                    <a:cubicBezTo>
                      <a:pt x="200501" y="1093946"/>
                      <a:pt x="205264" y="1088231"/>
                      <a:pt x="207169" y="1081564"/>
                    </a:cubicBezTo>
                    <a:cubicBezTo>
                      <a:pt x="219551" y="1077754"/>
                      <a:pt x="228124" y="1066324"/>
                      <a:pt x="228124" y="1052989"/>
                    </a:cubicBezTo>
                    <a:cubicBezTo>
                      <a:pt x="228124" y="1051084"/>
                      <a:pt x="228124" y="1049179"/>
                      <a:pt x="227171" y="1048226"/>
                    </a:cubicBezTo>
                    <a:cubicBezTo>
                      <a:pt x="230029" y="1049179"/>
                      <a:pt x="232886" y="1050131"/>
                      <a:pt x="236696" y="1050131"/>
                    </a:cubicBezTo>
                    <a:cubicBezTo>
                      <a:pt x="245269" y="1050131"/>
                      <a:pt x="251936" y="1047274"/>
                      <a:pt x="257651" y="1042511"/>
                    </a:cubicBezTo>
                    <a:cubicBezTo>
                      <a:pt x="259556" y="1043464"/>
                      <a:pt x="261461" y="1043464"/>
                      <a:pt x="263366" y="1043464"/>
                    </a:cubicBezTo>
                    <a:cubicBezTo>
                      <a:pt x="273844" y="1043464"/>
                      <a:pt x="282416" y="1034891"/>
                      <a:pt x="282416" y="1024414"/>
                    </a:cubicBezTo>
                    <a:cubicBezTo>
                      <a:pt x="282416" y="1020604"/>
                      <a:pt x="281464" y="1016794"/>
                      <a:pt x="279559" y="1013936"/>
                    </a:cubicBezTo>
                    <a:cubicBezTo>
                      <a:pt x="287179" y="1012984"/>
                      <a:pt x="292894" y="1007269"/>
                      <a:pt x="295751" y="1000601"/>
                    </a:cubicBezTo>
                    <a:cubicBezTo>
                      <a:pt x="294799" y="1002506"/>
                      <a:pt x="294799" y="1004411"/>
                      <a:pt x="294799" y="1006316"/>
                    </a:cubicBezTo>
                    <a:cubicBezTo>
                      <a:pt x="294799" y="1007269"/>
                      <a:pt x="294799" y="1008221"/>
                      <a:pt x="294799" y="1009174"/>
                    </a:cubicBezTo>
                    <a:cubicBezTo>
                      <a:pt x="293846" y="1011079"/>
                      <a:pt x="293846" y="1012984"/>
                      <a:pt x="293846" y="1015841"/>
                    </a:cubicBezTo>
                    <a:cubicBezTo>
                      <a:pt x="293846" y="1019651"/>
                      <a:pt x="295751" y="1023461"/>
                      <a:pt x="297656" y="1026319"/>
                    </a:cubicBezTo>
                    <a:cubicBezTo>
                      <a:pt x="290036" y="1032034"/>
                      <a:pt x="284321" y="1040606"/>
                      <a:pt x="284321" y="1051084"/>
                    </a:cubicBezTo>
                    <a:cubicBezTo>
                      <a:pt x="284321" y="1052036"/>
                      <a:pt x="284321" y="1052036"/>
                      <a:pt x="284321" y="1052989"/>
                    </a:cubicBezTo>
                    <a:cubicBezTo>
                      <a:pt x="283369" y="1052036"/>
                      <a:pt x="281464" y="1052036"/>
                      <a:pt x="280511" y="1052036"/>
                    </a:cubicBezTo>
                    <a:cubicBezTo>
                      <a:pt x="273844" y="1052036"/>
                      <a:pt x="268129" y="1057751"/>
                      <a:pt x="268129" y="1064419"/>
                    </a:cubicBezTo>
                    <a:cubicBezTo>
                      <a:pt x="268129" y="1070134"/>
                      <a:pt x="271939" y="1074896"/>
                      <a:pt x="277654" y="1075849"/>
                    </a:cubicBezTo>
                    <a:cubicBezTo>
                      <a:pt x="277654" y="1075849"/>
                      <a:pt x="277654" y="1076801"/>
                      <a:pt x="277654" y="1076801"/>
                    </a:cubicBezTo>
                    <a:cubicBezTo>
                      <a:pt x="277654" y="1086326"/>
                      <a:pt x="285274" y="1094899"/>
                      <a:pt x="295751" y="1094899"/>
                    </a:cubicBezTo>
                    <a:cubicBezTo>
                      <a:pt x="298609" y="1094899"/>
                      <a:pt x="300514" y="1093946"/>
                      <a:pt x="303371" y="1092994"/>
                    </a:cubicBezTo>
                    <a:cubicBezTo>
                      <a:pt x="301466" y="1094899"/>
                      <a:pt x="300514" y="1097756"/>
                      <a:pt x="300514" y="1100614"/>
                    </a:cubicBezTo>
                    <a:cubicBezTo>
                      <a:pt x="300514" y="1104424"/>
                      <a:pt x="301466" y="1107281"/>
                      <a:pt x="304324" y="1110139"/>
                    </a:cubicBezTo>
                    <a:cubicBezTo>
                      <a:pt x="304324" y="1110139"/>
                      <a:pt x="303371" y="1110139"/>
                      <a:pt x="303371" y="1110139"/>
                    </a:cubicBezTo>
                    <a:cubicBezTo>
                      <a:pt x="285274" y="1110139"/>
                      <a:pt x="270986" y="1124426"/>
                      <a:pt x="270986" y="1142524"/>
                    </a:cubicBezTo>
                    <a:cubicBezTo>
                      <a:pt x="270986" y="1153954"/>
                      <a:pt x="276701" y="1163479"/>
                      <a:pt x="285274" y="1169194"/>
                    </a:cubicBezTo>
                    <a:cubicBezTo>
                      <a:pt x="286226" y="1171099"/>
                      <a:pt x="287179" y="1173004"/>
                      <a:pt x="288131" y="1174909"/>
                    </a:cubicBezTo>
                    <a:cubicBezTo>
                      <a:pt x="283369" y="1179671"/>
                      <a:pt x="280511" y="1187291"/>
                      <a:pt x="280511" y="1193959"/>
                    </a:cubicBezTo>
                    <a:cubicBezTo>
                      <a:pt x="272891" y="1194911"/>
                      <a:pt x="266224" y="1201579"/>
                      <a:pt x="266224" y="1210151"/>
                    </a:cubicBezTo>
                    <a:cubicBezTo>
                      <a:pt x="266224" y="1213009"/>
                      <a:pt x="267176" y="1216819"/>
                      <a:pt x="269081" y="1218724"/>
                    </a:cubicBezTo>
                    <a:cubicBezTo>
                      <a:pt x="265271" y="1217771"/>
                      <a:pt x="262414" y="1216819"/>
                      <a:pt x="258604" y="1216819"/>
                    </a:cubicBezTo>
                    <a:cubicBezTo>
                      <a:pt x="241459" y="1216819"/>
                      <a:pt x="227171" y="1231106"/>
                      <a:pt x="227171" y="1248251"/>
                    </a:cubicBezTo>
                    <a:cubicBezTo>
                      <a:pt x="227171" y="1265396"/>
                      <a:pt x="241459" y="1279684"/>
                      <a:pt x="258604" y="1279684"/>
                    </a:cubicBezTo>
                    <a:cubicBezTo>
                      <a:pt x="270034" y="1279684"/>
                      <a:pt x="279559" y="1273969"/>
                      <a:pt x="285274" y="1264444"/>
                    </a:cubicBezTo>
                    <a:cubicBezTo>
                      <a:pt x="288131" y="1265396"/>
                      <a:pt x="290989" y="1266349"/>
                      <a:pt x="293846" y="1266349"/>
                    </a:cubicBezTo>
                    <a:cubicBezTo>
                      <a:pt x="303371" y="1266349"/>
                      <a:pt x="311944" y="1261586"/>
                      <a:pt x="316706" y="1253966"/>
                    </a:cubicBezTo>
                    <a:cubicBezTo>
                      <a:pt x="318611" y="1253014"/>
                      <a:pt x="320516" y="1251109"/>
                      <a:pt x="321469" y="1249204"/>
                    </a:cubicBezTo>
                    <a:cubicBezTo>
                      <a:pt x="321469" y="1254919"/>
                      <a:pt x="323374" y="1259681"/>
                      <a:pt x="326231" y="1263491"/>
                    </a:cubicBezTo>
                    <a:cubicBezTo>
                      <a:pt x="326231" y="1263491"/>
                      <a:pt x="326231" y="1264444"/>
                      <a:pt x="326231" y="1264444"/>
                    </a:cubicBezTo>
                    <a:cubicBezTo>
                      <a:pt x="326231" y="1268254"/>
                      <a:pt x="327184" y="1272064"/>
                      <a:pt x="328136" y="1275874"/>
                    </a:cubicBezTo>
                    <a:cubicBezTo>
                      <a:pt x="325279" y="1278731"/>
                      <a:pt x="323374" y="1281589"/>
                      <a:pt x="322421" y="1285399"/>
                    </a:cubicBezTo>
                    <a:cubicBezTo>
                      <a:pt x="319564" y="1282541"/>
                      <a:pt x="315754" y="1280636"/>
                      <a:pt x="310991" y="1279684"/>
                    </a:cubicBezTo>
                    <a:cubicBezTo>
                      <a:pt x="310991" y="1275874"/>
                      <a:pt x="308134" y="1273016"/>
                      <a:pt x="304324" y="1273016"/>
                    </a:cubicBezTo>
                    <a:cubicBezTo>
                      <a:pt x="300514" y="1273016"/>
                      <a:pt x="297656" y="1275874"/>
                      <a:pt x="297656" y="1279684"/>
                    </a:cubicBezTo>
                    <a:cubicBezTo>
                      <a:pt x="297656" y="1281589"/>
                      <a:pt x="298609" y="1282541"/>
                      <a:pt x="299561" y="1284446"/>
                    </a:cubicBezTo>
                    <a:cubicBezTo>
                      <a:pt x="296704" y="1287304"/>
                      <a:pt x="294799" y="1292066"/>
                      <a:pt x="294799" y="1296829"/>
                    </a:cubicBezTo>
                    <a:cubicBezTo>
                      <a:pt x="294799" y="1300639"/>
                      <a:pt x="295751" y="1304449"/>
                      <a:pt x="298609" y="1307306"/>
                    </a:cubicBezTo>
                    <a:cubicBezTo>
                      <a:pt x="298609" y="1307306"/>
                      <a:pt x="298609" y="1307306"/>
                      <a:pt x="298609" y="1307306"/>
                    </a:cubicBezTo>
                    <a:cubicBezTo>
                      <a:pt x="298609" y="1312069"/>
                      <a:pt x="302419" y="1316831"/>
                      <a:pt x="308134" y="1316831"/>
                    </a:cubicBezTo>
                    <a:cubicBezTo>
                      <a:pt x="310991" y="1316831"/>
                      <a:pt x="312896" y="1315879"/>
                      <a:pt x="314801" y="1313974"/>
                    </a:cubicBezTo>
                    <a:cubicBezTo>
                      <a:pt x="320516" y="1313021"/>
                      <a:pt x="326231" y="1308259"/>
                      <a:pt x="328136" y="1302544"/>
                    </a:cubicBezTo>
                    <a:cubicBezTo>
                      <a:pt x="331946" y="1307306"/>
                      <a:pt x="336709" y="1310164"/>
                      <a:pt x="343376" y="1310164"/>
                    </a:cubicBezTo>
                    <a:cubicBezTo>
                      <a:pt x="347186" y="1310164"/>
                      <a:pt x="350996" y="1309211"/>
                      <a:pt x="353854" y="1306354"/>
                    </a:cubicBezTo>
                    <a:cubicBezTo>
                      <a:pt x="353854" y="1306354"/>
                      <a:pt x="353854" y="1307306"/>
                      <a:pt x="353854" y="1307306"/>
                    </a:cubicBezTo>
                    <a:cubicBezTo>
                      <a:pt x="353854" y="1315879"/>
                      <a:pt x="360521" y="1322546"/>
                      <a:pt x="369094" y="1322546"/>
                    </a:cubicBezTo>
                    <a:cubicBezTo>
                      <a:pt x="371951" y="1322546"/>
                      <a:pt x="373856" y="1321594"/>
                      <a:pt x="376714" y="1320641"/>
                    </a:cubicBezTo>
                    <a:cubicBezTo>
                      <a:pt x="378619" y="1322546"/>
                      <a:pt x="381476" y="1323499"/>
                      <a:pt x="384334" y="1323499"/>
                    </a:cubicBezTo>
                    <a:cubicBezTo>
                      <a:pt x="391001" y="1323499"/>
                      <a:pt x="396716" y="1317784"/>
                      <a:pt x="396716" y="1311116"/>
                    </a:cubicBezTo>
                    <a:cubicBezTo>
                      <a:pt x="396716" y="1310164"/>
                      <a:pt x="396716" y="1310164"/>
                      <a:pt x="396716" y="1309211"/>
                    </a:cubicBezTo>
                    <a:cubicBezTo>
                      <a:pt x="402431" y="1306354"/>
                      <a:pt x="406241" y="1300639"/>
                      <a:pt x="406241" y="1293971"/>
                    </a:cubicBezTo>
                    <a:cubicBezTo>
                      <a:pt x="406241" y="1287304"/>
                      <a:pt x="402431" y="1281589"/>
                      <a:pt x="397669" y="1278731"/>
                    </a:cubicBezTo>
                    <a:cubicBezTo>
                      <a:pt x="397669" y="1278731"/>
                      <a:pt x="397669" y="1278731"/>
                      <a:pt x="397669" y="1278731"/>
                    </a:cubicBezTo>
                    <a:cubicBezTo>
                      <a:pt x="399574" y="1279684"/>
                      <a:pt x="401479" y="1280636"/>
                      <a:pt x="404336" y="1280636"/>
                    </a:cubicBezTo>
                    <a:cubicBezTo>
                      <a:pt x="405289" y="1280636"/>
                      <a:pt x="407194" y="1280636"/>
                      <a:pt x="408146" y="1279684"/>
                    </a:cubicBezTo>
                    <a:cubicBezTo>
                      <a:pt x="411956" y="1283494"/>
                      <a:pt x="415766" y="1287304"/>
                      <a:pt x="421481" y="1288256"/>
                    </a:cubicBezTo>
                    <a:cubicBezTo>
                      <a:pt x="424339" y="1293971"/>
                      <a:pt x="431006" y="1296829"/>
                      <a:pt x="437674" y="1296829"/>
                    </a:cubicBezTo>
                    <a:cubicBezTo>
                      <a:pt x="448151" y="1296829"/>
                      <a:pt x="456724" y="1288256"/>
                      <a:pt x="456724" y="1277779"/>
                    </a:cubicBezTo>
                    <a:cubicBezTo>
                      <a:pt x="456724" y="1277779"/>
                      <a:pt x="456724" y="1276826"/>
                      <a:pt x="456724" y="1276826"/>
                    </a:cubicBezTo>
                    <a:cubicBezTo>
                      <a:pt x="460534" y="1279684"/>
                      <a:pt x="465296" y="1282541"/>
                      <a:pt x="471011" y="1284446"/>
                    </a:cubicBezTo>
                    <a:cubicBezTo>
                      <a:pt x="473869" y="1288256"/>
                      <a:pt x="479584" y="1291114"/>
                      <a:pt x="485299" y="1291114"/>
                    </a:cubicBezTo>
                    <a:cubicBezTo>
                      <a:pt x="491014" y="1291114"/>
                      <a:pt x="496729" y="1288256"/>
                      <a:pt x="499586" y="1283494"/>
                    </a:cubicBezTo>
                    <a:cubicBezTo>
                      <a:pt x="499586" y="1283494"/>
                      <a:pt x="500539" y="1284446"/>
                      <a:pt x="500539" y="1284446"/>
                    </a:cubicBezTo>
                    <a:cubicBezTo>
                      <a:pt x="499586" y="1285399"/>
                      <a:pt x="499586" y="1285399"/>
                      <a:pt x="498634" y="1286351"/>
                    </a:cubicBezTo>
                    <a:cubicBezTo>
                      <a:pt x="494824" y="1288256"/>
                      <a:pt x="491014" y="1293019"/>
                      <a:pt x="491014" y="1297781"/>
                    </a:cubicBezTo>
                    <a:cubicBezTo>
                      <a:pt x="486251" y="1301591"/>
                      <a:pt x="483394" y="1307306"/>
                      <a:pt x="483394" y="1313974"/>
                    </a:cubicBezTo>
                    <a:cubicBezTo>
                      <a:pt x="481489" y="1314926"/>
                      <a:pt x="478631" y="1315879"/>
                      <a:pt x="477679" y="1317784"/>
                    </a:cubicBezTo>
                    <a:cubicBezTo>
                      <a:pt x="475774" y="1316831"/>
                      <a:pt x="473869" y="1315879"/>
                      <a:pt x="471011" y="1315879"/>
                    </a:cubicBezTo>
                    <a:cubicBezTo>
                      <a:pt x="463391" y="1315879"/>
                      <a:pt x="457676" y="1321594"/>
                      <a:pt x="457676" y="1329214"/>
                    </a:cubicBezTo>
                    <a:cubicBezTo>
                      <a:pt x="457676" y="1336834"/>
                      <a:pt x="463391" y="1342549"/>
                      <a:pt x="471011" y="1342549"/>
                    </a:cubicBezTo>
                    <a:cubicBezTo>
                      <a:pt x="472916" y="1342549"/>
                      <a:pt x="473869" y="1342549"/>
                      <a:pt x="475774" y="1341596"/>
                    </a:cubicBezTo>
                    <a:cubicBezTo>
                      <a:pt x="475774" y="1341596"/>
                      <a:pt x="475774" y="1341596"/>
                      <a:pt x="475774" y="1341596"/>
                    </a:cubicBezTo>
                    <a:cubicBezTo>
                      <a:pt x="465296" y="1344454"/>
                      <a:pt x="456724" y="1352074"/>
                      <a:pt x="451961" y="1361599"/>
                    </a:cubicBezTo>
                    <a:cubicBezTo>
                      <a:pt x="450056" y="1359694"/>
                      <a:pt x="447199" y="1357789"/>
                      <a:pt x="444341" y="1356836"/>
                    </a:cubicBezTo>
                    <a:cubicBezTo>
                      <a:pt x="445294" y="1354931"/>
                      <a:pt x="446246" y="1352074"/>
                      <a:pt x="446246" y="1349216"/>
                    </a:cubicBezTo>
                    <a:cubicBezTo>
                      <a:pt x="446246" y="1339691"/>
                      <a:pt x="438626" y="1333024"/>
                      <a:pt x="430054" y="1333024"/>
                    </a:cubicBezTo>
                    <a:cubicBezTo>
                      <a:pt x="425291" y="1333024"/>
                      <a:pt x="421481" y="1334929"/>
                      <a:pt x="417671" y="1337786"/>
                    </a:cubicBezTo>
                    <a:cubicBezTo>
                      <a:pt x="415766" y="1334929"/>
                      <a:pt x="411956" y="1333024"/>
                      <a:pt x="408146" y="1333024"/>
                    </a:cubicBezTo>
                    <a:cubicBezTo>
                      <a:pt x="401479" y="1333024"/>
                      <a:pt x="395764" y="1338739"/>
                      <a:pt x="395764" y="1345406"/>
                    </a:cubicBezTo>
                    <a:cubicBezTo>
                      <a:pt x="395764" y="1350169"/>
                      <a:pt x="398621" y="1353979"/>
                      <a:pt x="401479" y="1355884"/>
                    </a:cubicBezTo>
                    <a:cubicBezTo>
                      <a:pt x="392906" y="1358741"/>
                      <a:pt x="386239" y="1366361"/>
                      <a:pt x="386239" y="1375886"/>
                    </a:cubicBezTo>
                    <a:cubicBezTo>
                      <a:pt x="386239" y="1376839"/>
                      <a:pt x="386239" y="1377791"/>
                      <a:pt x="386239" y="1379696"/>
                    </a:cubicBezTo>
                    <a:cubicBezTo>
                      <a:pt x="385286" y="1382554"/>
                      <a:pt x="385286" y="1384459"/>
                      <a:pt x="384334" y="1387316"/>
                    </a:cubicBezTo>
                    <a:cubicBezTo>
                      <a:pt x="382429" y="1389221"/>
                      <a:pt x="380524" y="1392079"/>
                      <a:pt x="379571" y="1394936"/>
                    </a:cubicBezTo>
                    <a:cubicBezTo>
                      <a:pt x="379571" y="1394936"/>
                      <a:pt x="378619" y="1394936"/>
                      <a:pt x="378619" y="1394936"/>
                    </a:cubicBezTo>
                    <a:cubicBezTo>
                      <a:pt x="378619" y="1394936"/>
                      <a:pt x="378619" y="1394936"/>
                      <a:pt x="378619" y="1394936"/>
                    </a:cubicBezTo>
                    <a:cubicBezTo>
                      <a:pt x="378619" y="1393031"/>
                      <a:pt x="379571" y="1391126"/>
                      <a:pt x="379571" y="1389221"/>
                    </a:cubicBezTo>
                    <a:cubicBezTo>
                      <a:pt x="379571" y="1388269"/>
                      <a:pt x="379571" y="1387316"/>
                      <a:pt x="379571" y="1386364"/>
                    </a:cubicBezTo>
                    <a:cubicBezTo>
                      <a:pt x="383381" y="1383506"/>
                      <a:pt x="386239" y="1379696"/>
                      <a:pt x="386239" y="1373981"/>
                    </a:cubicBezTo>
                    <a:cubicBezTo>
                      <a:pt x="386239" y="1366361"/>
                      <a:pt x="379571" y="1359694"/>
                      <a:pt x="371951" y="1359694"/>
                    </a:cubicBezTo>
                    <a:cubicBezTo>
                      <a:pt x="367189" y="1359694"/>
                      <a:pt x="363379" y="1361599"/>
                      <a:pt x="360521" y="1365409"/>
                    </a:cubicBezTo>
                    <a:cubicBezTo>
                      <a:pt x="358616" y="1364456"/>
                      <a:pt x="356711" y="1364456"/>
                      <a:pt x="354806" y="1364456"/>
                    </a:cubicBezTo>
                    <a:cubicBezTo>
                      <a:pt x="349091" y="1364456"/>
                      <a:pt x="343376" y="1366361"/>
                      <a:pt x="339566" y="1370171"/>
                    </a:cubicBezTo>
                    <a:cubicBezTo>
                      <a:pt x="337661" y="1367314"/>
                      <a:pt x="333851" y="1365409"/>
                      <a:pt x="330041" y="1365409"/>
                    </a:cubicBezTo>
                    <a:cubicBezTo>
                      <a:pt x="324326" y="1365409"/>
                      <a:pt x="320516" y="1369219"/>
                      <a:pt x="318611" y="1373981"/>
                    </a:cubicBezTo>
                    <a:cubicBezTo>
                      <a:pt x="316706" y="1374934"/>
                      <a:pt x="314801" y="1375886"/>
                      <a:pt x="313849" y="1377791"/>
                    </a:cubicBezTo>
                    <a:cubicBezTo>
                      <a:pt x="311944" y="1376839"/>
                      <a:pt x="310039" y="1376839"/>
                      <a:pt x="308134" y="1376839"/>
                    </a:cubicBezTo>
                    <a:cubicBezTo>
                      <a:pt x="301466" y="1376839"/>
                      <a:pt x="295751" y="1382554"/>
                      <a:pt x="295751" y="1389221"/>
                    </a:cubicBezTo>
                    <a:cubicBezTo>
                      <a:pt x="295751" y="1395889"/>
                      <a:pt x="301466" y="1401604"/>
                      <a:pt x="308134" y="1401604"/>
                    </a:cubicBezTo>
                    <a:cubicBezTo>
                      <a:pt x="314801" y="1401604"/>
                      <a:pt x="319564" y="1396841"/>
                      <a:pt x="320516" y="1390174"/>
                    </a:cubicBezTo>
                    <a:cubicBezTo>
                      <a:pt x="320516" y="1390174"/>
                      <a:pt x="320516" y="1390174"/>
                      <a:pt x="320516" y="1390174"/>
                    </a:cubicBezTo>
                    <a:cubicBezTo>
                      <a:pt x="322421" y="1390174"/>
                      <a:pt x="324326" y="1389221"/>
                      <a:pt x="325279" y="1388269"/>
                    </a:cubicBezTo>
                    <a:cubicBezTo>
                      <a:pt x="326231" y="1388269"/>
                      <a:pt x="328136" y="1389221"/>
                      <a:pt x="329089" y="1389221"/>
                    </a:cubicBezTo>
                    <a:cubicBezTo>
                      <a:pt x="329089" y="1389221"/>
                      <a:pt x="329089" y="1389221"/>
                      <a:pt x="329089" y="1390174"/>
                    </a:cubicBezTo>
                    <a:cubicBezTo>
                      <a:pt x="329089" y="1401604"/>
                      <a:pt x="336709" y="1411129"/>
                      <a:pt x="347186" y="1413986"/>
                    </a:cubicBezTo>
                    <a:cubicBezTo>
                      <a:pt x="347186" y="1414939"/>
                      <a:pt x="346234" y="1415891"/>
                      <a:pt x="346234" y="1417796"/>
                    </a:cubicBezTo>
                    <a:cubicBezTo>
                      <a:pt x="346234" y="1418749"/>
                      <a:pt x="346234" y="1419701"/>
                      <a:pt x="347186" y="1420654"/>
                    </a:cubicBezTo>
                    <a:cubicBezTo>
                      <a:pt x="345281" y="1424464"/>
                      <a:pt x="343376" y="1428274"/>
                      <a:pt x="343376" y="1433036"/>
                    </a:cubicBezTo>
                    <a:cubicBezTo>
                      <a:pt x="343376" y="1437799"/>
                      <a:pt x="344329" y="1442561"/>
                      <a:pt x="347186" y="1446371"/>
                    </a:cubicBezTo>
                    <a:cubicBezTo>
                      <a:pt x="339566" y="1447324"/>
                      <a:pt x="334804" y="1453991"/>
                      <a:pt x="334804" y="1461611"/>
                    </a:cubicBezTo>
                    <a:cubicBezTo>
                      <a:pt x="334804" y="1470184"/>
                      <a:pt x="341471" y="1476851"/>
                      <a:pt x="350044" y="1476851"/>
                    </a:cubicBezTo>
                    <a:cubicBezTo>
                      <a:pt x="353854" y="1476851"/>
                      <a:pt x="356711" y="1475899"/>
                      <a:pt x="359569" y="1473994"/>
                    </a:cubicBezTo>
                    <a:cubicBezTo>
                      <a:pt x="363379" y="1480661"/>
                      <a:pt x="370046" y="1484471"/>
                      <a:pt x="377666" y="1486376"/>
                    </a:cubicBezTo>
                    <a:cubicBezTo>
                      <a:pt x="379571" y="1490186"/>
                      <a:pt x="383381" y="1492091"/>
                      <a:pt x="388144" y="1492091"/>
                    </a:cubicBezTo>
                    <a:cubicBezTo>
                      <a:pt x="394811" y="1492091"/>
                      <a:pt x="400526" y="1486376"/>
                      <a:pt x="400526" y="1479709"/>
                    </a:cubicBezTo>
                    <a:cubicBezTo>
                      <a:pt x="400526" y="1478756"/>
                      <a:pt x="400526" y="1478756"/>
                      <a:pt x="400526" y="1478756"/>
                    </a:cubicBezTo>
                    <a:cubicBezTo>
                      <a:pt x="405289" y="1473994"/>
                      <a:pt x="408146" y="1468279"/>
                      <a:pt x="408146" y="1460659"/>
                    </a:cubicBezTo>
                    <a:cubicBezTo>
                      <a:pt x="408146" y="1451134"/>
                      <a:pt x="403384" y="1443514"/>
                      <a:pt x="396716" y="1438751"/>
                    </a:cubicBezTo>
                    <a:cubicBezTo>
                      <a:pt x="396716" y="1436846"/>
                      <a:pt x="397669" y="1435894"/>
                      <a:pt x="397669" y="1433989"/>
                    </a:cubicBezTo>
                    <a:cubicBezTo>
                      <a:pt x="397669" y="1431131"/>
                      <a:pt x="396716" y="1428274"/>
                      <a:pt x="395764" y="1425416"/>
                    </a:cubicBezTo>
                    <a:cubicBezTo>
                      <a:pt x="396716" y="1424464"/>
                      <a:pt x="396716" y="1422559"/>
                      <a:pt x="396716" y="1420654"/>
                    </a:cubicBezTo>
                    <a:cubicBezTo>
                      <a:pt x="396716" y="1420654"/>
                      <a:pt x="396716" y="1420654"/>
                      <a:pt x="396716" y="1420654"/>
                    </a:cubicBezTo>
                    <a:cubicBezTo>
                      <a:pt x="397669" y="1421606"/>
                      <a:pt x="398621" y="1422559"/>
                      <a:pt x="399574" y="1423511"/>
                    </a:cubicBezTo>
                    <a:cubicBezTo>
                      <a:pt x="397669" y="1425416"/>
                      <a:pt x="395764" y="1428274"/>
                      <a:pt x="395764" y="1431131"/>
                    </a:cubicBezTo>
                    <a:cubicBezTo>
                      <a:pt x="395764" y="1436846"/>
                      <a:pt x="400526" y="1441609"/>
                      <a:pt x="406241" y="1441609"/>
                    </a:cubicBezTo>
                    <a:cubicBezTo>
                      <a:pt x="411956" y="1441609"/>
                      <a:pt x="415766" y="1437799"/>
                      <a:pt x="416719" y="1432084"/>
                    </a:cubicBezTo>
                    <a:cubicBezTo>
                      <a:pt x="418624" y="1432084"/>
                      <a:pt x="420529" y="1433036"/>
                      <a:pt x="422434" y="1433036"/>
                    </a:cubicBezTo>
                    <a:cubicBezTo>
                      <a:pt x="421481" y="1434941"/>
                      <a:pt x="420529" y="1437799"/>
                      <a:pt x="420529" y="1440656"/>
                    </a:cubicBezTo>
                    <a:cubicBezTo>
                      <a:pt x="420529" y="1446371"/>
                      <a:pt x="423386" y="1451134"/>
                      <a:pt x="427196" y="1454944"/>
                    </a:cubicBezTo>
                    <a:cubicBezTo>
                      <a:pt x="421481" y="1457801"/>
                      <a:pt x="417671" y="1463516"/>
                      <a:pt x="417671" y="1471136"/>
                    </a:cubicBezTo>
                    <a:cubicBezTo>
                      <a:pt x="417671" y="1473994"/>
                      <a:pt x="418624" y="1476851"/>
                      <a:pt x="419576" y="1478756"/>
                    </a:cubicBezTo>
                    <a:cubicBezTo>
                      <a:pt x="413861" y="1478756"/>
                      <a:pt x="408146" y="1483519"/>
                      <a:pt x="408146" y="1490186"/>
                    </a:cubicBezTo>
                    <a:cubicBezTo>
                      <a:pt x="408146" y="1493044"/>
                      <a:pt x="410051" y="1496854"/>
                      <a:pt x="411956" y="1498759"/>
                    </a:cubicBezTo>
                    <a:cubicBezTo>
                      <a:pt x="411004" y="1499711"/>
                      <a:pt x="411004" y="1500664"/>
                      <a:pt x="411004" y="1502569"/>
                    </a:cubicBezTo>
                    <a:cubicBezTo>
                      <a:pt x="409099" y="1501616"/>
                      <a:pt x="407194" y="1500664"/>
                      <a:pt x="404336" y="1500664"/>
                    </a:cubicBezTo>
                    <a:cubicBezTo>
                      <a:pt x="398621" y="1500664"/>
                      <a:pt x="393859" y="1505426"/>
                      <a:pt x="393859" y="1511141"/>
                    </a:cubicBezTo>
                    <a:cubicBezTo>
                      <a:pt x="393859" y="1514951"/>
                      <a:pt x="395764" y="1517809"/>
                      <a:pt x="399574" y="1519714"/>
                    </a:cubicBezTo>
                    <a:cubicBezTo>
                      <a:pt x="392906" y="1521619"/>
                      <a:pt x="387191" y="1528286"/>
                      <a:pt x="387191" y="1535906"/>
                    </a:cubicBezTo>
                    <a:cubicBezTo>
                      <a:pt x="387191" y="1538764"/>
                      <a:pt x="388144" y="1541621"/>
                      <a:pt x="389096" y="1544479"/>
                    </a:cubicBezTo>
                    <a:cubicBezTo>
                      <a:pt x="387191" y="1544479"/>
                      <a:pt x="386239" y="1544479"/>
                      <a:pt x="384334" y="1545431"/>
                    </a:cubicBezTo>
                    <a:cubicBezTo>
                      <a:pt x="383381" y="1536859"/>
                      <a:pt x="375761" y="1530191"/>
                      <a:pt x="367189" y="1530191"/>
                    </a:cubicBezTo>
                    <a:cubicBezTo>
                      <a:pt x="357664" y="1530191"/>
                      <a:pt x="350044" y="1537811"/>
                      <a:pt x="350044" y="1547336"/>
                    </a:cubicBezTo>
                    <a:cubicBezTo>
                      <a:pt x="350044" y="1554956"/>
                      <a:pt x="354806" y="1560671"/>
                      <a:pt x="361474" y="1563529"/>
                    </a:cubicBezTo>
                    <a:cubicBezTo>
                      <a:pt x="360521" y="1565434"/>
                      <a:pt x="359569" y="1566386"/>
                      <a:pt x="359569" y="1568291"/>
                    </a:cubicBezTo>
                    <a:cubicBezTo>
                      <a:pt x="357664" y="1566386"/>
                      <a:pt x="355759" y="1565434"/>
                      <a:pt x="352901" y="1565434"/>
                    </a:cubicBezTo>
                    <a:cubicBezTo>
                      <a:pt x="348139" y="1565434"/>
                      <a:pt x="344329" y="1569244"/>
                      <a:pt x="344329" y="1574006"/>
                    </a:cubicBezTo>
                    <a:cubicBezTo>
                      <a:pt x="344329" y="1575911"/>
                      <a:pt x="345281" y="1577816"/>
                      <a:pt x="346234" y="1578769"/>
                    </a:cubicBezTo>
                    <a:cubicBezTo>
                      <a:pt x="341471" y="1582579"/>
                      <a:pt x="338614" y="1588294"/>
                      <a:pt x="338614" y="1594961"/>
                    </a:cubicBezTo>
                    <a:cubicBezTo>
                      <a:pt x="338614" y="1605439"/>
                      <a:pt x="347186" y="1614964"/>
                      <a:pt x="357664" y="1615916"/>
                    </a:cubicBezTo>
                    <a:cubicBezTo>
                      <a:pt x="358616" y="1617821"/>
                      <a:pt x="359569" y="1619726"/>
                      <a:pt x="361474" y="1620679"/>
                    </a:cubicBezTo>
                    <a:cubicBezTo>
                      <a:pt x="364331" y="1628299"/>
                      <a:pt x="369094" y="1634014"/>
                      <a:pt x="375761" y="1637824"/>
                    </a:cubicBezTo>
                    <a:cubicBezTo>
                      <a:pt x="375761" y="1638776"/>
                      <a:pt x="376714" y="1639729"/>
                      <a:pt x="376714" y="1640681"/>
                    </a:cubicBezTo>
                    <a:cubicBezTo>
                      <a:pt x="367189" y="1644491"/>
                      <a:pt x="358616" y="1653064"/>
                      <a:pt x="355759" y="1662589"/>
                    </a:cubicBezTo>
                    <a:cubicBezTo>
                      <a:pt x="353854" y="1660684"/>
                      <a:pt x="350996" y="1658779"/>
                      <a:pt x="347186" y="1657826"/>
                    </a:cubicBezTo>
                    <a:cubicBezTo>
                      <a:pt x="353854" y="1654016"/>
                      <a:pt x="358616" y="1646396"/>
                      <a:pt x="358616" y="1637824"/>
                    </a:cubicBezTo>
                    <a:cubicBezTo>
                      <a:pt x="358616" y="1627346"/>
                      <a:pt x="350996" y="1617821"/>
                      <a:pt x="341471" y="1614964"/>
                    </a:cubicBezTo>
                    <a:cubicBezTo>
                      <a:pt x="340519" y="1603534"/>
                      <a:pt x="333851" y="1594009"/>
                      <a:pt x="324326" y="1589246"/>
                    </a:cubicBezTo>
                    <a:cubicBezTo>
                      <a:pt x="323374" y="1586389"/>
                      <a:pt x="322421" y="1582579"/>
                      <a:pt x="321469" y="1579721"/>
                    </a:cubicBezTo>
                    <a:cubicBezTo>
                      <a:pt x="321469" y="1578769"/>
                      <a:pt x="322421" y="1577816"/>
                      <a:pt x="322421" y="1575911"/>
                    </a:cubicBezTo>
                    <a:cubicBezTo>
                      <a:pt x="322421" y="1569244"/>
                      <a:pt x="316706" y="1562576"/>
                      <a:pt x="309086" y="1562576"/>
                    </a:cubicBezTo>
                    <a:cubicBezTo>
                      <a:pt x="308134" y="1562576"/>
                      <a:pt x="307181" y="1562576"/>
                      <a:pt x="306229" y="1562576"/>
                    </a:cubicBezTo>
                    <a:cubicBezTo>
                      <a:pt x="306229" y="1561624"/>
                      <a:pt x="306229" y="1559719"/>
                      <a:pt x="306229" y="1558766"/>
                    </a:cubicBezTo>
                    <a:cubicBezTo>
                      <a:pt x="306229" y="1556861"/>
                      <a:pt x="306229" y="1554004"/>
                      <a:pt x="305276" y="1552099"/>
                    </a:cubicBezTo>
                    <a:cubicBezTo>
                      <a:pt x="306229" y="1551146"/>
                      <a:pt x="307181" y="1551146"/>
                      <a:pt x="308134" y="1550194"/>
                    </a:cubicBezTo>
                    <a:cubicBezTo>
                      <a:pt x="310039" y="1553051"/>
                      <a:pt x="312896" y="1554956"/>
                      <a:pt x="316706" y="1554956"/>
                    </a:cubicBezTo>
                    <a:cubicBezTo>
                      <a:pt x="316706" y="1554956"/>
                      <a:pt x="316706" y="1554956"/>
                      <a:pt x="317659" y="1554956"/>
                    </a:cubicBezTo>
                    <a:cubicBezTo>
                      <a:pt x="316706" y="1555909"/>
                      <a:pt x="316706" y="1557814"/>
                      <a:pt x="316706" y="1558766"/>
                    </a:cubicBezTo>
                    <a:cubicBezTo>
                      <a:pt x="316706" y="1564481"/>
                      <a:pt x="321469" y="1569244"/>
                      <a:pt x="327184" y="1569244"/>
                    </a:cubicBezTo>
                    <a:cubicBezTo>
                      <a:pt x="332899" y="1569244"/>
                      <a:pt x="337661" y="1564481"/>
                      <a:pt x="337661" y="1558766"/>
                    </a:cubicBezTo>
                    <a:cubicBezTo>
                      <a:pt x="337661" y="1553051"/>
                      <a:pt x="332899" y="1548289"/>
                      <a:pt x="327184" y="1548289"/>
                    </a:cubicBezTo>
                    <a:cubicBezTo>
                      <a:pt x="327184" y="1548289"/>
                      <a:pt x="327184" y="1548289"/>
                      <a:pt x="326231" y="1548289"/>
                    </a:cubicBezTo>
                    <a:cubicBezTo>
                      <a:pt x="326231" y="1547336"/>
                      <a:pt x="327184" y="1545431"/>
                      <a:pt x="327184" y="1544479"/>
                    </a:cubicBezTo>
                    <a:cubicBezTo>
                      <a:pt x="327184" y="1538764"/>
                      <a:pt x="322421" y="1534001"/>
                      <a:pt x="316706" y="1534001"/>
                    </a:cubicBezTo>
                    <a:cubicBezTo>
                      <a:pt x="315754" y="1534001"/>
                      <a:pt x="314801" y="1534001"/>
                      <a:pt x="313849" y="1534954"/>
                    </a:cubicBezTo>
                    <a:cubicBezTo>
                      <a:pt x="313849" y="1534001"/>
                      <a:pt x="313849" y="1533049"/>
                      <a:pt x="312896" y="1533049"/>
                    </a:cubicBezTo>
                    <a:cubicBezTo>
                      <a:pt x="326231" y="1530191"/>
                      <a:pt x="335756" y="1518761"/>
                      <a:pt x="335756" y="1505426"/>
                    </a:cubicBezTo>
                    <a:cubicBezTo>
                      <a:pt x="335756" y="1500664"/>
                      <a:pt x="334804" y="1495901"/>
                      <a:pt x="331946" y="1492091"/>
                    </a:cubicBezTo>
                    <a:cubicBezTo>
                      <a:pt x="331946" y="1491139"/>
                      <a:pt x="332899" y="1490186"/>
                      <a:pt x="332899" y="1488281"/>
                    </a:cubicBezTo>
                    <a:cubicBezTo>
                      <a:pt x="332899" y="1483519"/>
                      <a:pt x="329089" y="1479709"/>
                      <a:pt x="324326" y="1479709"/>
                    </a:cubicBezTo>
                    <a:cubicBezTo>
                      <a:pt x="323374" y="1479709"/>
                      <a:pt x="321469" y="1479709"/>
                      <a:pt x="320516" y="1480661"/>
                    </a:cubicBezTo>
                    <a:cubicBezTo>
                      <a:pt x="316706" y="1478756"/>
                      <a:pt x="312896" y="1477804"/>
                      <a:pt x="308134" y="1477804"/>
                    </a:cubicBezTo>
                    <a:cubicBezTo>
                      <a:pt x="297656" y="1477804"/>
                      <a:pt x="288131" y="1483519"/>
                      <a:pt x="283369" y="1492091"/>
                    </a:cubicBezTo>
                    <a:cubicBezTo>
                      <a:pt x="282416" y="1492091"/>
                      <a:pt x="280511" y="1491139"/>
                      <a:pt x="279559" y="1491139"/>
                    </a:cubicBezTo>
                    <a:cubicBezTo>
                      <a:pt x="272891" y="1491139"/>
                      <a:pt x="267176" y="1494949"/>
                      <a:pt x="265271" y="1500664"/>
                    </a:cubicBezTo>
                    <a:cubicBezTo>
                      <a:pt x="262414" y="1502569"/>
                      <a:pt x="260509" y="1505426"/>
                      <a:pt x="258604" y="1508284"/>
                    </a:cubicBezTo>
                    <a:cubicBezTo>
                      <a:pt x="255746" y="1507331"/>
                      <a:pt x="252889" y="1506379"/>
                      <a:pt x="250031" y="1506379"/>
                    </a:cubicBezTo>
                    <a:cubicBezTo>
                      <a:pt x="239554" y="1506379"/>
                      <a:pt x="231934" y="1514951"/>
                      <a:pt x="231934" y="1524476"/>
                    </a:cubicBezTo>
                    <a:cubicBezTo>
                      <a:pt x="231934" y="1532096"/>
                      <a:pt x="236696" y="1538764"/>
                      <a:pt x="243364" y="1541621"/>
                    </a:cubicBezTo>
                    <a:cubicBezTo>
                      <a:pt x="243364" y="1542574"/>
                      <a:pt x="242411" y="1542574"/>
                      <a:pt x="242411" y="1543526"/>
                    </a:cubicBezTo>
                    <a:cubicBezTo>
                      <a:pt x="241459" y="1543526"/>
                      <a:pt x="240506" y="1543526"/>
                      <a:pt x="239554" y="1543526"/>
                    </a:cubicBezTo>
                    <a:cubicBezTo>
                      <a:pt x="233839" y="1543526"/>
                      <a:pt x="229076" y="1545431"/>
                      <a:pt x="225266" y="1548289"/>
                    </a:cubicBezTo>
                    <a:cubicBezTo>
                      <a:pt x="220504" y="1545431"/>
                      <a:pt x="215741" y="1544479"/>
                      <a:pt x="210026" y="1544479"/>
                    </a:cubicBezTo>
                    <a:cubicBezTo>
                      <a:pt x="202406" y="1544479"/>
                      <a:pt x="194786" y="1547336"/>
                      <a:pt x="189071" y="1553051"/>
                    </a:cubicBezTo>
                    <a:cubicBezTo>
                      <a:pt x="185261" y="1547336"/>
                      <a:pt x="178594" y="1543526"/>
                      <a:pt x="170974" y="1543526"/>
                    </a:cubicBezTo>
                    <a:cubicBezTo>
                      <a:pt x="168116" y="1543526"/>
                      <a:pt x="165259" y="1544479"/>
                      <a:pt x="162401" y="1545431"/>
                    </a:cubicBezTo>
                    <a:cubicBezTo>
                      <a:pt x="161449" y="1541621"/>
                      <a:pt x="157639" y="1537811"/>
                      <a:pt x="152876" y="1537811"/>
                    </a:cubicBezTo>
                    <a:cubicBezTo>
                      <a:pt x="147161" y="1537811"/>
                      <a:pt x="143351" y="1542574"/>
                      <a:pt x="143351" y="1547336"/>
                    </a:cubicBezTo>
                    <a:cubicBezTo>
                      <a:pt x="143351" y="1552099"/>
                      <a:pt x="146209" y="1555909"/>
                      <a:pt x="150971" y="1556861"/>
                    </a:cubicBezTo>
                    <a:cubicBezTo>
                      <a:pt x="150019" y="1559719"/>
                      <a:pt x="149066" y="1562576"/>
                      <a:pt x="149066" y="1566386"/>
                    </a:cubicBezTo>
                    <a:cubicBezTo>
                      <a:pt x="149066" y="1572101"/>
                      <a:pt x="150971" y="1576864"/>
                      <a:pt x="153829" y="1580674"/>
                    </a:cubicBezTo>
                    <a:cubicBezTo>
                      <a:pt x="148114" y="1581626"/>
                      <a:pt x="143351" y="1586389"/>
                      <a:pt x="143351" y="1593056"/>
                    </a:cubicBezTo>
                    <a:cubicBezTo>
                      <a:pt x="143351" y="1599724"/>
                      <a:pt x="149066" y="1605439"/>
                      <a:pt x="155734" y="1605439"/>
                    </a:cubicBezTo>
                    <a:cubicBezTo>
                      <a:pt x="162401" y="1605439"/>
                      <a:pt x="168116" y="1599724"/>
                      <a:pt x="168116" y="1593056"/>
                    </a:cubicBezTo>
                    <a:cubicBezTo>
                      <a:pt x="168116" y="1592104"/>
                      <a:pt x="168116" y="1590199"/>
                      <a:pt x="167164" y="1589246"/>
                    </a:cubicBezTo>
                    <a:cubicBezTo>
                      <a:pt x="168116" y="1589246"/>
                      <a:pt x="170021" y="1589246"/>
                      <a:pt x="170974" y="1589246"/>
                    </a:cubicBezTo>
                    <a:cubicBezTo>
                      <a:pt x="174784" y="1589246"/>
                      <a:pt x="178594" y="1588294"/>
                      <a:pt x="182404" y="1586389"/>
                    </a:cubicBezTo>
                    <a:cubicBezTo>
                      <a:pt x="183356" y="1587341"/>
                      <a:pt x="183356" y="1588294"/>
                      <a:pt x="184309" y="1589246"/>
                    </a:cubicBezTo>
                    <a:cubicBezTo>
                      <a:pt x="183356" y="1592104"/>
                      <a:pt x="183356" y="1594961"/>
                      <a:pt x="183356" y="1597819"/>
                    </a:cubicBezTo>
                    <a:cubicBezTo>
                      <a:pt x="183356" y="1607344"/>
                      <a:pt x="188119" y="1615916"/>
                      <a:pt x="195739" y="1620679"/>
                    </a:cubicBezTo>
                    <a:cubicBezTo>
                      <a:pt x="195739" y="1620679"/>
                      <a:pt x="195739" y="1620679"/>
                      <a:pt x="195739" y="1620679"/>
                    </a:cubicBezTo>
                    <a:cubicBezTo>
                      <a:pt x="195739" y="1623536"/>
                      <a:pt x="198596" y="1626394"/>
                      <a:pt x="201454" y="1626394"/>
                    </a:cubicBezTo>
                    <a:cubicBezTo>
                      <a:pt x="203359" y="1626394"/>
                      <a:pt x="204311" y="1625441"/>
                      <a:pt x="206216" y="1624489"/>
                    </a:cubicBezTo>
                    <a:cubicBezTo>
                      <a:pt x="207169" y="1624489"/>
                      <a:pt x="209074" y="1624489"/>
                      <a:pt x="210026" y="1624489"/>
                    </a:cubicBezTo>
                    <a:cubicBezTo>
                      <a:pt x="223361" y="1624489"/>
                      <a:pt x="234791" y="1614011"/>
                      <a:pt x="236696" y="1600676"/>
                    </a:cubicBezTo>
                    <a:cubicBezTo>
                      <a:pt x="240506" y="1602581"/>
                      <a:pt x="244316" y="1604486"/>
                      <a:pt x="249079" y="1604486"/>
                    </a:cubicBezTo>
                    <a:cubicBezTo>
                      <a:pt x="248126" y="1607344"/>
                      <a:pt x="247174" y="1611154"/>
                      <a:pt x="247174" y="1614011"/>
                    </a:cubicBezTo>
                    <a:cubicBezTo>
                      <a:pt x="247174" y="1615916"/>
                      <a:pt x="247174" y="1617821"/>
                      <a:pt x="248126" y="1619726"/>
                    </a:cubicBezTo>
                    <a:cubicBezTo>
                      <a:pt x="248126" y="1619726"/>
                      <a:pt x="248126" y="1619726"/>
                      <a:pt x="247174" y="1619726"/>
                    </a:cubicBezTo>
                    <a:cubicBezTo>
                      <a:pt x="239554" y="1619726"/>
                      <a:pt x="233839" y="1625441"/>
                      <a:pt x="233839" y="1633061"/>
                    </a:cubicBezTo>
                    <a:cubicBezTo>
                      <a:pt x="233839" y="1639729"/>
                      <a:pt x="239554" y="1645444"/>
                      <a:pt x="246221" y="1646396"/>
                    </a:cubicBezTo>
                    <a:cubicBezTo>
                      <a:pt x="246221" y="1653064"/>
                      <a:pt x="251936" y="1657826"/>
                      <a:pt x="258604" y="1657826"/>
                    </a:cubicBezTo>
                    <a:cubicBezTo>
                      <a:pt x="265271" y="1657826"/>
                      <a:pt x="270986" y="1652111"/>
                      <a:pt x="270986" y="1645444"/>
                    </a:cubicBezTo>
                    <a:cubicBezTo>
                      <a:pt x="270986" y="1642586"/>
                      <a:pt x="270034" y="1640681"/>
                      <a:pt x="268129" y="1637824"/>
                    </a:cubicBezTo>
                    <a:cubicBezTo>
                      <a:pt x="269081" y="1637824"/>
                      <a:pt x="270034" y="1637824"/>
                      <a:pt x="270034" y="1637824"/>
                    </a:cubicBezTo>
                    <a:cubicBezTo>
                      <a:pt x="273844" y="1637824"/>
                      <a:pt x="277654" y="1636871"/>
                      <a:pt x="281464" y="1634966"/>
                    </a:cubicBezTo>
                    <a:cubicBezTo>
                      <a:pt x="284321" y="1638776"/>
                      <a:pt x="288131" y="1641634"/>
                      <a:pt x="291941" y="1644491"/>
                    </a:cubicBezTo>
                    <a:cubicBezTo>
                      <a:pt x="290989" y="1646396"/>
                      <a:pt x="290036" y="1648301"/>
                      <a:pt x="290036" y="1651159"/>
                    </a:cubicBezTo>
                    <a:cubicBezTo>
                      <a:pt x="290036" y="1658779"/>
                      <a:pt x="295751" y="1664494"/>
                      <a:pt x="303371" y="1664494"/>
                    </a:cubicBezTo>
                    <a:cubicBezTo>
                      <a:pt x="307181" y="1664494"/>
                      <a:pt x="310991" y="1662589"/>
                      <a:pt x="312896" y="1660684"/>
                    </a:cubicBezTo>
                    <a:cubicBezTo>
                      <a:pt x="312896" y="1661636"/>
                      <a:pt x="311944" y="1663541"/>
                      <a:pt x="311944" y="1664494"/>
                    </a:cubicBezTo>
                    <a:cubicBezTo>
                      <a:pt x="311944" y="1671161"/>
                      <a:pt x="317659" y="1676876"/>
                      <a:pt x="324326" y="1676876"/>
                    </a:cubicBezTo>
                    <a:cubicBezTo>
                      <a:pt x="326231" y="1676876"/>
                      <a:pt x="328136" y="1675924"/>
                      <a:pt x="330041" y="1675924"/>
                    </a:cubicBezTo>
                    <a:cubicBezTo>
                      <a:pt x="331946" y="1680686"/>
                      <a:pt x="336709" y="1683544"/>
                      <a:pt x="342424" y="1683544"/>
                    </a:cubicBezTo>
                    <a:cubicBezTo>
                      <a:pt x="346234" y="1683544"/>
                      <a:pt x="349091" y="1681639"/>
                      <a:pt x="351949" y="1679734"/>
                    </a:cubicBezTo>
                    <a:cubicBezTo>
                      <a:pt x="353854" y="1685449"/>
                      <a:pt x="356711" y="1691164"/>
                      <a:pt x="360521" y="1694974"/>
                    </a:cubicBezTo>
                    <a:cubicBezTo>
                      <a:pt x="359569" y="1694974"/>
                      <a:pt x="359569" y="1694974"/>
                      <a:pt x="358616" y="1694974"/>
                    </a:cubicBezTo>
                    <a:cubicBezTo>
                      <a:pt x="352901" y="1694974"/>
                      <a:pt x="348139" y="1699736"/>
                      <a:pt x="348139" y="1705451"/>
                    </a:cubicBezTo>
                    <a:cubicBezTo>
                      <a:pt x="348139" y="1710214"/>
                      <a:pt x="350996" y="1713071"/>
                      <a:pt x="354806" y="1714976"/>
                    </a:cubicBezTo>
                    <a:cubicBezTo>
                      <a:pt x="349091" y="1716881"/>
                      <a:pt x="345281" y="1722596"/>
                      <a:pt x="345281" y="1729264"/>
                    </a:cubicBezTo>
                    <a:cubicBezTo>
                      <a:pt x="345281" y="1737836"/>
                      <a:pt x="351949" y="1744504"/>
                      <a:pt x="360521" y="1744504"/>
                    </a:cubicBezTo>
                    <a:cubicBezTo>
                      <a:pt x="369094" y="1744504"/>
                      <a:pt x="375761" y="1737836"/>
                      <a:pt x="375761" y="1729264"/>
                    </a:cubicBezTo>
                    <a:cubicBezTo>
                      <a:pt x="375761" y="1721644"/>
                      <a:pt x="370046" y="1715929"/>
                      <a:pt x="363379" y="1714024"/>
                    </a:cubicBezTo>
                    <a:cubicBezTo>
                      <a:pt x="366236" y="1712119"/>
                      <a:pt x="368141" y="1709261"/>
                      <a:pt x="368141" y="1705451"/>
                    </a:cubicBezTo>
                    <a:cubicBezTo>
                      <a:pt x="368141" y="1704499"/>
                      <a:pt x="368141" y="1702594"/>
                      <a:pt x="367189" y="1701641"/>
                    </a:cubicBezTo>
                    <a:cubicBezTo>
                      <a:pt x="369094" y="1702594"/>
                      <a:pt x="371951" y="1704499"/>
                      <a:pt x="374809" y="1704499"/>
                    </a:cubicBezTo>
                    <a:cubicBezTo>
                      <a:pt x="376714" y="1706404"/>
                      <a:pt x="378619" y="1707356"/>
                      <a:pt x="381476" y="1707356"/>
                    </a:cubicBezTo>
                    <a:cubicBezTo>
                      <a:pt x="382429" y="1707356"/>
                      <a:pt x="384334" y="1707356"/>
                      <a:pt x="385286" y="1706404"/>
                    </a:cubicBezTo>
                    <a:cubicBezTo>
                      <a:pt x="385286" y="1706404"/>
                      <a:pt x="385286" y="1706404"/>
                      <a:pt x="386239" y="1706404"/>
                    </a:cubicBezTo>
                    <a:cubicBezTo>
                      <a:pt x="399574" y="1706404"/>
                      <a:pt x="411004" y="1698784"/>
                      <a:pt x="416719" y="1688306"/>
                    </a:cubicBezTo>
                    <a:cubicBezTo>
                      <a:pt x="419576" y="1687354"/>
                      <a:pt x="421481" y="1685449"/>
                      <a:pt x="421481" y="1681639"/>
                    </a:cubicBezTo>
                    <a:cubicBezTo>
                      <a:pt x="421481" y="1680686"/>
                      <a:pt x="421481" y="1679734"/>
                      <a:pt x="420529" y="1678781"/>
                    </a:cubicBezTo>
                    <a:cubicBezTo>
                      <a:pt x="420529" y="1677829"/>
                      <a:pt x="420529" y="1676876"/>
                      <a:pt x="420529" y="1675924"/>
                    </a:cubicBezTo>
                    <a:cubicBezTo>
                      <a:pt x="424339" y="1677829"/>
                      <a:pt x="429101" y="1678781"/>
                      <a:pt x="433864" y="1679734"/>
                    </a:cubicBezTo>
                    <a:cubicBezTo>
                      <a:pt x="434816" y="1681639"/>
                      <a:pt x="435769" y="1684496"/>
                      <a:pt x="436721" y="1686401"/>
                    </a:cubicBezTo>
                    <a:cubicBezTo>
                      <a:pt x="427196" y="1688306"/>
                      <a:pt x="419576" y="1694021"/>
                      <a:pt x="415766" y="1702594"/>
                    </a:cubicBezTo>
                    <a:cubicBezTo>
                      <a:pt x="415766" y="1702594"/>
                      <a:pt x="414814" y="1702594"/>
                      <a:pt x="414814" y="1702594"/>
                    </a:cubicBezTo>
                    <a:cubicBezTo>
                      <a:pt x="411956" y="1702594"/>
                      <a:pt x="409099" y="1705451"/>
                      <a:pt x="409099" y="1708309"/>
                    </a:cubicBezTo>
                    <a:cubicBezTo>
                      <a:pt x="409099" y="1709261"/>
                      <a:pt x="409099" y="1710214"/>
                      <a:pt x="409099" y="1710214"/>
                    </a:cubicBezTo>
                    <a:cubicBezTo>
                      <a:pt x="408146" y="1710214"/>
                      <a:pt x="408146" y="1711166"/>
                      <a:pt x="407194" y="1711166"/>
                    </a:cubicBezTo>
                    <a:cubicBezTo>
                      <a:pt x="406241" y="1707356"/>
                      <a:pt x="403384" y="1705451"/>
                      <a:pt x="399574" y="1705451"/>
                    </a:cubicBezTo>
                    <a:cubicBezTo>
                      <a:pt x="394811" y="1705451"/>
                      <a:pt x="391954" y="1709261"/>
                      <a:pt x="391954" y="1713071"/>
                    </a:cubicBezTo>
                    <a:cubicBezTo>
                      <a:pt x="391954" y="1717834"/>
                      <a:pt x="395764" y="1720691"/>
                      <a:pt x="399574" y="1720691"/>
                    </a:cubicBezTo>
                    <a:cubicBezTo>
                      <a:pt x="399574" y="1720691"/>
                      <a:pt x="400526" y="1720691"/>
                      <a:pt x="400526" y="1720691"/>
                    </a:cubicBezTo>
                    <a:cubicBezTo>
                      <a:pt x="400526" y="1721644"/>
                      <a:pt x="400526" y="1723549"/>
                      <a:pt x="400526" y="1724501"/>
                    </a:cubicBezTo>
                    <a:cubicBezTo>
                      <a:pt x="400526" y="1726406"/>
                      <a:pt x="400526" y="1728311"/>
                      <a:pt x="401479" y="1729264"/>
                    </a:cubicBezTo>
                    <a:cubicBezTo>
                      <a:pt x="396716" y="1732121"/>
                      <a:pt x="392906" y="1737836"/>
                      <a:pt x="392906" y="1743551"/>
                    </a:cubicBezTo>
                    <a:cubicBezTo>
                      <a:pt x="392906" y="1746409"/>
                      <a:pt x="393859" y="1749266"/>
                      <a:pt x="394811" y="1752124"/>
                    </a:cubicBezTo>
                    <a:cubicBezTo>
                      <a:pt x="390049" y="1753076"/>
                      <a:pt x="385286" y="1754029"/>
                      <a:pt x="380524" y="1756886"/>
                    </a:cubicBezTo>
                    <a:cubicBezTo>
                      <a:pt x="376714" y="1754029"/>
                      <a:pt x="371951" y="1751171"/>
                      <a:pt x="367189" y="1751171"/>
                    </a:cubicBezTo>
                    <a:cubicBezTo>
                      <a:pt x="357664" y="1751171"/>
                      <a:pt x="350044" y="1757839"/>
                      <a:pt x="348139" y="1766411"/>
                    </a:cubicBezTo>
                    <a:cubicBezTo>
                      <a:pt x="348139" y="1766411"/>
                      <a:pt x="347186" y="1767364"/>
                      <a:pt x="347186" y="1767364"/>
                    </a:cubicBezTo>
                    <a:cubicBezTo>
                      <a:pt x="348139" y="1765459"/>
                      <a:pt x="348139" y="1763554"/>
                      <a:pt x="348139" y="1761649"/>
                    </a:cubicBezTo>
                    <a:cubicBezTo>
                      <a:pt x="348139" y="1754029"/>
                      <a:pt x="341471" y="1747361"/>
                      <a:pt x="333851" y="1747361"/>
                    </a:cubicBezTo>
                    <a:cubicBezTo>
                      <a:pt x="330041" y="1747361"/>
                      <a:pt x="327184" y="1749266"/>
                      <a:pt x="324326" y="1751171"/>
                    </a:cubicBezTo>
                    <a:cubicBezTo>
                      <a:pt x="318611" y="1742599"/>
                      <a:pt x="309086" y="1736884"/>
                      <a:pt x="298609" y="1736884"/>
                    </a:cubicBezTo>
                    <a:cubicBezTo>
                      <a:pt x="282416" y="1736884"/>
                      <a:pt x="269081" y="1750219"/>
                      <a:pt x="268129" y="1766411"/>
                    </a:cubicBezTo>
                    <a:cubicBezTo>
                      <a:pt x="266224" y="1766411"/>
                      <a:pt x="264319" y="1767364"/>
                      <a:pt x="263366" y="1767364"/>
                    </a:cubicBezTo>
                    <a:cubicBezTo>
                      <a:pt x="264319" y="1764506"/>
                      <a:pt x="265271" y="1761649"/>
                      <a:pt x="265271" y="1758791"/>
                    </a:cubicBezTo>
                    <a:cubicBezTo>
                      <a:pt x="265271" y="1744504"/>
                      <a:pt x="252889" y="1732121"/>
                      <a:pt x="238601" y="1732121"/>
                    </a:cubicBezTo>
                    <a:cubicBezTo>
                      <a:pt x="224314" y="1732121"/>
                      <a:pt x="211931" y="1744504"/>
                      <a:pt x="211931" y="1758791"/>
                    </a:cubicBezTo>
                    <a:cubicBezTo>
                      <a:pt x="211931" y="1760696"/>
                      <a:pt x="211931" y="1762601"/>
                      <a:pt x="212884" y="1764506"/>
                    </a:cubicBezTo>
                    <a:cubicBezTo>
                      <a:pt x="212884" y="1764506"/>
                      <a:pt x="212884" y="1765459"/>
                      <a:pt x="212884" y="1765459"/>
                    </a:cubicBezTo>
                    <a:cubicBezTo>
                      <a:pt x="212884" y="1768316"/>
                      <a:pt x="213836" y="1771174"/>
                      <a:pt x="214789" y="1773079"/>
                    </a:cubicBezTo>
                    <a:cubicBezTo>
                      <a:pt x="210026" y="1774031"/>
                      <a:pt x="207169" y="1777841"/>
                      <a:pt x="207169" y="1781651"/>
                    </a:cubicBezTo>
                    <a:cubicBezTo>
                      <a:pt x="207169" y="1782604"/>
                      <a:pt x="207169" y="1783556"/>
                      <a:pt x="208121" y="1784509"/>
                    </a:cubicBezTo>
                    <a:cubicBezTo>
                      <a:pt x="201454" y="1791176"/>
                      <a:pt x="196691" y="1799749"/>
                      <a:pt x="195739" y="1810226"/>
                    </a:cubicBezTo>
                    <a:cubicBezTo>
                      <a:pt x="194786" y="1830229"/>
                      <a:pt x="210026" y="1846421"/>
                      <a:pt x="230029" y="1847374"/>
                    </a:cubicBezTo>
                    <a:cubicBezTo>
                      <a:pt x="242411" y="1848326"/>
                      <a:pt x="253841" y="1841659"/>
                      <a:pt x="260509" y="1832134"/>
                    </a:cubicBezTo>
                    <a:cubicBezTo>
                      <a:pt x="260509" y="1833086"/>
                      <a:pt x="260509" y="1834039"/>
                      <a:pt x="260509" y="1834991"/>
                    </a:cubicBezTo>
                    <a:cubicBezTo>
                      <a:pt x="260509" y="1836896"/>
                      <a:pt x="260509" y="1837849"/>
                      <a:pt x="261461" y="1839754"/>
                    </a:cubicBezTo>
                    <a:cubicBezTo>
                      <a:pt x="259556" y="1840706"/>
                      <a:pt x="257651" y="1842611"/>
                      <a:pt x="257651" y="1844516"/>
                    </a:cubicBezTo>
                    <a:cubicBezTo>
                      <a:pt x="257651" y="1847374"/>
                      <a:pt x="260509" y="1850231"/>
                      <a:pt x="263366" y="1850231"/>
                    </a:cubicBezTo>
                    <a:cubicBezTo>
                      <a:pt x="265271" y="1850231"/>
                      <a:pt x="266224" y="1849279"/>
                      <a:pt x="267176" y="1848326"/>
                    </a:cubicBezTo>
                    <a:cubicBezTo>
                      <a:pt x="268129" y="1849279"/>
                      <a:pt x="270034" y="1850231"/>
                      <a:pt x="270986" y="1850231"/>
                    </a:cubicBezTo>
                    <a:cubicBezTo>
                      <a:pt x="272891" y="1853089"/>
                      <a:pt x="275749" y="1855946"/>
                      <a:pt x="279559" y="1855946"/>
                    </a:cubicBezTo>
                    <a:cubicBezTo>
                      <a:pt x="283369" y="1855946"/>
                      <a:pt x="286226" y="1854041"/>
                      <a:pt x="288131" y="1850231"/>
                    </a:cubicBezTo>
                    <a:cubicBezTo>
                      <a:pt x="291941" y="1852136"/>
                      <a:pt x="295751" y="1854041"/>
                      <a:pt x="300514" y="1854041"/>
                    </a:cubicBezTo>
                    <a:cubicBezTo>
                      <a:pt x="304324" y="1854041"/>
                      <a:pt x="307181" y="1853089"/>
                      <a:pt x="310039" y="1852136"/>
                    </a:cubicBezTo>
                    <a:cubicBezTo>
                      <a:pt x="319564" y="1851184"/>
                      <a:pt x="327184" y="1843564"/>
                      <a:pt x="329089" y="1834039"/>
                    </a:cubicBezTo>
                    <a:cubicBezTo>
                      <a:pt x="330994" y="1832134"/>
                      <a:pt x="332899" y="1830229"/>
                      <a:pt x="334804" y="1828324"/>
                    </a:cubicBezTo>
                    <a:cubicBezTo>
                      <a:pt x="335756" y="1828324"/>
                      <a:pt x="336709" y="1828324"/>
                      <a:pt x="337661" y="1828324"/>
                    </a:cubicBezTo>
                    <a:cubicBezTo>
                      <a:pt x="345281" y="1828324"/>
                      <a:pt x="351949" y="1824514"/>
                      <a:pt x="356711" y="1817846"/>
                    </a:cubicBezTo>
                    <a:cubicBezTo>
                      <a:pt x="360521" y="1818799"/>
                      <a:pt x="364331" y="1819751"/>
                      <a:pt x="368141" y="1819751"/>
                    </a:cubicBezTo>
                    <a:cubicBezTo>
                      <a:pt x="371951" y="1819751"/>
                      <a:pt x="376714" y="1818799"/>
                      <a:pt x="380524" y="1817846"/>
                    </a:cubicBezTo>
                    <a:cubicBezTo>
                      <a:pt x="386239" y="1821656"/>
                      <a:pt x="392906" y="1823561"/>
                      <a:pt x="400526" y="1823561"/>
                    </a:cubicBezTo>
                    <a:cubicBezTo>
                      <a:pt x="421481" y="1823561"/>
                      <a:pt x="437674" y="1806416"/>
                      <a:pt x="437674" y="1786414"/>
                    </a:cubicBezTo>
                    <a:cubicBezTo>
                      <a:pt x="437674" y="1786414"/>
                      <a:pt x="437674" y="1786414"/>
                      <a:pt x="437674" y="1786414"/>
                    </a:cubicBezTo>
                    <a:cubicBezTo>
                      <a:pt x="438626" y="1786414"/>
                      <a:pt x="440531" y="1786414"/>
                      <a:pt x="441484" y="1786414"/>
                    </a:cubicBezTo>
                    <a:cubicBezTo>
                      <a:pt x="446246" y="1786414"/>
                      <a:pt x="451009" y="1785461"/>
                      <a:pt x="454819" y="1782604"/>
                    </a:cubicBezTo>
                    <a:cubicBezTo>
                      <a:pt x="456724" y="1783556"/>
                      <a:pt x="459581" y="1784509"/>
                      <a:pt x="461486" y="1784509"/>
                    </a:cubicBezTo>
                    <a:cubicBezTo>
                      <a:pt x="469106" y="1784509"/>
                      <a:pt x="475774" y="1777841"/>
                      <a:pt x="475774" y="1770221"/>
                    </a:cubicBezTo>
                    <a:cubicBezTo>
                      <a:pt x="475774" y="1767364"/>
                      <a:pt x="474821" y="1764506"/>
                      <a:pt x="472916" y="1762601"/>
                    </a:cubicBezTo>
                    <a:cubicBezTo>
                      <a:pt x="478631" y="1760696"/>
                      <a:pt x="484346" y="1757839"/>
                      <a:pt x="488156" y="1753076"/>
                    </a:cubicBezTo>
                    <a:cubicBezTo>
                      <a:pt x="490061" y="1752124"/>
                      <a:pt x="491966" y="1751171"/>
                      <a:pt x="493871" y="1750219"/>
                    </a:cubicBezTo>
                    <a:cubicBezTo>
                      <a:pt x="493871" y="1750219"/>
                      <a:pt x="493871" y="1750219"/>
                      <a:pt x="493871" y="1751171"/>
                    </a:cubicBezTo>
                    <a:cubicBezTo>
                      <a:pt x="493871" y="1768316"/>
                      <a:pt x="508159" y="1782604"/>
                      <a:pt x="525304" y="1782604"/>
                    </a:cubicBezTo>
                    <a:cubicBezTo>
                      <a:pt x="528161" y="1782604"/>
                      <a:pt x="531019" y="1781651"/>
                      <a:pt x="533876" y="1780699"/>
                    </a:cubicBezTo>
                    <a:cubicBezTo>
                      <a:pt x="538639" y="1783556"/>
                      <a:pt x="543401" y="1785461"/>
                      <a:pt x="550069" y="1785461"/>
                    </a:cubicBezTo>
                    <a:cubicBezTo>
                      <a:pt x="556736" y="1785461"/>
                      <a:pt x="562451" y="1783556"/>
                      <a:pt x="567214" y="1779746"/>
                    </a:cubicBezTo>
                    <a:cubicBezTo>
                      <a:pt x="570071" y="1780699"/>
                      <a:pt x="572929" y="1780699"/>
                      <a:pt x="575786" y="1780699"/>
                    </a:cubicBezTo>
                    <a:cubicBezTo>
                      <a:pt x="586264" y="1780699"/>
                      <a:pt x="595789" y="1775936"/>
                      <a:pt x="601504" y="1769269"/>
                    </a:cubicBezTo>
                    <a:cubicBezTo>
                      <a:pt x="602456" y="1769269"/>
                      <a:pt x="603409" y="1769269"/>
                      <a:pt x="604361" y="1769269"/>
                    </a:cubicBezTo>
                    <a:cubicBezTo>
                      <a:pt x="608171" y="1769269"/>
                      <a:pt x="611981" y="1768316"/>
                      <a:pt x="615791" y="1767364"/>
                    </a:cubicBezTo>
                    <a:cubicBezTo>
                      <a:pt x="621506" y="1780699"/>
                      <a:pt x="635794" y="1791176"/>
                      <a:pt x="651034" y="1791176"/>
                    </a:cubicBezTo>
                    <a:cubicBezTo>
                      <a:pt x="652939" y="1791176"/>
                      <a:pt x="653891" y="1791176"/>
                      <a:pt x="655796" y="1791176"/>
                    </a:cubicBezTo>
                    <a:cubicBezTo>
                      <a:pt x="673894" y="1794034"/>
                      <a:pt x="691039" y="1797844"/>
                      <a:pt x="705326" y="1800701"/>
                    </a:cubicBezTo>
                    <a:cubicBezTo>
                      <a:pt x="758666" y="1812131"/>
                      <a:pt x="911066" y="1835944"/>
                      <a:pt x="1004411" y="1796891"/>
                    </a:cubicBezTo>
                    <a:cubicBezTo>
                      <a:pt x="1106329" y="1754029"/>
                      <a:pt x="1104424" y="1693069"/>
                      <a:pt x="1087279" y="1637824"/>
                    </a:cubicBezTo>
                    <a:cubicBezTo>
                      <a:pt x="1072039" y="1586389"/>
                      <a:pt x="1057751" y="1581626"/>
                      <a:pt x="1076801" y="1550194"/>
                    </a:cubicBezTo>
                    <a:cubicBezTo>
                      <a:pt x="1088231" y="1533049"/>
                      <a:pt x="1138714" y="1535906"/>
                      <a:pt x="1153001" y="1512094"/>
                    </a:cubicBezTo>
                    <a:cubicBezTo>
                      <a:pt x="1167289" y="1488281"/>
                      <a:pt x="1159669" y="1456849"/>
                      <a:pt x="1149191" y="1437799"/>
                    </a:cubicBezTo>
                    <a:cubicBezTo>
                      <a:pt x="1138714" y="1418749"/>
                      <a:pt x="1079659" y="1413986"/>
                      <a:pt x="1078706" y="1408271"/>
                    </a:cubicBezTo>
                    <a:cubicBezTo>
                      <a:pt x="1077754" y="1402556"/>
                      <a:pt x="1132999" y="1377791"/>
                      <a:pt x="1161574" y="1366361"/>
                    </a:cubicBezTo>
                    <a:cubicBezTo>
                      <a:pt x="1198721" y="1351121"/>
                      <a:pt x="1194911" y="1305401"/>
                      <a:pt x="1186339" y="1283494"/>
                    </a:cubicBezTo>
                    <a:cubicBezTo>
                      <a:pt x="1177766" y="1261586"/>
                      <a:pt x="1153954" y="1255871"/>
                      <a:pt x="1138714" y="1235869"/>
                    </a:cubicBezTo>
                    <a:cubicBezTo>
                      <a:pt x="1123474" y="1215866"/>
                      <a:pt x="1137761" y="1171099"/>
                      <a:pt x="1159669" y="1165384"/>
                    </a:cubicBezTo>
                    <a:cubicBezTo>
                      <a:pt x="1181576" y="1159669"/>
                      <a:pt x="1219676" y="1142524"/>
                      <a:pt x="1240631" y="1103471"/>
                    </a:cubicBezTo>
                    <a:cubicBezTo>
                      <a:pt x="1254919" y="1067276"/>
                      <a:pt x="1213961" y="1007269"/>
                      <a:pt x="1172051" y="974884"/>
                    </a:cubicBezTo>
                    <a:close/>
                    <a:moveTo>
                      <a:pt x="584359" y="250984"/>
                    </a:moveTo>
                    <a:cubicBezTo>
                      <a:pt x="583406" y="251936"/>
                      <a:pt x="582454" y="251936"/>
                      <a:pt x="581501" y="252889"/>
                    </a:cubicBezTo>
                    <a:cubicBezTo>
                      <a:pt x="578644" y="250984"/>
                      <a:pt x="575786" y="250031"/>
                      <a:pt x="572929" y="250031"/>
                    </a:cubicBezTo>
                    <a:cubicBezTo>
                      <a:pt x="572929" y="250031"/>
                      <a:pt x="572929" y="250031"/>
                      <a:pt x="571976" y="250031"/>
                    </a:cubicBezTo>
                    <a:cubicBezTo>
                      <a:pt x="571024" y="250031"/>
                      <a:pt x="571024" y="249079"/>
                      <a:pt x="570071" y="249079"/>
                    </a:cubicBezTo>
                    <a:cubicBezTo>
                      <a:pt x="570071" y="248126"/>
                      <a:pt x="570071" y="247174"/>
                      <a:pt x="570071" y="246221"/>
                    </a:cubicBezTo>
                    <a:cubicBezTo>
                      <a:pt x="570071" y="245269"/>
                      <a:pt x="570071" y="244316"/>
                      <a:pt x="570071" y="243364"/>
                    </a:cubicBezTo>
                    <a:cubicBezTo>
                      <a:pt x="575786" y="241459"/>
                      <a:pt x="580549" y="238601"/>
                      <a:pt x="585311" y="234791"/>
                    </a:cubicBezTo>
                    <a:cubicBezTo>
                      <a:pt x="587216" y="238601"/>
                      <a:pt x="591026" y="242411"/>
                      <a:pt x="595789" y="244316"/>
                    </a:cubicBezTo>
                    <a:cubicBezTo>
                      <a:pt x="590074" y="244316"/>
                      <a:pt x="586264" y="247174"/>
                      <a:pt x="584359" y="250984"/>
                    </a:cubicBezTo>
                    <a:close/>
                    <a:moveTo>
                      <a:pt x="596741" y="201454"/>
                    </a:moveTo>
                    <a:cubicBezTo>
                      <a:pt x="596741" y="200501"/>
                      <a:pt x="596741" y="199549"/>
                      <a:pt x="596741" y="198596"/>
                    </a:cubicBezTo>
                    <a:cubicBezTo>
                      <a:pt x="597694" y="198596"/>
                      <a:pt x="598646" y="199549"/>
                      <a:pt x="598646" y="199549"/>
                    </a:cubicBezTo>
                    <a:cubicBezTo>
                      <a:pt x="597694" y="200501"/>
                      <a:pt x="597694" y="200501"/>
                      <a:pt x="596741" y="201454"/>
                    </a:cubicBezTo>
                    <a:close/>
                    <a:moveTo>
                      <a:pt x="606266" y="250031"/>
                    </a:moveTo>
                    <a:cubicBezTo>
                      <a:pt x="605314" y="248126"/>
                      <a:pt x="603409" y="247174"/>
                      <a:pt x="602456" y="245269"/>
                    </a:cubicBezTo>
                    <a:cubicBezTo>
                      <a:pt x="603409" y="245269"/>
                      <a:pt x="604361" y="245269"/>
                      <a:pt x="605314" y="245269"/>
                    </a:cubicBezTo>
                    <a:cubicBezTo>
                      <a:pt x="606266" y="245269"/>
                      <a:pt x="608171" y="245269"/>
                      <a:pt x="609124" y="245269"/>
                    </a:cubicBezTo>
                    <a:cubicBezTo>
                      <a:pt x="607219" y="247174"/>
                      <a:pt x="607219" y="248126"/>
                      <a:pt x="606266" y="250031"/>
                    </a:cubicBezTo>
                    <a:close/>
                    <a:moveTo>
                      <a:pt x="557689" y="407194"/>
                    </a:moveTo>
                    <a:cubicBezTo>
                      <a:pt x="556736" y="407194"/>
                      <a:pt x="556736" y="407194"/>
                      <a:pt x="555784" y="407194"/>
                    </a:cubicBezTo>
                    <a:cubicBezTo>
                      <a:pt x="555784" y="406241"/>
                      <a:pt x="555784" y="406241"/>
                      <a:pt x="555784" y="405289"/>
                    </a:cubicBezTo>
                    <a:cubicBezTo>
                      <a:pt x="555784" y="403384"/>
                      <a:pt x="555784" y="402431"/>
                      <a:pt x="554831" y="400526"/>
                    </a:cubicBezTo>
                    <a:cubicBezTo>
                      <a:pt x="555784" y="403384"/>
                      <a:pt x="557689" y="405289"/>
                      <a:pt x="559594" y="407194"/>
                    </a:cubicBezTo>
                    <a:cubicBezTo>
                      <a:pt x="560546" y="407194"/>
                      <a:pt x="559594" y="407194"/>
                      <a:pt x="557689" y="407194"/>
                    </a:cubicBezTo>
                    <a:close/>
                    <a:moveTo>
                      <a:pt x="637699" y="305276"/>
                    </a:moveTo>
                    <a:cubicBezTo>
                      <a:pt x="638651" y="307181"/>
                      <a:pt x="640556" y="308134"/>
                      <a:pt x="641509" y="309086"/>
                    </a:cubicBezTo>
                    <a:cubicBezTo>
                      <a:pt x="640556" y="309086"/>
                      <a:pt x="639604" y="310039"/>
                      <a:pt x="638651" y="310039"/>
                    </a:cubicBezTo>
                    <a:cubicBezTo>
                      <a:pt x="637699" y="308134"/>
                      <a:pt x="637699" y="307181"/>
                      <a:pt x="636746" y="306229"/>
                    </a:cubicBezTo>
                    <a:cubicBezTo>
                      <a:pt x="636746" y="305276"/>
                      <a:pt x="637699" y="305276"/>
                      <a:pt x="637699" y="305276"/>
                    </a:cubicBezTo>
                    <a:close/>
                    <a:moveTo>
                      <a:pt x="591979" y="417671"/>
                    </a:moveTo>
                    <a:cubicBezTo>
                      <a:pt x="598646" y="416719"/>
                      <a:pt x="604361" y="413861"/>
                      <a:pt x="609124" y="409099"/>
                    </a:cubicBezTo>
                    <a:cubicBezTo>
                      <a:pt x="607219" y="411956"/>
                      <a:pt x="606266" y="415766"/>
                      <a:pt x="606266" y="418624"/>
                    </a:cubicBezTo>
                    <a:cubicBezTo>
                      <a:pt x="606266" y="418624"/>
                      <a:pt x="606266" y="418624"/>
                      <a:pt x="606266" y="418624"/>
                    </a:cubicBezTo>
                    <a:cubicBezTo>
                      <a:pt x="603409" y="419576"/>
                      <a:pt x="600551" y="422434"/>
                      <a:pt x="598646" y="426244"/>
                    </a:cubicBezTo>
                    <a:cubicBezTo>
                      <a:pt x="596741" y="423386"/>
                      <a:pt x="593884" y="421481"/>
                      <a:pt x="591026" y="420529"/>
                    </a:cubicBezTo>
                    <a:cubicBezTo>
                      <a:pt x="591979" y="419576"/>
                      <a:pt x="591979" y="418624"/>
                      <a:pt x="591979" y="417671"/>
                    </a:cubicBezTo>
                    <a:close/>
                    <a:moveTo>
                      <a:pt x="594836" y="511016"/>
                    </a:moveTo>
                    <a:cubicBezTo>
                      <a:pt x="593884" y="511016"/>
                      <a:pt x="592931" y="510064"/>
                      <a:pt x="591979" y="510064"/>
                    </a:cubicBezTo>
                    <a:cubicBezTo>
                      <a:pt x="591026" y="510064"/>
                      <a:pt x="590074" y="510064"/>
                      <a:pt x="590074" y="510064"/>
                    </a:cubicBezTo>
                    <a:cubicBezTo>
                      <a:pt x="589121" y="509111"/>
                      <a:pt x="588169" y="509111"/>
                      <a:pt x="587216" y="508159"/>
                    </a:cubicBezTo>
                    <a:cubicBezTo>
                      <a:pt x="591026" y="507206"/>
                      <a:pt x="593884" y="505301"/>
                      <a:pt x="597694" y="503396"/>
                    </a:cubicBezTo>
                    <a:cubicBezTo>
                      <a:pt x="597694" y="504349"/>
                      <a:pt x="597694" y="505301"/>
                      <a:pt x="598646" y="505301"/>
                    </a:cubicBezTo>
                    <a:cubicBezTo>
                      <a:pt x="595789" y="507206"/>
                      <a:pt x="594836" y="509111"/>
                      <a:pt x="594836" y="511016"/>
                    </a:cubicBezTo>
                    <a:close/>
                    <a:moveTo>
                      <a:pt x="633889" y="447199"/>
                    </a:moveTo>
                    <a:cubicBezTo>
                      <a:pt x="630079" y="451009"/>
                      <a:pt x="628174" y="455771"/>
                      <a:pt x="627221" y="461486"/>
                    </a:cubicBezTo>
                    <a:cubicBezTo>
                      <a:pt x="627221" y="461486"/>
                      <a:pt x="626269" y="461486"/>
                      <a:pt x="626269" y="461486"/>
                    </a:cubicBezTo>
                    <a:cubicBezTo>
                      <a:pt x="615791" y="461486"/>
                      <a:pt x="608171" y="470059"/>
                      <a:pt x="608171" y="479584"/>
                    </a:cubicBezTo>
                    <a:cubicBezTo>
                      <a:pt x="608171" y="481489"/>
                      <a:pt x="608171" y="482441"/>
                      <a:pt x="609124" y="484346"/>
                    </a:cubicBezTo>
                    <a:cubicBezTo>
                      <a:pt x="609124" y="484346"/>
                      <a:pt x="608171" y="484346"/>
                      <a:pt x="608171" y="485299"/>
                    </a:cubicBezTo>
                    <a:cubicBezTo>
                      <a:pt x="608171" y="484346"/>
                      <a:pt x="608171" y="484346"/>
                      <a:pt x="608171" y="483394"/>
                    </a:cubicBezTo>
                    <a:cubicBezTo>
                      <a:pt x="608171" y="472916"/>
                      <a:pt x="602456" y="464344"/>
                      <a:pt x="593884" y="459581"/>
                    </a:cubicBezTo>
                    <a:cubicBezTo>
                      <a:pt x="600551" y="456724"/>
                      <a:pt x="604361" y="451009"/>
                      <a:pt x="606266" y="444341"/>
                    </a:cubicBezTo>
                    <a:cubicBezTo>
                      <a:pt x="608171" y="446246"/>
                      <a:pt x="611029" y="447199"/>
                      <a:pt x="614839" y="447199"/>
                    </a:cubicBezTo>
                    <a:cubicBezTo>
                      <a:pt x="619601" y="447199"/>
                      <a:pt x="624364" y="444341"/>
                      <a:pt x="626269" y="440531"/>
                    </a:cubicBezTo>
                    <a:cubicBezTo>
                      <a:pt x="627221" y="440531"/>
                      <a:pt x="629126" y="440531"/>
                      <a:pt x="630079" y="440531"/>
                    </a:cubicBezTo>
                    <a:cubicBezTo>
                      <a:pt x="631031" y="440531"/>
                      <a:pt x="631031" y="440531"/>
                      <a:pt x="631984" y="440531"/>
                    </a:cubicBezTo>
                    <a:cubicBezTo>
                      <a:pt x="632936" y="442436"/>
                      <a:pt x="634841" y="443389"/>
                      <a:pt x="636746" y="444341"/>
                    </a:cubicBezTo>
                    <a:cubicBezTo>
                      <a:pt x="633889" y="445294"/>
                      <a:pt x="633889" y="446246"/>
                      <a:pt x="633889" y="447199"/>
                    </a:cubicBezTo>
                    <a:cubicBezTo>
                      <a:pt x="633889" y="447199"/>
                      <a:pt x="633889" y="447199"/>
                      <a:pt x="633889" y="447199"/>
                    </a:cubicBezTo>
                    <a:close/>
                    <a:moveTo>
                      <a:pt x="639604" y="402431"/>
                    </a:moveTo>
                    <a:cubicBezTo>
                      <a:pt x="636746" y="400526"/>
                      <a:pt x="634841" y="399574"/>
                      <a:pt x="631031" y="399574"/>
                    </a:cubicBezTo>
                    <a:cubicBezTo>
                      <a:pt x="631031" y="395764"/>
                      <a:pt x="628174" y="392906"/>
                      <a:pt x="625316" y="391001"/>
                    </a:cubicBezTo>
                    <a:cubicBezTo>
                      <a:pt x="625316" y="390049"/>
                      <a:pt x="626269" y="389096"/>
                      <a:pt x="626269" y="388144"/>
                    </a:cubicBezTo>
                    <a:cubicBezTo>
                      <a:pt x="626269" y="385286"/>
                      <a:pt x="623411" y="382429"/>
                      <a:pt x="620554" y="382429"/>
                    </a:cubicBezTo>
                    <a:cubicBezTo>
                      <a:pt x="620554" y="379571"/>
                      <a:pt x="619601" y="376714"/>
                      <a:pt x="619601" y="374809"/>
                    </a:cubicBezTo>
                    <a:cubicBezTo>
                      <a:pt x="621506" y="375761"/>
                      <a:pt x="623411" y="375761"/>
                      <a:pt x="625316" y="375761"/>
                    </a:cubicBezTo>
                    <a:cubicBezTo>
                      <a:pt x="627221" y="375761"/>
                      <a:pt x="629126" y="374809"/>
                      <a:pt x="631031" y="373856"/>
                    </a:cubicBezTo>
                    <a:cubicBezTo>
                      <a:pt x="632936" y="377666"/>
                      <a:pt x="637699" y="380524"/>
                      <a:pt x="642461" y="380524"/>
                    </a:cubicBezTo>
                    <a:cubicBezTo>
                      <a:pt x="642461" y="385286"/>
                      <a:pt x="644366" y="390049"/>
                      <a:pt x="647224" y="394811"/>
                    </a:cubicBezTo>
                    <a:cubicBezTo>
                      <a:pt x="643414" y="396716"/>
                      <a:pt x="641509" y="399574"/>
                      <a:pt x="639604" y="402431"/>
                    </a:cubicBezTo>
                    <a:close/>
                    <a:moveTo>
                      <a:pt x="343376" y="758666"/>
                    </a:moveTo>
                    <a:cubicBezTo>
                      <a:pt x="343376" y="757714"/>
                      <a:pt x="343376" y="757714"/>
                      <a:pt x="343376" y="758666"/>
                    </a:cubicBezTo>
                    <a:cubicBezTo>
                      <a:pt x="343376" y="755809"/>
                      <a:pt x="342424" y="753904"/>
                      <a:pt x="341471" y="751999"/>
                    </a:cubicBezTo>
                    <a:cubicBezTo>
                      <a:pt x="343376" y="752951"/>
                      <a:pt x="345281" y="752951"/>
                      <a:pt x="346234" y="752951"/>
                    </a:cubicBezTo>
                    <a:cubicBezTo>
                      <a:pt x="345281" y="754856"/>
                      <a:pt x="344329" y="756761"/>
                      <a:pt x="343376" y="758666"/>
                    </a:cubicBezTo>
                    <a:close/>
                    <a:moveTo>
                      <a:pt x="109061" y="1225391"/>
                    </a:moveTo>
                    <a:cubicBezTo>
                      <a:pt x="106204" y="1221581"/>
                      <a:pt x="101441" y="1218724"/>
                      <a:pt x="95726" y="1217771"/>
                    </a:cubicBezTo>
                    <a:cubicBezTo>
                      <a:pt x="99536" y="1216819"/>
                      <a:pt x="103346" y="1213961"/>
                      <a:pt x="104299" y="1210151"/>
                    </a:cubicBezTo>
                    <a:cubicBezTo>
                      <a:pt x="111919" y="1208246"/>
                      <a:pt x="118586" y="1202531"/>
                      <a:pt x="122396" y="1195864"/>
                    </a:cubicBezTo>
                    <a:cubicBezTo>
                      <a:pt x="124301" y="1197769"/>
                      <a:pt x="126206" y="1199674"/>
                      <a:pt x="129064" y="1201579"/>
                    </a:cubicBezTo>
                    <a:cubicBezTo>
                      <a:pt x="118586" y="1204436"/>
                      <a:pt x="110014" y="1213961"/>
                      <a:pt x="109061" y="1225391"/>
                    </a:cubicBezTo>
                    <a:close/>
                    <a:moveTo>
                      <a:pt x="151924" y="1208246"/>
                    </a:moveTo>
                    <a:cubicBezTo>
                      <a:pt x="150971" y="1207294"/>
                      <a:pt x="150971" y="1207294"/>
                      <a:pt x="150019" y="1206341"/>
                    </a:cubicBezTo>
                    <a:cubicBezTo>
                      <a:pt x="150971" y="1206341"/>
                      <a:pt x="151924" y="1206341"/>
                      <a:pt x="151924" y="1206341"/>
                    </a:cubicBezTo>
                    <a:cubicBezTo>
                      <a:pt x="152876" y="1207294"/>
                      <a:pt x="151924" y="1208246"/>
                      <a:pt x="151924" y="1208246"/>
                    </a:cubicBezTo>
                    <a:close/>
                    <a:moveTo>
                      <a:pt x="290989" y="992981"/>
                    </a:moveTo>
                    <a:cubicBezTo>
                      <a:pt x="291941" y="991076"/>
                      <a:pt x="291941" y="989171"/>
                      <a:pt x="291941" y="986314"/>
                    </a:cubicBezTo>
                    <a:cubicBezTo>
                      <a:pt x="291941" y="986314"/>
                      <a:pt x="291941" y="986314"/>
                      <a:pt x="291941" y="986314"/>
                    </a:cubicBezTo>
                    <a:cubicBezTo>
                      <a:pt x="292894" y="986314"/>
                      <a:pt x="293846" y="987266"/>
                      <a:pt x="294799" y="987266"/>
                    </a:cubicBezTo>
                    <a:cubicBezTo>
                      <a:pt x="293846" y="989171"/>
                      <a:pt x="291941" y="991076"/>
                      <a:pt x="290989" y="992981"/>
                    </a:cubicBezTo>
                    <a:close/>
                    <a:moveTo>
                      <a:pt x="309086" y="1652111"/>
                    </a:moveTo>
                    <a:cubicBezTo>
                      <a:pt x="309086" y="1651159"/>
                      <a:pt x="309086" y="1650206"/>
                      <a:pt x="310039" y="1649254"/>
                    </a:cubicBezTo>
                    <a:cubicBezTo>
                      <a:pt x="310039" y="1649254"/>
                      <a:pt x="310991" y="1650206"/>
                      <a:pt x="310991" y="1650206"/>
                    </a:cubicBezTo>
                    <a:cubicBezTo>
                      <a:pt x="310991" y="1651159"/>
                      <a:pt x="310039" y="1651159"/>
                      <a:pt x="309086" y="1652111"/>
                    </a:cubicBezTo>
                    <a:close/>
                    <a:moveTo>
                      <a:pt x="259556" y="1822609"/>
                    </a:moveTo>
                    <a:cubicBezTo>
                      <a:pt x="260509" y="1820704"/>
                      <a:pt x="260509" y="1818799"/>
                      <a:pt x="261461" y="1816894"/>
                    </a:cubicBezTo>
                    <a:cubicBezTo>
                      <a:pt x="262414" y="1816894"/>
                      <a:pt x="264319" y="1816894"/>
                      <a:pt x="265271" y="1816894"/>
                    </a:cubicBezTo>
                    <a:cubicBezTo>
                      <a:pt x="265271" y="1817846"/>
                      <a:pt x="266224" y="1817846"/>
                      <a:pt x="266224" y="1817846"/>
                    </a:cubicBezTo>
                    <a:cubicBezTo>
                      <a:pt x="263366" y="1819751"/>
                      <a:pt x="261461" y="1820704"/>
                      <a:pt x="259556" y="1822609"/>
                    </a:cubicBezTo>
                    <a:close/>
                    <a:moveTo>
                      <a:pt x="330994" y="1783556"/>
                    </a:moveTo>
                    <a:cubicBezTo>
                      <a:pt x="330041" y="1783556"/>
                      <a:pt x="330041" y="1783556"/>
                      <a:pt x="329089" y="1783556"/>
                    </a:cubicBezTo>
                    <a:cubicBezTo>
                      <a:pt x="328136" y="1782604"/>
                      <a:pt x="327184" y="1781651"/>
                      <a:pt x="326231" y="1781651"/>
                    </a:cubicBezTo>
                    <a:cubicBezTo>
                      <a:pt x="324326" y="1779746"/>
                      <a:pt x="323374" y="1778794"/>
                      <a:pt x="321469" y="1777841"/>
                    </a:cubicBezTo>
                    <a:cubicBezTo>
                      <a:pt x="322421" y="1775936"/>
                      <a:pt x="322421" y="1774031"/>
                      <a:pt x="323374" y="1772126"/>
                    </a:cubicBezTo>
                    <a:cubicBezTo>
                      <a:pt x="325279" y="1773079"/>
                      <a:pt x="327184" y="1773079"/>
                      <a:pt x="329089" y="1773079"/>
                    </a:cubicBezTo>
                    <a:cubicBezTo>
                      <a:pt x="331946" y="1773079"/>
                      <a:pt x="333851" y="1772126"/>
                      <a:pt x="335756" y="1771174"/>
                    </a:cubicBezTo>
                    <a:cubicBezTo>
                      <a:pt x="333851" y="1774984"/>
                      <a:pt x="331946" y="1778794"/>
                      <a:pt x="330994" y="1783556"/>
                    </a:cubicBezTo>
                    <a:close/>
                    <a:moveTo>
                      <a:pt x="442436" y="1450181"/>
                    </a:moveTo>
                    <a:cubicBezTo>
                      <a:pt x="444341" y="1453991"/>
                      <a:pt x="447199" y="1456849"/>
                      <a:pt x="451009" y="1458754"/>
                    </a:cubicBezTo>
                    <a:cubicBezTo>
                      <a:pt x="448151" y="1460659"/>
                      <a:pt x="446246" y="1462564"/>
                      <a:pt x="444341" y="1465421"/>
                    </a:cubicBezTo>
                    <a:cubicBezTo>
                      <a:pt x="443389" y="1461611"/>
                      <a:pt x="440531" y="1457801"/>
                      <a:pt x="437674" y="1454944"/>
                    </a:cubicBezTo>
                    <a:cubicBezTo>
                      <a:pt x="438626" y="1453039"/>
                      <a:pt x="440531" y="1452086"/>
                      <a:pt x="442436" y="1450181"/>
                    </a:cubicBezTo>
                    <a:close/>
                    <a:moveTo>
                      <a:pt x="426244" y="1592104"/>
                    </a:moveTo>
                    <a:cubicBezTo>
                      <a:pt x="425291" y="1589246"/>
                      <a:pt x="423386" y="1587341"/>
                      <a:pt x="420529" y="1587341"/>
                    </a:cubicBezTo>
                    <a:cubicBezTo>
                      <a:pt x="420529" y="1587341"/>
                      <a:pt x="419576" y="1587341"/>
                      <a:pt x="419576" y="1587341"/>
                    </a:cubicBezTo>
                    <a:cubicBezTo>
                      <a:pt x="420529" y="1584484"/>
                      <a:pt x="421481" y="1580674"/>
                      <a:pt x="421481" y="1576864"/>
                    </a:cubicBezTo>
                    <a:cubicBezTo>
                      <a:pt x="421481" y="1575911"/>
                      <a:pt x="421481" y="1575911"/>
                      <a:pt x="421481" y="1574959"/>
                    </a:cubicBezTo>
                    <a:cubicBezTo>
                      <a:pt x="421481" y="1574959"/>
                      <a:pt x="422434" y="1574959"/>
                      <a:pt x="422434" y="1574959"/>
                    </a:cubicBezTo>
                    <a:cubicBezTo>
                      <a:pt x="423386" y="1575911"/>
                      <a:pt x="425291" y="1576864"/>
                      <a:pt x="426244" y="1577816"/>
                    </a:cubicBezTo>
                    <a:cubicBezTo>
                      <a:pt x="426244" y="1578769"/>
                      <a:pt x="426244" y="1579721"/>
                      <a:pt x="426244" y="1580674"/>
                    </a:cubicBezTo>
                    <a:cubicBezTo>
                      <a:pt x="426244" y="1585436"/>
                      <a:pt x="427196" y="1589246"/>
                      <a:pt x="430054" y="1593056"/>
                    </a:cubicBezTo>
                    <a:cubicBezTo>
                      <a:pt x="428149" y="1592104"/>
                      <a:pt x="427196" y="1592104"/>
                      <a:pt x="426244" y="1592104"/>
                    </a:cubicBezTo>
                    <a:close/>
                    <a:moveTo>
                      <a:pt x="431959" y="1518761"/>
                    </a:moveTo>
                    <a:cubicBezTo>
                      <a:pt x="430054" y="1517809"/>
                      <a:pt x="427196" y="1517809"/>
                      <a:pt x="425291" y="1517809"/>
                    </a:cubicBezTo>
                    <a:cubicBezTo>
                      <a:pt x="422434" y="1517809"/>
                      <a:pt x="418624" y="1518761"/>
                      <a:pt x="415766" y="1519714"/>
                    </a:cubicBezTo>
                    <a:cubicBezTo>
                      <a:pt x="415766" y="1518761"/>
                      <a:pt x="416719" y="1517809"/>
                      <a:pt x="416719" y="1515904"/>
                    </a:cubicBezTo>
                    <a:cubicBezTo>
                      <a:pt x="416719" y="1513046"/>
                      <a:pt x="415766" y="1510189"/>
                      <a:pt x="413861" y="1508284"/>
                    </a:cubicBezTo>
                    <a:cubicBezTo>
                      <a:pt x="417671" y="1507331"/>
                      <a:pt x="419576" y="1503521"/>
                      <a:pt x="419576" y="1499711"/>
                    </a:cubicBezTo>
                    <a:cubicBezTo>
                      <a:pt x="419576" y="1497806"/>
                      <a:pt x="418624" y="1496854"/>
                      <a:pt x="418624" y="1494949"/>
                    </a:cubicBezTo>
                    <a:cubicBezTo>
                      <a:pt x="420529" y="1493044"/>
                      <a:pt x="422434" y="1490186"/>
                      <a:pt x="422434" y="1486376"/>
                    </a:cubicBezTo>
                    <a:cubicBezTo>
                      <a:pt x="422434" y="1485424"/>
                      <a:pt x="422434" y="1485424"/>
                      <a:pt x="422434" y="1484471"/>
                    </a:cubicBezTo>
                    <a:cubicBezTo>
                      <a:pt x="422434" y="1484471"/>
                      <a:pt x="422434" y="1484471"/>
                      <a:pt x="422434" y="1484471"/>
                    </a:cubicBezTo>
                    <a:cubicBezTo>
                      <a:pt x="424339" y="1488281"/>
                      <a:pt x="428149" y="1491139"/>
                      <a:pt x="431959" y="1491139"/>
                    </a:cubicBezTo>
                    <a:cubicBezTo>
                      <a:pt x="432911" y="1491139"/>
                      <a:pt x="434816" y="1491139"/>
                      <a:pt x="435769" y="1490186"/>
                    </a:cubicBezTo>
                    <a:cubicBezTo>
                      <a:pt x="435769" y="1491139"/>
                      <a:pt x="436721" y="1492091"/>
                      <a:pt x="436721" y="1493044"/>
                    </a:cubicBezTo>
                    <a:cubicBezTo>
                      <a:pt x="432911" y="1495901"/>
                      <a:pt x="430054" y="1499711"/>
                      <a:pt x="430054" y="1505426"/>
                    </a:cubicBezTo>
                    <a:cubicBezTo>
                      <a:pt x="430054" y="1509236"/>
                      <a:pt x="431959" y="1513046"/>
                      <a:pt x="434816" y="1515904"/>
                    </a:cubicBezTo>
                    <a:cubicBezTo>
                      <a:pt x="432911" y="1518761"/>
                      <a:pt x="431959" y="1518761"/>
                      <a:pt x="431959" y="1518761"/>
                    </a:cubicBezTo>
                    <a:close/>
                    <a:moveTo>
                      <a:pt x="445294" y="1609249"/>
                    </a:moveTo>
                    <a:cubicBezTo>
                      <a:pt x="442436" y="1606391"/>
                      <a:pt x="439579" y="1604486"/>
                      <a:pt x="435769" y="1603534"/>
                    </a:cubicBezTo>
                    <a:cubicBezTo>
                      <a:pt x="435769" y="1603534"/>
                      <a:pt x="435769" y="1603534"/>
                      <a:pt x="435769" y="1603534"/>
                    </a:cubicBezTo>
                    <a:cubicBezTo>
                      <a:pt x="435769" y="1601629"/>
                      <a:pt x="435769" y="1600676"/>
                      <a:pt x="434816" y="1598771"/>
                    </a:cubicBezTo>
                    <a:cubicBezTo>
                      <a:pt x="438626" y="1601629"/>
                      <a:pt x="443389" y="1603534"/>
                      <a:pt x="449104" y="1603534"/>
                    </a:cubicBezTo>
                    <a:cubicBezTo>
                      <a:pt x="449104" y="1603534"/>
                      <a:pt x="449104" y="1603534"/>
                      <a:pt x="450056" y="1603534"/>
                    </a:cubicBezTo>
                    <a:cubicBezTo>
                      <a:pt x="451009" y="1604486"/>
                      <a:pt x="451009" y="1605439"/>
                      <a:pt x="451961" y="1606391"/>
                    </a:cubicBezTo>
                    <a:cubicBezTo>
                      <a:pt x="449104" y="1607344"/>
                      <a:pt x="447199" y="1608296"/>
                      <a:pt x="445294" y="1609249"/>
                    </a:cubicBezTo>
                    <a:close/>
                    <a:moveTo>
                      <a:pt x="452914" y="1518761"/>
                    </a:moveTo>
                    <a:cubicBezTo>
                      <a:pt x="452914" y="1518761"/>
                      <a:pt x="451961" y="1517809"/>
                      <a:pt x="451961" y="1517809"/>
                    </a:cubicBezTo>
                    <a:cubicBezTo>
                      <a:pt x="451961" y="1517809"/>
                      <a:pt x="452914" y="1516856"/>
                      <a:pt x="452914" y="1516856"/>
                    </a:cubicBezTo>
                    <a:cubicBezTo>
                      <a:pt x="453866" y="1516856"/>
                      <a:pt x="453866" y="1517809"/>
                      <a:pt x="454819" y="1517809"/>
                    </a:cubicBezTo>
                    <a:cubicBezTo>
                      <a:pt x="452914" y="1518761"/>
                      <a:pt x="452914" y="1518761"/>
                      <a:pt x="452914" y="1518761"/>
                    </a:cubicBezTo>
                    <a:close/>
                    <a:moveTo>
                      <a:pt x="666274" y="511969"/>
                    </a:moveTo>
                    <a:cubicBezTo>
                      <a:pt x="667226" y="511016"/>
                      <a:pt x="667226" y="510064"/>
                      <a:pt x="668179" y="509111"/>
                    </a:cubicBezTo>
                    <a:lnTo>
                      <a:pt x="668179" y="511969"/>
                    </a:lnTo>
                    <a:cubicBezTo>
                      <a:pt x="667226" y="511969"/>
                      <a:pt x="666274" y="511969"/>
                      <a:pt x="666274" y="511969"/>
                    </a:cubicBezTo>
                    <a:close/>
                    <a:moveTo>
                      <a:pt x="657701" y="574834"/>
                    </a:moveTo>
                    <a:cubicBezTo>
                      <a:pt x="658654" y="574834"/>
                      <a:pt x="659606" y="573881"/>
                      <a:pt x="659606" y="572929"/>
                    </a:cubicBezTo>
                    <a:lnTo>
                      <a:pt x="659606" y="575786"/>
                    </a:lnTo>
                    <a:cubicBezTo>
                      <a:pt x="658654" y="575786"/>
                      <a:pt x="658654" y="575786"/>
                      <a:pt x="657701" y="574834"/>
                    </a:cubicBezTo>
                    <a:close/>
                    <a:moveTo>
                      <a:pt x="502444" y="1197769"/>
                    </a:moveTo>
                    <a:cubicBezTo>
                      <a:pt x="504349" y="1198721"/>
                      <a:pt x="505301" y="1198721"/>
                      <a:pt x="507206" y="1198721"/>
                    </a:cubicBezTo>
                    <a:cubicBezTo>
                      <a:pt x="509111" y="1198721"/>
                      <a:pt x="510064" y="1198721"/>
                      <a:pt x="511969" y="1197769"/>
                    </a:cubicBezTo>
                    <a:cubicBezTo>
                      <a:pt x="512921" y="1210151"/>
                      <a:pt x="519589" y="1220629"/>
                      <a:pt x="529114" y="1227296"/>
                    </a:cubicBezTo>
                    <a:cubicBezTo>
                      <a:pt x="528161" y="1228249"/>
                      <a:pt x="527209" y="1229201"/>
                      <a:pt x="526256" y="1230154"/>
                    </a:cubicBezTo>
                    <a:cubicBezTo>
                      <a:pt x="525304" y="1230154"/>
                      <a:pt x="525304" y="1230154"/>
                      <a:pt x="524351" y="1230154"/>
                    </a:cubicBezTo>
                    <a:cubicBezTo>
                      <a:pt x="519589" y="1224439"/>
                      <a:pt x="511969" y="1220629"/>
                      <a:pt x="504349" y="1220629"/>
                    </a:cubicBezTo>
                    <a:cubicBezTo>
                      <a:pt x="504349" y="1220629"/>
                      <a:pt x="504349" y="1220629"/>
                      <a:pt x="503396" y="1220629"/>
                    </a:cubicBezTo>
                    <a:cubicBezTo>
                      <a:pt x="501491" y="1217771"/>
                      <a:pt x="499586" y="1215866"/>
                      <a:pt x="497681" y="1213961"/>
                    </a:cubicBezTo>
                    <a:cubicBezTo>
                      <a:pt x="501491" y="1212056"/>
                      <a:pt x="504349" y="1208246"/>
                      <a:pt x="504349" y="1203484"/>
                    </a:cubicBezTo>
                    <a:cubicBezTo>
                      <a:pt x="504349" y="1201579"/>
                      <a:pt x="503396" y="1199674"/>
                      <a:pt x="502444" y="1197769"/>
                    </a:cubicBezTo>
                    <a:close/>
                    <a:moveTo>
                      <a:pt x="574834" y="1231106"/>
                    </a:moveTo>
                    <a:cubicBezTo>
                      <a:pt x="574834" y="1231106"/>
                      <a:pt x="574834" y="1230154"/>
                      <a:pt x="574834" y="1231106"/>
                    </a:cubicBezTo>
                    <a:cubicBezTo>
                      <a:pt x="576739" y="1229201"/>
                      <a:pt x="578644" y="1228249"/>
                      <a:pt x="579596" y="1226344"/>
                    </a:cubicBezTo>
                    <a:lnTo>
                      <a:pt x="579596" y="1229201"/>
                    </a:lnTo>
                    <a:cubicBezTo>
                      <a:pt x="577691" y="1230154"/>
                      <a:pt x="575786" y="1230154"/>
                      <a:pt x="574834" y="1231106"/>
                    </a:cubicBezTo>
                    <a:close/>
                    <a:moveTo>
                      <a:pt x="516731" y="1371124"/>
                    </a:moveTo>
                    <a:cubicBezTo>
                      <a:pt x="517684" y="1371124"/>
                      <a:pt x="517684" y="1371124"/>
                      <a:pt x="518636" y="1371124"/>
                    </a:cubicBezTo>
                    <a:cubicBezTo>
                      <a:pt x="517684" y="1372076"/>
                      <a:pt x="517684" y="1372076"/>
                      <a:pt x="516731" y="1373029"/>
                    </a:cubicBezTo>
                    <a:cubicBezTo>
                      <a:pt x="516731" y="1372076"/>
                      <a:pt x="516731" y="1371124"/>
                      <a:pt x="516731" y="1371124"/>
                    </a:cubicBezTo>
                    <a:close/>
                    <a:moveTo>
                      <a:pt x="615791" y="838676"/>
                    </a:moveTo>
                    <a:cubicBezTo>
                      <a:pt x="618649" y="842486"/>
                      <a:pt x="622459" y="844391"/>
                      <a:pt x="627221" y="845344"/>
                    </a:cubicBezTo>
                    <a:lnTo>
                      <a:pt x="627221" y="847249"/>
                    </a:lnTo>
                    <a:cubicBezTo>
                      <a:pt x="627221" y="848201"/>
                      <a:pt x="626269" y="848201"/>
                      <a:pt x="626269" y="849154"/>
                    </a:cubicBezTo>
                    <a:cubicBezTo>
                      <a:pt x="624364" y="849154"/>
                      <a:pt x="622459" y="848201"/>
                      <a:pt x="620554" y="848201"/>
                    </a:cubicBezTo>
                    <a:cubicBezTo>
                      <a:pt x="616744" y="848201"/>
                      <a:pt x="613886" y="849154"/>
                      <a:pt x="610076" y="849154"/>
                    </a:cubicBezTo>
                    <a:cubicBezTo>
                      <a:pt x="610076" y="848201"/>
                      <a:pt x="610076" y="847249"/>
                      <a:pt x="610076" y="847249"/>
                    </a:cubicBezTo>
                    <a:cubicBezTo>
                      <a:pt x="610076" y="845344"/>
                      <a:pt x="610076" y="844391"/>
                      <a:pt x="609124" y="842486"/>
                    </a:cubicBezTo>
                    <a:cubicBezTo>
                      <a:pt x="611029" y="842486"/>
                      <a:pt x="613886" y="840581"/>
                      <a:pt x="615791" y="838676"/>
                    </a:cubicBezTo>
                    <a:close/>
                    <a:moveTo>
                      <a:pt x="571024" y="938689"/>
                    </a:moveTo>
                    <a:cubicBezTo>
                      <a:pt x="572929" y="941546"/>
                      <a:pt x="574834" y="942499"/>
                      <a:pt x="577691" y="943451"/>
                    </a:cubicBezTo>
                    <a:cubicBezTo>
                      <a:pt x="576739" y="944404"/>
                      <a:pt x="575786" y="945356"/>
                      <a:pt x="575786" y="946309"/>
                    </a:cubicBezTo>
                    <a:cubicBezTo>
                      <a:pt x="573881" y="943451"/>
                      <a:pt x="571976" y="940594"/>
                      <a:pt x="571024" y="938689"/>
                    </a:cubicBezTo>
                    <a:cubicBezTo>
                      <a:pt x="570071" y="938689"/>
                      <a:pt x="571024" y="938689"/>
                      <a:pt x="571024" y="938689"/>
                    </a:cubicBezTo>
                    <a:close/>
                    <a:moveTo>
                      <a:pt x="552926" y="718661"/>
                    </a:moveTo>
                    <a:cubicBezTo>
                      <a:pt x="558641" y="717709"/>
                      <a:pt x="562451" y="714851"/>
                      <a:pt x="566261" y="710089"/>
                    </a:cubicBezTo>
                    <a:cubicBezTo>
                      <a:pt x="567214" y="710089"/>
                      <a:pt x="567214" y="710089"/>
                      <a:pt x="568166" y="711041"/>
                    </a:cubicBezTo>
                    <a:cubicBezTo>
                      <a:pt x="567214" y="713899"/>
                      <a:pt x="567214" y="716756"/>
                      <a:pt x="567214" y="719614"/>
                    </a:cubicBezTo>
                    <a:cubicBezTo>
                      <a:pt x="567214" y="720566"/>
                      <a:pt x="567214" y="721519"/>
                      <a:pt x="567214" y="723424"/>
                    </a:cubicBezTo>
                    <a:cubicBezTo>
                      <a:pt x="566261" y="723424"/>
                      <a:pt x="565309" y="723424"/>
                      <a:pt x="565309" y="724376"/>
                    </a:cubicBezTo>
                    <a:cubicBezTo>
                      <a:pt x="561499" y="722471"/>
                      <a:pt x="557689" y="720566"/>
                      <a:pt x="552926" y="720566"/>
                    </a:cubicBezTo>
                    <a:cubicBezTo>
                      <a:pt x="552926" y="719614"/>
                      <a:pt x="552926" y="718661"/>
                      <a:pt x="552926" y="718661"/>
                    </a:cubicBezTo>
                    <a:close/>
                    <a:moveTo>
                      <a:pt x="553879" y="816769"/>
                    </a:moveTo>
                    <a:cubicBezTo>
                      <a:pt x="556736" y="812959"/>
                      <a:pt x="558641" y="809149"/>
                      <a:pt x="559594" y="804386"/>
                    </a:cubicBezTo>
                    <a:cubicBezTo>
                      <a:pt x="560546" y="804386"/>
                      <a:pt x="560546" y="804386"/>
                      <a:pt x="561499" y="804386"/>
                    </a:cubicBezTo>
                    <a:cubicBezTo>
                      <a:pt x="563404" y="806291"/>
                      <a:pt x="566261" y="807244"/>
                      <a:pt x="569119" y="808196"/>
                    </a:cubicBezTo>
                    <a:cubicBezTo>
                      <a:pt x="568166" y="810101"/>
                      <a:pt x="568166" y="812006"/>
                      <a:pt x="568166" y="813911"/>
                    </a:cubicBezTo>
                    <a:cubicBezTo>
                      <a:pt x="565309" y="815816"/>
                      <a:pt x="563404" y="818674"/>
                      <a:pt x="563404" y="822484"/>
                    </a:cubicBezTo>
                    <a:cubicBezTo>
                      <a:pt x="563404" y="823436"/>
                      <a:pt x="563404" y="823436"/>
                      <a:pt x="563404" y="824389"/>
                    </a:cubicBezTo>
                    <a:cubicBezTo>
                      <a:pt x="558641" y="824389"/>
                      <a:pt x="553879" y="825341"/>
                      <a:pt x="550069" y="828199"/>
                    </a:cubicBezTo>
                    <a:cubicBezTo>
                      <a:pt x="552926" y="824389"/>
                      <a:pt x="553879" y="820579"/>
                      <a:pt x="553879" y="816769"/>
                    </a:cubicBezTo>
                    <a:close/>
                    <a:moveTo>
                      <a:pt x="547211" y="968216"/>
                    </a:moveTo>
                    <a:cubicBezTo>
                      <a:pt x="547211" y="969169"/>
                      <a:pt x="547211" y="969169"/>
                      <a:pt x="547211" y="970121"/>
                    </a:cubicBezTo>
                    <a:cubicBezTo>
                      <a:pt x="547211" y="972979"/>
                      <a:pt x="550069" y="975836"/>
                      <a:pt x="552926" y="975836"/>
                    </a:cubicBezTo>
                    <a:cubicBezTo>
                      <a:pt x="555784" y="975836"/>
                      <a:pt x="557689" y="973931"/>
                      <a:pt x="558641" y="972026"/>
                    </a:cubicBezTo>
                    <a:cubicBezTo>
                      <a:pt x="558641" y="972026"/>
                      <a:pt x="558641" y="972026"/>
                      <a:pt x="558641" y="972026"/>
                    </a:cubicBezTo>
                    <a:cubicBezTo>
                      <a:pt x="560546" y="972026"/>
                      <a:pt x="561499" y="972026"/>
                      <a:pt x="563404" y="971074"/>
                    </a:cubicBezTo>
                    <a:cubicBezTo>
                      <a:pt x="563404" y="972026"/>
                      <a:pt x="562451" y="972979"/>
                      <a:pt x="562451" y="973931"/>
                    </a:cubicBezTo>
                    <a:cubicBezTo>
                      <a:pt x="562451" y="976789"/>
                      <a:pt x="564356" y="979646"/>
                      <a:pt x="567214" y="980599"/>
                    </a:cubicBezTo>
                    <a:cubicBezTo>
                      <a:pt x="568166" y="984409"/>
                      <a:pt x="569119" y="988219"/>
                      <a:pt x="571024" y="991076"/>
                    </a:cubicBezTo>
                    <a:cubicBezTo>
                      <a:pt x="570071" y="991076"/>
                      <a:pt x="568166" y="992029"/>
                      <a:pt x="567214" y="992029"/>
                    </a:cubicBezTo>
                    <a:cubicBezTo>
                      <a:pt x="565309" y="990124"/>
                      <a:pt x="562451" y="989171"/>
                      <a:pt x="559594" y="989171"/>
                    </a:cubicBezTo>
                    <a:cubicBezTo>
                      <a:pt x="553879" y="989171"/>
                      <a:pt x="550069" y="992981"/>
                      <a:pt x="548164" y="996791"/>
                    </a:cubicBezTo>
                    <a:cubicBezTo>
                      <a:pt x="547211" y="997744"/>
                      <a:pt x="546259" y="999649"/>
                      <a:pt x="545306" y="1001554"/>
                    </a:cubicBezTo>
                    <a:cubicBezTo>
                      <a:pt x="543401" y="998696"/>
                      <a:pt x="539591" y="995839"/>
                      <a:pt x="536734" y="994886"/>
                    </a:cubicBezTo>
                    <a:cubicBezTo>
                      <a:pt x="536734" y="993934"/>
                      <a:pt x="537686" y="992981"/>
                      <a:pt x="537686" y="992029"/>
                    </a:cubicBezTo>
                    <a:cubicBezTo>
                      <a:pt x="537686" y="988219"/>
                      <a:pt x="534829" y="985361"/>
                      <a:pt x="531019" y="985361"/>
                    </a:cubicBezTo>
                    <a:cubicBezTo>
                      <a:pt x="527209" y="985361"/>
                      <a:pt x="524351" y="988219"/>
                      <a:pt x="524351" y="992029"/>
                    </a:cubicBezTo>
                    <a:cubicBezTo>
                      <a:pt x="524351" y="992981"/>
                      <a:pt x="524351" y="992981"/>
                      <a:pt x="524351" y="993934"/>
                    </a:cubicBezTo>
                    <a:cubicBezTo>
                      <a:pt x="518636" y="995839"/>
                      <a:pt x="513874" y="999649"/>
                      <a:pt x="511016" y="1004411"/>
                    </a:cubicBezTo>
                    <a:cubicBezTo>
                      <a:pt x="509111" y="1002506"/>
                      <a:pt x="507206" y="1000601"/>
                      <a:pt x="504349" y="1000601"/>
                    </a:cubicBezTo>
                    <a:cubicBezTo>
                      <a:pt x="504349" y="1000601"/>
                      <a:pt x="504349" y="1000601"/>
                      <a:pt x="503396" y="1000601"/>
                    </a:cubicBezTo>
                    <a:cubicBezTo>
                      <a:pt x="503396" y="998696"/>
                      <a:pt x="502444" y="996791"/>
                      <a:pt x="501491" y="995839"/>
                    </a:cubicBezTo>
                    <a:cubicBezTo>
                      <a:pt x="501491" y="995839"/>
                      <a:pt x="501491" y="995839"/>
                      <a:pt x="502444" y="995839"/>
                    </a:cubicBezTo>
                    <a:cubicBezTo>
                      <a:pt x="514826" y="995839"/>
                      <a:pt x="524351" y="986314"/>
                      <a:pt x="524351" y="973931"/>
                    </a:cubicBezTo>
                    <a:cubicBezTo>
                      <a:pt x="524351" y="973931"/>
                      <a:pt x="524351" y="972979"/>
                      <a:pt x="524351" y="972979"/>
                    </a:cubicBezTo>
                    <a:cubicBezTo>
                      <a:pt x="525304" y="973931"/>
                      <a:pt x="527209" y="973931"/>
                      <a:pt x="529114" y="973931"/>
                    </a:cubicBezTo>
                    <a:cubicBezTo>
                      <a:pt x="535781" y="973931"/>
                      <a:pt x="541496" y="968216"/>
                      <a:pt x="541496" y="961549"/>
                    </a:cubicBezTo>
                    <a:cubicBezTo>
                      <a:pt x="541496" y="954881"/>
                      <a:pt x="535781" y="949166"/>
                      <a:pt x="529114" y="949166"/>
                    </a:cubicBezTo>
                    <a:cubicBezTo>
                      <a:pt x="525304" y="949166"/>
                      <a:pt x="521494" y="951071"/>
                      <a:pt x="519589" y="954881"/>
                    </a:cubicBezTo>
                    <a:cubicBezTo>
                      <a:pt x="519589" y="953929"/>
                      <a:pt x="520541" y="952024"/>
                      <a:pt x="520541" y="951071"/>
                    </a:cubicBezTo>
                    <a:cubicBezTo>
                      <a:pt x="520541" y="940594"/>
                      <a:pt x="511969" y="931069"/>
                      <a:pt x="500539" y="931069"/>
                    </a:cubicBezTo>
                    <a:cubicBezTo>
                      <a:pt x="497681" y="931069"/>
                      <a:pt x="495776" y="932021"/>
                      <a:pt x="492919" y="932974"/>
                    </a:cubicBezTo>
                    <a:cubicBezTo>
                      <a:pt x="491966" y="929164"/>
                      <a:pt x="488156" y="926306"/>
                      <a:pt x="484346" y="925354"/>
                    </a:cubicBezTo>
                    <a:cubicBezTo>
                      <a:pt x="485299" y="923449"/>
                      <a:pt x="486251" y="920591"/>
                      <a:pt x="486251" y="917734"/>
                    </a:cubicBezTo>
                    <a:cubicBezTo>
                      <a:pt x="486251" y="915829"/>
                      <a:pt x="486251" y="914876"/>
                      <a:pt x="485299" y="912971"/>
                    </a:cubicBezTo>
                    <a:cubicBezTo>
                      <a:pt x="487204" y="911066"/>
                      <a:pt x="488156" y="909161"/>
                      <a:pt x="488156" y="906304"/>
                    </a:cubicBezTo>
                    <a:cubicBezTo>
                      <a:pt x="488156" y="904399"/>
                      <a:pt x="487204" y="903446"/>
                      <a:pt x="486251" y="901541"/>
                    </a:cubicBezTo>
                    <a:cubicBezTo>
                      <a:pt x="489109" y="899636"/>
                      <a:pt x="491014" y="896779"/>
                      <a:pt x="492919" y="893921"/>
                    </a:cubicBezTo>
                    <a:cubicBezTo>
                      <a:pt x="495776" y="899636"/>
                      <a:pt x="500539" y="904399"/>
                      <a:pt x="505301" y="907256"/>
                    </a:cubicBezTo>
                    <a:cubicBezTo>
                      <a:pt x="505301" y="907256"/>
                      <a:pt x="505301" y="907256"/>
                      <a:pt x="505301" y="907256"/>
                    </a:cubicBezTo>
                    <a:cubicBezTo>
                      <a:pt x="505301" y="921544"/>
                      <a:pt x="512921" y="934879"/>
                      <a:pt x="525304" y="941546"/>
                    </a:cubicBezTo>
                    <a:cubicBezTo>
                      <a:pt x="528161" y="945356"/>
                      <a:pt x="532924" y="947261"/>
                      <a:pt x="537686" y="947261"/>
                    </a:cubicBezTo>
                    <a:cubicBezTo>
                      <a:pt x="537686" y="947261"/>
                      <a:pt x="538639" y="947261"/>
                      <a:pt x="538639" y="947261"/>
                    </a:cubicBezTo>
                    <a:cubicBezTo>
                      <a:pt x="538639" y="947261"/>
                      <a:pt x="539591" y="947261"/>
                      <a:pt x="539591" y="948214"/>
                    </a:cubicBezTo>
                    <a:cubicBezTo>
                      <a:pt x="539591" y="949166"/>
                      <a:pt x="539591" y="951071"/>
                      <a:pt x="539591" y="952024"/>
                    </a:cubicBezTo>
                    <a:cubicBezTo>
                      <a:pt x="539591" y="959644"/>
                      <a:pt x="542449" y="964406"/>
                      <a:pt x="547211" y="968216"/>
                    </a:cubicBezTo>
                    <a:close/>
                    <a:moveTo>
                      <a:pt x="549116" y="1032986"/>
                    </a:moveTo>
                    <a:cubicBezTo>
                      <a:pt x="543401" y="1036796"/>
                      <a:pt x="539591" y="1041559"/>
                      <a:pt x="536734" y="1048226"/>
                    </a:cubicBezTo>
                    <a:cubicBezTo>
                      <a:pt x="535781" y="1048226"/>
                      <a:pt x="534829" y="1048226"/>
                      <a:pt x="532924" y="1048226"/>
                    </a:cubicBezTo>
                    <a:cubicBezTo>
                      <a:pt x="531971" y="1048226"/>
                      <a:pt x="531971" y="1048226"/>
                      <a:pt x="531019" y="1048226"/>
                    </a:cubicBezTo>
                    <a:cubicBezTo>
                      <a:pt x="531019" y="1048226"/>
                      <a:pt x="531019" y="1048226"/>
                      <a:pt x="531019" y="1047274"/>
                    </a:cubicBezTo>
                    <a:cubicBezTo>
                      <a:pt x="533876" y="1044416"/>
                      <a:pt x="535781" y="1041559"/>
                      <a:pt x="535781" y="1036796"/>
                    </a:cubicBezTo>
                    <a:cubicBezTo>
                      <a:pt x="535781" y="1035844"/>
                      <a:pt x="535781" y="1034891"/>
                      <a:pt x="534829" y="1032986"/>
                    </a:cubicBezTo>
                    <a:cubicBezTo>
                      <a:pt x="540544" y="1031081"/>
                      <a:pt x="545306" y="1025366"/>
                      <a:pt x="547211" y="1018699"/>
                    </a:cubicBezTo>
                    <a:cubicBezTo>
                      <a:pt x="547211" y="1018699"/>
                      <a:pt x="548164" y="1019651"/>
                      <a:pt x="548164" y="1019651"/>
                    </a:cubicBezTo>
                    <a:cubicBezTo>
                      <a:pt x="547211" y="1021556"/>
                      <a:pt x="547211" y="1024414"/>
                      <a:pt x="547211" y="1026319"/>
                    </a:cubicBezTo>
                    <a:cubicBezTo>
                      <a:pt x="548164" y="1029176"/>
                      <a:pt x="548164" y="1031081"/>
                      <a:pt x="549116" y="1032986"/>
                    </a:cubicBezTo>
                    <a:close/>
                    <a:moveTo>
                      <a:pt x="506254" y="814864"/>
                    </a:moveTo>
                    <a:cubicBezTo>
                      <a:pt x="503396" y="813911"/>
                      <a:pt x="500539" y="812959"/>
                      <a:pt x="497681" y="812959"/>
                    </a:cubicBezTo>
                    <a:cubicBezTo>
                      <a:pt x="497681" y="812959"/>
                      <a:pt x="497681" y="812959"/>
                      <a:pt x="497681" y="812959"/>
                    </a:cubicBezTo>
                    <a:cubicBezTo>
                      <a:pt x="501491" y="812006"/>
                      <a:pt x="504349" y="809149"/>
                      <a:pt x="507206" y="806291"/>
                    </a:cubicBezTo>
                    <a:cubicBezTo>
                      <a:pt x="508159" y="806291"/>
                      <a:pt x="508159" y="805339"/>
                      <a:pt x="509111" y="805339"/>
                    </a:cubicBezTo>
                    <a:cubicBezTo>
                      <a:pt x="509111" y="805339"/>
                      <a:pt x="509111" y="805339"/>
                      <a:pt x="509111" y="806291"/>
                    </a:cubicBezTo>
                    <a:cubicBezTo>
                      <a:pt x="507206" y="808196"/>
                      <a:pt x="506254" y="810101"/>
                      <a:pt x="506254" y="812959"/>
                    </a:cubicBezTo>
                    <a:cubicBezTo>
                      <a:pt x="506254" y="812959"/>
                      <a:pt x="506254" y="813911"/>
                      <a:pt x="506254" y="814864"/>
                    </a:cubicBezTo>
                    <a:close/>
                    <a:moveTo>
                      <a:pt x="521494" y="822484"/>
                    </a:moveTo>
                    <a:cubicBezTo>
                      <a:pt x="524351" y="828199"/>
                      <a:pt x="530066" y="832961"/>
                      <a:pt x="536734" y="832961"/>
                    </a:cubicBezTo>
                    <a:cubicBezTo>
                      <a:pt x="538639" y="832961"/>
                      <a:pt x="541496" y="832961"/>
                      <a:pt x="543401" y="832009"/>
                    </a:cubicBezTo>
                    <a:cubicBezTo>
                      <a:pt x="540544" y="834866"/>
                      <a:pt x="538639" y="838676"/>
                      <a:pt x="536734" y="842486"/>
                    </a:cubicBezTo>
                    <a:cubicBezTo>
                      <a:pt x="535781" y="842486"/>
                      <a:pt x="534829" y="842486"/>
                      <a:pt x="533876" y="842486"/>
                    </a:cubicBezTo>
                    <a:cubicBezTo>
                      <a:pt x="526256" y="842486"/>
                      <a:pt x="519589" y="848201"/>
                      <a:pt x="517684" y="854869"/>
                    </a:cubicBezTo>
                    <a:cubicBezTo>
                      <a:pt x="517684" y="854869"/>
                      <a:pt x="517684" y="854869"/>
                      <a:pt x="517684" y="854869"/>
                    </a:cubicBezTo>
                    <a:cubicBezTo>
                      <a:pt x="516731" y="854869"/>
                      <a:pt x="516731" y="854869"/>
                      <a:pt x="515779" y="854869"/>
                    </a:cubicBezTo>
                    <a:cubicBezTo>
                      <a:pt x="519589" y="850106"/>
                      <a:pt x="522446" y="844391"/>
                      <a:pt x="522446" y="838676"/>
                    </a:cubicBezTo>
                    <a:cubicBezTo>
                      <a:pt x="522446" y="832009"/>
                      <a:pt x="519589" y="825341"/>
                      <a:pt x="514826" y="820579"/>
                    </a:cubicBezTo>
                    <a:cubicBezTo>
                      <a:pt x="515779" y="820579"/>
                      <a:pt x="516731" y="820579"/>
                      <a:pt x="516731" y="819626"/>
                    </a:cubicBezTo>
                    <a:cubicBezTo>
                      <a:pt x="518636" y="820579"/>
                      <a:pt x="519589" y="821531"/>
                      <a:pt x="521494" y="822484"/>
                    </a:cubicBezTo>
                    <a:close/>
                    <a:moveTo>
                      <a:pt x="487204" y="723424"/>
                    </a:moveTo>
                    <a:cubicBezTo>
                      <a:pt x="488156" y="725329"/>
                      <a:pt x="489109" y="726281"/>
                      <a:pt x="490061" y="728186"/>
                    </a:cubicBezTo>
                    <a:cubicBezTo>
                      <a:pt x="489109" y="729139"/>
                      <a:pt x="487204" y="730091"/>
                      <a:pt x="486251" y="731996"/>
                    </a:cubicBezTo>
                    <a:cubicBezTo>
                      <a:pt x="487204" y="729139"/>
                      <a:pt x="487204" y="727234"/>
                      <a:pt x="487204" y="723424"/>
                    </a:cubicBezTo>
                    <a:cubicBezTo>
                      <a:pt x="487204" y="724376"/>
                      <a:pt x="487204" y="723424"/>
                      <a:pt x="487204" y="723424"/>
                    </a:cubicBezTo>
                    <a:close/>
                    <a:moveTo>
                      <a:pt x="362426" y="708184"/>
                    </a:moveTo>
                    <a:cubicBezTo>
                      <a:pt x="370999" y="708184"/>
                      <a:pt x="377666" y="703421"/>
                      <a:pt x="380524" y="695801"/>
                    </a:cubicBezTo>
                    <a:cubicBezTo>
                      <a:pt x="381476" y="695801"/>
                      <a:pt x="382429" y="694849"/>
                      <a:pt x="383381" y="694849"/>
                    </a:cubicBezTo>
                    <a:cubicBezTo>
                      <a:pt x="385286" y="699611"/>
                      <a:pt x="389096" y="702469"/>
                      <a:pt x="392906" y="705326"/>
                    </a:cubicBezTo>
                    <a:cubicBezTo>
                      <a:pt x="383381" y="710089"/>
                      <a:pt x="376714" y="716756"/>
                      <a:pt x="371951" y="726281"/>
                    </a:cubicBezTo>
                    <a:cubicBezTo>
                      <a:pt x="370999" y="718661"/>
                      <a:pt x="366236" y="711994"/>
                      <a:pt x="360521" y="708184"/>
                    </a:cubicBezTo>
                    <a:cubicBezTo>
                      <a:pt x="361474" y="708184"/>
                      <a:pt x="361474" y="708184"/>
                      <a:pt x="362426" y="708184"/>
                    </a:cubicBezTo>
                    <a:close/>
                    <a:moveTo>
                      <a:pt x="453866" y="781526"/>
                    </a:moveTo>
                    <a:cubicBezTo>
                      <a:pt x="448151" y="781526"/>
                      <a:pt x="443389" y="786289"/>
                      <a:pt x="443389" y="791051"/>
                    </a:cubicBezTo>
                    <a:cubicBezTo>
                      <a:pt x="443389" y="795814"/>
                      <a:pt x="446246" y="798671"/>
                      <a:pt x="450056" y="800576"/>
                    </a:cubicBezTo>
                    <a:cubicBezTo>
                      <a:pt x="445294" y="802481"/>
                      <a:pt x="441484" y="805339"/>
                      <a:pt x="438626" y="809149"/>
                    </a:cubicBezTo>
                    <a:cubicBezTo>
                      <a:pt x="428149" y="810101"/>
                      <a:pt x="419576" y="818674"/>
                      <a:pt x="419576" y="830104"/>
                    </a:cubicBezTo>
                    <a:cubicBezTo>
                      <a:pt x="419576" y="835819"/>
                      <a:pt x="421481" y="840581"/>
                      <a:pt x="425291" y="844391"/>
                    </a:cubicBezTo>
                    <a:cubicBezTo>
                      <a:pt x="424339" y="845344"/>
                      <a:pt x="424339" y="845344"/>
                      <a:pt x="423386" y="846296"/>
                    </a:cubicBezTo>
                    <a:cubicBezTo>
                      <a:pt x="418624" y="839629"/>
                      <a:pt x="411956" y="833914"/>
                      <a:pt x="404336" y="832009"/>
                    </a:cubicBezTo>
                    <a:cubicBezTo>
                      <a:pt x="401479" y="830104"/>
                      <a:pt x="398621" y="828199"/>
                      <a:pt x="394811" y="828199"/>
                    </a:cubicBezTo>
                    <a:cubicBezTo>
                      <a:pt x="391954" y="828199"/>
                      <a:pt x="389096" y="829151"/>
                      <a:pt x="386239" y="831056"/>
                    </a:cubicBezTo>
                    <a:cubicBezTo>
                      <a:pt x="378619" y="832961"/>
                      <a:pt x="372904" y="836771"/>
                      <a:pt x="368141" y="842486"/>
                    </a:cubicBezTo>
                    <a:cubicBezTo>
                      <a:pt x="367189" y="840581"/>
                      <a:pt x="365284" y="838676"/>
                      <a:pt x="363379" y="837724"/>
                    </a:cubicBezTo>
                    <a:cubicBezTo>
                      <a:pt x="362426" y="832961"/>
                      <a:pt x="360521" y="829151"/>
                      <a:pt x="357664" y="826294"/>
                    </a:cubicBezTo>
                    <a:cubicBezTo>
                      <a:pt x="365284" y="822484"/>
                      <a:pt x="370046" y="815816"/>
                      <a:pt x="370046" y="807244"/>
                    </a:cubicBezTo>
                    <a:cubicBezTo>
                      <a:pt x="370999" y="807244"/>
                      <a:pt x="371951" y="807244"/>
                      <a:pt x="372904" y="807244"/>
                    </a:cubicBezTo>
                    <a:cubicBezTo>
                      <a:pt x="378619" y="807244"/>
                      <a:pt x="383381" y="806291"/>
                      <a:pt x="388144" y="803434"/>
                    </a:cubicBezTo>
                    <a:cubicBezTo>
                      <a:pt x="386239" y="805339"/>
                      <a:pt x="385286" y="808196"/>
                      <a:pt x="385286" y="811054"/>
                    </a:cubicBezTo>
                    <a:cubicBezTo>
                      <a:pt x="385286" y="817721"/>
                      <a:pt x="391001" y="823436"/>
                      <a:pt x="397669" y="823436"/>
                    </a:cubicBezTo>
                    <a:cubicBezTo>
                      <a:pt x="404336" y="823436"/>
                      <a:pt x="410051" y="817721"/>
                      <a:pt x="410051" y="811054"/>
                    </a:cubicBezTo>
                    <a:cubicBezTo>
                      <a:pt x="410051" y="804386"/>
                      <a:pt x="404336" y="798671"/>
                      <a:pt x="397669" y="798671"/>
                    </a:cubicBezTo>
                    <a:cubicBezTo>
                      <a:pt x="396716" y="798671"/>
                      <a:pt x="395764" y="798671"/>
                      <a:pt x="394811" y="799624"/>
                    </a:cubicBezTo>
                    <a:cubicBezTo>
                      <a:pt x="395764" y="798671"/>
                      <a:pt x="396716" y="797719"/>
                      <a:pt x="398621" y="795814"/>
                    </a:cubicBezTo>
                    <a:cubicBezTo>
                      <a:pt x="406241" y="795814"/>
                      <a:pt x="412909" y="792004"/>
                      <a:pt x="416719" y="787241"/>
                    </a:cubicBezTo>
                    <a:cubicBezTo>
                      <a:pt x="419576" y="788194"/>
                      <a:pt x="421481" y="788194"/>
                      <a:pt x="424339" y="788194"/>
                    </a:cubicBezTo>
                    <a:cubicBezTo>
                      <a:pt x="441484" y="788194"/>
                      <a:pt x="454819" y="775811"/>
                      <a:pt x="456724" y="759619"/>
                    </a:cubicBezTo>
                    <a:cubicBezTo>
                      <a:pt x="457676" y="759619"/>
                      <a:pt x="459581" y="759619"/>
                      <a:pt x="460534" y="759619"/>
                    </a:cubicBezTo>
                    <a:cubicBezTo>
                      <a:pt x="471011" y="759619"/>
                      <a:pt x="479584" y="752951"/>
                      <a:pt x="482441" y="743426"/>
                    </a:cubicBezTo>
                    <a:cubicBezTo>
                      <a:pt x="483394" y="751999"/>
                      <a:pt x="490061" y="757714"/>
                      <a:pt x="498634" y="757714"/>
                    </a:cubicBezTo>
                    <a:cubicBezTo>
                      <a:pt x="507206" y="757714"/>
                      <a:pt x="513874" y="751046"/>
                      <a:pt x="514826" y="742474"/>
                    </a:cubicBezTo>
                    <a:cubicBezTo>
                      <a:pt x="514826" y="742474"/>
                      <a:pt x="515779" y="742474"/>
                      <a:pt x="515779" y="742474"/>
                    </a:cubicBezTo>
                    <a:cubicBezTo>
                      <a:pt x="514826" y="745331"/>
                      <a:pt x="513874" y="749141"/>
                      <a:pt x="513874" y="751999"/>
                    </a:cubicBezTo>
                    <a:cubicBezTo>
                      <a:pt x="513874" y="752951"/>
                      <a:pt x="513874" y="753904"/>
                      <a:pt x="513874" y="755809"/>
                    </a:cubicBezTo>
                    <a:cubicBezTo>
                      <a:pt x="511016" y="759619"/>
                      <a:pt x="509111" y="763429"/>
                      <a:pt x="509111" y="768191"/>
                    </a:cubicBezTo>
                    <a:cubicBezTo>
                      <a:pt x="509111" y="773906"/>
                      <a:pt x="511016" y="778669"/>
                      <a:pt x="514826" y="781526"/>
                    </a:cubicBezTo>
                    <a:cubicBezTo>
                      <a:pt x="512921" y="783431"/>
                      <a:pt x="511016" y="785336"/>
                      <a:pt x="510064" y="788194"/>
                    </a:cubicBezTo>
                    <a:cubicBezTo>
                      <a:pt x="508159" y="785336"/>
                      <a:pt x="505301" y="783431"/>
                      <a:pt x="501491" y="783431"/>
                    </a:cubicBezTo>
                    <a:cubicBezTo>
                      <a:pt x="498634" y="781526"/>
                      <a:pt x="495776" y="780574"/>
                      <a:pt x="491966" y="780574"/>
                    </a:cubicBezTo>
                    <a:cubicBezTo>
                      <a:pt x="491014" y="780574"/>
                      <a:pt x="490061" y="780574"/>
                      <a:pt x="490061" y="780574"/>
                    </a:cubicBezTo>
                    <a:cubicBezTo>
                      <a:pt x="490061" y="780574"/>
                      <a:pt x="490061" y="779621"/>
                      <a:pt x="490061" y="779621"/>
                    </a:cubicBezTo>
                    <a:cubicBezTo>
                      <a:pt x="490061" y="772954"/>
                      <a:pt x="484346" y="767239"/>
                      <a:pt x="477679" y="767239"/>
                    </a:cubicBezTo>
                    <a:cubicBezTo>
                      <a:pt x="471011" y="767239"/>
                      <a:pt x="465296" y="772954"/>
                      <a:pt x="465296" y="779621"/>
                    </a:cubicBezTo>
                    <a:cubicBezTo>
                      <a:pt x="465296" y="784384"/>
                      <a:pt x="468154" y="787241"/>
                      <a:pt x="471011" y="790099"/>
                    </a:cubicBezTo>
                    <a:cubicBezTo>
                      <a:pt x="465296" y="792004"/>
                      <a:pt x="461486" y="794861"/>
                      <a:pt x="458629" y="799624"/>
                    </a:cubicBezTo>
                    <a:cubicBezTo>
                      <a:pt x="458629" y="799624"/>
                      <a:pt x="457676" y="799624"/>
                      <a:pt x="457676" y="799624"/>
                    </a:cubicBezTo>
                    <a:cubicBezTo>
                      <a:pt x="460534" y="797719"/>
                      <a:pt x="462439" y="794861"/>
                      <a:pt x="462439" y="791051"/>
                    </a:cubicBezTo>
                    <a:cubicBezTo>
                      <a:pt x="463391" y="786289"/>
                      <a:pt x="459581" y="781526"/>
                      <a:pt x="453866" y="781526"/>
                    </a:cubicBezTo>
                    <a:close/>
                    <a:moveTo>
                      <a:pt x="481489" y="946309"/>
                    </a:moveTo>
                    <a:cubicBezTo>
                      <a:pt x="480536" y="948214"/>
                      <a:pt x="480536" y="950119"/>
                      <a:pt x="480536" y="951071"/>
                    </a:cubicBezTo>
                    <a:cubicBezTo>
                      <a:pt x="478631" y="945356"/>
                      <a:pt x="474821" y="940594"/>
                      <a:pt x="470059" y="936784"/>
                    </a:cubicBezTo>
                    <a:cubicBezTo>
                      <a:pt x="471011" y="936784"/>
                      <a:pt x="472916" y="935831"/>
                      <a:pt x="473869" y="935831"/>
                    </a:cubicBezTo>
                    <a:cubicBezTo>
                      <a:pt x="473869" y="935831"/>
                      <a:pt x="473869" y="935831"/>
                      <a:pt x="473869" y="935831"/>
                    </a:cubicBezTo>
                    <a:cubicBezTo>
                      <a:pt x="472916" y="941546"/>
                      <a:pt x="476726" y="945356"/>
                      <a:pt x="481489" y="946309"/>
                    </a:cubicBezTo>
                    <a:close/>
                    <a:moveTo>
                      <a:pt x="345281" y="1095851"/>
                    </a:moveTo>
                    <a:cubicBezTo>
                      <a:pt x="345281" y="1095851"/>
                      <a:pt x="345281" y="1095851"/>
                      <a:pt x="345281" y="1095851"/>
                    </a:cubicBezTo>
                    <a:cubicBezTo>
                      <a:pt x="345281" y="1095851"/>
                      <a:pt x="345281" y="1095851"/>
                      <a:pt x="345281" y="1095851"/>
                    </a:cubicBezTo>
                    <a:cubicBezTo>
                      <a:pt x="345281" y="1095851"/>
                      <a:pt x="345281" y="1095851"/>
                      <a:pt x="345281" y="1095851"/>
                    </a:cubicBezTo>
                    <a:close/>
                    <a:moveTo>
                      <a:pt x="423386" y="1187291"/>
                    </a:moveTo>
                    <a:cubicBezTo>
                      <a:pt x="422434" y="1187291"/>
                      <a:pt x="421481" y="1187291"/>
                      <a:pt x="421481" y="1188244"/>
                    </a:cubicBezTo>
                    <a:cubicBezTo>
                      <a:pt x="422434" y="1186339"/>
                      <a:pt x="423386" y="1183481"/>
                      <a:pt x="423386" y="1181576"/>
                    </a:cubicBezTo>
                    <a:cubicBezTo>
                      <a:pt x="424339" y="1181576"/>
                      <a:pt x="425291" y="1182529"/>
                      <a:pt x="426244" y="1182529"/>
                    </a:cubicBezTo>
                    <a:cubicBezTo>
                      <a:pt x="427196" y="1183481"/>
                      <a:pt x="428149" y="1184434"/>
                      <a:pt x="430054" y="1185386"/>
                    </a:cubicBezTo>
                    <a:cubicBezTo>
                      <a:pt x="427196" y="1185386"/>
                      <a:pt x="425291" y="1186339"/>
                      <a:pt x="423386" y="1187291"/>
                    </a:cubicBezTo>
                    <a:close/>
                    <a:moveTo>
                      <a:pt x="432911" y="1183481"/>
                    </a:moveTo>
                    <a:cubicBezTo>
                      <a:pt x="432911" y="1183481"/>
                      <a:pt x="432911" y="1183481"/>
                      <a:pt x="432911" y="1183481"/>
                    </a:cubicBezTo>
                    <a:cubicBezTo>
                      <a:pt x="433864" y="1183481"/>
                      <a:pt x="433864" y="1183481"/>
                      <a:pt x="432911" y="1183481"/>
                    </a:cubicBezTo>
                    <a:cubicBezTo>
                      <a:pt x="433864" y="1183481"/>
                      <a:pt x="432911" y="1183481"/>
                      <a:pt x="432911" y="1183481"/>
                    </a:cubicBezTo>
                    <a:close/>
                    <a:moveTo>
                      <a:pt x="455771" y="1106329"/>
                    </a:moveTo>
                    <a:cubicBezTo>
                      <a:pt x="450056" y="1108234"/>
                      <a:pt x="445294" y="1112044"/>
                      <a:pt x="443389" y="1117759"/>
                    </a:cubicBezTo>
                    <a:cubicBezTo>
                      <a:pt x="440531" y="1116806"/>
                      <a:pt x="437674" y="1115854"/>
                      <a:pt x="433864" y="1115854"/>
                    </a:cubicBezTo>
                    <a:cubicBezTo>
                      <a:pt x="415766" y="1115854"/>
                      <a:pt x="400526" y="1131094"/>
                      <a:pt x="400526" y="1149191"/>
                    </a:cubicBezTo>
                    <a:cubicBezTo>
                      <a:pt x="400526" y="1153954"/>
                      <a:pt x="401479" y="1158716"/>
                      <a:pt x="403384" y="1162526"/>
                    </a:cubicBezTo>
                    <a:cubicBezTo>
                      <a:pt x="393859" y="1163479"/>
                      <a:pt x="387191" y="1171099"/>
                      <a:pt x="387191" y="1179671"/>
                    </a:cubicBezTo>
                    <a:cubicBezTo>
                      <a:pt x="387191" y="1185386"/>
                      <a:pt x="390049" y="1191101"/>
                      <a:pt x="394811" y="1193959"/>
                    </a:cubicBezTo>
                    <a:cubicBezTo>
                      <a:pt x="391001" y="1196816"/>
                      <a:pt x="389096" y="1201579"/>
                      <a:pt x="389096" y="1206341"/>
                    </a:cubicBezTo>
                    <a:cubicBezTo>
                      <a:pt x="389096" y="1213009"/>
                      <a:pt x="392906" y="1218724"/>
                      <a:pt x="399574" y="1221581"/>
                    </a:cubicBezTo>
                    <a:cubicBezTo>
                      <a:pt x="400526" y="1226344"/>
                      <a:pt x="404336" y="1230154"/>
                      <a:pt x="409099" y="1231106"/>
                    </a:cubicBezTo>
                    <a:cubicBezTo>
                      <a:pt x="401479" y="1234916"/>
                      <a:pt x="394811" y="1241584"/>
                      <a:pt x="392906" y="1250156"/>
                    </a:cubicBezTo>
                    <a:cubicBezTo>
                      <a:pt x="391954" y="1250156"/>
                      <a:pt x="391001" y="1250156"/>
                      <a:pt x="390049" y="1251109"/>
                    </a:cubicBezTo>
                    <a:cubicBezTo>
                      <a:pt x="390049" y="1249204"/>
                      <a:pt x="389096" y="1247299"/>
                      <a:pt x="388144" y="1245394"/>
                    </a:cubicBezTo>
                    <a:cubicBezTo>
                      <a:pt x="389096" y="1244441"/>
                      <a:pt x="389096" y="1243489"/>
                      <a:pt x="390049" y="1241584"/>
                    </a:cubicBezTo>
                    <a:cubicBezTo>
                      <a:pt x="393859" y="1239679"/>
                      <a:pt x="396716" y="1234916"/>
                      <a:pt x="396716" y="1230154"/>
                    </a:cubicBezTo>
                    <a:cubicBezTo>
                      <a:pt x="396716" y="1224439"/>
                      <a:pt x="392906" y="1219676"/>
                      <a:pt x="388144" y="1217771"/>
                    </a:cubicBezTo>
                    <a:cubicBezTo>
                      <a:pt x="386239" y="1213961"/>
                      <a:pt x="382429" y="1210151"/>
                      <a:pt x="378619" y="1207294"/>
                    </a:cubicBezTo>
                    <a:cubicBezTo>
                      <a:pt x="374809" y="1202531"/>
                      <a:pt x="369094" y="1199674"/>
                      <a:pt x="362426" y="1199674"/>
                    </a:cubicBezTo>
                    <a:cubicBezTo>
                      <a:pt x="353854" y="1199674"/>
                      <a:pt x="346234" y="1204436"/>
                      <a:pt x="343376" y="1212056"/>
                    </a:cubicBezTo>
                    <a:cubicBezTo>
                      <a:pt x="342424" y="1213961"/>
                      <a:pt x="340519" y="1214914"/>
                      <a:pt x="339566" y="1216819"/>
                    </a:cubicBezTo>
                    <a:cubicBezTo>
                      <a:pt x="329089" y="1216819"/>
                      <a:pt x="319564" y="1224439"/>
                      <a:pt x="316706" y="1233964"/>
                    </a:cubicBezTo>
                    <a:cubicBezTo>
                      <a:pt x="316706" y="1233011"/>
                      <a:pt x="316706" y="1232059"/>
                      <a:pt x="315754" y="1231106"/>
                    </a:cubicBezTo>
                    <a:cubicBezTo>
                      <a:pt x="315754" y="1230154"/>
                      <a:pt x="315754" y="1230154"/>
                      <a:pt x="315754" y="1229201"/>
                    </a:cubicBezTo>
                    <a:cubicBezTo>
                      <a:pt x="315754" y="1223486"/>
                      <a:pt x="313849" y="1217771"/>
                      <a:pt x="310991" y="1213961"/>
                    </a:cubicBezTo>
                    <a:cubicBezTo>
                      <a:pt x="322421" y="1210151"/>
                      <a:pt x="331946" y="1199674"/>
                      <a:pt x="331946" y="1186339"/>
                    </a:cubicBezTo>
                    <a:cubicBezTo>
                      <a:pt x="331946" y="1174909"/>
                      <a:pt x="325279" y="1166336"/>
                      <a:pt x="316706" y="1161574"/>
                    </a:cubicBezTo>
                    <a:cubicBezTo>
                      <a:pt x="316706" y="1161574"/>
                      <a:pt x="316706" y="1160621"/>
                      <a:pt x="316706" y="1160621"/>
                    </a:cubicBezTo>
                    <a:cubicBezTo>
                      <a:pt x="318611" y="1159669"/>
                      <a:pt x="319564" y="1158716"/>
                      <a:pt x="320516" y="1156811"/>
                    </a:cubicBezTo>
                    <a:cubicBezTo>
                      <a:pt x="321469" y="1156811"/>
                      <a:pt x="322421" y="1157764"/>
                      <a:pt x="323374" y="1157764"/>
                    </a:cubicBezTo>
                    <a:cubicBezTo>
                      <a:pt x="322421" y="1158716"/>
                      <a:pt x="322421" y="1159669"/>
                      <a:pt x="322421" y="1160621"/>
                    </a:cubicBezTo>
                    <a:cubicBezTo>
                      <a:pt x="322421" y="1163479"/>
                      <a:pt x="325279" y="1166336"/>
                      <a:pt x="328136" y="1166336"/>
                    </a:cubicBezTo>
                    <a:cubicBezTo>
                      <a:pt x="329089" y="1166336"/>
                      <a:pt x="330041" y="1166336"/>
                      <a:pt x="330041" y="1166336"/>
                    </a:cubicBezTo>
                    <a:cubicBezTo>
                      <a:pt x="331946" y="1167289"/>
                      <a:pt x="333851" y="1168241"/>
                      <a:pt x="335756" y="1168241"/>
                    </a:cubicBezTo>
                    <a:cubicBezTo>
                      <a:pt x="341471" y="1168241"/>
                      <a:pt x="346234" y="1163479"/>
                      <a:pt x="346234" y="1157764"/>
                    </a:cubicBezTo>
                    <a:cubicBezTo>
                      <a:pt x="346234" y="1156811"/>
                      <a:pt x="346234" y="1154906"/>
                      <a:pt x="345281" y="1153954"/>
                    </a:cubicBezTo>
                    <a:cubicBezTo>
                      <a:pt x="348139" y="1152049"/>
                      <a:pt x="350996" y="1149191"/>
                      <a:pt x="353854" y="1146334"/>
                    </a:cubicBezTo>
                    <a:cubicBezTo>
                      <a:pt x="356711" y="1149191"/>
                      <a:pt x="361474" y="1151096"/>
                      <a:pt x="366236" y="1151096"/>
                    </a:cubicBezTo>
                    <a:cubicBezTo>
                      <a:pt x="373856" y="1151096"/>
                      <a:pt x="380524" y="1146334"/>
                      <a:pt x="382429" y="1140619"/>
                    </a:cubicBezTo>
                    <a:cubicBezTo>
                      <a:pt x="383381" y="1141571"/>
                      <a:pt x="384334" y="1142524"/>
                      <a:pt x="386239" y="1142524"/>
                    </a:cubicBezTo>
                    <a:cubicBezTo>
                      <a:pt x="389096" y="1142524"/>
                      <a:pt x="391001" y="1140619"/>
                      <a:pt x="391001" y="1137761"/>
                    </a:cubicBezTo>
                    <a:cubicBezTo>
                      <a:pt x="391001" y="1134904"/>
                      <a:pt x="389096" y="1132999"/>
                      <a:pt x="386239" y="1132999"/>
                    </a:cubicBezTo>
                    <a:cubicBezTo>
                      <a:pt x="385286" y="1132999"/>
                      <a:pt x="384334" y="1132999"/>
                      <a:pt x="384334" y="1133951"/>
                    </a:cubicBezTo>
                    <a:cubicBezTo>
                      <a:pt x="384334" y="1133951"/>
                      <a:pt x="384334" y="1133951"/>
                      <a:pt x="384334" y="1133951"/>
                    </a:cubicBezTo>
                    <a:cubicBezTo>
                      <a:pt x="384334" y="1132046"/>
                      <a:pt x="384334" y="1130141"/>
                      <a:pt x="383381" y="1129189"/>
                    </a:cubicBezTo>
                    <a:cubicBezTo>
                      <a:pt x="384334" y="1127284"/>
                      <a:pt x="385286" y="1124426"/>
                      <a:pt x="385286" y="1122521"/>
                    </a:cubicBezTo>
                    <a:cubicBezTo>
                      <a:pt x="385286" y="1116806"/>
                      <a:pt x="382429" y="1112044"/>
                      <a:pt x="378619" y="1109186"/>
                    </a:cubicBezTo>
                    <a:cubicBezTo>
                      <a:pt x="382429" y="1108234"/>
                      <a:pt x="386239" y="1105376"/>
                      <a:pt x="388144" y="1101566"/>
                    </a:cubicBezTo>
                    <a:cubicBezTo>
                      <a:pt x="389096" y="1101566"/>
                      <a:pt x="390049" y="1101566"/>
                      <a:pt x="390049" y="1100614"/>
                    </a:cubicBezTo>
                    <a:cubicBezTo>
                      <a:pt x="393859" y="1108234"/>
                      <a:pt x="402431" y="1113949"/>
                      <a:pt x="411004" y="1113949"/>
                    </a:cubicBezTo>
                    <a:cubicBezTo>
                      <a:pt x="424339" y="1113949"/>
                      <a:pt x="434816" y="1103471"/>
                      <a:pt x="434816" y="1090136"/>
                    </a:cubicBezTo>
                    <a:cubicBezTo>
                      <a:pt x="434816" y="1087279"/>
                      <a:pt x="433864" y="1085374"/>
                      <a:pt x="433864" y="1083469"/>
                    </a:cubicBezTo>
                    <a:cubicBezTo>
                      <a:pt x="436721" y="1085374"/>
                      <a:pt x="439579" y="1086326"/>
                      <a:pt x="443389" y="1086326"/>
                    </a:cubicBezTo>
                    <a:cubicBezTo>
                      <a:pt x="442436" y="1087279"/>
                      <a:pt x="442436" y="1089184"/>
                      <a:pt x="442436" y="1090136"/>
                    </a:cubicBezTo>
                    <a:cubicBezTo>
                      <a:pt x="442436" y="1093946"/>
                      <a:pt x="446246" y="1097756"/>
                      <a:pt x="450056" y="1097756"/>
                    </a:cubicBezTo>
                    <a:cubicBezTo>
                      <a:pt x="453866" y="1097756"/>
                      <a:pt x="457676" y="1093946"/>
                      <a:pt x="457676" y="1090136"/>
                    </a:cubicBezTo>
                    <a:cubicBezTo>
                      <a:pt x="457676" y="1088231"/>
                      <a:pt x="456724" y="1086326"/>
                      <a:pt x="454819" y="1084421"/>
                    </a:cubicBezTo>
                    <a:cubicBezTo>
                      <a:pt x="459581" y="1082516"/>
                      <a:pt x="463391" y="1078706"/>
                      <a:pt x="466249" y="1073944"/>
                    </a:cubicBezTo>
                    <a:cubicBezTo>
                      <a:pt x="468154" y="1075849"/>
                      <a:pt x="471011" y="1076801"/>
                      <a:pt x="473869" y="1076801"/>
                    </a:cubicBezTo>
                    <a:cubicBezTo>
                      <a:pt x="475774" y="1076801"/>
                      <a:pt x="477679" y="1075849"/>
                      <a:pt x="479584" y="1074896"/>
                    </a:cubicBezTo>
                    <a:cubicBezTo>
                      <a:pt x="479584" y="1074896"/>
                      <a:pt x="480536" y="1074896"/>
                      <a:pt x="480536" y="1075849"/>
                    </a:cubicBezTo>
                    <a:cubicBezTo>
                      <a:pt x="481489" y="1081564"/>
                      <a:pt x="485299" y="1085374"/>
                      <a:pt x="491014" y="1085374"/>
                    </a:cubicBezTo>
                    <a:cubicBezTo>
                      <a:pt x="495776" y="1085374"/>
                      <a:pt x="498634" y="1082516"/>
                      <a:pt x="500539" y="1078706"/>
                    </a:cubicBezTo>
                    <a:cubicBezTo>
                      <a:pt x="502444" y="1078706"/>
                      <a:pt x="504349" y="1077754"/>
                      <a:pt x="505301" y="1077754"/>
                    </a:cubicBezTo>
                    <a:cubicBezTo>
                      <a:pt x="507206" y="1081564"/>
                      <a:pt x="511016" y="1084421"/>
                      <a:pt x="515779" y="1084421"/>
                    </a:cubicBezTo>
                    <a:cubicBezTo>
                      <a:pt x="516731" y="1084421"/>
                      <a:pt x="517684" y="1084421"/>
                      <a:pt x="518636" y="1083469"/>
                    </a:cubicBezTo>
                    <a:cubicBezTo>
                      <a:pt x="519589" y="1084421"/>
                      <a:pt x="520541" y="1085374"/>
                      <a:pt x="521494" y="1087279"/>
                    </a:cubicBezTo>
                    <a:cubicBezTo>
                      <a:pt x="521494" y="1088231"/>
                      <a:pt x="521494" y="1089184"/>
                      <a:pt x="521494" y="1090136"/>
                    </a:cubicBezTo>
                    <a:cubicBezTo>
                      <a:pt x="521494" y="1099661"/>
                      <a:pt x="529114" y="1107281"/>
                      <a:pt x="538639" y="1107281"/>
                    </a:cubicBezTo>
                    <a:cubicBezTo>
                      <a:pt x="542449" y="1107281"/>
                      <a:pt x="546259" y="1105376"/>
                      <a:pt x="549116" y="1103471"/>
                    </a:cubicBezTo>
                    <a:cubicBezTo>
                      <a:pt x="550069" y="1104424"/>
                      <a:pt x="551974" y="1105376"/>
                      <a:pt x="553879" y="1106329"/>
                    </a:cubicBezTo>
                    <a:cubicBezTo>
                      <a:pt x="555784" y="1110139"/>
                      <a:pt x="559594" y="1112996"/>
                      <a:pt x="563404" y="1113949"/>
                    </a:cubicBezTo>
                    <a:cubicBezTo>
                      <a:pt x="561499" y="1114901"/>
                      <a:pt x="560546" y="1116806"/>
                      <a:pt x="559594" y="1118711"/>
                    </a:cubicBezTo>
                    <a:cubicBezTo>
                      <a:pt x="558641" y="1118711"/>
                      <a:pt x="557689" y="1118711"/>
                      <a:pt x="557689" y="1118711"/>
                    </a:cubicBezTo>
                    <a:cubicBezTo>
                      <a:pt x="553879" y="1118711"/>
                      <a:pt x="550069" y="1119664"/>
                      <a:pt x="547211" y="1120616"/>
                    </a:cubicBezTo>
                    <a:cubicBezTo>
                      <a:pt x="546259" y="1119664"/>
                      <a:pt x="544354" y="1118711"/>
                      <a:pt x="542449" y="1118711"/>
                    </a:cubicBezTo>
                    <a:cubicBezTo>
                      <a:pt x="541496" y="1118711"/>
                      <a:pt x="539591" y="1119664"/>
                      <a:pt x="538639" y="1119664"/>
                    </a:cubicBezTo>
                    <a:cubicBezTo>
                      <a:pt x="535781" y="1111091"/>
                      <a:pt x="528161" y="1104424"/>
                      <a:pt x="518636" y="1104424"/>
                    </a:cubicBezTo>
                    <a:cubicBezTo>
                      <a:pt x="511969" y="1093946"/>
                      <a:pt x="499586" y="1087279"/>
                      <a:pt x="486251" y="1087279"/>
                    </a:cubicBezTo>
                    <a:cubicBezTo>
                      <a:pt x="473869" y="1090136"/>
                      <a:pt x="462439" y="1096804"/>
                      <a:pt x="455771" y="1106329"/>
                    </a:cubicBezTo>
                    <a:close/>
                    <a:moveTo>
                      <a:pt x="483394" y="1196816"/>
                    </a:moveTo>
                    <a:cubicBezTo>
                      <a:pt x="479584" y="1193959"/>
                      <a:pt x="473869" y="1192054"/>
                      <a:pt x="469106" y="1192054"/>
                    </a:cubicBezTo>
                    <a:cubicBezTo>
                      <a:pt x="468154" y="1192054"/>
                      <a:pt x="466249" y="1192054"/>
                      <a:pt x="465296" y="1192054"/>
                    </a:cubicBezTo>
                    <a:cubicBezTo>
                      <a:pt x="464344" y="1191101"/>
                      <a:pt x="463391" y="1190149"/>
                      <a:pt x="462439" y="1189196"/>
                    </a:cubicBezTo>
                    <a:cubicBezTo>
                      <a:pt x="465296" y="1186339"/>
                      <a:pt x="466249" y="1182529"/>
                      <a:pt x="466249" y="1178719"/>
                    </a:cubicBezTo>
                    <a:cubicBezTo>
                      <a:pt x="466249" y="1174909"/>
                      <a:pt x="464344" y="1171099"/>
                      <a:pt x="462439" y="1167289"/>
                    </a:cubicBezTo>
                    <a:cubicBezTo>
                      <a:pt x="462439" y="1167289"/>
                      <a:pt x="462439" y="1167289"/>
                      <a:pt x="462439" y="1167289"/>
                    </a:cubicBezTo>
                    <a:cubicBezTo>
                      <a:pt x="466249" y="1169194"/>
                      <a:pt x="471011" y="1170146"/>
                      <a:pt x="475774" y="1170146"/>
                    </a:cubicBezTo>
                    <a:cubicBezTo>
                      <a:pt x="481489" y="1170146"/>
                      <a:pt x="486251" y="1168241"/>
                      <a:pt x="491014" y="1165384"/>
                    </a:cubicBezTo>
                    <a:cubicBezTo>
                      <a:pt x="494824" y="1165384"/>
                      <a:pt x="498634" y="1164431"/>
                      <a:pt x="502444" y="1162526"/>
                    </a:cubicBezTo>
                    <a:cubicBezTo>
                      <a:pt x="503396" y="1164431"/>
                      <a:pt x="505301" y="1165384"/>
                      <a:pt x="507206" y="1165384"/>
                    </a:cubicBezTo>
                    <a:cubicBezTo>
                      <a:pt x="511016" y="1165384"/>
                      <a:pt x="513874" y="1162526"/>
                      <a:pt x="513874" y="1158716"/>
                    </a:cubicBezTo>
                    <a:cubicBezTo>
                      <a:pt x="513874" y="1157764"/>
                      <a:pt x="513874" y="1156811"/>
                      <a:pt x="512921" y="1155859"/>
                    </a:cubicBezTo>
                    <a:cubicBezTo>
                      <a:pt x="514826" y="1153954"/>
                      <a:pt x="516731" y="1152049"/>
                      <a:pt x="517684" y="1150144"/>
                    </a:cubicBezTo>
                    <a:cubicBezTo>
                      <a:pt x="519589" y="1152049"/>
                      <a:pt x="522446" y="1153001"/>
                      <a:pt x="525304" y="1153001"/>
                    </a:cubicBezTo>
                    <a:cubicBezTo>
                      <a:pt x="526256" y="1153001"/>
                      <a:pt x="527209" y="1153001"/>
                      <a:pt x="528161" y="1152049"/>
                    </a:cubicBezTo>
                    <a:cubicBezTo>
                      <a:pt x="527209" y="1154906"/>
                      <a:pt x="526256" y="1157764"/>
                      <a:pt x="526256" y="1160621"/>
                    </a:cubicBezTo>
                    <a:cubicBezTo>
                      <a:pt x="526256" y="1160621"/>
                      <a:pt x="526256" y="1161574"/>
                      <a:pt x="526256" y="1161574"/>
                    </a:cubicBezTo>
                    <a:cubicBezTo>
                      <a:pt x="521494" y="1166336"/>
                      <a:pt x="517684" y="1171099"/>
                      <a:pt x="514826" y="1177766"/>
                    </a:cubicBezTo>
                    <a:cubicBezTo>
                      <a:pt x="512921" y="1175861"/>
                      <a:pt x="510064" y="1174909"/>
                      <a:pt x="507206" y="1174909"/>
                    </a:cubicBezTo>
                    <a:cubicBezTo>
                      <a:pt x="500539" y="1174909"/>
                      <a:pt x="495776" y="1179671"/>
                      <a:pt x="495776" y="1186339"/>
                    </a:cubicBezTo>
                    <a:cubicBezTo>
                      <a:pt x="495776" y="1188244"/>
                      <a:pt x="496729" y="1190149"/>
                      <a:pt x="497681" y="1192054"/>
                    </a:cubicBezTo>
                    <a:cubicBezTo>
                      <a:pt x="495776" y="1191101"/>
                      <a:pt x="493871" y="1190149"/>
                      <a:pt x="491966" y="1190149"/>
                    </a:cubicBezTo>
                    <a:cubicBezTo>
                      <a:pt x="489109" y="1192054"/>
                      <a:pt x="485299" y="1193959"/>
                      <a:pt x="483394" y="1196816"/>
                    </a:cubicBezTo>
                    <a:close/>
                    <a:moveTo>
                      <a:pt x="507206" y="1716881"/>
                    </a:moveTo>
                    <a:cubicBezTo>
                      <a:pt x="507206" y="1715929"/>
                      <a:pt x="506254" y="1715929"/>
                      <a:pt x="506254" y="1714976"/>
                    </a:cubicBezTo>
                    <a:cubicBezTo>
                      <a:pt x="507206" y="1714976"/>
                      <a:pt x="507206" y="1714976"/>
                      <a:pt x="508159" y="1714976"/>
                    </a:cubicBezTo>
                    <a:cubicBezTo>
                      <a:pt x="509111" y="1714976"/>
                      <a:pt x="509111" y="1714976"/>
                      <a:pt x="510064" y="1714976"/>
                    </a:cubicBezTo>
                    <a:cubicBezTo>
                      <a:pt x="510064" y="1714976"/>
                      <a:pt x="510064" y="1714976"/>
                      <a:pt x="510064" y="1714976"/>
                    </a:cubicBezTo>
                    <a:cubicBezTo>
                      <a:pt x="508159" y="1714976"/>
                      <a:pt x="507206" y="1715929"/>
                      <a:pt x="507206" y="17168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33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933700" y="2444330"/>
            <a:ext cx="6570663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70693C"/>
                </a:solidFill>
                <a:latin typeface="MagistralC" pitchFamily="82" charset="0"/>
              </a:rPr>
              <a:t>Енергията </a:t>
            </a:r>
            <a:r>
              <a:rPr lang="ru-RU" sz="2200" b="1" dirty="0" smtClean="0">
                <a:solidFill>
                  <a:srgbClr val="70693C"/>
                </a:solidFill>
                <a:latin typeface="MagistralC" pitchFamily="82" charset="0"/>
              </a:rPr>
              <a:t>никога</a:t>
            </a:r>
            <a:r>
              <a:rPr lang="ru-RU" sz="2200" dirty="0" smtClean="0">
                <a:solidFill>
                  <a:srgbClr val="70693C"/>
                </a:solidFill>
                <a:latin typeface="MagistralC" pitchFamily="82" charset="0"/>
              </a:rPr>
              <a:t> не стига за конкретните цели</a:t>
            </a:r>
            <a:endParaRPr lang="en-US" sz="2200" dirty="0" smtClean="0">
              <a:solidFill>
                <a:srgbClr val="70693C"/>
              </a:solidFill>
              <a:latin typeface="MagistralC" pitchFamily="82" charset="0"/>
            </a:endParaRPr>
          </a:p>
        </p:txBody>
      </p:sp>
      <p:sp>
        <p:nvSpPr>
          <p:cNvPr id="234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933700" y="2818673"/>
            <a:ext cx="6570663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70693C"/>
                </a:solidFill>
                <a:latin typeface="MagistralC" pitchFamily="82" charset="0"/>
              </a:rPr>
              <a:t>Цените на цялостни проекти са </a:t>
            </a:r>
            <a:r>
              <a:rPr lang="ru-RU" sz="2200" b="1" dirty="0" smtClean="0">
                <a:solidFill>
                  <a:srgbClr val="70693C"/>
                </a:solidFill>
                <a:latin typeface="MagistralC" pitchFamily="82" charset="0"/>
              </a:rPr>
              <a:t>винаги</a:t>
            </a:r>
            <a:r>
              <a:rPr lang="ru-RU" sz="2200" dirty="0" smtClean="0">
                <a:solidFill>
                  <a:srgbClr val="70693C"/>
                </a:solidFill>
                <a:latin typeface="MagistralC" pitchFamily="82" charset="0"/>
              </a:rPr>
              <a:t> високи</a:t>
            </a:r>
            <a:endParaRPr lang="en-US" sz="2200" dirty="0">
              <a:solidFill>
                <a:srgbClr val="70693C"/>
              </a:solidFill>
              <a:latin typeface="Opinion Pro ExCn Lt"/>
              <a:cs typeface="Arial"/>
            </a:endParaRPr>
          </a:p>
        </p:txBody>
      </p:sp>
      <p:sp>
        <p:nvSpPr>
          <p:cNvPr id="235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935627" y="3179419"/>
            <a:ext cx="6265863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70693C"/>
                </a:solidFill>
                <a:latin typeface="MagistralC" pitchFamily="82" charset="0"/>
              </a:rPr>
              <a:t>Инсталациите се </a:t>
            </a:r>
            <a:r>
              <a:rPr lang="ru-RU" sz="2200" b="1" dirty="0" smtClean="0">
                <a:solidFill>
                  <a:srgbClr val="70693C"/>
                </a:solidFill>
                <a:latin typeface="MagistralC" pitchFamily="82" charset="0"/>
              </a:rPr>
              <a:t>управляват трудно в комплекс</a:t>
            </a:r>
            <a:r>
              <a:rPr lang="ru-RU" sz="2200" dirty="0" smtClean="0">
                <a:solidFill>
                  <a:srgbClr val="70693C"/>
                </a:solidFill>
                <a:latin typeface="MagistralC" pitchFamily="82" charset="0"/>
              </a:rPr>
              <a:t> с други енергийни системи</a:t>
            </a:r>
            <a:endParaRPr lang="en-US" sz="2200" dirty="0">
              <a:solidFill>
                <a:srgbClr val="70693C"/>
              </a:solidFill>
              <a:latin typeface="Opinion Pro ExCn Lt"/>
              <a:cs typeface="Arial"/>
            </a:endParaRPr>
          </a:p>
        </p:txBody>
      </p:sp>
      <p:sp>
        <p:nvSpPr>
          <p:cNvPr id="236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935627" y="1670761"/>
            <a:ext cx="6265863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2200"/>
              </a:lnSpc>
            </a:pPr>
            <a:r>
              <a:rPr lang="ru-RU" sz="2200" dirty="0" smtClean="0">
                <a:solidFill>
                  <a:srgbClr val="C00000"/>
                </a:solidFill>
                <a:latin typeface="MagistralC" pitchFamily="82" charset="0"/>
              </a:rPr>
              <a:t>Защо у нас геотермалните проекти се броят на пръсти?</a:t>
            </a:r>
            <a:endParaRPr lang="en-US" sz="2200" dirty="0" smtClean="0">
              <a:solidFill>
                <a:srgbClr val="C00000"/>
              </a:solidFill>
              <a:latin typeface="MagistralC" pitchFamily="82" charset="0"/>
            </a:endParaRPr>
          </a:p>
        </p:txBody>
      </p:sp>
      <p:sp>
        <p:nvSpPr>
          <p:cNvPr id="237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937552" y="3817944"/>
            <a:ext cx="6265863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 marL="342900" indent="-3429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70693C"/>
                </a:solidFill>
                <a:latin typeface="MagistralC" pitchFamily="82" charset="0"/>
              </a:rPr>
              <a:t>Технологиите </a:t>
            </a:r>
            <a:r>
              <a:rPr lang="ru-RU" sz="2200" b="1" dirty="0" smtClean="0">
                <a:solidFill>
                  <a:srgbClr val="70693C"/>
                </a:solidFill>
                <a:latin typeface="MagistralC" pitchFamily="82" charset="0"/>
              </a:rPr>
              <a:t>не позволяват лесен мониторинг на резултатите в сравнение</a:t>
            </a:r>
            <a:r>
              <a:rPr lang="ru-RU" sz="2200" dirty="0" smtClean="0">
                <a:solidFill>
                  <a:srgbClr val="70693C"/>
                </a:solidFill>
                <a:latin typeface="MagistralC" pitchFamily="82" charset="0"/>
              </a:rPr>
              <a:t> с другите работещи системи</a:t>
            </a:r>
            <a:endParaRPr lang="en-US" sz="2200" dirty="0">
              <a:solidFill>
                <a:srgbClr val="70693C"/>
              </a:solidFill>
              <a:latin typeface="Opinion Pro ExCn Lt"/>
              <a:cs typeface="Arial"/>
            </a:endParaRPr>
          </a:p>
        </p:txBody>
      </p:sp>
      <p:pic>
        <p:nvPicPr>
          <p:cNvPr id="238" name="Picture 2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2185" y="4861302"/>
            <a:ext cx="1304183" cy="485398"/>
          </a:xfrm>
          <a:prstGeom prst="roundRect">
            <a:avLst>
              <a:gd name="adj" fmla="val 33963"/>
            </a:avLst>
          </a:prstGeom>
        </p:spPr>
      </p:pic>
    </p:spTree>
    <p:extLst>
      <p:ext uri="{BB962C8B-B14F-4D97-AF65-F5344CB8AC3E}">
        <p14:creationId xmlns:p14="http://schemas.microsoft.com/office/powerpoint/2010/main" val="3913548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45" y="342521"/>
            <a:ext cx="5966143" cy="42980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05581" y="2586939"/>
            <a:ext cx="3900468" cy="216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121" y="2720050"/>
            <a:ext cx="3479436" cy="218408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986291" y="4259479"/>
            <a:ext cx="951525" cy="93674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255105" y="4311463"/>
            <a:ext cx="41389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 smtClean="0">
                <a:solidFill>
                  <a:srgbClr val="C00000"/>
                </a:solidFill>
              </a:rPr>
              <a:t>!</a:t>
            </a:r>
            <a:endParaRPr lang="ru-RU" sz="55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50058"/>
            <a:ext cx="4882116" cy="96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25585" y="1390710"/>
            <a:ext cx="6284913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2900"/>
              </a:lnSpc>
            </a:pPr>
            <a:r>
              <a:rPr lang="ru-RU" sz="3300" dirty="0" smtClean="0">
                <a:latin typeface="MagistralC" pitchFamily="82" charset="0"/>
              </a:rPr>
              <a:t>Планирахме за отличен,</a:t>
            </a:r>
          </a:p>
          <a:p>
            <a:pPr>
              <a:lnSpc>
                <a:spcPts val="2900"/>
              </a:lnSpc>
            </a:pPr>
            <a:r>
              <a:rPr lang="ru-RU" sz="3300" dirty="0" smtClean="0">
                <a:latin typeface="MagistralC" pitchFamily="82" charset="0"/>
                <a:cs typeface="Arial"/>
              </a:rPr>
              <a:t>стана както винаги...</a:t>
            </a:r>
            <a:endParaRPr lang="en-US" sz="3300" dirty="0">
              <a:latin typeface="Opinion Pro ExCn 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8698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ud-internet-information-data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30000"/>
          </a:blip>
          <a:srcRect l="13366" t="-49" r="70372" b="382"/>
          <a:stretch>
            <a:fillRect/>
          </a:stretch>
        </p:blipFill>
        <p:spPr>
          <a:xfrm>
            <a:off x="1" y="0"/>
            <a:ext cx="1940866" cy="5355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276675" y="175475"/>
            <a:ext cx="1611563" cy="256640"/>
          </a:xfrm>
          <a:prstGeom prst="rect">
            <a:avLst/>
          </a:prstGeom>
          <a:noFill/>
          <a:ln>
            <a:noFill/>
          </a:ln>
        </p:spPr>
        <p:txBody>
          <a:bodyPr wrap="square" lIns="71277" tIns="35639" rIns="71277" bIns="35639" rtlCol="0" anchor="ctr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T</a:t>
            </a:r>
            <a:r>
              <a:rPr lang="en-US" altLang="ko-KR" sz="9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&amp;</a:t>
            </a:r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D </a:t>
            </a:r>
            <a:r>
              <a:rPr lang="ru-RU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Инженеринг</a:t>
            </a:r>
            <a:endParaRPr lang="ko-KR" altLang="en-US" sz="1200" b="1" dirty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1671" y="207322"/>
            <a:ext cx="1649712" cy="22587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ln w="12700">
                <a:solidFill>
                  <a:schemeClr val="bg2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04447" y="5150776"/>
            <a:ext cx="6735375" cy="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FACFBBE-D8CF-46F1-8C78-AC42130F9C37}"/>
              </a:ext>
            </a:extLst>
          </p:cNvPr>
          <p:cNvSpPr txBox="1"/>
          <p:nvPr/>
        </p:nvSpPr>
        <p:spPr>
          <a:xfrm>
            <a:off x="4181384" y="5147413"/>
            <a:ext cx="5127788" cy="287418"/>
          </a:xfrm>
          <a:prstGeom prst="rect">
            <a:avLst/>
          </a:prstGeom>
          <a:noFill/>
        </p:spPr>
        <p:txBody>
          <a:bodyPr wrap="square" lIns="71277" tIns="35639" rIns="71277" bIns="35639" rtlCol="0">
            <a:spAutoFit/>
          </a:bodyPr>
          <a:lstStyle/>
          <a:p>
            <a:pPr algn="r"/>
            <a:r>
              <a:rPr lang="ru-RU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2021  ©</a:t>
            </a:r>
            <a:r>
              <a:rPr lang="en-US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 T&amp;D Engineering</a:t>
            </a:r>
          </a:p>
          <a:p>
            <a:pPr algn="r"/>
            <a:endParaRPr lang="ko-KR" altLang="en-US" sz="700" dirty="0">
              <a:solidFill>
                <a:schemeClr val="accent1">
                  <a:lumMod val="50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447925" y="897183"/>
            <a:ext cx="7056438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>
              <a:lnSpc>
                <a:spcPts val="2200"/>
              </a:lnSpc>
            </a:pPr>
            <a:r>
              <a:rPr lang="ru-RU" sz="4500" dirty="0" smtClean="0">
                <a:solidFill>
                  <a:schemeClr val="accent1"/>
                </a:solidFill>
                <a:latin typeface="MagistralC" pitchFamily="82" charset="0"/>
              </a:rPr>
              <a:t>Решението: </a:t>
            </a:r>
            <a:r>
              <a:rPr lang="en-US" sz="4500" dirty="0" smtClean="0">
                <a:solidFill>
                  <a:schemeClr val="accent1"/>
                </a:solidFill>
                <a:latin typeface="MagistralC" pitchFamily="82" charset="0"/>
              </a:rPr>
              <a:t>Smart</a:t>
            </a:r>
            <a:r>
              <a:rPr lang="ru-RU" sz="4500" dirty="0" smtClean="0">
                <a:solidFill>
                  <a:schemeClr val="accent1"/>
                </a:solidFill>
                <a:latin typeface="MagistralC" pitchFamily="82" charset="0"/>
              </a:rPr>
              <a:t> системи</a:t>
            </a:r>
            <a:endParaRPr lang="en-US" sz="4500" dirty="0">
              <a:solidFill>
                <a:schemeClr val="accent1"/>
              </a:solidFill>
              <a:latin typeface="Opinion Pro ExCn Lt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27CFAF-7CCE-44BB-AF72-C1F244779008}"/>
              </a:ext>
            </a:extLst>
          </p:cNvPr>
          <p:cNvGrpSpPr/>
          <p:nvPr/>
        </p:nvGrpSpPr>
        <p:grpSpPr>
          <a:xfrm>
            <a:off x="-632193" y="914395"/>
            <a:ext cx="2431312" cy="1396411"/>
            <a:chOff x="2491486" y="2166705"/>
            <a:chExt cx="4786450" cy="3429727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1" name="Graphic 166">
              <a:extLst>
                <a:ext uri="{FF2B5EF4-FFF2-40B4-BE49-F238E27FC236}">
                  <a16:creationId xmlns:a16="http://schemas.microsoft.com/office/drawing/2014/main" id="{76D1291D-A11D-4617-ACBA-1EB139B4784E}"/>
                </a:ext>
              </a:extLst>
            </p:cNvPr>
            <p:cNvGrpSpPr/>
            <p:nvPr/>
          </p:nvGrpSpPr>
          <p:grpSpPr>
            <a:xfrm rot="10800000">
              <a:off x="2736207" y="2565662"/>
              <a:ext cx="3591640" cy="768191"/>
              <a:chOff x="4298394" y="3045618"/>
              <a:chExt cx="3591640" cy="768191"/>
            </a:xfrm>
            <a:grpFill/>
          </p:grpSpPr>
          <p:sp>
            <p:nvSpPr>
              <p:cNvPr id="213" name="Freeform: Shape 217">
                <a:extLst>
                  <a:ext uri="{FF2B5EF4-FFF2-40B4-BE49-F238E27FC236}">
                    <a16:creationId xmlns:a16="http://schemas.microsoft.com/office/drawing/2014/main" id="{0C3E7658-13F9-4CBF-AEBE-89CAA6F8F54B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8">
                <a:extLst>
                  <a:ext uri="{FF2B5EF4-FFF2-40B4-BE49-F238E27FC236}">
                    <a16:creationId xmlns:a16="http://schemas.microsoft.com/office/drawing/2014/main" id="{E1216653-ACFD-4626-BFCB-8D8BE8D02F14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9">
                <a:extLst>
                  <a:ext uri="{FF2B5EF4-FFF2-40B4-BE49-F238E27FC236}">
                    <a16:creationId xmlns:a16="http://schemas.microsoft.com/office/drawing/2014/main" id="{A5CCD930-C3E6-48FA-A447-1EF7D945F322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20">
                <a:extLst>
                  <a:ext uri="{FF2B5EF4-FFF2-40B4-BE49-F238E27FC236}">
                    <a16:creationId xmlns:a16="http://schemas.microsoft.com/office/drawing/2014/main" id="{82BFDAAB-DF19-4F7A-B787-7EECCB733C0E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21">
                <a:extLst>
                  <a:ext uri="{FF2B5EF4-FFF2-40B4-BE49-F238E27FC236}">
                    <a16:creationId xmlns:a16="http://schemas.microsoft.com/office/drawing/2014/main" id="{F437D5C5-EE11-43BB-8CFE-7DBEE78813D0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22">
                <a:extLst>
                  <a:ext uri="{FF2B5EF4-FFF2-40B4-BE49-F238E27FC236}">
                    <a16:creationId xmlns:a16="http://schemas.microsoft.com/office/drawing/2014/main" id="{33FE45C7-7743-4279-9599-CFD691F575D1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23">
                <a:extLst>
                  <a:ext uri="{FF2B5EF4-FFF2-40B4-BE49-F238E27FC236}">
                    <a16:creationId xmlns:a16="http://schemas.microsoft.com/office/drawing/2014/main" id="{45E7C030-0A90-48B1-937F-520F1B809878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24">
                <a:extLst>
                  <a:ext uri="{FF2B5EF4-FFF2-40B4-BE49-F238E27FC236}">
                    <a16:creationId xmlns:a16="http://schemas.microsoft.com/office/drawing/2014/main" id="{3BDE8C39-785B-46E9-AAF8-25DC0AC99815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5">
                <a:extLst>
                  <a:ext uri="{FF2B5EF4-FFF2-40B4-BE49-F238E27FC236}">
                    <a16:creationId xmlns:a16="http://schemas.microsoft.com/office/drawing/2014/main" id="{7D2CFCE9-4A76-4C62-AE02-F9D55300A536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6">
                <a:extLst>
                  <a:ext uri="{FF2B5EF4-FFF2-40B4-BE49-F238E27FC236}">
                    <a16:creationId xmlns:a16="http://schemas.microsoft.com/office/drawing/2014/main" id="{47D7CCC1-F881-4ABF-AECE-D88DBC94EFC3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7">
                <a:extLst>
                  <a:ext uri="{FF2B5EF4-FFF2-40B4-BE49-F238E27FC236}">
                    <a16:creationId xmlns:a16="http://schemas.microsoft.com/office/drawing/2014/main" id="{94DE75FA-1EA7-4225-A57A-25BDB3025F06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8">
                <a:extLst>
                  <a:ext uri="{FF2B5EF4-FFF2-40B4-BE49-F238E27FC236}">
                    <a16:creationId xmlns:a16="http://schemas.microsoft.com/office/drawing/2014/main" id="{1279FD30-1398-48F1-A83C-BFF6FCEC5138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9">
                <a:extLst>
                  <a:ext uri="{FF2B5EF4-FFF2-40B4-BE49-F238E27FC236}">
                    <a16:creationId xmlns:a16="http://schemas.microsoft.com/office/drawing/2014/main" id="{CBC0C658-C164-4854-B9CA-48A7CE2357A7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30">
                <a:extLst>
                  <a:ext uri="{FF2B5EF4-FFF2-40B4-BE49-F238E27FC236}">
                    <a16:creationId xmlns:a16="http://schemas.microsoft.com/office/drawing/2014/main" id="{CDD35EAA-05AE-467C-8616-2A559406A9B3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31">
                <a:extLst>
                  <a:ext uri="{FF2B5EF4-FFF2-40B4-BE49-F238E27FC236}">
                    <a16:creationId xmlns:a16="http://schemas.microsoft.com/office/drawing/2014/main" id="{C293E587-D473-40B1-9D2C-47C318FDEB18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32">
                <a:extLst>
                  <a:ext uri="{FF2B5EF4-FFF2-40B4-BE49-F238E27FC236}">
                    <a16:creationId xmlns:a16="http://schemas.microsoft.com/office/drawing/2014/main" id="{28CFF37B-A016-4F71-A8E3-FBFE29F03E9B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33">
                <a:extLst>
                  <a:ext uri="{FF2B5EF4-FFF2-40B4-BE49-F238E27FC236}">
                    <a16:creationId xmlns:a16="http://schemas.microsoft.com/office/drawing/2014/main" id="{85DBBD7E-EF65-47BA-80AE-33A4F245A9E6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34">
                <a:extLst>
                  <a:ext uri="{FF2B5EF4-FFF2-40B4-BE49-F238E27FC236}">
                    <a16:creationId xmlns:a16="http://schemas.microsoft.com/office/drawing/2014/main" id="{CC42ECB2-55FD-4854-AB69-0D3E661F3F98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5">
                <a:extLst>
                  <a:ext uri="{FF2B5EF4-FFF2-40B4-BE49-F238E27FC236}">
                    <a16:creationId xmlns:a16="http://schemas.microsoft.com/office/drawing/2014/main" id="{9A1734F4-3CAA-48BF-BA98-9A10C038B700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6">
                <a:extLst>
                  <a:ext uri="{FF2B5EF4-FFF2-40B4-BE49-F238E27FC236}">
                    <a16:creationId xmlns:a16="http://schemas.microsoft.com/office/drawing/2014/main" id="{CE1322D1-740B-4847-88F0-6EC72D2F41E9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12" name="Graphic 16">
              <a:extLst>
                <a:ext uri="{FF2B5EF4-FFF2-40B4-BE49-F238E27FC236}">
                  <a16:creationId xmlns:a16="http://schemas.microsoft.com/office/drawing/2014/main" id="{30F04740-12EB-497B-8B91-51D4B31E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491486" y="3466203"/>
              <a:ext cx="3600450" cy="771525"/>
            </a:xfrm>
            <a:prstGeom prst="rect">
              <a:avLst/>
            </a:prstGeom>
          </p:spPr>
        </p:pic>
        <p:pic>
          <p:nvPicPr>
            <p:cNvPr id="13" name="Graphic 17">
              <a:extLst>
                <a:ext uri="{FF2B5EF4-FFF2-40B4-BE49-F238E27FC236}">
                  <a16:creationId xmlns:a16="http://schemas.microsoft.com/office/drawing/2014/main" id="{8ECA97C9-D664-4952-9EC2-18F60B03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593436" y="3868249"/>
              <a:ext cx="3600450" cy="771525"/>
            </a:xfrm>
            <a:prstGeom prst="rect">
              <a:avLst/>
            </a:prstGeom>
          </p:spPr>
        </p:pic>
        <p:pic>
          <p:nvPicPr>
            <p:cNvPr id="14" name="Graphic 18">
              <a:extLst>
                <a:ext uri="{FF2B5EF4-FFF2-40B4-BE49-F238E27FC236}">
                  <a16:creationId xmlns:a16="http://schemas.microsoft.com/office/drawing/2014/main" id="{15AE8B53-1976-4CC1-8501-44A62C40E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276578" y="4508639"/>
              <a:ext cx="3600450" cy="771525"/>
            </a:xfrm>
            <a:prstGeom prst="rect">
              <a:avLst/>
            </a:prstGeom>
          </p:spPr>
        </p:pic>
        <p:grpSp>
          <p:nvGrpSpPr>
            <p:cNvPr id="15" name="Graphic 166">
              <a:extLst>
                <a:ext uri="{FF2B5EF4-FFF2-40B4-BE49-F238E27FC236}">
                  <a16:creationId xmlns:a16="http://schemas.microsoft.com/office/drawing/2014/main" id="{8D1099EE-B7D4-471F-BF10-B35A2B31867D}"/>
                </a:ext>
              </a:extLst>
            </p:cNvPr>
            <p:cNvGrpSpPr/>
            <p:nvPr/>
          </p:nvGrpSpPr>
          <p:grpSpPr>
            <a:xfrm rot="10800000">
              <a:off x="2851116" y="3792900"/>
              <a:ext cx="3591640" cy="768191"/>
              <a:chOff x="4298394" y="3045618"/>
              <a:chExt cx="3591640" cy="768191"/>
            </a:xfrm>
            <a:grpFill/>
          </p:grpSpPr>
          <p:sp>
            <p:nvSpPr>
              <p:cNvPr id="193" name="Freeform: Shape 197">
                <a:extLst>
                  <a:ext uri="{FF2B5EF4-FFF2-40B4-BE49-F238E27FC236}">
                    <a16:creationId xmlns:a16="http://schemas.microsoft.com/office/drawing/2014/main" id="{3CDC641A-4F40-4017-BD1B-202F15753539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8">
                <a:extLst>
                  <a:ext uri="{FF2B5EF4-FFF2-40B4-BE49-F238E27FC236}">
                    <a16:creationId xmlns:a16="http://schemas.microsoft.com/office/drawing/2014/main" id="{0ED0D901-344C-4A93-B612-ACF6ABD620BF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9">
                <a:extLst>
                  <a:ext uri="{FF2B5EF4-FFF2-40B4-BE49-F238E27FC236}">
                    <a16:creationId xmlns:a16="http://schemas.microsoft.com/office/drawing/2014/main" id="{D76E62BE-68EA-401C-92CA-3588760BF1B5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200">
                <a:extLst>
                  <a:ext uri="{FF2B5EF4-FFF2-40B4-BE49-F238E27FC236}">
                    <a16:creationId xmlns:a16="http://schemas.microsoft.com/office/drawing/2014/main" id="{4A2DB005-CDA6-49F9-A1A0-159D3B4FF439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201">
                <a:extLst>
                  <a:ext uri="{FF2B5EF4-FFF2-40B4-BE49-F238E27FC236}">
                    <a16:creationId xmlns:a16="http://schemas.microsoft.com/office/drawing/2014/main" id="{BE6DB662-7BE4-408B-8D05-2F00EA92E9AA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202">
                <a:extLst>
                  <a:ext uri="{FF2B5EF4-FFF2-40B4-BE49-F238E27FC236}">
                    <a16:creationId xmlns:a16="http://schemas.microsoft.com/office/drawing/2014/main" id="{ABF88796-79B6-4671-B97D-210D5B3B95E1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203">
                <a:extLst>
                  <a:ext uri="{FF2B5EF4-FFF2-40B4-BE49-F238E27FC236}">
                    <a16:creationId xmlns:a16="http://schemas.microsoft.com/office/drawing/2014/main" id="{AC6B51A1-D75D-461D-ACE9-383CE899A2C4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204">
                <a:extLst>
                  <a:ext uri="{FF2B5EF4-FFF2-40B4-BE49-F238E27FC236}">
                    <a16:creationId xmlns:a16="http://schemas.microsoft.com/office/drawing/2014/main" id="{3B86DBE1-D05E-4718-AD02-9F8C213E57A3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5">
                <a:extLst>
                  <a:ext uri="{FF2B5EF4-FFF2-40B4-BE49-F238E27FC236}">
                    <a16:creationId xmlns:a16="http://schemas.microsoft.com/office/drawing/2014/main" id="{FB5A3C0A-F51C-406C-903A-81EC28413ED3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6">
                <a:extLst>
                  <a:ext uri="{FF2B5EF4-FFF2-40B4-BE49-F238E27FC236}">
                    <a16:creationId xmlns:a16="http://schemas.microsoft.com/office/drawing/2014/main" id="{CA2672FA-B090-443C-B8A7-37F5F9E30E4B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7">
                <a:extLst>
                  <a:ext uri="{FF2B5EF4-FFF2-40B4-BE49-F238E27FC236}">
                    <a16:creationId xmlns:a16="http://schemas.microsoft.com/office/drawing/2014/main" id="{6532AE46-43A4-4B05-9928-DD3C0E4ED06B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8">
                <a:extLst>
                  <a:ext uri="{FF2B5EF4-FFF2-40B4-BE49-F238E27FC236}">
                    <a16:creationId xmlns:a16="http://schemas.microsoft.com/office/drawing/2014/main" id="{D344CFFD-4038-43A9-A5CA-5B07A92C928F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9">
                <a:extLst>
                  <a:ext uri="{FF2B5EF4-FFF2-40B4-BE49-F238E27FC236}">
                    <a16:creationId xmlns:a16="http://schemas.microsoft.com/office/drawing/2014/main" id="{624B330C-474E-4999-BA9B-8F048E81DC74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10">
                <a:extLst>
                  <a:ext uri="{FF2B5EF4-FFF2-40B4-BE49-F238E27FC236}">
                    <a16:creationId xmlns:a16="http://schemas.microsoft.com/office/drawing/2014/main" id="{FA1AEEF2-F04B-45A5-9054-A46D60512E5D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11">
                <a:extLst>
                  <a:ext uri="{FF2B5EF4-FFF2-40B4-BE49-F238E27FC236}">
                    <a16:creationId xmlns:a16="http://schemas.microsoft.com/office/drawing/2014/main" id="{137509FC-32AF-4044-A39F-219F1F3C00F0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12">
                <a:extLst>
                  <a:ext uri="{FF2B5EF4-FFF2-40B4-BE49-F238E27FC236}">
                    <a16:creationId xmlns:a16="http://schemas.microsoft.com/office/drawing/2014/main" id="{FE839D09-DE1A-4E16-A06E-0D4B748DD1C5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13">
                <a:extLst>
                  <a:ext uri="{FF2B5EF4-FFF2-40B4-BE49-F238E27FC236}">
                    <a16:creationId xmlns:a16="http://schemas.microsoft.com/office/drawing/2014/main" id="{F9ABAC86-6FA1-49A0-9795-68885474762A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14">
                <a:extLst>
                  <a:ext uri="{FF2B5EF4-FFF2-40B4-BE49-F238E27FC236}">
                    <a16:creationId xmlns:a16="http://schemas.microsoft.com/office/drawing/2014/main" id="{300D4050-0144-4A34-8927-846E6A2EA3F0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5">
                <a:extLst>
                  <a:ext uri="{FF2B5EF4-FFF2-40B4-BE49-F238E27FC236}">
                    <a16:creationId xmlns:a16="http://schemas.microsoft.com/office/drawing/2014/main" id="{EBC56B67-1AC9-4E2C-997D-0A7334E794D3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6">
                <a:extLst>
                  <a:ext uri="{FF2B5EF4-FFF2-40B4-BE49-F238E27FC236}">
                    <a16:creationId xmlns:a16="http://schemas.microsoft.com/office/drawing/2014/main" id="{297E33E8-0E89-4392-B96A-C698A4C4F6F8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" name="Graphic 166">
              <a:extLst>
                <a:ext uri="{FF2B5EF4-FFF2-40B4-BE49-F238E27FC236}">
                  <a16:creationId xmlns:a16="http://schemas.microsoft.com/office/drawing/2014/main" id="{F9141121-0887-4503-8F6F-E910C6356BEF}"/>
                </a:ext>
              </a:extLst>
            </p:cNvPr>
            <p:cNvGrpSpPr/>
            <p:nvPr/>
          </p:nvGrpSpPr>
          <p:grpSpPr>
            <a:xfrm>
              <a:off x="3818409" y="2183378"/>
              <a:ext cx="2675404" cy="572224"/>
              <a:chOff x="4298394" y="3045618"/>
              <a:chExt cx="3591640" cy="768191"/>
            </a:xfrm>
            <a:grpFill/>
          </p:grpSpPr>
          <p:sp>
            <p:nvSpPr>
              <p:cNvPr id="173" name="Freeform: Shape 177">
                <a:extLst>
                  <a:ext uri="{FF2B5EF4-FFF2-40B4-BE49-F238E27FC236}">
                    <a16:creationId xmlns:a16="http://schemas.microsoft.com/office/drawing/2014/main" id="{BFE743C3-C9CB-4F8D-B83C-FFD63D87EA77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8">
                <a:extLst>
                  <a:ext uri="{FF2B5EF4-FFF2-40B4-BE49-F238E27FC236}">
                    <a16:creationId xmlns:a16="http://schemas.microsoft.com/office/drawing/2014/main" id="{3A02079A-A908-4D69-9E5C-27041294C01D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9">
                <a:extLst>
                  <a:ext uri="{FF2B5EF4-FFF2-40B4-BE49-F238E27FC236}">
                    <a16:creationId xmlns:a16="http://schemas.microsoft.com/office/drawing/2014/main" id="{82CA9E4E-E851-4F0C-8944-4E54BF49EF16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80">
                <a:extLst>
                  <a:ext uri="{FF2B5EF4-FFF2-40B4-BE49-F238E27FC236}">
                    <a16:creationId xmlns:a16="http://schemas.microsoft.com/office/drawing/2014/main" id="{C01AC133-BFF8-4799-8BC0-258CEF5959E7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81">
                <a:extLst>
                  <a:ext uri="{FF2B5EF4-FFF2-40B4-BE49-F238E27FC236}">
                    <a16:creationId xmlns:a16="http://schemas.microsoft.com/office/drawing/2014/main" id="{E0A308CB-E865-4BE4-835E-67F5AFD8E08C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82">
                <a:extLst>
                  <a:ext uri="{FF2B5EF4-FFF2-40B4-BE49-F238E27FC236}">
                    <a16:creationId xmlns:a16="http://schemas.microsoft.com/office/drawing/2014/main" id="{BBFE1FF2-4B02-470F-9692-611D559364FA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83">
                <a:extLst>
                  <a:ext uri="{FF2B5EF4-FFF2-40B4-BE49-F238E27FC236}">
                    <a16:creationId xmlns:a16="http://schemas.microsoft.com/office/drawing/2014/main" id="{90A4245A-9E01-4413-A377-4DE08CE19346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84">
                <a:extLst>
                  <a:ext uri="{FF2B5EF4-FFF2-40B4-BE49-F238E27FC236}">
                    <a16:creationId xmlns:a16="http://schemas.microsoft.com/office/drawing/2014/main" id="{8BDBAE93-F6C7-4BBA-8648-68BE38BB7E84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5">
                <a:extLst>
                  <a:ext uri="{FF2B5EF4-FFF2-40B4-BE49-F238E27FC236}">
                    <a16:creationId xmlns:a16="http://schemas.microsoft.com/office/drawing/2014/main" id="{03CCA2E8-9C2A-4C3B-B0A4-ACBB56BEB9C1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6">
                <a:extLst>
                  <a:ext uri="{FF2B5EF4-FFF2-40B4-BE49-F238E27FC236}">
                    <a16:creationId xmlns:a16="http://schemas.microsoft.com/office/drawing/2014/main" id="{039D8114-8423-4F98-9353-D80A9E17B560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7">
                <a:extLst>
                  <a:ext uri="{FF2B5EF4-FFF2-40B4-BE49-F238E27FC236}">
                    <a16:creationId xmlns:a16="http://schemas.microsoft.com/office/drawing/2014/main" id="{D8B688EA-5247-47BB-B46C-05D54295EE5D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8">
                <a:extLst>
                  <a:ext uri="{FF2B5EF4-FFF2-40B4-BE49-F238E27FC236}">
                    <a16:creationId xmlns:a16="http://schemas.microsoft.com/office/drawing/2014/main" id="{5985AD2D-D780-4BA6-8F3B-D6125630D344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9">
                <a:extLst>
                  <a:ext uri="{FF2B5EF4-FFF2-40B4-BE49-F238E27FC236}">
                    <a16:creationId xmlns:a16="http://schemas.microsoft.com/office/drawing/2014/main" id="{FE5199ED-47F4-4AA8-A405-9F43533E65E2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90">
                <a:extLst>
                  <a:ext uri="{FF2B5EF4-FFF2-40B4-BE49-F238E27FC236}">
                    <a16:creationId xmlns:a16="http://schemas.microsoft.com/office/drawing/2014/main" id="{5B32631E-A1E2-433A-8EF4-2568546E8699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91">
                <a:extLst>
                  <a:ext uri="{FF2B5EF4-FFF2-40B4-BE49-F238E27FC236}">
                    <a16:creationId xmlns:a16="http://schemas.microsoft.com/office/drawing/2014/main" id="{C5E6474F-FE3E-4FE3-8ED7-9AC852164B55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92">
                <a:extLst>
                  <a:ext uri="{FF2B5EF4-FFF2-40B4-BE49-F238E27FC236}">
                    <a16:creationId xmlns:a16="http://schemas.microsoft.com/office/drawing/2014/main" id="{25A8DCEA-F6D5-4023-A567-5E049C3A12E4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93">
                <a:extLst>
                  <a:ext uri="{FF2B5EF4-FFF2-40B4-BE49-F238E27FC236}">
                    <a16:creationId xmlns:a16="http://schemas.microsoft.com/office/drawing/2014/main" id="{AF05903D-B940-468C-B78D-F95F0FC28FC1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94">
                <a:extLst>
                  <a:ext uri="{FF2B5EF4-FFF2-40B4-BE49-F238E27FC236}">
                    <a16:creationId xmlns:a16="http://schemas.microsoft.com/office/drawing/2014/main" id="{BC974302-55EB-4179-A85C-4253093217AF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5">
                <a:extLst>
                  <a:ext uri="{FF2B5EF4-FFF2-40B4-BE49-F238E27FC236}">
                    <a16:creationId xmlns:a16="http://schemas.microsoft.com/office/drawing/2014/main" id="{9196BBF4-D47A-46DA-A8BE-90951167D054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6">
                <a:extLst>
                  <a:ext uri="{FF2B5EF4-FFF2-40B4-BE49-F238E27FC236}">
                    <a16:creationId xmlns:a16="http://schemas.microsoft.com/office/drawing/2014/main" id="{E23214B6-1C4F-4C8B-B030-25C78163DF8C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234">
              <a:extLst>
                <a:ext uri="{FF2B5EF4-FFF2-40B4-BE49-F238E27FC236}">
                  <a16:creationId xmlns:a16="http://schemas.microsoft.com/office/drawing/2014/main" id="{0E8BC87D-2319-4EA6-B5B3-DDC5ED3EF8F9}"/>
                </a:ext>
              </a:extLst>
            </p:cNvPr>
            <p:cNvGrpSpPr/>
            <p:nvPr/>
          </p:nvGrpSpPr>
          <p:grpSpPr>
            <a:xfrm>
              <a:off x="3267975" y="2332275"/>
              <a:ext cx="3501920" cy="1194157"/>
              <a:chOff x="7533182" y="1351307"/>
              <a:chExt cx="4265295" cy="1454468"/>
            </a:xfrm>
            <a:grpFill/>
          </p:grpSpPr>
          <p:sp>
            <p:nvSpPr>
              <p:cNvPr id="167" name="Freeform: Shape 171">
                <a:extLst>
                  <a:ext uri="{FF2B5EF4-FFF2-40B4-BE49-F238E27FC236}">
                    <a16:creationId xmlns:a16="http://schemas.microsoft.com/office/drawing/2014/main" id="{452A628C-535B-4754-8D97-5EF9FC4A41D3}"/>
                  </a:ext>
                </a:extLst>
              </p:cNvPr>
              <p:cNvSpPr/>
              <p:nvPr/>
            </p:nvSpPr>
            <p:spPr>
              <a:xfrm>
                <a:off x="8179930" y="1579907"/>
                <a:ext cx="3581400" cy="762000"/>
              </a:xfrm>
              <a:custGeom>
                <a:avLst/>
                <a:gdLst>
                  <a:gd name="connsiteX0" fmla="*/ 37624 w 3581400"/>
                  <a:gd name="connsiteY0" fmla="*/ 761524 h 762000"/>
                  <a:gd name="connsiteX1" fmla="*/ 7144 w 3581400"/>
                  <a:gd name="connsiteY1" fmla="*/ 731044 h 762000"/>
                  <a:gd name="connsiteX2" fmla="*/ 37624 w 3581400"/>
                  <a:gd name="connsiteY2" fmla="*/ 700564 h 762000"/>
                  <a:gd name="connsiteX3" fmla="*/ 64294 w 3581400"/>
                  <a:gd name="connsiteY3" fmla="*/ 715804 h 762000"/>
                  <a:gd name="connsiteX4" fmla="*/ 1177766 w 3581400"/>
                  <a:gd name="connsiteY4" fmla="*/ 715804 h 762000"/>
                  <a:gd name="connsiteX5" fmla="*/ 1060609 w 3581400"/>
                  <a:gd name="connsiteY5" fmla="*/ 597694 h 762000"/>
                  <a:gd name="connsiteX6" fmla="*/ 376714 w 3581400"/>
                  <a:gd name="connsiteY6" fmla="*/ 597694 h 762000"/>
                  <a:gd name="connsiteX7" fmla="*/ 350044 w 3581400"/>
                  <a:gd name="connsiteY7" fmla="*/ 612934 h 762000"/>
                  <a:gd name="connsiteX8" fmla="*/ 319564 w 3581400"/>
                  <a:gd name="connsiteY8" fmla="*/ 582454 h 762000"/>
                  <a:gd name="connsiteX9" fmla="*/ 350044 w 3581400"/>
                  <a:gd name="connsiteY9" fmla="*/ 551974 h 762000"/>
                  <a:gd name="connsiteX10" fmla="*/ 376714 w 3581400"/>
                  <a:gd name="connsiteY10" fmla="*/ 567214 h 762000"/>
                  <a:gd name="connsiteX11" fmla="*/ 804386 w 3581400"/>
                  <a:gd name="connsiteY11" fmla="*/ 567214 h 762000"/>
                  <a:gd name="connsiteX12" fmla="*/ 755809 w 3581400"/>
                  <a:gd name="connsiteY12" fmla="*/ 518636 h 762000"/>
                  <a:gd name="connsiteX13" fmla="*/ 469106 w 3581400"/>
                  <a:gd name="connsiteY13" fmla="*/ 518636 h 762000"/>
                  <a:gd name="connsiteX14" fmla="*/ 442436 w 3581400"/>
                  <a:gd name="connsiteY14" fmla="*/ 533876 h 762000"/>
                  <a:gd name="connsiteX15" fmla="*/ 411956 w 3581400"/>
                  <a:gd name="connsiteY15" fmla="*/ 503396 h 762000"/>
                  <a:gd name="connsiteX16" fmla="*/ 442436 w 3581400"/>
                  <a:gd name="connsiteY16" fmla="*/ 472916 h 762000"/>
                  <a:gd name="connsiteX17" fmla="*/ 469106 w 3581400"/>
                  <a:gd name="connsiteY17" fmla="*/ 488156 h 762000"/>
                  <a:gd name="connsiteX18" fmla="*/ 768191 w 3581400"/>
                  <a:gd name="connsiteY18" fmla="*/ 488156 h 762000"/>
                  <a:gd name="connsiteX19" fmla="*/ 846296 w 3581400"/>
                  <a:gd name="connsiteY19" fmla="*/ 566261 h 762000"/>
                  <a:gd name="connsiteX20" fmla="*/ 1072039 w 3581400"/>
                  <a:gd name="connsiteY20" fmla="*/ 566261 h 762000"/>
                  <a:gd name="connsiteX21" fmla="*/ 1219676 w 3581400"/>
                  <a:gd name="connsiteY21" fmla="*/ 713899 h 762000"/>
                  <a:gd name="connsiteX22" fmla="*/ 1376839 w 3581400"/>
                  <a:gd name="connsiteY22" fmla="*/ 713899 h 762000"/>
                  <a:gd name="connsiteX23" fmla="*/ 1540669 w 3581400"/>
                  <a:gd name="connsiteY23" fmla="*/ 550069 h 762000"/>
                  <a:gd name="connsiteX24" fmla="*/ 2015014 w 3581400"/>
                  <a:gd name="connsiteY24" fmla="*/ 550069 h 762000"/>
                  <a:gd name="connsiteX25" fmla="*/ 2253139 w 3581400"/>
                  <a:gd name="connsiteY25" fmla="*/ 311944 h 762000"/>
                  <a:gd name="connsiteX26" fmla="*/ 2012156 w 3581400"/>
                  <a:gd name="connsiteY26" fmla="*/ 311944 h 762000"/>
                  <a:gd name="connsiteX27" fmla="*/ 1900714 w 3581400"/>
                  <a:gd name="connsiteY27" fmla="*/ 426244 h 762000"/>
                  <a:gd name="connsiteX28" fmla="*/ 1742599 w 3581400"/>
                  <a:gd name="connsiteY28" fmla="*/ 426244 h 762000"/>
                  <a:gd name="connsiteX29" fmla="*/ 1715929 w 3581400"/>
                  <a:gd name="connsiteY29" fmla="*/ 441484 h 762000"/>
                  <a:gd name="connsiteX30" fmla="*/ 1685449 w 3581400"/>
                  <a:gd name="connsiteY30" fmla="*/ 411004 h 762000"/>
                  <a:gd name="connsiteX31" fmla="*/ 1715929 w 3581400"/>
                  <a:gd name="connsiteY31" fmla="*/ 380524 h 762000"/>
                  <a:gd name="connsiteX32" fmla="*/ 1742599 w 3581400"/>
                  <a:gd name="connsiteY32" fmla="*/ 395764 h 762000"/>
                  <a:gd name="connsiteX33" fmla="*/ 1888331 w 3581400"/>
                  <a:gd name="connsiteY33" fmla="*/ 395764 h 762000"/>
                  <a:gd name="connsiteX34" fmla="*/ 1970246 w 3581400"/>
                  <a:gd name="connsiteY34" fmla="*/ 313849 h 762000"/>
                  <a:gd name="connsiteX35" fmla="*/ 1623536 w 3581400"/>
                  <a:gd name="connsiteY35" fmla="*/ 313849 h 762000"/>
                  <a:gd name="connsiteX36" fmla="*/ 1400651 w 3581400"/>
                  <a:gd name="connsiteY36" fmla="*/ 536734 h 762000"/>
                  <a:gd name="connsiteX37" fmla="*/ 1393031 w 3581400"/>
                  <a:gd name="connsiteY37" fmla="*/ 566261 h 762000"/>
                  <a:gd name="connsiteX38" fmla="*/ 1371124 w 3581400"/>
                  <a:gd name="connsiteY38" fmla="*/ 574834 h 762000"/>
                  <a:gd name="connsiteX39" fmla="*/ 1349216 w 3581400"/>
                  <a:gd name="connsiteY39" fmla="*/ 566261 h 762000"/>
                  <a:gd name="connsiteX40" fmla="*/ 1340644 w 3581400"/>
                  <a:gd name="connsiteY40" fmla="*/ 544354 h 762000"/>
                  <a:gd name="connsiteX41" fmla="*/ 1349216 w 3581400"/>
                  <a:gd name="connsiteY41" fmla="*/ 522446 h 762000"/>
                  <a:gd name="connsiteX42" fmla="*/ 1371124 w 3581400"/>
                  <a:gd name="connsiteY42" fmla="*/ 513874 h 762000"/>
                  <a:gd name="connsiteX43" fmla="*/ 1379696 w 3581400"/>
                  <a:gd name="connsiteY43" fmla="*/ 514826 h 762000"/>
                  <a:gd name="connsiteX44" fmla="*/ 1439704 w 3581400"/>
                  <a:gd name="connsiteY44" fmla="*/ 454819 h 762000"/>
                  <a:gd name="connsiteX45" fmla="*/ 1025366 w 3581400"/>
                  <a:gd name="connsiteY45" fmla="*/ 454819 h 762000"/>
                  <a:gd name="connsiteX46" fmla="*/ 988219 w 3581400"/>
                  <a:gd name="connsiteY46" fmla="*/ 417671 h 762000"/>
                  <a:gd name="connsiteX47" fmla="*/ 979646 w 3581400"/>
                  <a:gd name="connsiteY47" fmla="*/ 418624 h 762000"/>
                  <a:gd name="connsiteX48" fmla="*/ 957739 w 3581400"/>
                  <a:gd name="connsiteY48" fmla="*/ 410051 h 762000"/>
                  <a:gd name="connsiteX49" fmla="*/ 949166 w 3581400"/>
                  <a:gd name="connsiteY49" fmla="*/ 388144 h 762000"/>
                  <a:gd name="connsiteX50" fmla="*/ 957739 w 3581400"/>
                  <a:gd name="connsiteY50" fmla="*/ 366236 h 762000"/>
                  <a:gd name="connsiteX51" fmla="*/ 979646 w 3581400"/>
                  <a:gd name="connsiteY51" fmla="*/ 357664 h 762000"/>
                  <a:gd name="connsiteX52" fmla="*/ 1001554 w 3581400"/>
                  <a:gd name="connsiteY52" fmla="*/ 366236 h 762000"/>
                  <a:gd name="connsiteX53" fmla="*/ 1009174 w 3581400"/>
                  <a:gd name="connsiteY53" fmla="*/ 395764 h 762000"/>
                  <a:gd name="connsiteX54" fmla="*/ 1037749 w 3581400"/>
                  <a:gd name="connsiteY54" fmla="*/ 424339 h 762000"/>
                  <a:gd name="connsiteX55" fmla="*/ 1470184 w 3581400"/>
                  <a:gd name="connsiteY55" fmla="*/ 424339 h 762000"/>
                  <a:gd name="connsiteX56" fmla="*/ 1611154 w 3581400"/>
                  <a:gd name="connsiteY56" fmla="*/ 283369 h 762000"/>
                  <a:gd name="connsiteX57" fmla="*/ 2285524 w 3581400"/>
                  <a:gd name="connsiteY57" fmla="*/ 283369 h 762000"/>
                  <a:gd name="connsiteX58" fmla="*/ 2289334 w 3581400"/>
                  <a:gd name="connsiteY58" fmla="*/ 279559 h 762000"/>
                  <a:gd name="connsiteX59" fmla="*/ 2294096 w 3581400"/>
                  <a:gd name="connsiteY59" fmla="*/ 283369 h 762000"/>
                  <a:gd name="connsiteX60" fmla="*/ 2574131 w 3581400"/>
                  <a:gd name="connsiteY60" fmla="*/ 283369 h 762000"/>
                  <a:gd name="connsiteX61" fmla="*/ 2774156 w 3581400"/>
                  <a:gd name="connsiteY61" fmla="*/ 83344 h 762000"/>
                  <a:gd name="connsiteX62" fmla="*/ 2961799 w 3581400"/>
                  <a:gd name="connsiteY62" fmla="*/ 83344 h 762000"/>
                  <a:gd name="connsiteX63" fmla="*/ 3022759 w 3581400"/>
                  <a:gd name="connsiteY63" fmla="*/ 22384 h 762000"/>
                  <a:gd name="connsiteX64" fmla="*/ 3525679 w 3581400"/>
                  <a:gd name="connsiteY64" fmla="*/ 22384 h 762000"/>
                  <a:gd name="connsiteX65" fmla="*/ 3552349 w 3581400"/>
                  <a:gd name="connsiteY65" fmla="*/ 7144 h 762000"/>
                  <a:gd name="connsiteX66" fmla="*/ 3582829 w 3581400"/>
                  <a:gd name="connsiteY66" fmla="*/ 37624 h 762000"/>
                  <a:gd name="connsiteX67" fmla="*/ 3552349 w 3581400"/>
                  <a:gd name="connsiteY67" fmla="*/ 68104 h 762000"/>
                  <a:gd name="connsiteX68" fmla="*/ 3525679 w 3581400"/>
                  <a:gd name="connsiteY68" fmla="*/ 52864 h 762000"/>
                  <a:gd name="connsiteX69" fmla="*/ 3036094 w 3581400"/>
                  <a:gd name="connsiteY69" fmla="*/ 52864 h 762000"/>
                  <a:gd name="connsiteX70" fmla="*/ 2975134 w 3581400"/>
                  <a:gd name="connsiteY70" fmla="*/ 113824 h 762000"/>
                  <a:gd name="connsiteX71" fmla="*/ 2787491 w 3581400"/>
                  <a:gd name="connsiteY71" fmla="*/ 113824 h 762000"/>
                  <a:gd name="connsiteX72" fmla="*/ 2588419 w 3581400"/>
                  <a:gd name="connsiteY72" fmla="*/ 312896 h 762000"/>
                  <a:gd name="connsiteX73" fmla="*/ 2299811 w 3581400"/>
                  <a:gd name="connsiteY73" fmla="*/ 312896 h 762000"/>
                  <a:gd name="connsiteX74" fmla="*/ 2206466 w 3581400"/>
                  <a:gd name="connsiteY74" fmla="*/ 406241 h 762000"/>
                  <a:gd name="connsiteX75" fmla="*/ 2329339 w 3581400"/>
                  <a:gd name="connsiteY75" fmla="*/ 406241 h 762000"/>
                  <a:gd name="connsiteX76" fmla="*/ 2387441 w 3581400"/>
                  <a:gd name="connsiteY76" fmla="*/ 464344 h 762000"/>
                  <a:gd name="connsiteX77" fmla="*/ 2396014 w 3581400"/>
                  <a:gd name="connsiteY77" fmla="*/ 463391 h 762000"/>
                  <a:gd name="connsiteX78" fmla="*/ 2417921 w 3581400"/>
                  <a:gd name="connsiteY78" fmla="*/ 471964 h 762000"/>
                  <a:gd name="connsiteX79" fmla="*/ 2426494 w 3581400"/>
                  <a:gd name="connsiteY79" fmla="*/ 493871 h 762000"/>
                  <a:gd name="connsiteX80" fmla="*/ 2417921 w 3581400"/>
                  <a:gd name="connsiteY80" fmla="*/ 515779 h 762000"/>
                  <a:gd name="connsiteX81" fmla="*/ 2396014 w 3581400"/>
                  <a:gd name="connsiteY81" fmla="*/ 524351 h 762000"/>
                  <a:gd name="connsiteX82" fmla="*/ 2374106 w 3581400"/>
                  <a:gd name="connsiteY82" fmla="*/ 515779 h 762000"/>
                  <a:gd name="connsiteX83" fmla="*/ 2366486 w 3581400"/>
                  <a:gd name="connsiteY83" fmla="*/ 486251 h 762000"/>
                  <a:gd name="connsiteX84" fmla="*/ 2317909 w 3581400"/>
                  <a:gd name="connsiteY84" fmla="*/ 437674 h 762000"/>
                  <a:gd name="connsiteX85" fmla="*/ 2176939 w 3581400"/>
                  <a:gd name="connsiteY85" fmla="*/ 437674 h 762000"/>
                  <a:gd name="connsiteX86" fmla="*/ 2032159 w 3581400"/>
                  <a:gd name="connsiteY86" fmla="*/ 582454 h 762000"/>
                  <a:gd name="connsiteX87" fmla="*/ 1557814 w 3581400"/>
                  <a:gd name="connsiteY87" fmla="*/ 582454 h 762000"/>
                  <a:gd name="connsiteX88" fmla="*/ 1393984 w 3581400"/>
                  <a:gd name="connsiteY88" fmla="*/ 746284 h 762000"/>
                  <a:gd name="connsiteX89" fmla="*/ 64294 w 3581400"/>
                  <a:gd name="connsiteY89" fmla="*/ 746284 h 762000"/>
                  <a:gd name="connsiteX90" fmla="*/ 37624 w 3581400"/>
                  <a:gd name="connsiteY90" fmla="*/ 761524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581400" h="762000">
                    <a:moveTo>
                      <a:pt x="37624" y="761524"/>
                    </a:moveTo>
                    <a:cubicBezTo>
                      <a:pt x="20479" y="761524"/>
                      <a:pt x="7144" y="748189"/>
                      <a:pt x="7144" y="731044"/>
                    </a:cubicBezTo>
                    <a:cubicBezTo>
                      <a:pt x="7144" y="713899"/>
                      <a:pt x="20479" y="700564"/>
                      <a:pt x="37624" y="700564"/>
                    </a:cubicBezTo>
                    <a:cubicBezTo>
                      <a:pt x="49054" y="700564"/>
                      <a:pt x="58579" y="706279"/>
                      <a:pt x="64294" y="715804"/>
                    </a:cubicBezTo>
                    <a:lnTo>
                      <a:pt x="1177766" y="715804"/>
                    </a:lnTo>
                    <a:lnTo>
                      <a:pt x="1060609" y="597694"/>
                    </a:lnTo>
                    <a:lnTo>
                      <a:pt x="376714" y="597694"/>
                    </a:lnTo>
                    <a:cubicBezTo>
                      <a:pt x="370999" y="607219"/>
                      <a:pt x="361474" y="612934"/>
                      <a:pt x="350044" y="612934"/>
                    </a:cubicBezTo>
                    <a:cubicBezTo>
                      <a:pt x="332899" y="612934"/>
                      <a:pt x="319564" y="599599"/>
                      <a:pt x="319564" y="582454"/>
                    </a:cubicBezTo>
                    <a:cubicBezTo>
                      <a:pt x="319564" y="565309"/>
                      <a:pt x="332899" y="551974"/>
                      <a:pt x="350044" y="551974"/>
                    </a:cubicBezTo>
                    <a:cubicBezTo>
                      <a:pt x="361474" y="551974"/>
                      <a:pt x="370999" y="557689"/>
                      <a:pt x="376714" y="567214"/>
                    </a:cubicBezTo>
                    <a:lnTo>
                      <a:pt x="804386" y="567214"/>
                    </a:lnTo>
                    <a:lnTo>
                      <a:pt x="755809" y="518636"/>
                    </a:lnTo>
                    <a:lnTo>
                      <a:pt x="469106" y="518636"/>
                    </a:lnTo>
                    <a:cubicBezTo>
                      <a:pt x="463391" y="528161"/>
                      <a:pt x="453866" y="533876"/>
                      <a:pt x="442436" y="533876"/>
                    </a:cubicBezTo>
                    <a:cubicBezTo>
                      <a:pt x="425291" y="533876"/>
                      <a:pt x="411956" y="520541"/>
                      <a:pt x="411956" y="503396"/>
                    </a:cubicBezTo>
                    <a:cubicBezTo>
                      <a:pt x="411956" y="486251"/>
                      <a:pt x="425291" y="472916"/>
                      <a:pt x="442436" y="472916"/>
                    </a:cubicBezTo>
                    <a:cubicBezTo>
                      <a:pt x="453866" y="472916"/>
                      <a:pt x="463391" y="478631"/>
                      <a:pt x="469106" y="488156"/>
                    </a:cubicBezTo>
                    <a:lnTo>
                      <a:pt x="768191" y="488156"/>
                    </a:lnTo>
                    <a:lnTo>
                      <a:pt x="846296" y="566261"/>
                    </a:lnTo>
                    <a:lnTo>
                      <a:pt x="1072039" y="566261"/>
                    </a:lnTo>
                    <a:lnTo>
                      <a:pt x="1219676" y="713899"/>
                    </a:lnTo>
                    <a:lnTo>
                      <a:pt x="1376839" y="713899"/>
                    </a:lnTo>
                    <a:lnTo>
                      <a:pt x="1540669" y="550069"/>
                    </a:lnTo>
                    <a:lnTo>
                      <a:pt x="2015014" y="550069"/>
                    </a:lnTo>
                    <a:lnTo>
                      <a:pt x="2253139" y="311944"/>
                    </a:lnTo>
                    <a:lnTo>
                      <a:pt x="2012156" y="311944"/>
                    </a:lnTo>
                    <a:lnTo>
                      <a:pt x="1900714" y="426244"/>
                    </a:lnTo>
                    <a:lnTo>
                      <a:pt x="1742599" y="426244"/>
                    </a:lnTo>
                    <a:cubicBezTo>
                      <a:pt x="1736884" y="435769"/>
                      <a:pt x="1727359" y="441484"/>
                      <a:pt x="1715929" y="441484"/>
                    </a:cubicBezTo>
                    <a:cubicBezTo>
                      <a:pt x="1698784" y="441484"/>
                      <a:pt x="1685449" y="428149"/>
                      <a:pt x="1685449" y="411004"/>
                    </a:cubicBezTo>
                    <a:cubicBezTo>
                      <a:pt x="1685449" y="393859"/>
                      <a:pt x="1698784" y="380524"/>
                      <a:pt x="1715929" y="380524"/>
                    </a:cubicBezTo>
                    <a:cubicBezTo>
                      <a:pt x="1727359" y="380524"/>
                      <a:pt x="1736884" y="386239"/>
                      <a:pt x="1742599" y="395764"/>
                    </a:cubicBezTo>
                    <a:lnTo>
                      <a:pt x="1888331" y="395764"/>
                    </a:lnTo>
                    <a:lnTo>
                      <a:pt x="1970246" y="313849"/>
                    </a:lnTo>
                    <a:lnTo>
                      <a:pt x="1623536" y="313849"/>
                    </a:lnTo>
                    <a:lnTo>
                      <a:pt x="1400651" y="536734"/>
                    </a:lnTo>
                    <a:cubicBezTo>
                      <a:pt x="1403509" y="547211"/>
                      <a:pt x="1400651" y="558641"/>
                      <a:pt x="1393031" y="566261"/>
                    </a:cubicBezTo>
                    <a:cubicBezTo>
                      <a:pt x="1387316" y="571976"/>
                      <a:pt x="1379696" y="574834"/>
                      <a:pt x="1371124" y="574834"/>
                    </a:cubicBezTo>
                    <a:cubicBezTo>
                      <a:pt x="1362551" y="574834"/>
                      <a:pt x="1354931" y="571976"/>
                      <a:pt x="1349216" y="566261"/>
                    </a:cubicBezTo>
                    <a:cubicBezTo>
                      <a:pt x="1343501" y="560546"/>
                      <a:pt x="1340644" y="552926"/>
                      <a:pt x="1340644" y="544354"/>
                    </a:cubicBezTo>
                    <a:cubicBezTo>
                      <a:pt x="1340644" y="535781"/>
                      <a:pt x="1343501" y="528161"/>
                      <a:pt x="1349216" y="522446"/>
                    </a:cubicBezTo>
                    <a:cubicBezTo>
                      <a:pt x="1354931" y="516731"/>
                      <a:pt x="1362551" y="513874"/>
                      <a:pt x="1371124" y="513874"/>
                    </a:cubicBezTo>
                    <a:cubicBezTo>
                      <a:pt x="1373981" y="513874"/>
                      <a:pt x="1376839" y="513874"/>
                      <a:pt x="1379696" y="514826"/>
                    </a:cubicBezTo>
                    <a:lnTo>
                      <a:pt x="1439704" y="454819"/>
                    </a:lnTo>
                    <a:lnTo>
                      <a:pt x="1025366" y="454819"/>
                    </a:lnTo>
                    <a:lnTo>
                      <a:pt x="988219" y="417671"/>
                    </a:lnTo>
                    <a:cubicBezTo>
                      <a:pt x="985361" y="418624"/>
                      <a:pt x="982504" y="418624"/>
                      <a:pt x="979646" y="418624"/>
                    </a:cubicBezTo>
                    <a:cubicBezTo>
                      <a:pt x="971074" y="418624"/>
                      <a:pt x="963454" y="415766"/>
                      <a:pt x="957739" y="410051"/>
                    </a:cubicBezTo>
                    <a:cubicBezTo>
                      <a:pt x="952024" y="404336"/>
                      <a:pt x="949166" y="396716"/>
                      <a:pt x="949166" y="388144"/>
                    </a:cubicBezTo>
                    <a:cubicBezTo>
                      <a:pt x="949166" y="379571"/>
                      <a:pt x="952024" y="371951"/>
                      <a:pt x="957739" y="366236"/>
                    </a:cubicBezTo>
                    <a:cubicBezTo>
                      <a:pt x="963454" y="360521"/>
                      <a:pt x="971074" y="357664"/>
                      <a:pt x="979646" y="357664"/>
                    </a:cubicBezTo>
                    <a:cubicBezTo>
                      <a:pt x="988219" y="357664"/>
                      <a:pt x="995839" y="360521"/>
                      <a:pt x="1001554" y="366236"/>
                    </a:cubicBezTo>
                    <a:cubicBezTo>
                      <a:pt x="1009174" y="373856"/>
                      <a:pt x="1012031" y="385286"/>
                      <a:pt x="1009174" y="395764"/>
                    </a:cubicBezTo>
                    <a:lnTo>
                      <a:pt x="1037749" y="424339"/>
                    </a:lnTo>
                    <a:lnTo>
                      <a:pt x="1470184" y="424339"/>
                    </a:lnTo>
                    <a:lnTo>
                      <a:pt x="1611154" y="283369"/>
                    </a:lnTo>
                    <a:lnTo>
                      <a:pt x="2285524" y="283369"/>
                    </a:lnTo>
                    <a:lnTo>
                      <a:pt x="2289334" y="279559"/>
                    </a:lnTo>
                    <a:lnTo>
                      <a:pt x="2294096" y="283369"/>
                    </a:lnTo>
                    <a:lnTo>
                      <a:pt x="2574131" y="283369"/>
                    </a:lnTo>
                    <a:lnTo>
                      <a:pt x="2774156" y="83344"/>
                    </a:lnTo>
                    <a:lnTo>
                      <a:pt x="2961799" y="83344"/>
                    </a:lnTo>
                    <a:lnTo>
                      <a:pt x="3022759" y="22384"/>
                    </a:lnTo>
                    <a:lnTo>
                      <a:pt x="3525679" y="22384"/>
                    </a:lnTo>
                    <a:cubicBezTo>
                      <a:pt x="3531394" y="12859"/>
                      <a:pt x="3540919" y="7144"/>
                      <a:pt x="3552349" y="7144"/>
                    </a:cubicBezTo>
                    <a:cubicBezTo>
                      <a:pt x="3569494" y="7144"/>
                      <a:pt x="3582829" y="20479"/>
                      <a:pt x="3582829" y="37624"/>
                    </a:cubicBezTo>
                    <a:cubicBezTo>
                      <a:pt x="3582829" y="54769"/>
                      <a:pt x="3569494" y="68104"/>
                      <a:pt x="3552349" y="68104"/>
                    </a:cubicBezTo>
                    <a:cubicBezTo>
                      <a:pt x="3540919" y="68104"/>
                      <a:pt x="3531394" y="62389"/>
                      <a:pt x="3525679" y="52864"/>
                    </a:cubicBezTo>
                    <a:lnTo>
                      <a:pt x="3036094" y="52864"/>
                    </a:lnTo>
                    <a:lnTo>
                      <a:pt x="2975134" y="113824"/>
                    </a:lnTo>
                    <a:lnTo>
                      <a:pt x="2787491" y="113824"/>
                    </a:lnTo>
                    <a:lnTo>
                      <a:pt x="2588419" y="312896"/>
                    </a:lnTo>
                    <a:lnTo>
                      <a:pt x="2299811" y="312896"/>
                    </a:lnTo>
                    <a:lnTo>
                      <a:pt x="2206466" y="406241"/>
                    </a:lnTo>
                    <a:lnTo>
                      <a:pt x="2329339" y="406241"/>
                    </a:lnTo>
                    <a:lnTo>
                      <a:pt x="2387441" y="464344"/>
                    </a:lnTo>
                    <a:cubicBezTo>
                      <a:pt x="2390299" y="463391"/>
                      <a:pt x="2393156" y="463391"/>
                      <a:pt x="2396014" y="463391"/>
                    </a:cubicBezTo>
                    <a:cubicBezTo>
                      <a:pt x="2404586" y="463391"/>
                      <a:pt x="2412206" y="466249"/>
                      <a:pt x="2417921" y="471964"/>
                    </a:cubicBezTo>
                    <a:cubicBezTo>
                      <a:pt x="2423636" y="477679"/>
                      <a:pt x="2426494" y="485299"/>
                      <a:pt x="2426494" y="493871"/>
                    </a:cubicBezTo>
                    <a:cubicBezTo>
                      <a:pt x="2426494" y="502444"/>
                      <a:pt x="2423636" y="510064"/>
                      <a:pt x="2417921" y="515779"/>
                    </a:cubicBezTo>
                    <a:cubicBezTo>
                      <a:pt x="2412206" y="521494"/>
                      <a:pt x="2404586" y="524351"/>
                      <a:pt x="2396014" y="524351"/>
                    </a:cubicBezTo>
                    <a:cubicBezTo>
                      <a:pt x="2387441" y="524351"/>
                      <a:pt x="2379821" y="521494"/>
                      <a:pt x="2374106" y="515779"/>
                    </a:cubicBezTo>
                    <a:cubicBezTo>
                      <a:pt x="2366486" y="508159"/>
                      <a:pt x="2363629" y="496729"/>
                      <a:pt x="2366486" y="486251"/>
                    </a:cubicBezTo>
                    <a:lnTo>
                      <a:pt x="2317909" y="437674"/>
                    </a:lnTo>
                    <a:lnTo>
                      <a:pt x="2176939" y="437674"/>
                    </a:lnTo>
                    <a:lnTo>
                      <a:pt x="2032159" y="582454"/>
                    </a:lnTo>
                    <a:lnTo>
                      <a:pt x="1557814" y="582454"/>
                    </a:lnTo>
                    <a:lnTo>
                      <a:pt x="1393984" y="746284"/>
                    </a:lnTo>
                    <a:lnTo>
                      <a:pt x="64294" y="746284"/>
                    </a:lnTo>
                    <a:cubicBezTo>
                      <a:pt x="59531" y="754856"/>
                      <a:pt x="49054" y="761524"/>
                      <a:pt x="37624" y="7615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72">
                <a:extLst>
                  <a:ext uri="{FF2B5EF4-FFF2-40B4-BE49-F238E27FC236}">
                    <a16:creationId xmlns:a16="http://schemas.microsoft.com/office/drawing/2014/main" id="{B020DC91-F1DB-4F7C-8FAD-8D2F402DB394}"/>
                  </a:ext>
                </a:extLst>
              </p:cNvPr>
              <p:cNvSpPr/>
              <p:nvPr/>
            </p:nvSpPr>
            <p:spPr>
              <a:xfrm>
                <a:off x="8190407" y="1590385"/>
                <a:ext cx="3562350" cy="742950"/>
              </a:xfrm>
              <a:custGeom>
                <a:avLst/>
                <a:gdLst>
                  <a:gd name="connsiteX0" fmla="*/ 2567464 w 3562350"/>
                  <a:gd name="connsiteY0" fmla="*/ 282416 h 742950"/>
                  <a:gd name="connsiteX1" fmla="*/ 2279809 w 3562350"/>
                  <a:gd name="connsiteY1" fmla="*/ 282416 h 742950"/>
                  <a:gd name="connsiteX2" fmla="*/ 2278856 w 3562350"/>
                  <a:gd name="connsiteY2" fmla="*/ 281464 h 742950"/>
                  <a:gd name="connsiteX3" fmla="*/ 2277904 w 3562350"/>
                  <a:gd name="connsiteY3" fmla="*/ 282416 h 742950"/>
                  <a:gd name="connsiteX4" fmla="*/ 1603534 w 3562350"/>
                  <a:gd name="connsiteY4" fmla="*/ 282416 h 742950"/>
                  <a:gd name="connsiteX5" fmla="*/ 1461611 w 3562350"/>
                  <a:gd name="connsiteY5" fmla="*/ 424339 h 742950"/>
                  <a:gd name="connsiteX6" fmla="*/ 1021556 w 3562350"/>
                  <a:gd name="connsiteY6" fmla="*/ 424339 h 742950"/>
                  <a:gd name="connsiteX7" fmla="*/ 986314 w 3562350"/>
                  <a:gd name="connsiteY7" fmla="*/ 389096 h 742950"/>
                  <a:gd name="connsiteX8" fmla="*/ 982504 w 3562350"/>
                  <a:gd name="connsiteY8" fmla="*/ 363379 h 742950"/>
                  <a:gd name="connsiteX9" fmla="*/ 952024 w 3562350"/>
                  <a:gd name="connsiteY9" fmla="*/ 363379 h 742950"/>
                  <a:gd name="connsiteX10" fmla="*/ 952024 w 3562350"/>
                  <a:gd name="connsiteY10" fmla="*/ 392906 h 742950"/>
                  <a:gd name="connsiteX11" fmla="*/ 977741 w 3562350"/>
                  <a:gd name="connsiteY11" fmla="*/ 396716 h 742950"/>
                  <a:gd name="connsiteX12" fmla="*/ 1016794 w 3562350"/>
                  <a:gd name="connsiteY12" fmla="*/ 435769 h 742950"/>
                  <a:gd name="connsiteX13" fmla="*/ 1450181 w 3562350"/>
                  <a:gd name="connsiteY13" fmla="*/ 435769 h 742950"/>
                  <a:gd name="connsiteX14" fmla="*/ 1370171 w 3562350"/>
                  <a:gd name="connsiteY14" fmla="*/ 515779 h 742950"/>
                  <a:gd name="connsiteX15" fmla="*/ 1344454 w 3562350"/>
                  <a:gd name="connsiteY15" fmla="*/ 519589 h 742950"/>
                  <a:gd name="connsiteX16" fmla="*/ 1344454 w 3562350"/>
                  <a:gd name="connsiteY16" fmla="*/ 549116 h 742950"/>
                  <a:gd name="connsiteX17" fmla="*/ 1373981 w 3562350"/>
                  <a:gd name="connsiteY17" fmla="*/ 549116 h 742950"/>
                  <a:gd name="connsiteX18" fmla="*/ 1377791 w 3562350"/>
                  <a:gd name="connsiteY18" fmla="*/ 523399 h 742950"/>
                  <a:gd name="connsiteX19" fmla="*/ 1608296 w 3562350"/>
                  <a:gd name="connsiteY19" fmla="*/ 292894 h 742950"/>
                  <a:gd name="connsiteX20" fmla="*/ 1982629 w 3562350"/>
                  <a:gd name="connsiteY20" fmla="*/ 292894 h 742950"/>
                  <a:gd name="connsiteX21" fmla="*/ 1881664 w 3562350"/>
                  <a:gd name="connsiteY21" fmla="*/ 393859 h 742950"/>
                  <a:gd name="connsiteX22" fmla="*/ 1726406 w 3562350"/>
                  <a:gd name="connsiteY22" fmla="*/ 393859 h 742950"/>
                  <a:gd name="connsiteX23" fmla="*/ 1706404 w 3562350"/>
                  <a:gd name="connsiteY23" fmla="*/ 378619 h 742950"/>
                  <a:gd name="connsiteX24" fmla="*/ 1685449 w 3562350"/>
                  <a:gd name="connsiteY24" fmla="*/ 399574 h 742950"/>
                  <a:gd name="connsiteX25" fmla="*/ 1706404 w 3562350"/>
                  <a:gd name="connsiteY25" fmla="*/ 420529 h 742950"/>
                  <a:gd name="connsiteX26" fmla="*/ 1726406 w 3562350"/>
                  <a:gd name="connsiteY26" fmla="*/ 405289 h 742950"/>
                  <a:gd name="connsiteX27" fmla="*/ 1886426 w 3562350"/>
                  <a:gd name="connsiteY27" fmla="*/ 405289 h 742950"/>
                  <a:gd name="connsiteX28" fmla="*/ 1998821 w 3562350"/>
                  <a:gd name="connsiteY28" fmla="*/ 292894 h 742950"/>
                  <a:gd name="connsiteX29" fmla="*/ 2267426 w 3562350"/>
                  <a:gd name="connsiteY29" fmla="*/ 292894 h 742950"/>
                  <a:gd name="connsiteX30" fmla="*/ 2010251 w 3562350"/>
                  <a:gd name="connsiteY30" fmla="*/ 550069 h 742950"/>
                  <a:gd name="connsiteX31" fmla="*/ 1535906 w 3562350"/>
                  <a:gd name="connsiteY31" fmla="*/ 550069 h 742950"/>
                  <a:gd name="connsiteX32" fmla="*/ 1372076 w 3562350"/>
                  <a:gd name="connsiteY32" fmla="*/ 713899 h 742950"/>
                  <a:gd name="connsiteX33" fmla="*/ 1207294 w 3562350"/>
                  <a:gd name="connsiteY33" fmla="*/ 713899 h 742950"/>
                  <a:gd name="connsiteX34" fmla="*/ 1059656 w 3562350"/>
                  <a:gd name="connsiteY34" fmla="*/ 566261 h 742950"/>
                  <a:gd name="connsiteX35" fmla="*/ 833914 w 3562350"/>
                  <a:gd name="connsiteY35" fmla="*/ 566261 h 742950"/>
                  <a:gd name="connsiteX36" fmla="*/ 833914 w 3562350"/>
                  <a:gd name="connsiteY36" fmla="*/ 566261 h 742950"/>
                  <a:gd name="connsiteX37" fmla="*/ 755809 w 3562350"/>
                  <a:gd name="connsiteY37" fmla="*/ 488156 h 742950"/>
                  <a:gd name="connsiteX38" fmla="*/ 453866 w 3562350"/>
                  <a:gd name="connsiteY38" fmla="*/ 488156 h 742950"/>
                  <a:gd name="connsiteX39" fmla="*/ 433864 w 3562350"/>
                  <a:gd name="connsiteY39" fmla="*/ 472916 h 742950"/>
                  <a:gd name="connsiteX40" fmla="*/ 412909 w 3562350"/>
                  <a:gd name="connsiteY40" fmla="*/ 493871 h 742950"/>
                  <a:gd name="connsiteX41" fmla="*/ 433864 w 3562350"/>
                  <a:gd name="connsiteY41" fmla="*/ 514826 h 742950"/>
                  <a:gd name="connsiteX42" fmla="*/ 453866 w 3562350"/>
                  <a:gd name="connsiteY42" fmla="*/ 499586 h 742950"/>
                  <a:gd name="connsiteX43" fmla="*/ 750094 w 3562350"/>
                  <a:gd name="connsiteY43" fmla="*/ 499586 h 742950"/>
                  <a:gd name="connsiteX44" fmla="*/ 817721 w 3562350"/>
                  <a:gd name="connsiteY44" fmla="*/ 567214 h 742950"/>
                  <a:gd name="connsiteX45" fmla="*/ 360521 w 3562350"/>
                  <a:gd name="connsiteY45" fmla="*/ 567214 h 742950"/>
                  <a:gd name="connsiteX46" fmla="*/ 340519 w 3562350"/>
                  <a:gd name="connsiteY46" fmla="*/ 551974 h 742950"/>
                  <a:gd name="connsiteX47" fmla="*/ 319564 w 3562350"/>
                  <a:gd name="connsiteY47" fmla="*/ 572929 h 742950"/>
                  <a:gd name="connsiteX48" fmla="*/ 340519 w 3562350"/>
                  <a:gd name="connsiteY48" fmla="*/ 593884 h 742950"/>
                  <a:gd name="connsiteX49" fmla="*/ 360521 w 3562350"/>
                  <a:gd name="connsiteY49" fmla="*/ 578644 h 742950"/>
                  <a:gd name="connsiteX50" fmla="*/ 1054894 w 3562350"/>
                  <a:gd name="connsiteY50" fmla="*/ 578644 h 742950"/>
                  <a:gd name="connsiteX51" fmla="*/ 1191101 w 3562350"/>
                  <a:gd name="connsiteY51" fmla="*/ 714851 h 742950"/>
                  <a:gd name="connsiteX52" fmla="*/ 48101 w 3562350"/>
                  <a:gd name="connsiteY52" fmla="*/ 714851 h 742950"/>
                  <a:gd name="connsiteX53" fmla="*/ 28099 w 3562350"/>
                  <a:gd name="connsiteY53" fmla="*/ 699611 h 742950"/>
                  <a:gd name="connsiteX54" fmla="*/ 7144 w 3562350"/>
                  <a:gd name="connsiteY54" fmla="*/ 720566 h 742950"/>
                  <a:gd name="connsiteX55" fmla="*/ 28099 w 3562350"/>
                  <a:gd name="connsiteY55" fmla="*/ 741521 h 742950"/>
                  <a:gd name="connsiteX56" fmla="*/ 48101 w 3562350"/>
                  <a:gd name="connsiteY56" fmla="*/ 726281 h 742950"/>
                  <a:gd name="connsiteX57" fmla="*/ 1376839 w 3562350"/>
                  <a:gd name="connsiteY57" fmla="*/ 726281 h 742950"/>
                  <a:gd name="connsiteX58" fmla="*/ 1540669 w 3562350"/>
                  <a:gd name="connsiteY58" fmla="*/ 561499 h 742950"/>
                  <a:gd name="connsiteX59" fmla="*/ 2015014 w 3562350"/>
                  <a:gd name="connsiteY59" fmla="*/ 561499 h 742950"/>
                  <a:gd name="connsiteX60" fmla="*/ 2159794 w 3562350"/>
                  <a:gd name="connsiteY60" fmla="*/ 417671 h 742950"/>
                  <a:gd name="connsiteX61" fmla="*/ 2308384 w 3562350"/>
                  <a:gd name="connsiteY61" fmla="*/ 417671 h 742950"/>
                  <a:gd name="connsiteX62" fmla="*/ 2364581 w 3562350"/>
                  <a:gd name="connsiteY62" fmla="*/ 473869 h 742950"/>
                  <a:gd name="connsiteX63" fmla="*/ 2368391 w 3562350"/>
                  <a:gd name="connsiteY63" fmla="*/ 499586 h 742950"/>
                  <a:gd name="connsiteX64" fmla="*/ 2397919 w 3562350"/>
                  <a:gd name="connsiteY64" fmla="*/ 499586 h 742950"/>
                  <a:gd name="connsiteX65" fmla="*/ 2397919 w 3562350"/>
                  <a:gd name="connsiteY65" fmla="*/ 470059 h 742950"/>
                  <a:gd name="connsiteX66" fmla="*/ 2372201 w 3562350"/>
                  <a:gd name="connsiteY66" fmla="*/ 466249 h 742950"/>
                  <a:gd name="connsiteX67" fmla="*/ 2313146 w 3562350"/>
                  <a:gd name="connsiteY67" fmla="*/ 407194 h 742950"/>
                  <a:gd name="connsiteX68" fmla="*/ 2170271 w 3562350"/>
                  <a:gd name="connsiteY68" fmla="*/ 407194 h 742950"/>
                  <a:gd name="connsiteX69" fmla="*/ 2283619 w 3562350"/>
                  <a:gd name="connsiteY69" fmla="*/ 293846 h 742950"/>
                  <a:gd name="connsiteX70" fmla="*/ 2572226 w 3562350"/>
                  <a:gd name="connsiteY70" fmla="*/ 293846 h 742950"/>
                  <a:gd name="connsiteX71" fmla="*/ 2771299 w 3562350"/>
                  <a:gd name="connsiteY71" fmla="*/ 94774 h 742950"/>
                  <a:gd name="connsiteX72" fmla="*/ 2959894 w 3562350"/>
                  <a:gd name="connsiteY72" fmla="*/ 94774 h 742950"/>
                  <a:gd name="connsiteX73" fmla="*/ 3020854 w 3562350"/>
                  <a:gd name="connsiteY73" fmla="*/ 33814 h 742950"/>
                  <a:gd name="connsiteX74" fmla="*/ 3520916 w 3562350"/>
                  <a:gd name="connsiteY74" fmla="*/ 33814 h 742950"/>
                  <a:gd name="connsiteX75" fmla="*/ 3540919 w 3562350"/>
                  <a:gd name="connsiteY75" fmla="*/ 49054 h 742950"/>
                  <a:gd name="connsiteX76" fmla="*/ 3561874 w 3562350"/>
                  <a:gd name="connsiteY76" fmla="*/ 28099 h 742950"/>
                  <a:gd name="connsiteX77" fmla="*/ 3540919 w 3562350"/>
                  <a:gd name="connsiteY77" fmla="*/ 7144 h 742950"/>
                  <a:gd name="connsiteX78" fmla="*/ 3520916 w 3562350"/>
                  <a:gd name="connsiteY78" fmla="*/ 22384 h 742950"/>
                  <a:gd name="connsiteX79" fmla="*/ 3016091 w 3562350"/>
                  <a:gd name="connsiteY79" fmla="*/ 22384 h 742950"/>
                  <a:gd name="connsiteX80" fmla="*/ 2955131 w 3562350"/>
                  <a:gd name="connsiteY80" fmla="*/ 83344 h 742950"/>
                  <a:gd name="connsiteX81" fmla="*/ 2767489 w 3562350"/>
                  <a:gd name="connsiteY81" fmla="*/ 83344 h 742950"/>
                  <a:gd name="connsiteX82" fmla="*/ 2567464 w 3562350"/>
                  <a:gd name="connsiteY82" fmla="*/ 282416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562350" h="742950">
                    <a:moveTo>
                      <a:pt x="2567464" y="282416"/>
                    </a:moveTo>
                    <a:lnTo>
                      <a:pt x="2279809" y="282416"/>
                    </a:lnTo>
                    <a:lnTo>
                      <a:pt x="2278856" y="281464"/>
                    </a:lnTo>
                    <a:lnTo>
                      <a:pt x="2277904" y="282416"/>
                    </a:lnTo>
                    <a:lnTo>
                      <a:pt x="1603534" y="282416"/>
                    </a:lnTo>
                    <a:lnTo>
                      <a:pt x="1461611" y="424339"/>
                    </a:lnTo>
                    <a:lnTo>
                      <a:pt x="1021556" y="424339"/>
                    </a:lnTo>
                    <a:lnTo>
                      <a:pt x="986314" y="389096"/>
                    </a:lnTo>
                    <a:cubicBezTo>
                      <a:pt x="991076" y="381476"/>
                      <a:pt x="990124" y="370999"/>
                      <a:pt x="982504" y="363379"/>
                    </a:cubicBezTo>
                    <a:cubicBezTo>
                      <a:pt x="973931" y="354806"/>
                      <a:pt x="960596" y="354806"/>
                      <a:pt x="952024" y="363379"/>
                    </a:cubicBezTo>
                    <a:cubicBezTo>
                      <a:pt x="943451" y="371951"/>
                      <a:pt x="943451" y="385286"/>
                      <a:pt x="952024" y="392906"/>
                    </a:cubicBezTo>
                    <a:cubicBezTo>
                      <a:pt x="958691" y="399574"/>
                      <a:pt x="969169" y="400526"/>
                      <a:pt x="977741" y="396716"/>
                    </a:cubicBezTo>
                    <a:lnTo>
                      <a:pt x="1016794" y="435769"/>
                    </a:lnTo>
                    <a:lnTo>
                      <a:pt x="1450181" y="435769"/>
                    </a:lnTo>
                    <a:lnTo>
                      <a:pt x="1370171" y="515779"/>
                    </a:lnTo>
                    <a:cubicBezTo>
                      <a:pt x="1362551" y="511016"/>
                      <a:pt x="1352074" y="511969"/>
                      <a:pt x="1344454" y="519589"/>
                    </a:cubicBezTo>
                    <a:cubicBezTo>
                      <a:pt x="1335881" y="528161"/>
                      <a:pt x="1335881" y="541496"/>
                      <a:pt x="1344454" y="549116"/>
                    </a:cubicBezTo>
                    <a:cubicBezTo>
                      <a:pt x="1353026" y="557689"/>
                      <a:pt x="1366361" y="557689"/>
                      <a:pt x="1373981" y="549116"/>
                    </a:cubicBezTo>
                    <a:cubicBezTo>
                      <a:pt x="1380649" y="542449"/>
                      <a:pt x="1381601" y="531971"/>
                      <a:pt x="1377791" y="523399"/>
                    </a:cubicBezTo>
                    <a:lnTo>
                      <a:pt x="1608296" y="292894"/>
                    </a:lnTo>
                    <a:lnTo>
                      <a:pt x="1982629" y="292894"/>
                    </a:lnTo>
                    <a:lnTo>
                      <a:pt x="1881664" y="393859"/>
                    </a:lnTo>
                    <a:lnTo>
                      <a:pt x="1726406" y="393859"/>
                    </a:lnTo>
                    <a:cubicBezTo>
                      <a:pt x="1723549" y="385286"/>
                      <a:pt x="1715929" y="378619"/>
                      <a:pt x="1706404" y="378619"/>
                    </a:cubicBezTo>
                    <a:cubicBezTo>
                      <a:pt x="1694974" y="378619"/>
                      <a:pt x="1685449" y="388144"/>
                      <a:pt x="1685449" y="399574"/>
                    </a:cubicBezTo>
                    <a:cubicBezTo>
                      <a:pt x="1685449" y="411004"/>
                      <a:pt x="1694974" y="420529"/>
                      <a:pt x="1706404" y="420529"/>
                    </a:cubicBezTo>
                    <a:cubicBezTo>
                      <a:pt x="1715929" y="420529"/>
                      <a:pt x="1724501" y="413861"/>
                      <a:pt x="1726406" y="405289"/>
                    </a:cubicBezTo>
                    <a:lnTo>
                      <a:pt x="1886426" y="405289"/>
                    </a:lnTo>
                    <a:lnTo>
                      <a:pt x="1998821" y="292894"/>
                    </a:lnTo>
                    <a:lnTo>
                      <a:pt x="2267426" y="292894"/>
                    </a:lnTo>
                    <a:lnTo>
                      <a:pt x="2010251" y="550069"/>
                    </a:lnTo>
                    <a:lnTo>
                      <a:pt x="1535906" y="550069"/>
                    </a:lnTo>
                    <a:lnTo>
                      <a:pt x="1372076" y="713899"/>
                    </a:lnTo>
                    <a:lnTo>
                      <a:pt x="1207294" y="713899"/>
                    </a:lnTo>
                    <a:lnTo>
                      <a:pt x="1059656" y="566261"/>
                    </a:lnTo>
                    <a:lnTo>
                      <a:pt x="833914" y="566261"/>
                    </a:lnTo>
                    <a:lnTo>
                      <a:pt x="833914" y="566261"/>
                    </a:lnTo>
                    <a:lnTo>
                      <a:pt x="755809" y="488156"/>
                    </a:lnTo>
                    <a:lnTo>
                      <a:pt x="453866" y="488156"/>
                    </a:lnTo>
                    <a:cubicBezTo>
                      <a:pt x="451009" y="479584"/>
                      <a:pt x="443389" y="472916"/>
                      <a:pt x="433864" y="472916"/>
                    </a:cubicBezTo>
                    <a:cubicBezTo>
                      <a:pt x="422434" y="472916"/>
                      <a:pt x="412909" y="482441"/>
                      <a:pt x="412909" y="493871"/>
                    </a:cubicBezTo>
                    <a:cubicBezTo>
                      <a:pt x="412909" y="505301"/>
                      <a:pt x="422434" y="514826"/>
                      <a:pt x="433864" y="514826"/>
                    </a:cubicBezTo>
                    <a:cubicBezTo>
                      <a:pt x="443389" y="514826"/>
                      <a:pt x="451961" y="508159"/>
                      <a:pt x="453866" y="499586"/>
                    </a:cubicBezTo>
                    <a:lnTo>
                      <a:pt x="750094" y="499586"/>
                    </a:lnTo>
                    <a:lnTo>
                      <a:pt x="817721" y="567214"/>
                    </a:lnTo>
                    <a:lnTo>
                      <a:pt x="360521" y="567214"/>
                    </a:lnTo>
                    <a:cubicBezTo>
                      <a:pt x="357664" y="558641"/>
                      <a:pt x="350044" y="551974"/>
                      <a:pt x="340519" y="551974"/>
                    </a:cubicBezTo>
                    <a:cubicBezTo>
                      <a:pt x="329089" y="551974"/>
                      <a:pt x="319564" y="561499"/>
                      <a:pt x="319564" y="572929"/>
                    </a:cubicBezTo>
                    <a:cubicBezTo>
                      <a:pt x="319564" y="584359"/>
                      <a:pt x="329089" y="593884"/>
                      <a:pt x="340519" y="593884"/>
                    </a:cubicBezTo>
                    <a:cubicBezTo>
                      <a:pt x="350044" y="593884"/>
                      <a:pt x="358616" y="587216"/>
                      <a:pt x="360521" y="578644"/>
                    </a:cubicBezTo>
                    <a:lnTo>
                      <a:pt x="1054894" y="578644"/>
                    </a:lnTo>
                    <a:lnTo>
                      <a:pt x="1191101" y="714851"/>
                    </a:lnTo>
                    <a:lnTo>
                      <a:pt x="48101" y="714851"/>
                    </a:lnTo>
                    <a:cubicBezTo>
                      <a:pt x="45244" y="706279"/>
                      <a:pt x="37624" y="699611"/>
                      <a:pt x="28099" y="699611"/>
                    </a:cubicBezTo>
                    <a:cubicBezTo>
                      <a:pt x="16669" y="699611"/>
                      <a:pt x="7144" y="709136"/>
                      <a:pt x="7144" y="720566"/>
                    </a:cubicBezTo>
                    <a:cubicBezTo>
                      <a:pt x="7144" y="731996"/>
                      <a:pt x="16669" y="741521"/>
                      <a:pt x="28099" y="741521"/>
                    </a:cubicBezTo>
                    <a:cubicBezTo>
                      <a:pt x="37624" y="741521"/>
                      <a:pt x="46196" y="734854"/>
                      <a:pt x="48101" y="726281"/>
                    </a:cubicBezTo>
                    <a:lnTo>
                      <a:pt x="1376839" y="726281"/>
                    </a:lnTo>
                    <a:lnTo>
                      <a:pt x="1540669" y="561499"/>
                    </a:lnTo>
                    <a:lnTo>
                      <a:pt x="2015014" y="561499"/>
                    </a:lnTo>
                    <a:lnTo>
                      <a:pt x="2159794" y="417671"/>
                    </a:lnTo>
                    <a:lnTo>
                      <a:pt x="2308384" y="417671"/>
                    </a:lnTo>
                    <a:lnTo>
                      <a:pt x="2364581" y="473869"/>
                    </a:lnTo>
                    <a:cubicBezTo>
                      <a:pt x="2359819" y="481489"/>
                      <a:pt x="2360771" y="491966"/>
                      <a:pt x="2368391" y="499586"/>
                    </a:cubicBezTo>
                    <a:cubicBezTo>
                      <a:pt x="2376964" y="508159"/>
                      <a:pt x="2390299" y="508159"/>
                      <a:pt x="2397919" y="499586"/>
                    </a:cubicBezTo>
                    <a:cubicBezTo>
                      <a:pt x="2406491" y="491014"/>
                      <a:pt x="2406491" y="477679"/>
                      <a:pt x="2397919" y="470059"/>
                    </a:cubicBezTo>
                    <a:cubicBezTo>
                      <a:pt x="2391251" y="463391"/>
                      <a:pt x="2380774" y="462439"/>
                      <a:pt x="2372201" y="466249"/>
                    </a:cubicBezTo>
                    <a:lnTo>
                      <a:pt x="2313146" y="407194"/>
                    </a:lnTo>
                    <a:lnTo>
                      <a:pt x="2170271" y="407194"/>
                    </a:lnTo>
                    <a:lnTo>
                      <a:pt x="2283619" y="293846"/>
                    </a:lnTo>
                    <a:lnTo>
                      <a:pt x="2572226" y="293846"/>
                    </a:lnTo>
                    <a:lnTo>
                      <a:pt x="2771299" y="94774"/>
                    </a:lnTo>
                    <a:lnTo>
                      <a:pt x="2959894" y="94774"/>
                    </a:lnTo>
                    <a:lnTo>
                      <a:pt x="3020854" y="33814"/>
                    </a:lnTo>
                    <a:lnTo>
                      <a:pt x="3520916" y="33814"/>
                    </a:lnTo>
                    <a:cubicBezTo>
                      <a:pt x="3523774" y="42386"/>
                      <a:pt x="3531394" y="49054"/>
                      <a:pt x="3540919" y="49054"/>
                    </a:cubicBezTo>
                    <a:cubicBezTo>
                      <a:pt x="3552349" y="49054"/>
                      <a:pt x="3561874" y="39529"/>
                      <a:pt x="3561874" y="28099"/>
                    </a:cubicBezTo>
                    <a:cubicBezTo>
                      <a:pt x="3561874" y="16669"/>
                      <a:pt x="3552349" y="7144"/>
                      <a:pt x="3540919" y="7144"/>
                    </a:cubicBezTo>
                    <a:cubicBezTo>
                      <a:pt x="3531394" y="7144"/>
                      <a:pt x="3522821" y="13811"/>
                      <a:pt x="3520916" y="22384"/>
                    </a:cubicBezTo>
                    <a:lnTo>
                      <a:pt x="3016091" y="22384"/>
                    </a:lnTo>
                    <a:lnTo>
                      <a:pt x="2955131" y="83344"/>
                    </a:lnTo>
                    <a:lnTo>
                      <a:pt x="2767489" y="83344"/>
                    </a:lnTo>
                    <a:lnTo>
                      <a:pt x="2567464" y="2824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73">
                <a:extLst>
                  <a:ext uri="{FF2B5EF4-FFF2-40B4-BE49-F238E27FC236}">
                    <a16:creationId xmlns:a16="http://schemas.microsoft.com/office/drawing/2014/main" id="{F6169FD2-C218-4A00-AF51-A9D59F0BE4AC}"/>
                  </a:ext>
                </a:extLst>
              </p:cNvPr>
              <p:cNvSpPr/>
              <p:nvPr/>
            </p:nvSpPr>
            <p:spPr>
              <a:xfrm>
                <a:off x="7533182" y="1351307"/>
                <a:ext cx="3552825" cy="771525"/>
              </a:xfrm>
              <a:custGeom>
                <a:avLst/>
                <a:gdLst>
                  <a:gd name="connsiteX0" fmla="*/ 271939 w 3552825"/>
                  <a:gd name="connsiteY0" fmla="*/ 772954 h 771525"/>
                  <a:gd name="connsiteX1" fmla="*/ 241459 w 3552825"/>
                  <a:gd name="connsiteY1" fmla="*/ 742474 h 771525"/>
                  <a:gd name="connsiteX2" fmla="*/ 271939 w 3552825"/>
                  <a:gd name="connsiteY2" fmla="*/ 711994 h 771525"/>
                  <a:gd name="connsiteX3" fmla="*/ 298609 w 3552825"/>
                  <a:gd name="connsiteY3" fmla="*/ 727234 h 771525"/>
                  <a:gd name="connsiteX4" fmla="*/ 817721 w 3552825"/>
                  <a:gd name="connsiteY4" fmla="*/ 727234 h 771525"/>
                  <a:gd name="connsiteX5" fmla="*/ 890111 w 3552825"/>
                  <a:gd name="connsiteY5" fmla="*/ 653891 h 771525"/>
                  <a:gd name="connsiteX6" fmla="*/ 64294 w 3552825"/>
                  <a:gd name="connsiteY6" fmla="*/ 653891 h 771525"/>
                  <a:gd name="connsiteX7" fmla="*/ 37624 w 3552825"/>
                  <a:gd name="connsiteY7" fmla="*/ 669131 h 771525"/>
                  <a:gd name="connsiteX8" fmla="*/ 7144 w 3552825"/>
                  <a:gd name="connsiteY8" fmla="*/ 638651 h 771525"/>
                  <a:gd name="connsiteX9" fmla="*/ 37624 w 3552825"/>
                  <a:gd name="connsiteY9" fmla="*/ 608171 h 771525"/>
                  <a:gd name="connsiteX10" fmla="*/ 64294 w 3552825"/>
                  <a:gd name="connsiteY10" fmla="*/ 623411 h 771525"/>
                  <a:gd name="connsiteX11" fmla="*/ 1397794 w 3552825"/>
                  <a:gd name="connsiteY11" fmla="*/ 623411 h 771525"/>
                  <a:gd name="connsiteX12" fmla="*/ 1762601 w 3552825"/>
                  <a:gd name="connsiteY12" fmla="*/ 258604 h 771525"/>
                  <a:gd name="connsiteX13" fmla="*/ 2255044 w 3552825"/>
                  <a:gd name="connsiteY13" fmla="*/ 258604 h 771525"/>
                  <a:gd name="connsiteX14" fmla="*/ 2179796 w 3552825"/>
                  <a:gd name="connsiteY14" fmla="*/ 183356 h 771525"/>
                  <a:gd name="connsiteX15" fmla="*/ 1637824 w 3552825"/>
                  <a:gd name="connsiteY15" fmla="*/ 183356 h 771525"/>
                  <a:gd name="connsiteX16" fmla="*/ 1289209 w 3552825"/>
                  <a:gd name="connsiteY16" fmla="*/ 531971 h 771525"/>
                  <a:gd name="connsiteX17" fmla="*/ 803434 w 3552825"/>
                  <a:gd name="connsiteY17" fmla="*/ 531971 h 771525"/>
                  <a:gd name="connsiteX18" fmla="*/ 776764 w 3552825"/>
                  <a:gd name="connsiteY18" fmla="*/ 547211 h 771525"/>
                  <a:gd name="connsiteX19" fmla="*/ 746284 w 3552825"/>
                  <a:gd name="connsiteY19" fmla="*/ 516731 h 771525"/>
                  <a:gd name="connsiteX20" fmla="*/ 776764 w 3552825"/>
                  <a:gd name="connsiteY20" fmla="*/ 486251 h 771525"/>
                  <a:gd name="connsiteX21" fmla="*/ 803434 w 3552825"/>
                  <a:gd name="connsiteY21" fmla="*/ 501491 h 771525"/>
                  <a:gd name="connsiteX22" fmla="*/ 1117759 w 3552825"/>
                  <a:gd name="connsiteY22" fmla="*/ 501491 h 771525"/>
                  <a:gd name="connsiteX23" fmla="*/ 1021556 w 3552825"/>
                  <a:gd name="connsiteY23" fmla="*/ 405289 h 771525"/>
                  <a:gd name="connsiteX24" fmla="*/ 211931 w 3552825"/>
                  <a:gd name="connsiteY24" fmla="*/ 405289 h 771525"/>
                  <a:gd name="connsiteX25" fmla="*/ 100489 w 3552825"/>
                  <a:gd name="connsiteY25" fmla="*/ 294799 h 771525"/>
                  <a:gd name="connsiteX26" fmla="*/ 91916 w 3552825"/>
                  <a:gd name="connsiteY26" fmla="*/ 295751 h 771525"/>
                  <a:gd name="connsiteX27" fmla="*/ 70009 w 3552825"/>
                  <a:gd name="connsiteY27" fmla="*/ 287179 h 771525"/>
                  <a:gd name="connsiteX28" fmla="*/ 70009 w 3552825"/>
                  <a:gd name="connsiteY28" fmla="*/ 243364 h 771525"/>
                  <a:gd name="connsiteX29" fmla="*/ 91916 w 3552825"/>
                  <a:gd name="connsiteY29" fmla="*/ 234791 h 771525"/>
                  <a:gd name="connsiteX30" fmla="*/ 113824 w 3552825"/>
                  <a:gd name="connsiteY30" fmla="*/ 243364 h 771525"/>
                  <a:gd name="connsiteX31" fmla="*/ 121444 w 3552825"/>
                  <a:gd name="connsiteY31" fmla="*/ 272891 h 771525"/>
                  <a:gd name="connsiteX32" fmla="*/ 224314 w 3552825"/>
                  <a:gd name="connsiteY32" fmla="*/ 375761 h 771525"/>
                  <a:gd name="connsiteX33" fmla="*/ 1033939 w 3552825"/>
                  <a:gd name="connsiteY33" fmla="*/ 375761 h 771525"/>
                  <a:gd name="connsiteX34" fmla="*/ 1160621 w 3552825"/>
                  <a:gd name="connsiteY34" fmla="*/ 502444 h 771525"/>
                  <a:gd name="connsiteX35" fmla="*/ 1276826 w 3552825"/>
                  <a:gd name="connsiteY35" fmla="*/ 502444 h 771525"/>
                  <a:gd name="connsiteX36" fmla="*/ 1625441 w 3552825"/>
                  <a:gd name="connsiteY36" fmla="*/ 153829 h 771525"/>
                  <a:gd name="connsiteX37" fmla="*/ 2193131 w 3552825"/>
                  <a:gd name="connsiteY37" fmla="*/ 153829 h 771525"/>
                  <a:gd name="connsiteX38" fmla="*/ 2298859 w 3552825"/>
                  <a:gd name="connsiteY38" fmla="*/ 259556 h 771525"/>
                  <a:gd name="connsiteX39" fmla="*/ 2721769 w 3552825"/>
                  <a:gd name="connsiteY39" fmla="*/ 259556 h 771525"/>
                  <a:gd name="connsiteX40" fmla="*/ 2973229 w 3552825"/>
                  <a:gd name="connsiteY40" fmla="*/ 7144 h 771525"/>
                  <a:gd name="connsiteX41" fmla="*/ 3548539 w 3552825"/>
                  <a:gd name="connsiteY41" fmla="*/ 7144 h 771525"/>
                  <a:gd name="connsiteX42" fmla="*/ 3548539 w 3552825"/>
                  <a:gd name="connsiteY42" fmla="*/ 37624 h 771525"/>
                  <a:gd name="connsiteX43" fmla="*/ 2985611 w 3552825"/>
                  <a:gd name="connsiteY43" fmla="*/ 37624 h 771525"/>
                  <a:gd name="connsiteX44" fmla="*/ 2733199 w 3552825"/>
                  <a:gd name="connsiteY44" fmla="*/ 290036 h 771525"/>
                  <a:gd name="connsiteX45" fmla="*/ 1774984 w 3552825"/>
                  <a:gd name="connsiteY45" fmla="*/ 290036 h 771525"/>
                  <a:gd name="connsiteX46" fmla="*/ 1635919 w 3552825"/>
                  <a:gd name="connsiteY46" fmla="*/ 429101 h 771525"/>
                  <a:gd name="connsiteX47" fmla="*/ 1871186 w 3552825"/>
                  <a:gd name="connsiteY47" fmla="*/ 429101 h 771525"/>
                  <a:gd name="connsiteX48" fmla="*/ 1968341 w 3552825"/>
                  <a:gd name="connsiteY48" fmla="*/ 526256 h 771525"/>
                  <a:gd name="connsiteX49" fmla="*/ 1976914 w 3552825"/>
                  <a:gd name="connsiteY49" fmla="*/ 525304 h 771525"/>
                  <a:gd name="connsiteX50" fmla="*/ 1998821 w 3552825"/>
                  <a:gd name="connsiteY50" fmla="*/ 533876 h 771525"/>
                  <a:gd name="connsiteX51" fmla="*/ 2007394 w 3552825"/>
                  <a:gd name="connsiteY51" fmla="*/ 555784 h 771525"/>
                  <a:gd name="connsiteX52" fmla="*/ 1998821 w 3552825"/>
                  <a:gd name="connsiteY52" fmla="*/ 577691 h 771525"/>
                  <a:gd name="connsiteX53" fmla="*/ 1976914 w 3552825"/>
                  <a:gd name="connsiteY53" fmla="*/ 586264 h 771525"/>
                  <a:gd name="connsiteX54" fmla="*/ 1955006 w 3552825"/>
                  <a:gd name="connsiteY54" fmla="*/ 577691 h 771525"/>
                  <a:gd name="connsiteX55" fmla="*/ 1947386 w 3552825"/>
                  <a:gd name="connsiteY55" fmla="*/ 548164 h 771525"/>
                  <a:gd name="connsiteX56" fmla="*/ 1859756 w 3552825"/>
                  <a:gd name="connsiteY56" fmla="*/ 460534 h 771525"/>
                  <a:gd name="connsiteX57" fmla="*/ 1606391 w 3552825"/>
                  <a:gd name="connsiteY57" fmla="*/ 460534 h 771525"/>
                  <a:gd name="connsiteX58" fmla="*/ 1410176 w 3552825"/>
                  <a:gd name="connsiteY58" fmla="*/ 654844 h 771525"/>
                  <a:gd name="connsiteX59" fmla="*/ 932974 w 3552825"/>
                  <a:gd name="connsiteY59" fmla="*/ 654844 h 771525"/>
                  <a:gd name="connsiteX60" fmla="*/ 830104 w 3552825"/>
                  <a:gd name="connsiteY60" fmla="*/ 757714 h 771525"/>
                  <a:gd name="connsiteX61" fmla="*/ 298609 w 3552825"/>
                  <a:gd name="connsiteY61" fmla="*/ 757714 h 771525"/>
                  <a:gd name="connsiteX62" fmla="*/ 271939 w 3552825"/>
                  <a:gd name="connsiteY62" fmla="*/ 772954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552825" h="771525">
                    <a:moveTo>
                      <a:pt x="271939" y="772954"/>
                    </a:moveTo>
                    <a:cubicBezTo>
                      <a:pt x="254794" y="772954"/>
                      <a:pt x="241459" y="759619"/>
                      <a:pt x="241459" y="742474"/>
                    </a:cubicBezTo>
                    <a:cubicBezTo>
                      <a:pt x="241459" y="725329"/>
                      <a:pt x="254794" y="711994"/>
                      <a:pt x="271939" y="711994"/>
                    </a:cubicBezTo>
                    <a:cubicBezTo>
                      <a:pt x="283369" y="711994"/>
                      <a:pt x="292894" y="717709"/>
                      <a:pt x="298609" y="727234"/>
                    </a:cubicBezTo>
                    <a:lnTo>
                      <a:pt x="817721" y="727234"/>
                    </a:lnTo>
                    <a:lnTo>
                      <a:pt x="890111" y="653891"/>
                    </a:lnTo>
                    <a:lnTo>
                      <a:pt x="64294" y="653891"/>
                    </a:lnTo>
                    <a:cubicBezTo>
                      <a:pt x="58579" y="663416"/>
                      <a:pt x="49054" y="669131"/>
                      <a:pt x="37624" y="669131"/>
                    </a:cubicBezTo>
                    <a:cubicBezTo>
                      <a:pt x="20479" y="669131"/>
                      <a:pt x="7144" y="655796"/>
                      <a:pt x="7144" y="638651"/>
                    </a:cubicBezTo>
                    <a:cubicBezTo>
                      <a:pt x="7144" y="621506"/>
                      <a:pt x="20479" y="608171"/>
                      <a:pt x="37624" y="608171"/>
                    </a:cubicBezTo>
                    <a:cubicBezTo>
                      <a:pt x="49054" y="608171"/>
                      <a:pt x="58579" y="613886"/>
                      <a:pt x="64294" y="623411"/>
                    </a:cubicBezTo>
                    <a:lnTo>
                      <a:pt x="1397794" y="623411"/>
                    </a:lnTo>
                    <a:lnTo>
                      <a:pt x="1762601" y="258604"/>
                    </a:lnTo>
                    <a:lnTo>
                      <a:pt x="2255044" y="258604"/>
                    </a:lnTo>
                    <a:lnTo>
                      <a:pt x="2179796" y="183356"/>
                    </a:lnTo>
                    <a:lnTo>
                      <a:pt x="1637824" y="183356"/>
                    </a:lnTo>
                    <a:lnTo>
                      <a:pt x="1289209" y="531971"/>
                    </a:lnTo>
                    <a:lnTo>
                      <a:pt x="803434" y="531971"/>
                    </a:lnTo>
                    <a:cubicBezTo>
                      <a:pt x="797719" y="541496"/>
                      <a:pt x="788194" y="547211"/>
                      <a:pt x="776764" y="547211"/>
                    </a:cubicBezTo>
                    <a:cubicBezTo>
                      <a:pt x="759619" y="547211"/>
                      <a:pt x="746284" y="533876"/>
                      <a:pt x="746284" y="516731"/>
                    </a:cubicBezTo>
                    <a:cubicBezTo>
                      <a:pt x="746284" y="499586"/>
                      <a:pt x="759619" y="486251"/>
                      <a:pt x="776764" y="486251"/>
                    </a:cubicBezTo>
                    <a:cubicBezTo>
                      <a:pt x="788194" y="486251"/>
                      <a:pt x="797719" y="491966"/>
                      <a:pt x="803434" y="501491"/>
                    </a:cubicBezTo>
                    <a:lnTo>
                      <a:pt x="1117759" y="501491"/>
                    </a:lnTo>
                    <a:lnTo>
                      <a:pt x="1021556" y="405289"/>
                    </a:lnTo>
                    <a:lnTo>
                      <a:pt x="211931" y="405289"/>
                    </a:lnTo>
                    <a:lnTo>
                      <a:pt x="100489" y="294799"/>
                    </a:lnTo>
                    <a:cubicBezTo>
                      <a:pt x="97631" y="295751"/>
                      <a:pt x="94774" y="295751"/>
                      <a:pt x="91916" y="295751"/>
                    </a:cubicBezTo>
                    <a:cubicBezTo>
                      <a:pt x="83344" y="295751"/>
                      <a:pt x="75724" y="292894"/>
                      <a:pt x="70009" y="287179"/>
                    </a:cubicBezTo>
                    <a:cubicBezTo>
                      <a:pt x="57626" y="274796"/>
                      <a:pt x="57626" y="255746"/>
                      <a:pt x="70009" y="243364"/>
                    </a:cubicBezTo>
                    <a:cubicBezTo>
                      <a:pt x="75724" y="237649"/>
                      <a:pt x="83344" y="234791"/>
                      <a:pt x="91916" y="234791"/>
                    </a:cubicBezTo>
                    <a:cubicBezTo>
                      <a:pt x="100489" y="234791"/>
                      <a:pt x="108109" y="237649"/>
                      <a:pt x="113824" y="243364"/>
                    </a:cubicBezTo>
                    <a:cubicBezTo>
                      <a:pt x="121444" y="250984"/>
                      <a:pt x="124301" y="262414"/>
                      <a:pt x="121444" y="272891"/>
                    </a:cubicBezTo>
                    <a:lnTo>
                      <a:pt x="224314" y="375761"/>
                    </a:lnTo>
                    <a:lnTo>
                      <a:pt x="1033939" y="375761"/>
                    </a:lnTo>
                    <a:lnTo>
                      <a:pt x="1160621" y="502444"/>
                    </a:lnTo>
                    <a:lnTo>
                      <a:pt x="1276826" y="502444"/>
                    </a:lnTo>
                    <a:lnTo>
                      <a:pt x="1625441" y="153829"/>
                    </a:lnTo>
                    <a:lnTo>
                      <a:pt x="2193131" y="153829"/>
                    </a:lnTo>
                    <a:lnTo>
                      <a:pt x="2298859" y="259556"/>
                    </a:lnTo>
                    <a:lnTo>
                      <a:pt x="2721769" y="259556"/>
                    </a:lnTo>
                    <a:lnTo>
                      <a:pt x="2973229" y="7144"/>
                    </a:lnTo>
                    <a:lnTo>
                      <a:pt x="3548539" y="7144"/>
                    </a:lnTo>
                    <a:lnTo>
                      <a:pt x="3548539" y="37624"/>
                    </a:lnTo>
                    <a:lnTo>
                      <a:pt x="2985611" y="37624"/>
                    </a:lnTo>
                    <a:lnTo>
                      <a:pt x="2733199" y="290036"/>
                    </a:lnTo>
                    <a:lnTo>
                      <a:pt x="1774984" y="290036"/>
                    </a:lnTo>
                    <a:lnTo>
                      <a:pt x="1635919" y="429101"/>
                    </a:lnTo>
                    <a:lnTo>
                      <a:pt x="1871186" y="429101"/>
                    </a:lnTo>
                    <a:lnTo>
                      <a:pt x="1968341" y="526256"/>
                    </a:lnTo>
                    <a:cubicBezTo>
                      <a:pt x="1971199" y="525304"/>
                      <a:pt x="1974056" y="525304"/>
                      <a:pt x="1976914" y="525304"/>
                    </a:cubicBezTo>
                    <a:cubicBezTo>
                      <a:pt x="1985486" y="525304"/>
                      <a:pt x="1993106" y="528161"/>
                      <a:pt x="1998821" y="533876"/>
                    </a:cubicBezTo>
                    <a:cubicBezTo>
                      <a:pt x="2004536" y="539591"/>
                      <a:pt x="2007394" y="547211"/>
                      <a:pt x="2007394" y="555784"/>
                    </a:cubicBezTo>
                    <a:cubicBezTo>
                      <a:pt x="2007394" y="564356"/>
                      <a:pt x="2004536" y="571976"/>
                      <a:pt x="1998821" y="577691"/>
                    </a:cubicBezTo>
                    <a:cubicBezTo>
                      <a:pt x="1993106" y="583406"/>
                      <a:pt x="1985486" y="586264"/>
                      <a:pt x="1976914" y="586264"/>
                    </a:cubicBezTo>
                    <a:cubicBezTo>
                      <a:pt x="1968341" y="586264"/>
                      <a:pt x="1960721" y="583406"/>
                      <a:pt x="1955006" y="577691"/>
                    </a:cubicBezTo>
                    <a:cubicBezTo>
                      <a:pt x="1947386" y="570071"/>
                      <a:pt x="1944529" y="558641"/>
                      <a:pt x="1947386" y="548164"/>
                    </a:cubicBezTo>
                    <a:lnTo>
                      <a:pt x="1859756" y="460534"/>
                    </a:lnTo>
                    <a:lnTo>
                      <a:pt x="1606391" y="460534"/>
                    </a:lnTo>
                    <a:lnTo>
                      <a:pt x="1410176" y="654844"/>
                    </a:lnTo>
                    <a:lnTo>
                      <a:pt x="932974" y="654844"/>
                    </a:lnTo>
                    <a:lnTo>
                      <a:pt x="830104" y="757714"/>
                    </a:lnTo>
                    <a:lnTo>
                      <a:pt x="298609" y="757714"/>
                    </a:lnTo>
                    <a:cubicBezTo>
                      <a:pt x="292894" y="767239"/>
                      <a:pt x="283369" y="772954"/>
                      <a:pt x="271939" y="772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74">
                <a:extLst>
                  <a:ext uri="{FF2B5EF4-FFF2-40B4-BE49-F238E27FC236}">
                    <a16:creationId xmlns:a16="http://schemas.microsoft.com/office/drawing/2014/main" id="{9405F4BC-7B95-4DCB-B588-18BA5EDA0A36}"/>
                  </a:ext>
                </a:extLst>
              </p:cNvPr>
              <p:cNvSpPr/>
              <p:nvPr/>
            </p:nvSpPr>
            <p:spPr>
              <a:xfrm>
                <a:off x="7543660" y="1360832"/>
                <a:ext cx="3533775" cy="752475"/>
              </a:xfrm>
              <a:custGeom>
                <a:avLst/>
                <a:gdLst>
                  <a:gd name="connsiteX0" fmla="*/ 903446 w 3533775"/>
                  <a:gd name="connsiteY0" fmla="*/ 634841 h 752475"/>
                  <a:gd name="connsiteX1" fmla="*/ 812006 w 3533775"/>
                  <a:gd name="connsiteY1" fmla="*/ 727234 h 752475"/>
                  <a:gd name="connsiteX2" fmla="*/ 281464 w 3533775"/>
                  <a:gd name="connsiteY2" fmla="*/ 727234 h 752475"/>
                  <a:gd name="connsiteX3" fmla="*/ 261461 w 3533775"/>
                  <a:gd name="connsiteY3" fmla="*/ 711994 h 752475"/>
                  <a:gd name="connsiteX4" fmla="*/ 240506 w 3533775"/>
                  <a:gd name="connsiteY4" fmla="*/ 732949 h 752475"/>
                  <a:gd name="connsiteX5" fmla="*/ 261461 w 3533775"/>
                  <a:gd name="connsiteY5" fmla="*/ 753904 h 752475"/>
                  <a:gd name="connsiteX6" fmla="*/ 281464 w 3533775"/>
                  <a:gd name="connsiteY6" fmla="*/ 738664 h 752475"/>
                  <a:gd name="connsiteX7" fmla="*/ 815816 w 3533775"/>
                  <a:gd name="connsiteY7" fmla="*/ 738664 h 752475"/>
                  <a:gd name="connsiteX8" fmla="*/ 918686 w 3533775"/>
                  <a:gd name="connsiteY8" fmla="*/ 635794 h 752475"/>
                  <a:gd name="connsiteX9" fmla="*/ 917734 w 3533775"/>
                  <a:gd name="connsiteY9" fmla="*/ 634841 h 752475"/>
                  <a:gd name="connsiteX10" fmla="*/ 1395889 w 3533775"/>
                  <a:gd name="connsiteY10" fmla="*/ 634841 h 752475"/>
                  <a:gd name="connsiteX11" fmla="*/ 1591151 w 3533775"/>
                  <a:gd name="connsiteY11" fmla="*/ 439579 h 752475"/>
                  <a:gd name="connsiteX12" fmla="*/ 1852136 w 3533775"/>
                  <a:gd name="connsiteY12" fmla="*/ 439579 h 752475"/>
                  <a:gd name="connsiteX13" fmla="*/ 1947386 w 3533775"/>
                  <a:gd name="connsiteY13" fmla="*/ 534829 h 752475"/>
                  <a:gd name="connsiteX14" fmla="*/ 1951196 w 3533775"/>
                  <a:gd name="connsiteY14" fmla="*/ 560546 h 752475"/>
                  <a:gd name="connsiteX15" fmla="*/ 1980724 w 3533775"/>
                  <a:gd name="connsiteY15" fmla="*/ 560546 h 752475"/>
                  <a:gd name="connsiteX16" fmla="*/ 1980724 w 3533775"/>
                  <a:gd name="connsiteY16" fmla="*/ 531019 h 752475"/>
                  <a:gd name="connsiteX17" fmla="*/ 1955006 w 3533775"/>
                  <a:gd name="connsiteY17" fmla="*/ 527209 h 752475"/>
                  <a:gd name="connsiteX18" fmla="*/ 1856899 w 3533775"/>
                  <a:gd name="connsiteY18" fmla="*/ 429101 h 752475"/>
                  <a:gd name="connsiteX19" fmla="*/ 1602581 w 3533775"/>
                  <a:gd name="connsiteY19" fmla="*/ 429101 h 752475"/>
                  <a:gd name="connsiteX20" fmla="*/ 1760696 w 3533775"/>
                  <a:gd name="connsiteY20" fmla="*/ 270986 h 752475"/>
                  <a:gd name="connsiteX21" fmla="*/ 2718911 w 3533775"/>
                  <a:gd name="connsiteY21" fmla="*/ 270986 h 752475"/>
                  <a:gd name="connsiteX22" fmla="*/ 2971324 w 3533775"/>
                  <a:gd name="connsiteY22" fmla="*/ 18574 h 752475"/>
                  <a:gd name="connsiteX23" fmla="*/ 3528536 w 3533775"/>
                  <a:gd name="connsiteY23" fmla="*/ 18574 h 752475"/>
                  <a:gd name="connsiteX24" fmla="*/ 3528536 w 3533775"/>
                  <a:gd name="connsiteY24" fmla="*/ 7144 h 752475"/>
                  <a:gd name="connsiteX25" fmla="*/ 2966561 w 3533775"/>
                  <a:gd name="connsiteY25" fmla="*/ 7144 h 752475"/>
                  <a:gd name="connsiteX26" fmla="*/ 2714149 w 3533775"/>
                  <a:gd name="connsiteY26" fmla="*/ 259556 h 752475"/>
                  <a:gd name="connsiteX27" fmla="*/ 2282666 w 3533775"/>
                  <a:gd name="connsiteY27" fmla="*/ 259556 h 752475"/>
                  <a:gd name="connsiteX28" fmla="*/ 2282666 w 3533775"/>
                  <a:gd name="connsiteY28" fmla="*/ 259556 h 752475"/>
                  <a:gd name="connsiteX29" fmla="*/ 2177891 w 3533775"/>
                  <a:gd name="connsiteY29" fmla="*/ 153829 h 752475"/>
                  <a:gd name="connsiteX30" fmla="*/ 1617821 w 3533775"/>
                  <a:gd name="connsiteY30" fmla="*/ 153829 h 752475"/>
                  <a:gd name="connsiteX31" fmla="*/ 1270159 w 3533775"/>
                  <a:gd name="connsiteY31" fmla="*/ 502444 h 752475"/>
                  <a:gd name="connsiteX32" fmla="*/ 1146334 w 3533775"/>
                  <a:gd name="connsiteY32" fmla="*/ 502444 h 752475"/>
                  <a:gd name="connsiteX33" fmla="*/ 1020604 w 3533775"/>
                  <a:gd name="connsiteY33" fmla="*/ 376714 h 752475"/>
                  <a:gd name="connsiteX34" fmla="*/ 210979 w 3533775"/>
                  <a:gd name="connsiteY34" fmla="*/ 376714 h 752475"/>
                  <a:gd name="connsiteX35" fmla="*/ 100489 w 3533775"/>
                  <a:gd name="connsiteY35" fmla="*/ 266224 h 752475"/>
                  <a:gd name="connsiteX36" fmla="*/ 96679 w 3533775"/>
                  <a:gd name="connsiteY36" fmla="*/ 240506 h 752475"/>
                  <a:gd name="connsiteX37" fmla="*/ 67151 w 3533775"/>
                  <a:gd name="connsiteY37" fmla="*/ 240506 h 752475"/>
                  <a:gd name="connsiteX38" fmla="*/ 67151 w 3533775"/>
                  <a:gd name="connsiteY38" fmla="*/ 270034 h 752475"/>
                  <a:gd name="connsiteX39" fmla="*/ 92869 w 3533775"/>
                  <a:gd name="connsiteY39" fmla="*/ 273844 h 752475"/>
                  <a:gd name="connsiteX40" fmla="*/ 206216 w 3533775"/>
                  <a:gd name="connsiteY40" fmla="*/ 387191 h 752475"/>
                  <a:gd name="connsiteX41" fmla="*/ 1015841 w 3533775"/>
                  <a:gd name="connsiteY41" fmla="*/ 387191 h 752475"/>
                  <a:gd name="connsiteX42" fmla="*/ 1130141 w 3533775"/>
                  <a:gd name="connsiteY42" fmla="*/ 502444 h 752475"/>
                  <a:gd name="connsiteX43" fmla="*/ 786289 w 3533775"/>
                  <a:gd name="connsiteY43" fmla="*/ 502444 h 752475"/>
                  <a:gd name="connsiteX44" fmla="*/ 766286 w 3533775"/>
                  <a:gd name="connsiteY44" fmla="*/ 487204 h 752475"/>
                  <a:gd name="connsiteX45" fmla="*/ 745331 w 3533775"/>
                  <a:gd name="connsiteY45" fmla="*/ 508159 h 752475"/>
                  <a:gd name="connsiteX46" fmla="*/ 766286 w 3533775"/>
                  <a:gd name="connsiteY46" fmla="*/ 529114 h 752475"/>
                  <a:gd name="connsiteX47" fmla="*/ 786289 w 3533775"/>
                  <a:gd name="connsiteY47" fmla="*/ 513874 h 752475"/>
                  <a:gd name="connsiteX48" fmla="*/ 1274921 w 3533775"/>
                  <a:gd name="connsiteY48" fmla="*/ 513874 h 752475"/>
                  <a:gd name="connsiteX49" fmla="*/ 1623536 w 3533775"/>
                  <a:gd name="connsiteY49" fmla="*/ 165259 h 752475"/>
                  <a:gd name="connsiteX50" fmla="*/ 2174081 w 3533775"/>
                  <a:gd name="connsiteY50" fmla="*/ 165259 h 752475"/>
                  <a:gd name="connsiteX51" fmla="*/ 2268379 w 3533775"/>
                  <a:gd name="connsiteY51" fmla="*/ 259556 h 752475"/>
                  <a:gd name="connsiteX52" fmla="*/ 1756886 w 3533775"/>
                  <a:gd name="connsiteY52" fmla="*/ 259556 h 752475"/>
                  <a:gd name="connsiteX53" fmla="*/ 1392079 w 3533775"/>
                  <a:gd name="connsiteY53" fmla="*/ 624364 h 752475"/>
                  <a:gd name="connsiteX54" fmla="*/ 48101 w 3533775"/>
                  <a:gd name="connsiteY54" fmla="*/ 624364 h 752475"/>
                  <a:gd name="connsiteX55" fmla="*/ 28099 w 3533775"/>
                  <a:gd name="connsiteY55" fmla="*/ 609124 h 752475"/>
                  <a:gd name="connsiteX56" fmla="*/ 7144 w 3533775"/>
                  <a:gd name="connsiteY56" fmla="*/ 630079 h 752475"/>
                  <a:gd name="connsiteX57" fmla="*/ 28099 w 3533775"/>
                  <a:gd name="connsiteY57" fmla="*/ 651034 h 752475"/>
                  <a:gd name="connsiteX58" fmla="*/ 48101 w 3533775"/>
                  <a:gd name="connsiteY58" fmla="*/ 635794 h 752475"/>
                  <a:gd name="connsiteX59" fmla="*/ 903446 w 3533775"/>
                  <a:gd name="connsiteY59" fmla="*/ 635794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533775" h="752475">
                    <a:moveTo>
                      <a:pt x="903446" y="634841"/>
                    </a:moveTo>
                    <a:lnTo>
                      <a:pt x="812006" y="727234"/>
                    </a:lnTo>
                    <a:lnTo>
                      <a:pt x="281464" y="727234"/>
                    </a:lnTo>
                    <a:cubicBezTo>
                      <a:pt x="278606" y="718661"/>
                      <a:pt x="270986" y="711994"/>
                      <a:pt x="261461" y="711994"/>
                    </a:cubicBezTo>
                    <a:cubicBezTo>
                      <a:pt x="250031" y="711994"/>
                      <a:pt x="240506" y="721519"/>
                      <a:pt x="240506" y="732949"/>
                    </a:cubicBezTo>
                    <a:cubicBezTo>
                      <a:pt x="240506" y="744379"/>
                      <a:pt x="250031" y="753904"/>
                      <a:pt x="261461" y="753904"/>
                    </a:cubicBezTo>
                    <a:cubicBezTo>
                      <a:pt x="270986" y="753904"/>
                      <a:pt x="279559" y="747236"/>
                      <a:pt x="281464" y="738664"/>
                    </a:cubicBezTo>
                    <a:lnTo>
                      <a:pt x="815816" y="738664"/>
                    </a:lnTo>
                    <a:lnTo>
                      <a:pt x="918686" y="635794"/>
                    </a:lnTo>
                    <a:lnTo>
                      <a:pt x="917734" y="634841"/>
                    </a:lnTo>
                    <a:lnTo>
                      <a:pt x="1395889" y="634841"/>
                    </a:lnTo>
                    <a:lnTo>
                      <a:pt x="1591151" y="439579"/>
                    </a:lnTo>
                    <a:lnTo>
                      <a:pt x="1852136" y="439579"/>
                    </a:lnTo>
                    <a:lnTo>
                      <a:pt x="1947386" y="534829"/>
                    </a:lnTo>
                    <a:cubicBezTo>
                      <a:pt x="1942624" y="542449"/>
                      <a:pt x="1943576" y="552926"/>
                      <a:pt x="1951196" y="560546"/>
                    </a:cubicBezTo>
                    <a:cubicBezTo>
                      <a:pt x="1959769" y="569119"/>
                      <a:pt x="1973104" y="569119"/>
                      <a:pt x="1980724" y="560546"/>
                    </a:cubicBezTo>
                    <a:cubicBezTo>
                      <a:pt x="1989296" y="551974"/>
                      <a:pt x="1989296" y="538639"/>
                      <a:pt x="1980724" y="531019"/>
                    </a:cubicBezTo>
                    <a:cubicBezTo>
                      <a:pt x="1974056" y="524351"/>
                      <a:pt x="1963579" y="523399"/>
                      <a:pt x="1955006" y="527209"/>
                    </a:cubicBezTo>
                    <a:lnTo>
                      <a:pt x="1856899" y="429101"/>
                    </a:lnTo>
                    <a:lnTo>
                      <a:pt x="1602581" y="429101"/>
                    </a:lnTo>
                    <a:lnTo>
                      <a:pt x="1760696" y="270986"/>
                    </a:lnTo>
                    <a:lnTo>
                      <a:pt x="2718911" y="270986"/>
                    </a:lnTo>
                    <a:lnTo>
                      <a:pt x="2971324" y="18574"/>
                    </a:lnTo>
                    <a:lnTo>
                      <a:pt x="3528536" y="18574"/>
                    </a:lnTo>
                    <a:lnTo>
                      <a:pt x="3528536" y="7144"/>
                    </a:lnTo>
                    <a:lnTo>
                      <a:pt x="2966561" y="7144"/>
                    </a:lnTo>
                    <a:lnTo>
                      <a:pt x="2714149" y="259556"/>
                    </a:lnTo>
                    <a:lnTo>
                      <a:pt x="2282666" y="259556"/>
                    </a:lnTo>
                    <a:lnTo>
                      <a:pt x="2282666" y="259556"/>
                    </a:lnTo>
                    <a:lnTo>
                      <a:pt x="2177891" y="153829"/>
                    </a:lnTo>
                    <a:lnTo>
                      <a:pt x="1617821" y="153829"/>
                    </a:lnTo>
                    <a:lnTo>
                      <a:pt x="1270159" y="502444"/>
                    </a:lnTo>
                    <a:lnTo>
                      <a:pt x="1146334" y="502444"/>
                    </a:lnTo>
                    <a:lnTo>
                      <a:pt x="1020604" y="376714"/>
                    </a:lnTo>
                    <a:lnTo>
                      <a:pt x="210979" y="376714"/>
                    </a:lnTo>
                    <a:lnTo>
                      <a:pt x="100489" y="266224"/>
                    </a:lnTo>
                    <a:cubicBezTo>
                      <a:pt x="105251" y="258604"/>
                      <a:pt x="104299" y="248126"/>
                      <a:pt x="96679" y="240506"/>
                    </a:cubicBezTo>
                    <a:cubicBezTo>
                      <a:pt x="88106" y="231934"/>
                      <a:pt x="74771" y="231934"/>
                      <a:pt x="67151" y="240506"/>
                    </a:cubicBezTo>
                    <a:cubicBezTo>
                      <a:pt x="58579" y="249079"/>
                      <a:pt x="58579" y="262414"/>
                      <a:pt x="67151" y="270034"/>
                    </a:cubicBezTo>
                    <a:cubicBezTo>
                      <a:pt x="73819" y="276701"/>
                      <a:pt x="84296" y="277654"/>
                      <a:pt x="92869" y="273844"/>
                    </a:cubicBezTo>
                    <a:lnTo>
                      <a:pt x="206216" y="387191"/>
                    </a:lnTo>
                    <a:lnTo>
                      <a:pt x="1015841" y="387191"/>
                    </a:lnTo>
                    <a:lnTo>
                      <a:pt x="1130141" y="502444"/>
                    </a:lnTo>
                    <a:lnTo>
                      <a:pt x="786289" y="502444"/>
                    </a:lnTo>
                    <a:cubicBezTo>
                      <a:pt x="783431" y="493871"/>
                      <a:pt x="775811" y="487204"/>
                      <a:pt x="766286" y="487204"/>
                    </a:cubicBezTo>
                    <a:cubicBezTo>
                      <a:pt x="754856" y="487204"/>
                      <a:pt x="745331" y="496729"/>
                      <a:pt x="745331" y="508159"/>
                    </a:cubicBezTo>
                    <a:cubicBezTo>
                      <a:pt x="745331" y="519589"/>
                      <a:pt x="754856" y="529114"/>
                      <a:pt x="766286" y="529114"/>
                    </a:cubicBezTo>
                    <a:cubicBezTo>
                      <a:pt x="775811" y="529114"/>
                      <a:pt x="784384" y="522446"/>
                      <a:pt x="786289" y="513874"/>
                    </a:cubicBezTo>
                    <a:lnTo>
                      <a:pt x="1274921" y="513874"/>
                    </a:lnTo>
                    <a:lnTo>
                      <a:pt x="1623536" y="165259"/>
                    </a:lnTo>
                    <a:lnTo>
                      <a:pt x="2174081" y="165259"/>
                    </a:lnTo>
                    <a:lnTo>
                      <a:pt x="2268379" y="259556"/>
                    </a:lnTo>
                    <a:lnTo>
                      <a:pt x="1756886" y="259556"/>
                    </a:lnTo>
                    <a:lnTo>
                      <a:pt x="1392079" y="624364"/>
                    </a:lnTo>
                    <a:lnTo>
                      <a:pt x="48101" y="624364"/>
                    </a:lnTo>
                    <a:cubicBezTo>
                      <a:pt x="45244" y="615791"/>
                      <a:pt x="37624" y="609124"/>
                      <a:pt x="28099" y="609124"/>
                    </a:cubicBezTo>
                    <a:cubicBezTo>
                      <a:pt x="16669" y="609124"/>
                      <a:pt x="7144" y="618649"/>
                      <a:pt x="7144" y="630079"/>
                    </a:cubicBezTo>
                    <a:cubicBezTo>
                      <a:pt x="7144" y="641509"/>
                      <a:pt x="16669" y="651034"/>
                      <a:pt x="28099" y="651034"/>
                    </a:cubicBezTo>
                    <a:cubicBezTo>
                      <a:pt x="37624" y="651034"/>
                      <a:pt x="46196" y="644366"/>
                      <a:pt x="48101" y="635794"/>
                    </a:cubicBezTo>
                    <a:lnTo>
                      <a:pt x="903446" y="6357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5">
                <a:extLst>
                  <a:ext uri="{FF2B5EF4-FFF2-40B4-BE49-F238E27FC236}">
                    <a16:creationId xmlns:a16="http://schemas.microsoft.com/office/drawing/2014/main" id="{475A5F7C-EAB1-4B94-B467-7E40E073BD6E}"/>
                  </a:ext>
                </a:extLst>
              </p:cNvPr>
              <p:cNvSpPr/>
              <p:nvPr/>
            </p:nvSpPr>
            <p:spPr>
              <a:xfrm>
                <a:off x="7588427" y="1653250"/>
                <a:ext cx="4210050" cy="1152525"/>
              </a:xfrm>
              <a:custGeom>
                <a:avLst/>
                <a:gdLst>
                  <a:gd name="connsiteX0" fmla="*/ 37624 w 4210050"/>
                  <a:gd name="connsiteY0" fmla="*/ 1153954 h 1152525"/>
                  <a:gd name="connsiteX1" fmla="*/ 15716 w 4210050"/>
                  <a:gd name="connsiteY1" fmla="*/ 1145381 h 1152525"/>
                  <a:gd name="connsiteX2" fmla="*/ 7144 w 4210050"/>
                  <a:gd name="connsiteY2" fmla="*/ 1123474 h 1152525"/>
                  <a:gd name="connsiteX3" fmla="*/ 16669 w 4210050"/>
                  <a:gd name="connsiteY3" fmla="*/ 1101566 h 1152525"/>
                  <a:gd name="connsiteX4" fmla="*/ 38576 w 4210050"/>
                  <a:gd name="connsiteY4" fmla="*/ 1092994 h 1152525"/>
                  <a:gd name="connsiteX5" fmla="*/ 47149 w 4210050"/>
                  <a:gd name="connsiteY5" fmla="*/ 1093946 h 1152525"/>
                  <a:gd name="connsiteX6" fmla="*/ 185261 w 4210050"/>
                  <a:gd name="connsiteY6" fmla="*/ 955834 h 1152525"/>
                  <a:gd name="connsiteX7" fmla="*/ 1015841 w 4210050"/>
                  <a:gd name="connsiteY7" fmla="*/ 955834 h 1152525"/>
                  <a:gd name="connsiteX8" fmla="*/ 1182529 w 4210050"/>
                  <a:gd name="connsiteY8" fmla="*/ 789146 h 1152525"/>
                  <a:gd name="connsiteX9" fmla="*/ 524351 w 4210050"/>
                  <a:gd name="connsiteY9" fmla="*/ 789146 h 1152525"/>
                  <a:gd name="connsiteX10" fmla="*/ 455771 w 4210050"/>
                  <a:gd name="connsiteY10" fmla="*/ 720566 h 1152525"/>
                  <a:gd name="connsiteX11" fmla="*/ 447199 w 4210050"/>
                  <a:gd name="connsiteY11" fmla="*/ 721519 h 1152525"/>
                  <a:gd name="connsiteX12" fmla="*/ 425291 w 4210050"/>
                  <a:gd name="connsiteY12" fmla="*/ 712946 h 1152525"/>
                  <a:gd name="connsiteX13" fmla="*/ 416719 w 4210050"/>
                  <a:gd name="connsiteY13" fmla="*/ 691039 h 1152525"/>
                  <a:gd name="connsiteX14" fmla="*/ 425291 w 4210050"/>
                  <a:gd name="connsiteY14" fmla="*/ 669131 h 1152525"/>
                  <a:gd name="connsiteX15" fmla="*/ 447199 w 4210050"/>
                  <a:gd name="connsiteY15" fmla="*/ 660559 h 1152525"/>
                  <a:gd name="connsiteX16" fmla="*/ 469106 w 4210050"/>
                  <a:gd name="connsiteY16" fmla="*/ 669131 h 1152525"/>
                  <a:gd name="connsiteX17" fmla="*/ 476726 w 4210050"/>
                  <a:gd name="connsiteY17" fmla="*/ 698659 h 1152525"/>
                  <a:gd name="connsiteX18" fmla="*/ 536734 w 4210050"/>
                  <a:gd name="connsiteY18" fmla="*/ 758666 h 1152525"/>
                  <a:gd name="connsiteX19" fmla="*/ 1423511 w 4210050"/>
                  <a:gd name="connsiteY19" fmla="*/ 758666 h 1152525"/>
                  <a:gd name="connsiteX20" fmla="*/ 1546384 w 4210050"/>
                  <a:gd name="connsiteY20" fmla="*/ 881539 h 1152525"/>
                  <a:gd name="connsiteX21" fmla="*/ 1890236 w 4210050"/>
                  <a:gd name="connsiteY21" fmla="*/ 881539 h 1152525"/>
                  <a:gd name="connsiteX22" fmla="*/ 1800701 w 4210050"/>
                  <a:gd name="connsiteY22" fmla="*/ 792004 h 1152525"/>
                  <a:gd name="connsiteX23" fmla="*/ 1578769 w 4210050"/>
                  <a:gd name="connsiteY23" fmla="*/ 792004 h 1152525"/>
                  <a:gd name="connsiteX24" fmla="*/ 1552099 w 4210050"/>
                  <a:gd name="connsiteY24" fmla="*/ 807244 h 1152525"/>
                  <a:gd name="connsiteX25" fmla="*/ 1521619 w 4210050"/>
                  <a:gd name="connsiteY25" fmla="*/ 776764 h 1152525"/>
                  <a:gd name="connsiteX26" fmla="*/ 1552099 w 4210050"/>
                  <a:gd name="connsiteY26" fmla="*/ 746284 h 1152525"/>
                  <a:gd name="connsiteX27" fmla="*/ 1578769 w 4210050"/>
                  <a:gd name="connsiteY27" fmla="*/ 761524 h 1152525"/>
                  <a:gd name="connsiteX28" fmla="*/ 1813084 w 4210050"/>
                  <a:gd name="connsiteY28" fmla="*/ 761524 h 1152525"/>
                  <a:gd name="connsiteX29" fmla="*/ 1932146 w 4210050"/>
                  <a:gd name="connsiteY29" fmla="*/ 880586 h 1152525"/>
                  <a:gd name="connsiteX30" fmla="*/ 2062639 w 4210050"/>
                  <a:gd name="connsiteY30" fmla="*/ 880586 h 1152525"/>
                  <a:gd name="connsiteX31" fmla="*/ 2237899 w 4210050"/>
                  <a:gd name="connsiteY31" fmla="*/ 705326 h 1152525"/>
                  <a:gd name="connsiteX32" fmla="*/ 2118836 w 4210050"/>
                  <a:gd name="connsiteY32" fmla="*/ 705326 h 1152525"/>
                  <a:gd name="connsiteX33" fmla="*/ 2095024 w 4210050"/>
                  <a:gd name="connsiteY33" fmla="*/ 729139 h 1152525"/>
                  <a:gd name="connsiteX34" fmla="*/ 2087404 w 4210050"/>
                  <a:gd name="connsiteY34" fmla="*/ 758666 h 1152525"/>
                  <a:gd name="connsiteX35" fmla="*/ 2065496 w 4210050"/>
                  <a:gd name="connsiteY35" fmla="*/ 767239 h 1152525"/>
                  <a:gd name="connsiteX36" fmla="*/ 2043589 w 4210050"/>
                  <a:gd name="connsiteY36" fmla="*/ 758666 h 1152525"/>
                  <a:gd name="connsiteX37" fmla="*/ 2035016 w 4210050"/>
                  <a:gd name="connsiteY37" fmla="*/ 736759 h 1152525"/>
                  <a:gd name="connsiteX38" fmla="*/ 2043589 w 4210050"/>
                  <a:gd name="connsiteY38" fmla="*/ 714851 h 1152525"/>
                  <a:gd name="connsiteX39" fmla="*/ 2065496 w 4210050"/>
                  <a:gd name="connsiteY39" fmla="*/ 706279 h 1152525"/>
                  <a:gd name="connsiteX40" fmla="*/ 2074069 w 4210050"/>
                  <a:gd name="connsiteY40" fmla="*/ 707231 h 1152525"/>
                  <a:gd name="connsiteX41" fmla="*/ 2107406 w 4210050"/>
                  <a:gd name="connsiteY41" fmla="*/ 673894 h 1152525"/>
                  <a:gd name="connsiteX42" fmla="*/ 2380774 w 4210050"/>
                  <a:gd name="connsiteY42" fmla="*/ 673894 h 1152525"/>
                  <a:gd name="connsiteX43" fmla="*/ 2480786 w 4210050"/>
                  <a:gd name="connsiteY43" fmla="*/ 573881 h 1152525"/>
                  <a:gd name="connsiteX44" fmla="*/ 2959894 w 4210050"/>
                  <a:gd name="connsiteY44" fmla="*/ 573881 h 1152525"/>
                  <a:gd name="connsiteX45" fmla="*/ 3093244 w 4210050"/>
                  <a:gd name="connsiteY45" fmla="*/ 440531 h 1152525"/>
                  <a:gd name="connsiteX46" fmla="*/ 3409474 w 4210050"/>
                  <a:gd name="connsiteY46" fmla="*/ 440531 h 1152525"/>
                  <a:gd name="connsiteX47" fmla="*/ 3698081 w 4210050"/>
                  <a:gd name="connsiteY47" fmla="*/ 151924 h 1152525"/>
                  <a:gd name="connsiteX48" fmla="*/ 3527584 w 4210050"/>
                  <a:gd name="connsiteY48" fmla="*/ 151924 h 1152525"/>
                  <a:gd name="connsiteX49" fmla="*/ 3337084 w 4210050"/>
                  <a:gd name="connsiteY49" fmla="*/ 342424 h 1152525"/>
                  <a:gd name="connsiteX50" fmla="*/ 3170396 w 4210050"/>
                  <a:gd name="connsiteY50" fmla="*/ 342424 h 1152525"/>
                  <a:gd name="connsiteX51" fmla="*/ 3143726 w 4210050"/>
                  <a:gd name="connsiteY51" fmla="*/ 357664 h 1152525"/>
                  <a:gd name="connsiteX52" fmla="*/ 3113246 w 4210050"/>
                  <a:gd name="connsiteY52" fmla="*/ 327184 h 1152525"/>
                  <a:gd name="connsiteX53" fmla="*/ 3143726 w 4210050"/>
                  <a:gd name="connsiteY53" fmla="*/ 296704 h 1152525"/>
                  <a:gd name="connsiteX54" fmla="*/ 3170396 w 4210050"/>
                  <a:gd name="connsiteY54" fmla="*/ 311944 h 1152525"/>
                  <a:gd name="connsiteX55" fmla="*/ 3323749 w 4210050"/>
                  <a:gd name="connsiteY55" fmla="*/ 311944 h 1152525"/>
                  <a:gd name="connsiteX56" fmla="*/ 3514249 w 4210050"/>
                  <a:gd name="connsiteY56" fmla="*/ 121444 h 1152525"/>
                  <a:gd name="connsiteX57" fmla="*/ 3727609 w 4210050"/>
                  <a:gd name="connsiteY57" fmla="*/ 121444 h 1152525"/>
                  <a:gd name="connsiteX58" fmla="*/ 3841909 w 4210050"/>
                  <a:gd name="connsiteY58" fmla="*/ 7144 h 1152525"/>
                  <a:gd name="connsiteX59" fmla="*/ 4072414 w 4210050"/>
                  <a:gd name="connsiteY59" fmla="*/ 7144 h 1152525"/>
                  <a:gd name="connsiteX60" fmla="*/ 4172426 w 4210050"/>
                  <a:gd name="connsiteY60" fmla="*/ 107156 h 1152525"/>
                  <a:gd name="connsiteX61" fmla="*/ 4180999 w 4210050"/>
                  <a:gd name="connsiteY61" fmla="*/ 106204 h 1152525"/>
                  <a:gd name="connsiteX62" fmla="*/ 4202906 w 4210050"/>
                  <a:gd name="connsiteY62" fmla="*/ 114776 h 1152525"/>
                  <a:gd name="connsiteX63" fmla="*/ 4211479 w 4210050"/>
                  <a:gd name="connsiteY63" fmla="*/ 136684 h 1152525"/>
                  <a:gd name="connsiteX64" fmla="*/ 4202906 w 4210050"/>
                  <a:gd name="connsiteY64" fmla="*/ 158591 h 1152525"/>
                  <a:gd name="connsiteX65" fmla="*/ 4180999 w 4210050"/>
                  <a:gd name="connsiteY65" fmla="*/ 167164 h 1152525"/>
                  <a:gd name="connsiteX66" fmla="*/ 4159091 w 4210050"/>
                  <a:gd name="connsiteY66" fmla="*/ 158591 h 1152525"/>
                  <a:gd name="connsiteX67" fmla="*/ 4151471 w 4210050"/>
                  <a:gd name="connsiteY67" fmla="*/ 129064 h 1152525"/>
                  <a:gd name="connsiteX68" fmla="*/ 4060984 w 4210050"/>
                  <a:gd name="connsiteY68" fmla="*/ 38576 h 1152525"/>
                  <a:gd name="connsiteX69" fmla="*/ 3856196 w 4210050"/>
                  <a:gd name="connsiteY69" fmla="*/ 38576 h 1152525"/>
                  <a:gd name="connsiteX70" fmla="*/ 3422809 w 4210050"/>
                  <a:gd name="connsiteY70" fmla="*/ 471964 h 1152525"/>
                  <a:gd name="connsiteX71" fmla="*/ 3104674 w 4210050"/>
                  <a:gd name="connsiteY71" fmla="*/ 471964 h 1152525"/>
                  <a:gd name="connsiteX72" fmla="*/ 2767489 w 4210050"/>
                  <a:gd name="connsiteY72" fmla="*/ 809149 h 1152525"/>
                  <a:gd name="connsiteX73" fmla="*/ 2343626 w 4210050"/>
                  <a:gd name="connsiteY73" fmla="*/ 809149 h 1152525"/>
                  <a:gd name="connsiteX74" fmla="*/ 2316956 w 4210050"/>
                  <a:gd name="connsiteY74" fmla="*/ 824389 h 1152525"/>
                  <a:gd name="connsiteX75" fmla="*/ 2286476 w 4210050"/>
                  <a:gd name="connsiteY75" fmla="*/ 793909 h 1152525"/>
                  <a:gd name="connsiteX76" fmla="*/ 2316956 w 4210050"/>
                  <a:gd name="connsiteY76" fmla="*/ 763429 h 1152525"/>
                  <a:gd name="connsiteX77" fmla="*/ 2343626 w 4210050"/>
                  <a:gd name="connsiteY77" fmla="*/ 778669 h 1152525"/>
                  <a:gd name="connsiteX78" fmla="*/ 2755106 w 4210050"/>
                  <a:gd name="connsiteY78" fmla="*/ 778669 h 1152525"/>
                  <a:gd name="connsiteX79" fmla="*/ 2928461 w 4210050"/>
                  <a:gd name="connsiteY79" fmla="*/ 605314 h 1152525"/>
                  <a:gd name="connsiteX80" fmla="*/ 2492216 w 4210050"/>
                  <a:gd name="connsiteY80" fmla="*/ 605314 h 1152525"/>
                  <a:gd name="connsiteX81" fmla="*/ 2392204 w 4210050"/>
                  <a:gd name="connsiteY81" fmla="*/ 705326 h 1152525"/>
                  <a:gd name="connsiteX82" fmla="*/ 2279809 w 4210050"/>
                  <a:gd name="connsiteY82" fmla="*/ 705326 h 1152525"/>
                  <a:gd name="connsiteX83" fmla="*/ 2075021 w 4210050"/>
                  <a:gd name="connsiteY83" fmla="*/ 910114 h 1152525"/>
                  <a:gd name="connsiteX84" fmla="*/ 1533049 w 4210050"/>
                  <a:gd name="connsiteY84" fmla="*/ 910114 h 1152525"/>
                  <a:gd name="connsiteX85" fmla="*/ 1410176 w 4210050"/>
                  <a:gd name="connsiteY85" fmla="*/ 787241 h 1152525"/>
                  <a:gd name="connsiteX86" fmla="*/ 1222534 w 4210050"/>
                  <a:gd name="connsiteY86" fmla="*/ 787241 h 1152525"/>
                  <a:gd name="connsiteX87" fmla="*/ 1026319 w 4210050"/>
                  <a:gd name="connsiteY87" fmla="*/ 983456 h 1152525"/>
                  <a:gd name="connsiteX88" fmla="*/ 195739 w 4210050"/>
                  <a:gd name="connsiteY88" fmla="*/ 983456 h 1152525"/>
                  <a:gd name="connsiteX89" fmla="*/ 67151 w 4210050"/>
                  <a:gd name="connsiteY89" fmla="*/ 1114901 h 1152525"/>
                  <a:gd name="connsiteX90" fmla="*/ 59531 w 4210050"/>
                  <a:gd name="connsiteY90" fmla="*/ 1144429 h 1152525"/>
                  <a:gd name="connsiteX91" fmla="*/ 37624 w 4210050"/>
                  <a:gd name="connsiteY91" fmla="*/ 1153954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210050" h="1152525">
                    <a:moveTo>
                      <a:pt x="37624" y="1153954"/>
                    </a:moveTo>
                    <a:cubicBezTo>
                      <a:pt x="29051" y="1153954"/>
                      <a:pt x="21431" y="1151096"/>
                      <a:pt x="15716" y="1145381"/>
                    </a:cubicBezTo>
                    <a:cubicBezTo>
                      <a:pt x="10001" y="1139666"/>
                      <a:pt x="7144" y="1132046"/>
                      <a:pt x="7144" y="1123474"/>
                    </a:cubicBezTo>
                    <a:cubicBezTo>
                      <a:pt x="7144" y="1114901"/>
                      <a:pt x="10001" y="1107281"/>
                      <a:pt x="16669" y="1101566"/>
                    </a:cubicBezTo>
                    <a:cubicBezTo>
                      <a:pt x="22384" y="1095851"/>
                      <a:pt x="30004" y="1092994"/>
                      <a:pt x="38576" y="1092994"/>
                    </a:cubicBezTo>
                    <a:cubicBezTo>
                      <a:pt x="41434" y="1092994"/>
                      <a:pt x="44291" y="1092994"/>
                      <a:pt x="47149" y="1093946"/>
                    </a:cubicBezTo>
                    <a:lnTo>
                      <a:pt x="185261" y="955834"/>
                    </a:lnTo>
                    <a:lnTo>
                      <a:pt x="1015841" y="955834"/>
                    </a:lnTo>
                    <a:lnTo>
                      <a:pt x="1182529" y="789146"/>
                    </a:lnTo>
                    <a:lnTo>
                      <a:pt x="524351" y="789146"/>
                    </a:lnTo>
                    <a:lnTo>
                      <a:pt x="455771" y="720566"/>
                    </a:lnTo>
                    <a:cubicBezTo>
                      <a:pt x="452914" y="721519"/>
                      <a:pt x="450056" y="721519"/>
                      <a:pt x="447199" y="721519"/>
                    </a:cubicBezTo>
                    <a:cubicBezTo>
                      <a:pt x="438626" y="721519"/>
                      <a:pt x="431006" y="718661"/>
                      <a:pt x="425291" y="712946"/>
                    </a:cubicBezTo>
                    <a:cubicBezTo>
                      <a:pt x="419576" y="707231"/>
                      <a:pt x="416719" y="699611"/>
                      <a:pt x="416719" y="691039"/>
                    </a:cubicBezTo>
                    <a:cubicBezTo>
                      <a:pt x="416719" y="682466"/>
                      <a:pt x="419576" y="674846"/>
                      <a:pt x="425291" y="669131"/>
                    </a:cubicBezTo>
                    <a:cubicBezTo>
                      <a:pt x="431006" y="663416"/>
                      <a:pt x="438626" y="660559"/>
                      <a:pt x="447199" y="660559"/>
                    </a:cubicBezTo>
                    <a:cubicBezTo>
                      <a:pt x="455771" y="660559"/>
                      <a:pt x="463391" y="663416"/>
                      <a:pt x="469106" y="669131"/>
                    </a:cubicBezTo>
                    <a:cubicBezTo>
                      <a:pt x="476726" y="676751"/>
                      <a:pt x="479584" y="688181"/>
                      <a:pt x="476726" y="698659"/>
                    </a:cubicBezTo>
                    <a:lnTo>
                      <a:pt x="536734" y="758666"/>
                    </a:lnTo>
                    <a:lnTo>
                      <a:pt x="1423511" y="758666"/>
                    </a:lnTo>
                    <a:lnTo>
                      <a:pt x="1546384" y="881539"/>
                    </a:lnTo>
                    <a:lnTo>
                      <a:pt x="1890236" y="881539"/>
                    </a:lnTo>
                    <a:lnTo>
                      <a:pt x="1800701" y="792004"/>
                    </a:lnTo>
                    <a:lnTo>
                      <a:pt x="1578769" y="792004"/>
                    </a:lnTo>
                    <a:cubicBezTo>
                      <a:pt x="1573054" y="801529"/>
                      <a:pt x="1563529" y="807244"/>
                      <a:pt x="1552099" y="807244"/>
                    </a:cubicBezTo>
                    <a:cubicBezTo>
                      <a:pt x="1534954" y="807244"/>
                      <a:pt x="1521619" y="793909"/>
                      <a:pt x="1521619" y="776764"/>
                    </a:cubicBezTo>
                    <a:cubicBezTo>
                      <a:pt x="1521619" y="759619"/>
                      <a:pt x="1534954" y="746284"/>
                      <a:pt x="1552099" y="746284"/>
                    </a:cubicBezTo>
                    <a:cubicBezTo>
                      <a:pt x="1563529" y="746284"/>
                      <a:pt x="1573054" y="751999"/>
                      <a:pt x="1578769" y="761524"/>
                    </a:cubicBezTo>
                    <a:lnTo>
                      <a:pt x="1813084" y="761524"/>
                    </a:lnTo>
                    <a:lnTo>
                      <a:pt x="1932146" y="880586"/>
                    </a:lnTo>
                    <a:lnTo>
                      <a:pt x="2062639" y="880586"/>
                    </a:lnTo>
                    <a:lnTo>
                      <a:pt x="2237899" y="705326"/>
                    </a:lnTo>
                    <a:lnTo>
                      <a:pt x="2118836" y="705326"/>
                    </a:lnTo>
                    <a:lnTo>
                      <a:pt x="2095024" y="729139"/>
                    </a:lnTo>
                    <a:cubicBezTo>
                      <a:pt x="2097881" y="739616"/>
                      <a:pt x="2095024" y="751046"/>
                      <a:pt x="2087404" y="758666"/>
                    </a:cubicBezTo>
                    <a:cubicBezTo>
                      <a:pt x="2081689" y="764381"/>
                      <a:pt x="2074069" y="767239"/>
                      <a:pt x="2065496" y="767239"/>
                    </a:cubicBezTo>
                    <a:cubicBezTo>
                      <a:pt x="2056924" y="767239"/>
                      <a:pt x="2049304" y="764381"/>
                      <a:pt x="2043589" y="758666"/>
                    </a:cubicBezTo>
                    <a:cubicBezTo>
                      <a:pt x="2037874" y="752951"/>
                      <a:pt x="2035016" y="745331"/>
                      <a:pt x="2035016" y="736759"/>
                    </a:cubicBezTo>
                    <a:cubicBezTo>
                      <a:pt x="2035016" y="728186"/>
                      <a:pt x="2037874" y="720566"/>
                      <a:pt x="2043589" y="714851"/>
                    </a:cubicBezTo>
                    <a:cubicBezTo>
                      <a:pt x="2049304" y="709136"/>
                      <a:pt x="2056924" y="706279"/>
                      <a:pt x="2065496" y="706279"/>
                    </a:cubicBezTo>
                    <a:cubicBezTo>
                      <a:pt x="2068354" y="706279"/>
                      <a:pt x="2071211" y="706279"/>
                      <a:pt x="2074069" y="707231"/>
                    </a:cubicBezTo>
                    <a:lnTo>
                      <a:pt x="2107406" y="673894"/>
                    </a:lnTo>
                    <a:lnTo>
                      <a:pt x="2380774" y="673894"/>
                    </a:lnTo>
                    <a:lnTo>
                      <a:pt x="2480786" y="573881"/>
                    </a:lnTo>
                    <a:lnTo>
                      <a:pt x="2959894" y="573881"/>
                    </a:lnTo>
                    <a:lnTo>
                      <a:pt x="3093244" y="440531"/>
                    </a:lnTo>
                    <a:lnTo>
                      <a:pt x="3409474" y="440531"/>
                    </a:lnTo>
                    <a:lnTo>
                      <a:pt x="3698081" y="151924"/>
                    </a:lnTo>
                    <a:lnTo>
                      <a:pt x="3527584" y="151924"/>
                    </a:lnTo>
                    <a:lnTo>
                      <a:pt x="3337084" y="342424"/>
                    </a:lnTo>
                    <a:lnTo>
                      <a:pt x="3170396" y="342424"/>
                    </a:lnTo>
                    <a:cubicBezTo>
                      <a:pt x="3164681" y="351949"/>
                      <a:pt x="3155156" y="357664"/>
                      <a:pt x="3143726" y="357664"/>
                    </a:cubicBezTo>
                    <a:cubicBezTo>
                      <a:pt x="3126581" y="357664"/>
                      <a:pt x="3113246" y="344329"/>
                      <a:pt x="3113246" y="327184"/>
                    </a:cubicBezTo>
                    <a:cubicBezTo>
                      <a:pt x="3113246" y="310039"/>
                      <a:pt x="3126581" y="296704"/>
                      <a:pt x="3143726" y="296704"/>
                    </a:cubicBezTo>
                    <a:cubicBezTo>
                      <a:pt x="3155156" y="296704"/>
                      <a:pt x="3164681" y="302419"/>
                      <a:pt x="3170396" y="311944"/>
                    </a:cubicBezTo>
                    <a:lnTo>
                      <a:pt x="3323749" y="311944"/>
                    </a:lnTo>
                    <a:lnTo>
                      <a:pt x="3514249" y="121444"/>
                    </a:lnTo>
                    <a:lnTo>
                      <a:pt x="3727609" y="121444"/>
                    </a:lnTo>
                    <a:lnTo>
                      <a:pt x="3841909" y="7144"/>
                    </a:lnTo>
                    <a:lnTo>
                      <a:pt x="4072414" y="7144"/>
                    </a:lnTo>
                    <a:lnTo>
                      <a:pt x="4172426" y="107156"/>
                    </a:lnTo>
                    <a:cubicBezTo>
                      <a:pt x="4175284" y="106204"/>
                      <a:pt x="4178141" y="106204"/>
                      <a:pt x="4180999" y="106204"/>
                    </a:cubicBezTo>
                    <a:cubicBezTo>
                      <a:pt x="4189571" y="106204"/>
                      <a:pt x="4197192" y="109061"/>
                      <a:pt x="4202906" y="114776"/>
                    </a:cubicBezTo>
                    <a:cubicBezTo>
                      <a:pt x="4208621" y="120491"/>
                      <a:pt x="4211479" y="128111"/>
                      <a:pt x="4211479" y="136684"/>
                    </a:cubicBezTo>
                    <a:cubicBezTo>
                      <a:pt x="4211479" y="145256"/>
                      <a:pt x="4208621" y="152876"/>
                      <a:pt x="4202906" y="158591"/>
                    </a:cubicBezTo>
                    <a:cubicBezTo>
                      <a:pt x="4197192" y="164306"/>
                      <a:pt x="4189571" y="167164"/>
                      <a:pt x="4180999" y="167164"/>
                    </a:cubicBezTo>
                    <a:cubicBezTo>
                      <a:pt x="4172426" y="167164"/>
                      <a:pt x="4164806" y="164306"/>
                      <a:pt x="4159091" y="158591"/>
                    </a:cubicBezTo>
                    <a:cubicBezTo>
                      <a:pt x="4151471" y="150971"/>
                      <a:pt x="4148614" y="139541"/>
                      <a:pt x="4151471" y="129064"/>
                    </a:cubicBezTo>
                    <a:lnTo>
                      <a:pt x="4060984" y="38576"/>
                    </a:lnTo>
                    <a:lnTo>
                      <a:pt x="3856196" y="38576"/>
                    </a:lnTo>
                    <a:lnTo>
                      <a:pt x="3422809" y="471964"/>
                    </a:lnTo>
                    <a:lnTo>
                      <a:pt x="3104674" y="471964"/>
                    </a:lnTo>
                    <a:lnTo>
                      <a:pt x="2767489" y="809149"/>
                    </a:lnTo>
                    <a:lnTo>
                      <a:pt x="2343626" y="809149"/>
                    </a:lnTo>
                    <a:cubicBezTo>
                      <a:pt x="2337911" y="818674"/>
                      <a:pt x="2328386" y="824389"/>
                      <a:pt x="2316956" y="824389"/>
                    </a:cubicBezTo>
                    <a:cubicBezTo>
                      <a:pt x="2299811" y="824389"/>
                      <a:pt x="2286476" y="811054"/>
                      <a:pt x="2286476" y="793909"/>
                    </a:cubicBezTo>
                    <a:cubicBezTo>
                      <a:pt x="2286476" y="776764"/>
                      <a:pt x="2299811" y="763429"/>
                      <a:pt x="2316956" y="763429"/>
                    </a:cubicBezTo>
                    <a:cubicBezTo>
                      <a:pt x="2328386" y="763429"/>
                      <a:pt x="2337911" y="769144"/>
                      <a:pt x="2343626" y="778669"/>
                    </a:cubicBezTo>
                    <a:lnTo>
                      <a:pt x="2755106" y="778669"/>
                    </a:lnTo>
                    <a:lnTo>
                      <a:pt x="2928461" y="605314"/>
                    </a:lnTo>
                    <a:lnTo>
                      <a:pt x="2492216" y="605314"/>
                    </a:lnTo>
                    <a:lnTo>
                      <a:pt x="2392204" y="705326"/>
                    </a:lnTo>
                    <a:lnTo>
                      <a:pt x="2279809" y="705326"/>
                    </a:lnTo>
                    <a:lnTo>
                      <a:pt x="2075021" y="910114"/>
                    </a:lnTo>
                    <a:lnTo>
                      <a:pt x="1533049" y="910114"/>
                    </a:lnTo>
                    <a:lnTo>
                      <a:pt x="1410176" y="787241"/>
                    </a:lnTo>
                    <a:lnTo>
                      <a:pt x="1222534" y="787241"/>
                    </a:lnTo>
                    <a:lnTo>
                      <a:pt x="1026319" y="983456"/>
                    </a:lnTo>
                    <a:lnTo>
                      <a:pt x="195739" y="983456"/>
                    </a:lnTo>
                    <a:lnTo>
                      <a:pt x="67151" y="1114901"/>
                    </a:lnTo>
                    <a:cubicBezTo>
                      <a:pt x="70009" y="1125379"/>
                      <a:pt x="67151" y="1136809"/>
                      <a:pt x="59531" y="1144429"/>
                    </a:cubicBezTo>
                    <a:cubicBezTo>
                      <a:pt x="52864" y="1150144"/>
                      <a:pt x="45244" y="1153954"/>
                      <a:pt x="37624" y="1153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6">
                <a:extLst>
                  <a:ext uri="{FF2B5EF4-FFF2-40B4-BE49-F238E27FC236}">
                    <a16:creationId xmlns:a16="http://schemas.microsoft.com/office/drawing/2014/main" id="{588CC3B2-437A-46FC-BF4E-9FB61FE4973A}"/>
                  </a:ext>
                </a:extLst>
              </p:cNvPr>
              <p:cNvSpPr/>
              <p:nvPr/>
            </p:nvSpPr>
            <p:spPr>
              <a:xfrm>
                <a:off x="7596285" y="1665632"/>
                <a:ext cx="4200525" cy="1133475"/>
              </a:xfrm>
              <a:custGeom>
                <a:avLst/>
                <a:gdLst>
                  <a:gd name="connsiteX0" fmla="*/ 4187428 w 4200525"/>
                  <a:gd name="connsiteY0" fmla="*/ 111919 h 1133475"/>
                  <a:gd name="connsiteX1" fmla="*/ 4161711 w 4200525"/>
                  <a:gd name="connsiteY1" fmla="*/ 108109 h 1133475"/>
                  <a:gd name="connsiteX2" fmla="*/ 4060746 w 4200525"/>
                  <a:gd name="connsiteY2" fmla="*/ 7144 h 1133475"/>
                  <a:gd name="connsiteX3" fmla="*/ 3838813 w 4200525"/>
                  <a:gd name="connsiteY3" fmla="*/ 7144 h 1133475"/>
                  <a:gd name="connsiteX4" fmla="*/ 3724513 w 4200525"/>
                  <a:gd name="connsiteY4" fmla="*/ 121444 h 1133475"/>
                  <a:gd name="connsiteX5" fmla="*/ 3511153 w 4200525"/>
                  <a:gd name="connsiteY5" fmla="*/ 121444 h 1133475"/>
                  <a:gd name="connsiteX6" fmla="*/ 3320653 w 4200525"/>
                  <a:gd name="connsiteY6" fmla="*/ 311944 h 1133475"/>
                  <a:gd name="connsiteX7" fmla="*/ 3155871 w 4200525"/>
                  <a:gd name="connsiteY7" fmla="*/ 311944 h 1133475"/>
                  <a:gd name="connsiteX8" fmla="*/ 3135868 w 4200525"/>
                  <a:gd name="connsiteY8" fmla="*/ 296704 h 1133475"/>
                  <a:gd name="connsiteX9" fmla="*/ 3114913 w 4200525"/>
                  <a:gd name="connsiteY9" fmla="*/ 317659 h 1133475"/>
                  <a:gd name="connsiteX10" fmla="*/ 3135868 w 4200525"/>
                  <a:gd name="connsiteY10" fmla="*/ 338614 h 1133475"/>
                  <a:gd name="connsiteX11" fmla="*/ 3155871 w 4200525"/>
                  <a:gd name="connsiteY11" fmla="*/ 323374 h 1133475"/>
                  <a:gd name="connsiteX12" fmla="*/ 3325416 w 4200525"/>
                  <a:gd name="connsiteY12" fmla="*/ 323374 h 1133475"/>
                  <a:gd name="connsiteX13" fmla="*/ 3515916 w 4200525"/>
                  <a:gd name="connsiteY13" fmla="*/ 132874 h 1133475"/>
                  <a:gd name="connsiteX14" fmla="*/ 3713083 w 4200525"/>
                  <a:gd name="connsiteY14" fmla="*/ 132874 h 1133475"/>
                  <a:gd name="connsiteX15" fmla="*/ 3405426 w 4200525"/>
                  <a:gd name="connsiteY15" fmla="*/ 440531 h 1133475"/>
                  <a:gd name="connsiteX16" fmla="*/ 3089196 w 4200525"/>
                  <a:gd name="connsiteY16" fmla="*/ 440531 h 1133475"/>
                  <a:gd name="connsiteX17" fmla="*/ 2955846 w 4200525"/>
                  <a:gd name="connsiteY17" fmla="*/ 573881 h 1133475"/>
                  <a:gd name="connsiteX18" fmla="*/ 2476738 w 4200525"/>
                  <a:gd name="connsiteY18" fmla="*/ 573881 h 1133475"/>
                  <a:gd name="connsiteX19" fmla="*/ 2376726 w 4200525"/>
                  <a:gd name="connsiteY19" fmla="*/ 673894 h 1133475"/>
                  <a:gd name="connsiteX20" fmla="*/ 2102406 w 4200525"/>
                  <a:gd name="connsiteY20" fmla="*/ 673894 h 1133475"/>
                  <a:gd name="connsiteX21" fmla="*/ 2067163 w 4200525"/>
                  <a:gd name="connsiteY21" fmla="*/ 709136 h 1133475"/>
                  <a:gd name="connsiteX22" fmla="*/ 2041446 w 4200525"/>
                  <a:gd name="connsiteY22" fmla="*/ 712946 h 1133475"/>
                  <a:gd name="connsiteX23" fmla="*/ 2041446 w 4200525"/>
                  <a:gd name="connsiteY23" fmla="*/ 742474 h 1133475"/>
                  <a:gd name="connsiteX24" fmla="*/ 2070973 w 4200525"/>
                  <a:gd name="connsiteY24" fmla="*/ 742474 h 1133475"/>
                  <a:gd name="connsiteX25" fmla="*/ 2074783 w 4200525"/>
                  <a:gd name="connsiteY25" fmla="*/ 716756 h 1133475"/>
                  <a:gd name="connsiteX26" fmla="*/ 2106216 w 4200525"/>
                  <a:gd name="connsiteY26" fmla="*/ 685324 h 1133475"/>
                  <a:gd name="connsiteX27" fmla="*/ 2251948 w 4200525"/>
                  <a:gd name="connsiteY27" fmla="*/ 685324 h 1133475"/>
                  <a:gd name="connsiteX28" fmla="*/ 2058591 w 4200525"/>
                  <a:gd name="connsiteY28" fmla="*/ 878681 h 1133475"/>
                  <a:gd name="connsiteX29" fmla="*/ 1920478 w 4200525"/>
                  <a:gd name="connsiteY29" fmla="*/ 878681 h 1133475"/>
                  <a:gd name="connsiteX30" fmla="*/ 1801416 w 4200525"/>
                  <a:gd name="connsiteY30" fmla="*/ 759619 h 1133475"/>
                  <a:gd name="connsiteX31" fmla="*/ 1564243 w 4200525"/>
                  <a:gd name="connsiteY31" fmla="*/ 759619 h 1133475"/>
                  <a:gd name="connsiteX32" fmla="*/ 1544241 w 4200525"/>
                  <a:gd name="connsiteY32" fmla="*/ 744379 h 1133475"/>
                  <a:gd name="connsiteX33" fmla="*/ 1523286 w 4200525"/>
                  <a:gd name="connsiteY33" fmla="*/ 765334 h 1133475"/>
                  <a:gd name="connsiteX34" fmla="*/ 1544241 w 4200525"/>
                  <a:gd name="connsiteY34" fmla="*/ 786289 h 1133475"/>
                  <a:gd name="connsiteX35" fmla="*/ 1564243 w 4200525"/>
                  <a:gd name="connsiteY35" fmla="*/ 771049 h 1133475"/>
                  <a:gd name="connsiteX36" fmla="*/ 1796653 w 4200525"/>
                  <a:gd name="connsiteY36" fmla="*/ 771049 h 1133475"/>
                  <a:gd name="connsiteX37" fmla="*/ 1905238 w 4200525"/>
                  <a:gd name="connsiteY37" fmla="*/ 879634 h 1133475"/>
                  <a:gd name="connsiteX38" fmla="*/ 1533763 w 4200525"/>
                  <a:gd name="connsiteY38" fmla="*/ 879634 h 1133475"/>
                  <a:gd name="connsiteX39" fmla="*/ 1410891 w 4200525"/>
                  <a:gd name="connsiteY39" fmla="*/ 755809 h 1133475"/>
                  <a:gd name="connsiteX40" fmla="*/ 525066 w 4200525"/>
                  <a:gd name="connsiteY40" fmla="*/ 755809 h 1133475"/>
                  <a:gd name="connsiteX41" fmla="*/ 458391 w 4200525"/>
                  <a:gd name="connsiteY41" fmla="*/ 689134 h 1133475"/>
                  <a:gd name="connsiteX42" fmla="*/ 454581 w 4200525"/>
                  <a:gd name="connsiteY42" fmla="*/ 663416 h 1133475"/>
                  <a:gd name="connsiteX43" fmla="*/ 425053 w 4200525"/>
                  <a:gd name="connsiteY43" fmla="*/ 663416 h 1133475"/>
                  <a:gd name="connsiteX44" fmla="*/ 425053 w 4200525"/>
                  <a:gd name="connsiteY44" fmla="*/ 692944 h 1133475"/>
                  <a:gd name="connsiteX45" fmla="*/ 450771 w 4200525"/>
                  <a:gd name="connsiteY45" fmla="*/ 696754 h 1133475"/>
                  <a:gd name="connsiteX46" fmla="*/ 521256 w 4200525"/>
                  <a:gd name="connsiteY46" fmla="*/ 767239 h 1133475"/>
                  <a:gd name="connsiteX47" fmla="*/ 1195626 w 4200525"/>
                  <a:gd name="connsiteY47" fmla="*/ 767239 h 1133475"/>
                  <a:gd name="connsiteX48" fmla="*/ 1009888 w 4200525"/>
                  <a:gd name="connsiteY48" fmla="*/ 952976 h 1133475"/>
                  <a:gd name="connsiteX49" fmla="*/ 179308 w 4200525"/>
                  <a:gd name="connsiteY49" fmla="*/ 952976 h 1133475"/>
                  <a:gd name="connsiteX50" fmla="*/ 39291 w 4200525"/>
                  <a:gd name="connsiteY50" fmla="*/ 1092041 h 1133475"/>
                  <a:gd name="connsiteX51" fmla="*/ 13573 w 4200525"/>
                  <a:gd name="connsiteY51" fmla="*/ 1095851 h 1133475"/>
                  <a:gd name="connsiteX52" fmla="*/ 13573 w 4200525"/>
                  <a:gd name="connsiteY52" fmla="*/ 1125379 h 1133475"/>
                  <a:gd name="connsiteX53" fmla="*/ 43101 w 4200525"/>
                  <a:gd name="connsiteY53" fmla="*/ 1125379 h 1133475"/>
                  <a:gd name="connsiteX54" fmla="*/ 46911 w 4200525"/>
                  <a:gd name="connsiteY54" fmla="*/ 1099661 h 1133475"/>
                  <a:gd name="connsiteX55" fmla="*/ 183118 w 4200525"/>
                  <a:gd name="connsiteY55" fmla="*/ 963454 h 1133475"/>
                  <a:gd name="connsiteX56" fmla="*/ 1013698 w 4200525"/>
                  <a:gd name="connsiteY56" fmla="*/ 963454 h 1133475"/>
                  <a:gd name="connsiteX57" fmla="*/ 1209913 w 4200525"/>
                  <a:gd name="connsiteY57" fmla="*/ 767239 h 1133475"/>
                  <a:gd name="connsiteX58" fmla="*/ 1405176 w 4200525"/>
                  <a:gd name="connsiteY58" fmla="*/ 767239 h 1133475"/>
                  <a:gd name="connsiteX59" fmla="*/ 1528048 w 4200525"/>
                  <a:gd name="connsiteY59" fmla="*/ 890111 h 1133475"/>
                  <a:gd name="connsiteX60" fmla="*/ 2062401 w 4200525"/>
                  <a:gd name="connsiteY60" fmla="*/ 890111 h 1133475"/>
                  <a:gd name="connsiteX61" fmla="*/ 2267188 w 4200525"/>
                  <a:gd name="connsiteY61" fmla="*/ 685324 h 1133475"/>
                  <a:gd name="connsiteX62" fmla="*/ 2379583 w 4200525"/>
                  <a:gd name="connsiteY62" fmla="*/ 685324 h 1133475"/>
                  <a:gd name="connsiteX63" fmla="*/ 2479596 w 4200525"/>
                  <a:gd name="connsiteY63" fmla="*/ 585311 h 1133475"/>
                  <a:gd name="connsiteX64" fmla="*/ 2944416 w 4200525"/>
                  <a:gd name="connsiteY64" fmla="*/ 585311 h 1133475"/>
                  <a:gd name="connsiteX65" fmla="*/ 2752011 w 4200525"/>
                  <a:gd name="connsiteY65" fmla="*/ 777716 h 1133475"/>
                  <a:gd name="connsiteX66" fmla="*/ 2330053 w 4200525"/>
                  <a:gd name="connsiteY66" fmla="*/ 777716 h 1133475"/>
                  <a:gd name="connsiteX67" fmla="*/ 2310051 w 4200525"/>
                  <a:gd name="connsiteY67" fmla="*/ 762476 h 1133475"/>
                  <a:gd name="connsiteX68" fmla="*/ 2289096 w 4200525"/>
                  <a:gd name="connsiteY68" fmla="*/ 783431 h 1133475"/>
                  <a:gd name="connsiteX69" fmla="*/ 2310051 w 4200525"/>
                  <a:gd name="connsiteY69" fmla="*/ 804386 h 1133475"/>
                  <a:gd name="connsiteX70" fmla="*/ 2330053 w 4200525"/>
                  <a:gd name="connsiteY70" fmla="*/ 789146 h 1133475"/>
                  <a:gd name="connsiteX71" fmla="*/ 2756773 w 4200525"/>
                  <a:gd name="connsiteY71" fmla="*/ 789146 h 1133475"/>
                  <a:gd name="connsiteX72" fmla="*/ 3093958 w 4200525"/>
                  <a:gd name="connsiteY72" fmla="*/ 451961 h 1133475"/>
                  <a:gd name="connsiteX73" fmla="*/ 3410188 w 4200525"/>
                  <a:gd name="connsiteY73" fmla="*/ 451961 h 1133475"/>
                  <a:gd name="connsiteX74" fmla="*/ 3843576 w 4200525"/>
                  <a:gd name="connsiteY74" fmla="*/ 18574 h 1133475"/>
                  <a:gd name="connsiteX75" fmla="*/ 4056936 w 4200525"/>
                  <a:gd name="connsiteY75" fmla="*/ 18574 h 1133475"/>
                  <a:gd name="connsiteX76" fmla="*/ 4154091 w 4200525"/>
                  <a:gd name="connsiteY76" fmla="*/ 116681 h 1133475"/>
                  <a:gd name="connsiteX77" fmla="*/ 4157901 w 4200525"/>
                  <a:gd name="connsiteY77" fmla="*/ 142399 h 1133475"/>
                  <a:gd name="connsiteX78" fmla="*/ 4187428 w 4200525"/>
                  <a:gd name="connsiteY78" fmla="*/ 142399 h 1133475"/>
                  <a:gd name="connsiteX79" fmla="*/ 4187428 w 4200525"/>
                  <a:gd name="connsiteY79" fmla="*/ 111919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200525" h="1133475">
                    <a:moveTo>
                      <a:pt x="4187428" y="111919"/>
                    </a:moveTo>
                    <a:cubicBezTo>
                      <a:pt x="4180761" y="105251"/>
                      <a:pt x="4170283" y="104299"/>
                      <a:pt x="4161711" y="108109"/>
                    </a:cubicBezTo>
                    <a:lnTo>
                      <a:pt x="4060746" y="7144"/>
                    </a:lnTo>
                    <a:lnTo>
                      <a:pt x="3838813" y="7144"/>
                    </a:lnTo>
                    <a:lnTo>
                      <a:pt x="3724513" y="121444"/>
                    </a:lnTo>
                    <a:lnTo>
                      <a:pt x="3511153" y="121444"/>
                    </a:lnTo>
                    <a:lnTo>
                      <a:pt x="3320653" y="311944"/>
                    </a:lnTo>
                    <a:lnTo>
                      <a:pt x="3155871" y="311944"/>
                    </a:lnTo>
                    <a:cubicBezTo>
                      <a:pt x="3153013" y="303371"/>
                      <a:pt x="3145393" y="296704"/>
                      <a:pt x="3135868" y="296704"/>
                    </a:cubicBezTo>
                    <a:cubicBezTo>
                      <a:pt x="3124438" y="296704"/>
                      <a:pt x="3114913" y="306229"/>
                      <a:pt x="3114913" y="317659"/>
                    </a:cubicBezTo>
                    <a:cubicBezTo>
                      <a:pt x="3114913" y="329089"/>
                      <a:pt x="3124438" y="338614"/>
                      <a:pt x="3135868" y="338614"/>
                    </a:cubicBezTo>
                    <a:cubicBezTo>
                      <a:pt x="3145393" y="338614"/>
                      <a:pt x="3153966" y="331946"/>
                      <a:pt x="3155871" y="323374"/>
                    </a:cubicBezTo>
                    <a:lnTo>
                      <a:pt x="3325416" y="323374"/>
                    </a:lnTo>
                    <a:lnTo>
                      <a:pt x="3515916" y="132874"/>
                    </a:lnTo>
                    <a:lnTo>
                      <a:pt x="3713083" y="132874"/>
                    </a:lnTo>
                    <a:lnTo>
                      <a:pt x="3405426" y="440531"/>
                    </a:lnTo>
                    <a:lnTo>
                      <a:pt x="3089196" y="440531"/>
                    </a:lnTo>
                    <a:lnTo>
                      <a:pt x="2955846" y="573881"/>
                    </a:lnTo>
                    <a:lnTo>
                      <a:pt x="2476738" y="573881"/>
                    </a:lnTo>
                    <a:lnTo>
                      <a:pt x="2376726" y="673894"/>
                    </a:lnTo>
                    <a:lnTo>
                      <a:pt x="2102406" y="673894"/>
                    </a:lnTo>
                    <a:lnTo>
                      <a:pt x="2067163" y="709136"/>
                    </a:lnTo>
                    <a:cubicBezTo>
                      <a:pt x="2059543" y="704374"/>
                      <a:pt x="2049066" y="705326"/>
                      <a:pt x="2041446" y="712946"/>
                    </a:cubicBezTo>
                    <a:cubicBezTo>
                      <a:pt x="2032873" y="721519"/>
                      <a:pt x="2032873" y="734854"/>
                      <a:pt x="2041446" y="742474"/>
                    </a:cubicBezTo>
                    <a:cubicBezTo>
                      <a:pt x="2050018" y="751046"/>
                      <a:pt x="2063353" y="751046"/>
                      <a:pt x="2070973" y="742474"/>
                    </a:cubicBezTo>
                    <a:cubicBezTo>
                      <a:pt x="2077641" y="735806"/>
                      <a:pt x="2078593" y="725329"/>
                      <a:pt x="2074783" y="716756"/>
                    </a:cubicBezTo>
                    <a:lnTo>
                      <a:pt x="2106216" y="685324"/>
                    </a:lnTo>
                    <a:lnTo>
                      <a:pt x="2251948" y="685324"/>
                    </a:lnTo>
                    <a:lnTo>
                      <a:pt x="2058591" y="878681"/>
                    </a:lnTo>
                    <a:lnTo>
                      <a:pt x="1920478" y="878681"/>
                    </a:lnTo>
                    <a:lnTo>
                      <a:pt x="1801416" y="759619"/>
                    </a:lnTo>
                    <a:lnTo>
                      <a:pt x="1564243" y="759619"/>
                    </a:lnTo>
                    <a:cubicBezTo>
                      <a:pt x="1561386" y="751046"/>
                      <a:pt x="1553766" y="744379"/>
                      <a:pt x="1544241" y="744379"/>
                    </a:cubicBezTo>
                    <a:cubicBezTo>
                      <a:pt x="1532811" y="744379"/>
                      <a:pt x="1523286" y="753904"/>
                      <a:pt x="1523286" y="765334"/>
                    </a:cubicBezTo>
                    <a:cubicBezTo>
                      <a:pt x="1523286" y="776764"/>
                      <a:pt x="1532811" y="786289"/>
                      <a:pt x="1544241" y="786289"/>
                    </a:cubicBezTo>
                    <a:cubicBezTo>
                      <a:pt x="1553766" y="786289"/>
                      <a:pt x="1562338" y="779621"/>
                      <a:pt x="1564243" y="771049"/>
                    </a:cubicBezTo>
                    <a:lnTo>
                      <a:pt x="1796653" y="771049"/>
                    </a:lnTo>
                    <a:lnTo>
                      <a:pt x="1905238" y="879634"/>
                    </a:lnTo>
                    <a:lnTo>
                      <a:pt x="1533763" y="879634"/>
                    </a:lnTo>
                    <a:lnTo>
                      <a:pt x="1410891" y="755809"/>
                    </a:lnTo>
                    <a:lnTo>
                      <a:pt x="525066" y="755809"/>
                    </a:lnTo>
                    <a:lnTo>
                      <a:pt x="458391" y="689134"/>
                    </a:lnTo>
                    <a:cubicBezTo>
                      <a:pt x="463153" y="681514"/>
                      <a:pt x="462201" y="671036"/>
                      <a:pt x="454581" y="663416"/>
                    </a:cubicBezTo>
                    <a:cubicBezTo>
                      <a:pt x="446008" y="654844"/>
                      <a:pt x="432673" y="654844"/>
                      <a:pt x="425053" y="663416"/>
                    </a:cubicBezTo>
                    <a:cubicBezTo>
                      <a:pt x="416481" y="671989"/>
                      <a:pt x="416481" y="685324"/>
                      <a:pt x="425053" y="692944"/>
                    </a:cubicBezTo>
                    <a:cubicBezTo>
                      <a:pt x="431721" y="699611"/>
                      <a:pt x="442198" y="700564"/>
                      <a:pt x="450771" y="696754"/>
                    </a:cubicBezTo>
                    <a:lnTo>
                      <a:pt x="521256" y="767239"/>
                    </a:lnTo>
                    <a:lnTo>
                      <a:pt x="1195626" y="767239"/>
                    </a:lnTo>
                    <a:lnTo>
                      <a:pt x="1009888" y="952976"/>
                    </a:lnTo>
                    <a:lnTo>
                      <a:pt x="179308" y="952976"/>
                    </a:lnTo>
                    <a:lnTo>
                      <a:pt x="39291" y="1092041"/>
                    </a:lnTo>
                    <a:cubicBezTo>
                      <a:pt x="31671" y="1087279"/>
                      <a:pt x="21193" y="1088231"/>
                      <a:pt x="13573" y="1095851"/>
                    </a:cubicBezTo>
                    <a:cubicBezTo>
                      <a:pt x="5001" y="1104424"/>
                      <a:pt x="5001" y="1117759"/>
                      <a:pt x="13573" y="1125379"/>
                    </a:cubicBezTo>
                    <a:cubicBezTo>
                      <a:pt x="22146" y="1133951"/>
                      <a:pt x="35481" y="1133951"/>
                      <a:pt x="43101" y="1125379"/>
                    </a:cubicBezTo>
                    <a:cubicBezTo>
                      <a:pt x="49768" y="1118711"/>
                      <a:pt x="50721" y="1108234"/>
                      <a:pt x="46911" y="1099661"/>
                    </a:cubicBezTo>
                    <a:lnTo>
                      <a:pt x="183118" y="963454"/>
                    </a:lnTo>
                    <a:lnTo>
                      <a:pt x="1013698" y="963454"/>
                    </a:lnTo>
                    <a:lnTo>
                      <a:pt x="1209913" y="767239"/>
                    </a:lnTo>
                    <a:lnTo>
                      <a:pt x="1405176" y="767239"/>
                    </a:lnTo>
                    <a:lnTo>
                      <a:pt x="1528048" y="890111"/>
                    </a:lnTo>
                    <a:lnTo>
                      <a:pt x="2062401" y="890111"/>
                    </a:lnTo>
                    <a:lnTo>
                      <a:pt x="2267188" y="685324"/>
                    </a:lnTo>
                    <a:lnTo>
                      <a:pt x="2379583" y="685324"/>
                    </a:lnTo>
                    <a:lnTo>
                      <a:pt x="2479596" y="585311"/>
                    </a:lnTo>
                    <a:lnTo>
                      <a:pt x="2944416" y="585311"/>
                    </a:lnTo>
                    <a:lnTo>
                      <a:pt x="2752011" y="777716"/>
                    </a:lnTo>
                    <a:lnTo>
                      <a:pt x="2330053" y="777716"/>
                    </a:lnTo>
                    <a:cubicBezTo>
                      <a:pt x="2327196" y="769144"/>
                      <a:pt x="2319576" y="762476"/>
                      <a:pt x="2310051" y="762476"/>
                    </a:cubicBezTo>
                    <a:cubicBezTo>
                      <a:pt x="2298621" y="762476"/>
                      <a:pt x="2289096" y="772001"/>
                      <a:pt x="2289096" y="783431"/>
                    </a:cubicBezTo>
                    <a:cubicBezTo>
                      <a:pt x="2289096" y="794861"/>
                      <a:pt x="2298621" y="804386"/>
                      <a:pt x="2310051" y="804386"/>
                    </a:cubicBezTo>
                    <a:cubicBezTo>
                      <a:pt x="2319576" y="804386"/>
                      <a:pt x="2328148" y="797719"/>
                      <a:pt x="2330053" y="789146"/>
                    </a:cubicBezTo>
                    <a:lnTo>
                      <a:pt x="2756773" y="789146"/>
                    </a:lnTo>
                    <a:lnTo>
                      <a:pt x="3093958" y="451961"/>
                    </a:lnTo>
                    <a:lnTo>
                      <a:pt x="3410188" y="451961"/>
                    </a:lnTo>
                    <a:lnTo>
                      <a:pt x="3843576" y="18574"/>
                    </a:lnTo>
                    <a:lnTo>
                      <a:pt x="4056936" y="18574"/>
                    </a:lnTo>
                    <a:lnTo>
                      <a:pt x="4154091" y="116681"/>
                    </a:lnTo>
                    <a:cubicBezTo>
                      <a:pt x="4149328" y="124301"/>
                      <a:pt x="4150281" y="134779"/>
                      <a:pt x="4157901" y="142399"/>
                    </a:cubicBezTo>
                    <a:cubicBezTo>
                      <a:pt x="4166473" y="150971"/>
                      <a:pt x="4179808" y="150971"/>
                      <a:pt x="4187428" y="142399"/>
                    </a:cubicBezTo>
                    <a:cubicBezTo>
                      <a:pt x="4196001" y="133826"/>
                      <a:pt x="4196001" y="120491"/>
                      <a:pt x="4187428" y="1119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166">
              <a:extLst>
                <a:ext uri="{FF2B5EF4-FFF2-40B4-BE49-F238E27FC236}">
                  <a16:creationId xmlns:a16="http://schemas.microsoft.com/office/drawing/2014/main" id="{F395EF3D-BCFF-4BDA-A136-F3ED3193C979}"/>
                </a:ext>
              </a:extLst>
            </p:cNvPr>
            <p:cNvGrpSpPr/>
            <p:nvPr/>
          </p:nvGrpSpPr>
          <p:grpSpPr>
            <a:xfrm>
              <a:off x="4048915" y="5006587"/>
              <a:ext cx="2675404" cy="572224"/>
              <a:chOff x="4298394" y="3045618"/>
              <a:chExt cx="3591640" cy="768191"/>
            </a:xfrm>
            <a:grpFill/>
          </p:grpSpPr>
          <p:sp>
            <p:nvSpPr>
              <p:cNvPr id="147" name="Freeform: Shape 151">
                <a:extLst>
                  <a:ext uri="{FF2B5EF4-FFF2-40B4-BE49-F238E27FC236}">
                    <a16:creationId xmlns:a16="http://schemas.microsoft.com/office/drawing/2014/main" id="{090CE62D-4354-4DA9-8B3D-ADB230BBCE65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52">
                <a:extLst>
                  <a:ext uri="{FF2B5EF4-FFF2-40B4-BE49-F238E27FC236}">
                    <a16:creationId xmlns:a16="http://schemas.microsoft.com/office/drawing/2014/main" id="{DE406C90-0CD1-4539-B84B-AAEF11219B1F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53">
                <a:extLst>
                  <a:ext uri="{FF2B5EF4-FFF2-40B4-BE49-F238E27FC236}">
                    <a16:creationId xmlns:a16="http://schemas.microsoft.com/office/drawing/2014/main" id="{38A614C4-57FF-4D59-B082-3DE73F78FBCF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54">
                <a:extLst>
                  <a:ext uri="{FF2B5EF4-FFF2-40B4-BE49-F238E27FC236}">
                    <a16:creationId xmlns:a16="http://schemas.microsoft.com/office/drawing/2014/main" id="{B97D19A5-209D-458C-B2CE-A9B96792D2D1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5">
                <a:extLst>
                  <a:ext uri="{FF2B5EF4-FFF2-40B4-BE49-F238E27FC236}">
                    <a16:creationId xmlns:a16="http://schemas.microsoft.com/office/drawing/2014/main" id="{9C778A36-9280-4E18-87A5-C28A322B9F1E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6">
                <a:extLst>
                  <a:ext uri="{FF2B5EF4-FFF2-40B4-BE49-F238E27FC236}">
                    <a16:creationId xmlns:a16="http://schemas.microsoft.com/office/drawing/2014/main" id="{1C30A4CA-403E-4D76-99C6-A2460E109FEE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7">
                <a:extLst>
                  <a:ext uri="{FF2B5EF4-FFF2-40B4-BE49-F238E27FC236}">
                    <a16:creationId xmlns:a16="http://schemas.microsoft.com/office/drawing/2014/main" id="{3D6A0DE6-8215-44CE-858E-554564A3DBAD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8">
                <a:extLst>
                  <a:ext uri="{FF2B5EF4-FFF2-40B4-BE49-F238E27FC236}">
                    <a16:creationId xmlns:a16="http://schemas.microsoft.com/office/drawing/2014/main" id="{443681FF-EAB2-40D4-ABBB-348FA45228B7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9">
                <a:extLst>
                  <a:ext uri="{FF2B5EF4-FFF2-40B4-BE49-F238E27FC236}">
                    <a16:creationId xmlns:a16="http://schemas.microsoft.com/office/drawing/2014/main" id="{559C4C46-1F53-4756-B0C3-28A9C2C5231B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60">
                <a:extLst>
                  <a:ext uri="{FF2B5EF4-FFF2-40B4-BE49-F238E27FC236}">
                    <a16:creationId xmlns:a16="http://schemas.microsoft.com/office/drawing/2014/main" id="{E01D6716-8E57-4D4B-BF98-02539AEDEE2B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61">
                <a:extLst>
                  <a:ext uri="{FF2B5EF4-FFF2-40B4-BE49-F238E27FC236}">
                    <a16:creationId xmlns:a16="http://schemas.microsoft.com/office/drawing/2014/main" id="{09F97FBC-5636-4ADD-A2AE-A4EBBA06EA88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62">
                <a:extLst>
                  <a:ext uri="{FF2B5EF4-FFF2-40B4-BE49-F238E27FC236}">
                    <a16:creationId xmlns:a16="http://schemas.microsoft.com/office/drawing/2014/main" id="{44076DDC-7E6F-48CF-8606-FB9B9304D1E9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63">
                <a:extLst>
                  <a:ext uri="{FF2B5EF4-FFF2-40B4-BE49-F238E27FC236}">
                    <a16:creationId xmlns:a16="http://schemas.microsoft.com/office/drawing/2014/main" id="{FA21E20B-BA80-44E2-BAD4-D7074C7EE4B0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64">
                <a:extLst>
                  <a:ext uri="{FF2B5EF4-FFF2-40B4-BE49-F238E27FC236}">
                    <a16:creationId xmlns:a16="http://schemas.microsoft.com/office/drawing/2014/main" id="{B4C7D4B5-B4AA-4AA9-BD57-7D8D8F221349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5">
                <a:extLst>
                  <a:ext uri="{FF2B5EF4-FFF2-40B4-BE49-F238E27FC236}">
                    <a16:creationId xmlns:a16="http://schemas.microsoft.com/office/drawing/2014/main" id="{B00AF39C-D107-404C-A81D-C80709F4A833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6">
                <a:extLst>
                  <a:ext uri="{FF2B5EF4-FFF2-40B4-BE49-F238E27FC236}">
                    <a16:creationId xmlns:a16="http://schemas.microsoft.com/office/drawing/2014/main" id="{2C86537A-A636-4F9B-A44B-F82BF4DBFD1C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7">
                <a:extLst>
                  <a:ext uri="{FF2B5EF4-FFF2-40B4-BE49-F238E27FC236}">
                    <a16:creationId xmlns:a16="http://schemas.microsoft.com/office/drawing/2014/main" id="{4268C19B-7D5C-4751-9E7F-1EF92882C0EF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8">
                <a:extLst>
                  <a:ext uri="{FF2B5EF4-FFF2-40B4-BE49-F238E27FC236}">
                    <a16:creationId xmlns:a16="http://schemas.microsoft.com/office/drawing/2014/main" id="{1CDF8655-1534-4557-AB56-575CDACF01BF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9">
                <a:extLst>
                  <a:ext uri="{FF2B5EF4-FFF2-40B4-BE49-F238E27FC236}">
                    <a16:creationId xmlns:a16="http://schemas.microsoft.com/office/drawing/2014/main" id="{73B7697A-913B-4B31-8445-898BFEBE1C7E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70">
                <a:extLst>
                  <a:ext uri="{FF2B5EF4-FFF2-40B4-BE49-F238E27FC236}">
                    <a16:creationId xmlns:a16="http://schemas.microsoft.com/office/drawing/2014/main" id="{71031A19-1A7C-4901-966B-5346553B35C1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3">
              <a:extLst>
                <a:ext uri="{FF2B5EF4-FFF2-40B4-BE49-F238E27FC236}">
                  <a16:creationId xmlns:a16="http://schemas.microsoft.com/office/drawing/2014/main" id="{A11F8951-D580-4389-8CEC-94BFFE8B462E}"/>
                </a:ext>
              </a:extLst>
            </p:cNvPr>
            <p:cNvGrpSpPr/>
            <p:nvPr/>
          </p:nvGrpSpPr>
          <p:grpSpPr>
            <a:xfrm>
              <a:off x="4373594" y="2154082"/>
              <a:ext cx="2920310" cy="3443167"/>
              <a:chOff x="5269706" y="2450306"/>
              <a:chExt cx="1654493" cy="1950720"/>
            </a:xfrm>
            <a:grpFill/>
          </p:grpSpPr>
          <p:sp>
            <p:nvSpPr>
              <p:cNvPr id="20" name="Freeform: Shape 24">
                <a:extLst>
                  <a:ext uri="{FF2B5EF4-FFF2-40B4-BE49-F238E27FC236}">
                    <a16:creationId xmlns:a16="http://schemas.microsoft.com/office/drawing/2014/main" id="{6652FEE1-5D21-4162-850A-023CFB4ABDFA}"/>
                  </a:ext>
                </a:extLst>
              </p:cNvPr>
              <p:cNvSpPr/>
              <p:nvPr/>
            </p:nvSpPr>
            <p:spPr>
              <a:xfrm>
                <a:off x="6101239" y="2703671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8574" y="22384"/>
                      <a:pt x="22384" y="18574"/>
                      <a:pt x="22384" y="14764"/>
                    </a:cubicBezTo>
                    <a:cubicBezTo>
                      <a:pt x="22384" y="10954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9526"/>
                      <a:pt x="10954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5">
                <a:extLst>
                  <a:ext uri="{FF2B5EF4-FFF2-40B4-BE49-F238E27FC236}">
                    <a16:creationId xmlns:a16="http://schemas.microsoft.com/office/drawing/2014/main" id="{721A7032-4210-4948-8AA7-82671C232F79}"/>
                  </a:ext>
                </a:extLst>
              </p:cNvPr>
              <p:cNvSpPr/>
              <p:nvPr/>
            </p:nvSpPr>
            <p:spPr>
              <a:xfrm>
                <a:off x="5951696" y="2877026"/>
                <a:ext cx="38100" cy="38100"/>
              </a:xfrm>
              <a:custGeom>
                <a:avLst/>
                <a:gdLst>
                  <a:gd name="connsiteX0" fmla="*/ 19526 w 38100"/>
                  <a:gd name="connsiteY0" fmla="*/ 31909 h 38100"/>
                  <a:gd name="connsiteX1" fmla="*/ 31909 w 38100"/>
                  <a:gd name="connsiteY1" fmla="*/ 19526 h 38100"/>
                  <a:gd name="connsiteX2" fmla="*/ 19526 w 38100"/>
                  <a:gd name="connsiteY2" fmla="*/ 7144 h 38100"/>
                  <a:gd name="connsiteX3" fmla="*/ 7144 w 38100"/>
                  <a:gd name="connsiteY3" fmla="*/ 19526 h 38100"/>
                  <a:gd name="connsiteX4" fmla="*/ 19526 w 38100"/>
                  <a:gd name="connsiteY4" fmla="*/ 3190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9526" y="31909"/>
                    </a:moveTo>
                    <a:cubicBezTo>
                      <a:pt x="26194" y="31909"/>
                      <a:pt x="31909" y="26194"/>
                      <a:pt x="31909" y="19526"/>
                    </a:cubicBez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1906" y="31909"/>
                      <a:pt x="19526" y="319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6">
                <a:extLst>
                  <a:ext uri="{FF2B5EF4-FFF2-40B4-BE49-F238E27FC236}">
                    <a16:creationId xmlns:a16="http://schemas.microsoft.com/office/drawing/2014/main" id="{8FADED69-6170-4C5E-80CE-3C1F5E0125EA}"/>
                  </a:ext>
                </a:extLst>
              </p:cNvPr>
              <p:cNvSpPr/>
              <p:nvPr/>
            </p:nvSpPr>
            <p:spPr>
              <a:xfrm>
                <a:off x="5698331" y="3973354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18574 h 19050"/>
                  <a:gd name="connsiteX2" fmla="*/ 7144 w 19050"/>
                  <a:gd name="connsiteY2" fmla="*/ 12859 h 19050"/>
                  <a:gd name="connsiteX3" fmla="*/ 12859 w 19050"/>
                  <a:gd name="connsiteY3" fmla="*/ 714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6015"/>
                      <a:pt x="16015" y="18574"/>
                      <a:pt x="12859" y="18574"/>
                    </a:cubicBezTo>
                    <a:cubicBezTo>
                      <a:pt x="9702" y="18574"/>
                      <a:pt x="7144" y="16015"/>
                      <a:pt x="7144" y="12859"/>
                    </a:cubicBezTo>
                    <a:cubicBezTo>
                      <a:pt x="7144" y="9702"/>
                      <a:pt x="9702" y="7144"/>
                      <a:pt x="12859" y="7144"/>
                    </a:cubicBezTo>
                    <a:cubicBezTo>
                      <a:pt x="16015" y="7144"/>
                      <a:pt x="18574" y="9702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7">
                <a:extLst>
                  <a:ext uri="{FF2B5EF4-FFF2-40B4-BE49-F238E27FC236}">
                    <a16:creationId xmlns:a16="http://schemas.microsoft.com/office/drawing/2014/main" id="{804C4903-4291-4B86-AEBD-DBB246FAE01D}"/>
                  </a:ext>
                </a:extLst>
              </p:cNvPr>
              <p:cNvSpPr/>
              <p:nvPr/>
            </p:nvSpPr>
            <p:spPr>
              <a:xfrm>
                <a:off x="5746909" y="4064794"/>
                <a:ext cx="123825" cy="114300"/>
              </a:xfrm>
              <a:custGeom>
                <a:avLst/>
                <a:gdLst>
                  <a:gd name="connsiteX0" fmla="*/ 21431 w 123825"/>
                  <a:gd name="connsiteY0" fmla="*/ 61436 h 114300"/>
                  <a:gd name="connsiteX1" fmla="*/ 20479 w 123825"/>
                  <a:gd name="connsiteY1" fmla="*/ 68104 h 114300"/>
                  <a:gd name="connsiteX2" fmla="*/ 59531 w 123825"/>
                  <a:gd name="connsiteY2" fmla="*/ 107156 h 114300"/>
                  <a:gd name="connsiteX3" fmla="*/ 98584 w 123825"/>
                  <a:gd name="connsiteY3" fmla="*/ 68104 h 114300"/>
                  <a:gd name="connsiteX4" fmla="*/ 91916 w 123825"/>
                  <a:gd name="connsiteY4" fmla="*/ 46196 h 114300"/>
                  <a:gd name="connsiteX5" fmla="*/ 92869 w 123825"/>
                  <a:gd name="connsiteY5" fmla="*/ 46196 h 114300"/>
                  <a:gd name="connsiteX6" fmla="*/ 109061 w 123825"/>
                  <a:gd name="connsiteY6" fmla="*/ 30004 h 114300"/>
                  <a:gd name="connsiteX7" fmla="*/ 109061 w 123825"/>
                  <a:gd name="connsiteY7" fmla="*/ 27146 h 114300"/>
                  <a:gd name="connsiteX8" fmla="*/ 116681 w 123825"/>
                  <a:gd name="connsiteY8" fmla="*/ 17621 h 114300"/>
                  <a:gd name="connsiteX9" fmla="*/ 106204 w 123825"/>
                  <a:gd name="connsiteY9" fmla="*/ 7144 h 114300"/>
                  <a:gd name="connsiteX10" fmla="*/ 96679 w 123825"/>
                  <a:gd name="connsiteY10" fmla="*/ 13811 h 114300"/>
                  <a:gd name="connsiteX11" fmla="*/ 92869 w 123825"/>
                  <a:gd name="connsiteY11" fmla="*/ 12859 h 114300"/>
                  <a:gd name="connsiteX12" fmla="*/ 76676 w 123825"/>
                  <a:gd name="connsiteY12" fmla="*/ 29051 h 114300"/>
                  <a:gd name="connsiteX13" fmla="*/ 76676 w 123825"/>
                  <a:gd name="connsiteY13" fmla="*/ 31909 h 114300"/>
                  <a:gd name="connsiteX14" fmla="*/ 59531 w 123825"/>
                  <a:gd name="connsiteY14" fmla="*/ 28099 h 114300"/>
                  <a:gd name="connsiteX15" fmla="*/ 31909 w 123825"/>
                  <a:gd name="connsiteY15" fmla="*/ 39529 h 114300"/>
                  <a:gd name="connsiteX16" fmla="*/ 20479 w 123825"/>
                  <a:gd name="connsiteY16" fmla="*/ 33814 h 114300"/>
                  <a:gd name="connsiteX17" fmla="*/ 7144 w 123825"/>
                  <a:gd name="connsiteY17" fmla="*/ 47149 h 114300"/>
                  <a:gd name="connsiteX18" fmla="*/ 21431 w 123825"/>
                  <a:gd name="connsiteY18" fmla="*/ 61436 h 114300"/>
                  <a:gd name="connsiteX19" fmla="*/ 21431 w 123825"/>
                  <a:gd name="connsiteY19" fmla="*/ 61436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3825" h="114300">
                    <a:moveTo>
                      <a:pt x="21431" y="61436"/>
                    </a:moveTo>
                    <a:cubicBezTo>
                      <a:pt x="21431" y="63341"/>
                      <a:pt x="20479" y="66199"/>
                      <a:pt x="20479" y="68104"/>
                    </a:cubicBezTo>
                    <a:cubicBezTo>
                      <a:pt x="20479" y="90011"/>
                      <a:pt x="37624" y="107156"/>
                      <a:pt x="59531" y="107156"/>
                    </a:cubicBezTo>
                    <a:cubicBezTo>
                      <a:pt x="81439" y="107156"/>
                      <a:pt x="98584" y="90011"/>
                      <a:pt x="98584" y="68104"/>
                    </a:cubicBezTo>
                    <a:cubicBezTo>
                      <a:pt x="98584" y="60484"/>
                      <a:pt x="95726" y="52864"/>
                      <a:pt x="91916" y="46196"/>
                    </a:cubicBezTo>
                    <a:cubicBezTo>
                      <a:pt x="91916" y="46196"/>
                      <a:pt x="91916" y="46196"/>
                      <a:pt x="92869" y="46196"/>
                    </a:cubicBezTo>
                    <a:cubicBezTo>
                      <a:pt x="101441" y="46196"/>
                      <a:pt x="109061" y="38576"/>
                      <a:pt x="109061" y="30004"/>
                    </a:cubicBezTo>
                    <a:cubicBezTo>
                      <a:pt x="109061" y="29051"/>
                      <a:pt x="109061" y="28099"/>
                      <a:pt x="109061" y="27146"/>
                    </a:cubicBezTo>
                    <a:cubicBezTo>
                      <a:pt x="112871" y="26194"/>
                      <a:pt x="116681" y="22384"/>
                      <a:pt x="116681" y="17621"/>
                    </a:cubicBezTo>
                    <a:cubicBezTo>
                      <a:pt x="116681" y="11906"/>
                      <a:pt x="111919" y="7144"/>
                      <a:pt x="106204" y="7144"/>
                    </a:cubicBezTo>
                    <a:cubicBezTo>
                      <a:pt x="102394" y="7144"/>
                      <a:pt x="98584" y="10001"/>
                      <a:pt x="96679" y="13811"/>
                    </a:cubicBezTo>
                    <a:cubicBezTo>
                      <a:pt x="95726" y="13811"/>
                      <a:pt x="93821" y="12859"/>
                      <a:pt x="92869" y="12859"/>
                    </a:cubicBezTo>
                    <a:cubicBezTo>
                      <a:pt x="84296" y="12859"/>
                      <a:pt x="76676" y="20479"/>
                      <a:pt x="76676" y="29051"/>
                    </a:cubicBezTo>
                    <a:cubicBezTo>
                      <a:pt x="76676" y="30004"/>
                      <a:pt x="76676" y="30956"/>
                      <a:pt x="76676" y="31909"/>
                    </a:cubicBezTo>
                    <a:cubicBezTo>
                      <a:pt x="71914" y="29051"/>
                      <a:pt x="66199" y="28099"/>
                      <a:pt x="59531" y="28099"/>
                    </a:cubicBezTo>
                    <a:cubicBezTo>
                      <a:pt x="49054" y="28099"/>
                      <a:pt x="39529" y="32861"/>
                      <a:pt x="31909" y="39529"/>
                    </a:cubicBezTo>
                    <a:cubicBezTo>
                      <a:pt x="29051" y="35719"/>
                      <a:pt x="25241" y="33814"/>
                      <a:pt x="20479" y="33814"/>
                    </a:cubicBezTo>
                    <a:cubicBezTo>
                      <a:pt x="12859" y="33814"/>
                      <a:pt x="7144" y="39529"/>
                      <a:pt x="7144" y="47149"/>
                    </a:cubicBezTo>
                    <a:cubicBezTo>
                      <a:pt x="7144" y="54769"/>
                      <a:pt x="14764" y="61436"/>
                      <a:pt x="21431" y="61436"/>
                    </a:cubicBezTo>
                    <a:cubicBezTo>
                      <a:pt x="21431" y="61436"/>
                      <a:pt x="21431" y="61436"/>
                      <a:pt x="21431" y="614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8">
                <a:extLst>
                  <a:ext uri="{FF2B5EF4-FFF2-40B4-BE49-F238E27FC236}">
                    <a16:creationId xmlns:a16="http://schemas.microsoft.com/office/drawing/2014/main" id="{9E6B3CF6-2811-4E64-AB8C-1BCEBC432F0D}"/>
                  </a:ext>
                </a:extLst>
              </p:cNvPr>
              <p:cNvSpPr/>
              <p:nvPr/>
            </p:nvSpPr>
            <p:spPr>
              <a:xfrm>
                <a:off x="5687854" y="379904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24289 h 28575"/>
                  <a:gd name="connsiteX2" fmla="*/ 7144 w 28575"/>
                  <a:gd name="connsiteY2" fmla="*/ 15716 h 28575"/>
                  <a:gd name="connsiteX3" fmla="*/ 15716 w 28575"/>
                  <a:gd name="connsiteY3" fmla="*/ 7144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20451"/>
                      <a:pt x="20451" y="24289"/>
                      <a:pt x="15716" y="24289"/>
                    </a:cubicBezTo>
                    <a:cubicBezTo>
                      <a:pt x="10982" y="24289"/>
                      <a:pt x="7144" y="20451"/>
                      <a:pt x="7144" y="15716"/>
                    </a:cubicBezTo>
                    <a:cubicBezTo>
                      <a:pt x="7144" y="10982"/>
                      <a:pt x="10982" y="7144"/>
                      <a:pt x="15716" y="7144"/>
                    </a:cubicBezTo>
                    <a:cubicBezTo>
                      <a:pt x="20451" y="7144"/>
                      <a:pt x="24289" y="10982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9">
                <a:extLst>
                  <a:ext uri="{FF2B5EF4-FFF2-40B4-BE49-F238E27FC236}">
                    <a16:creationId xmlns:a16="http://schemas.microsoft.com/office/drawing/2014/main" id="{B4A18E7B-6A5E-439A-950C-D24B1A57FFC6}"/>
                  </a:ext>
                </a:extLst>
              </p:cNvPr>
              <p:cNvSpPr/>
              <p:nvPr/>
            </p:nvSpPr>
            <p:spPr>
              <a:xfrm>
                <a:off x="5623084" y="3319939"/>
                <a:ext cx="38100" cy="38100"/>
              </a:xfrm>
              <a:custGeom>
                <a:avLst/>
                <a:gdLst>
                  <a:gd name="connsiteX0" fmla="*/ 23336 w 38100"/>
                  <a:gd name="connsiteY0" fmla="*/ 39529 h 38100"/>
                  <a:gd name="connsiteX1" fmla="*/ 39529 w 38100"/>
                  <a:gd name="connsiteY1" fmla="*/ 23336 h 38100"/>
                  <a:gd name="connsiteX2" fmla="*/ 23336 w 38100"/>
                  <a:gd name="connsiteY2" fmla="*/ 7144 h 38100"/>
                  <a:gd name="connsiteX3" fmla="*/ 7144 w 38100"/>
                  <a:gd name="connsiteY3" fmla="*/ 23336 h 38100"/>
                  <a:gd name="connsiteX4" fmla="*/ 23336 w 38100"/>
                  <a:gd name="connsiteY4" fmla="*/ 3952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39529"/>
                    </a:moveTo>
                    <a:cubicBezTo>
                      <a:pt x="31909" y="39529"/>
                      <a:pt x="39529" y="31909"/>
                      <a:pt x="39529" y="23336"/>
                    </a:cubicBezTo>
                    <a:cubicBezTo>
                      <a:pt x="39529" y="14764"/>
                      <a:pt x="31909" y="7144"/>
                      <a:pt x="23336" y="7144"/>
                    </a:cubicBezTo>
                    <a:cubicBezTo>
                      <a:pt x="14764" y="7144"/>
                      <a:pt x="7144" y="14764"/>
                      <a:pt x="7144" y="23336"/>
                    </a:cubicBezTo>
                    <a:cubicBezTo>
                      <a:pt x="8096" y="31909"/>
                      <a:pt x="14764" y="39529"/>
                      <a:pt x="23336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30">
                <a:extLst>
                  <a:ext uri="{FF2B5EF4-FFF2-40B4-BE49-F238E27FC236}">
                    <a16:creationId xmlns:a16="http://schemas.microsoft.com/office/drawing/2014/main" id="{B8EE48EF-3528-49E6-BE95-FD71748CB1DB}"/>
                  </a:ext>
                </a:extLst>
              </p:cNvPr>
              <p:cNvSpPr/>
              <p:nvPr/>
            </p:nvSpPr>
            <p:spPr>
              <a:xfrm>
                <a:off x="5570696" y="3153251"/>
                <a:ext cx="38100" cy="38100"/>
              </a:xfrm>
              <a:custGeom>
                <a:avLst/>
                <a:gdLst>
                  <a:gd name="connsiteX0" fmla="*/ 22384 w 38100"/>
                  <a:gd name="connsiteY0" fmla="*/ 37624 h 38100"/>
                  <a:gd name="connsiteX1" fmla="*/ 37624 w 38100"/>
                  <a:gd name="connsiteY1" fmla="*/ 22384 h 38100"/>
                  <a:gd name="connsiteX2" fmla="*/ 22384 w 38100"/>
                  <a:gd name="connsiteY2" fmla="*/ 7144 h 38100"/>
                  <a:gd name="connsiteX3" fmla="*/ 7144 w 38100"/>
                  <a:gd name="connsiteY3" fmla="*/ 22384 h 38100"/>
                  <a:gd name="connsiteX4" fmla="*/ 22384 w 38100"/>
                  <a:gd name="connsiteY4" fmla="*/ 3762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2384" y="37624"/>
                    </a:moveTo>
                    <a:cubicBezTo>
                      <a:pt x="30956" y="37624"/>
                      <a:pt x="37624" y="30956"/>
                      <a:pt x="37624" y="22384"/>
                    </a:cubicBezTo>
                    <a:cubicBezTo>
                      <a:pt x="37624" y="13811"/>
                      <a:pt x="30956" y="7144"/>
                      <a:pt x="22384" y="7144"/>
                    </a:cubicBezTo>
                    <a:cubicBezTo>
                      <a:pt x="13811" y="7144"/>
                      <a:pt x="7144" y="13811"/>
                      <a:pt x="7144" y="22384"/>
                    </a:cubicBezTo>
                    <a:cubicBezTo>
                      <a:pt x="7144" y="30956"/>
                      <a:pt x="13811" y="37624"/>
                      <a:pt x="22384" y="376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31">
                <a:extLst>
                  <a:ext uri="{FF2B5EF4-FFF2-40B4-BE49-F238E27FC236}">
                    <a16:creationId xmlns:a16="http://schemas.microsoft.com/office/drawing/2014/main" id="{33F8C2AB-1474-4D19-8F9D-C95FB8620184}"/>
                  </a:ext>
                </a:extLst>
              </p:cNvPr>
              <p:cNvSpPr/>
              <p:nvPr/>
            </p:nvSpPr>
            <p:spPr>
              <a:xfrm>
                <a:off x="5729764" y="3684746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22384 h 28575"/>
                  <a:gd name="connsiteX2" fmla="*/ 7144 w 28575"/>
                  <a:gd name="connsiteY2" fmla="*/ 14764 h 28575"/>
                  <a:gd name="connsiteX3" fmla="*/ 14764 w 28575"/>
                  <a:gd name="connsiteY3" fmla="*/ 714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8972"/>
                      <a:pt x="18972" y="22384"/>
                      <a:pt x="14764" y="22384"/>
                    </a:cubicBezTo>
                    <a:cubicBezTo>
                      <a:pt x="10555" y="22384"/>
                      <a:pt x="7144" y="18972"/>
                      <a:pt x="7144" y="14764"/>
                    </a:cubicBezTo>
                    <a:cubicBezTo>
                      <a:pt x="7144" y="10555"/>
                      <a:pt x="10555" y="7144"/>
                      <a:pt x="14764" y="7144"/>
                    </a:cubicBezTo>
                    <a:cubicBezTo>
                      <a:pt x="18972" y="7144"/>
                      <a:pt x="22384" y="10555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32">
                <a:extLst>
                  <a:ext uri="{FF2B5EF4-FFF2-40B4-BE49-F238E27FC236}">
                    <a16:creationId xmlns:a16="http://schemas.microsoft.com/office/drawing/2014/main" id="{BF8ACD57-7FE0-49D4-95B9-532A99819F8C}"/>
                  </a:ext>
                </a:extLst>
              </p:cNvPr>
              <p:cNvSpPr/>
              <p:nvPr/>
            </p:nvSpPr>
            <p:spPr>
              <a:xfrm>
                <a:off x="6108859" y="3107531"/>
                <a:ext cx="19050" cy="19050"/>
              </a:xfrm>
              <a:custGeom>
                <a:avLst/>
                <a:gdLst>
                  <a:gd name="connsiteX0" fmla="*/ 7144 w 19050"/>
                  <a:gd name="connsiteY0" fmla="*/ 11906 h 19050"/>
                  <a:gd name="connsiteX1" fmla="*/ 11906 w 19050"/>
                  <a:gd name="connsiteY1" fmla="*/ 16669 h 19050"/>
                  <a:gd name="connsiteX2" fmla="*/ 16669 w 19050"/>
                  <a:gd name="connsiteY2" fmla="*/ 11906 h 19050"/>
                  <a:gd name="connsiteX3" fmla="*/ 10954 w 19050"/>
                  <a:gd name="connsiteY3" fmla="*/ 7144 h 19050"/>
                  <a:gd name="connsiteX4" fmla="*/ 7144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1906"/>
                    </a:move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6669"/>
                      <a:pt x="16669" y="14764"/>
                      <a:pt x="16669" y="11906"/>
                    </a:cubicBezTo>
                    <a:cubicBezTo>
                      <a:pt x="16669" y="9049"/>
                      <a:pt x="13811" y="7144"/>
                      <a:pt x="10954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33">
                <a:extLst>
                  <a:ext uri="{FF2B5EF4-FFF2-40B4-BE49-F238E27FC236}">
                    <a16:creationId xmlns:a16="http://schemas.microsoft.com/office/drawing/2014/main" id="{4584B00E-9B2D-4C79-8631-88F8B901AF16}"/>
                  </a:ext>
                </a:extLst>
              </p:cNvPr>
              <p:cNvSpPr/>
              <p:nvPr/>
            </p:nvSpPr>
            <p:spPr>
              <a:xfrm>
                <a:off x="5836444" y="4114324"/>
                <a:ext cx="57150" cy="47625"/>
              </a:xfrm>
              <a:custGeom>
                <a:avLst/>
                <a:gdLst>
                  <a:gd name="connsiteX0" fmla="*/ 47149 w 57150"/>
                  <a:gd name="connsiteY0" fmla="*/ 43339 h 47625"/>
                  <a:gd name="connsiteX1" fmla="*/ 57626 w 57150"/>
                  <a:gd name="connsiteY1" fmla="*/ 32861 h 47625"/>
                  <a:gd name="connsiteX2" fmla="*/ 48101 w 57150"/>
                  <a:gd name="connsiteY2" fmla="*/ 22384 h 47625"/>
                  <a:gd name="connsiteX3" fmla="*/ 30004 w 57150"/>
                  <a:gd name="connsiteY3" fmla="*/ 7144 h 47625"/>
                  <a:gd name="connsiteX4" fmla="*/ 11906 w 57150"/>
                  <a:gd name="connsiteY4" fmla="*/ 25241 h 47625"/>
                  <a:gd name="connsiteX5" fmla="*/ 11906 w 57150"/>
                  <a:gd name="connsiteY5" fmla="*/ 28099 h 47625"/>
                  <a:gd name="connsiteX6" fmla="*/ 7144 w 57150"/>
                  <a:gd name="connsiteY6" fmla="*/ 33814 h 47625"/>
                  <a:gd name="connsiteX7" fmla="*/ 12859 w 57150"/>
                  <a:gd name="connsiteY7" fmla="*/ 39529 h 47625"/>
                  <a:gd name="connsiteX8" fmla="*/ 16669 w 57150"/>
                  <a:gd name="connsiteY8" fmla="*/ 37624 h 47625"/>
                  <a:gd name="connsiteX9" fmla="*/ 29051 w 57150"/>
                  <a:gd name="connsiteY9" fmla="*/ 42386 h 47625"/>
                  <a:gd name="connsiteX10" fmla="*/ 39529 w 57150"/>
                  <a:gd name="connsiteY10" fmla="*/ 38576 h 47625"/>
                  <a:gd name="connsiteX11" fmla="*/ 47149 w 57150"/>
                  <a:gd name="connsiteY11" fmla="*/ 4333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150" h="47625">
                    <a:moveTo>
                      <a:pt x="47149" y="43339"/>
                    </a:moveTo>
                    <a:cubicBezTo>
                      <a:pt x="52864" y="43339"/>
                      <a:pt x="57626" y="38576"/>
                      <a:pt x="57626" y="32861"/>
                    </a:cubicBezTo>
                    <a:cubicBezTo>
                      <a:pt x="57626" y="27146"/>
                      <a:pt x="52864" y="22384"/>
                      <a:pt x="48101" y="22384"/>
                    </a:cubicBezTo>
                    <a:cubicBezTo>
                      <a:pt x="46196" y="13811"/>
                      <a:pt x="39529" y="7144"/>
                      <a:pt x="30004" y="7144"/>
                    </a:cubicBezTo>
                    <a:cubicBezTo>
                      <a:pt x="19526" y="7144"/>
                      <a:pt x="11906" y="15716"/>
                      <a:pt x="11906" y="25241"/>
                    </a:cubicBezTo>
                    <a:cubicBezTo>
                      <a:pt x="11906" y="26194"/>
                      <a:pt x="11906" y="27146"/>
                      <a:pt x="11906" y="28099"/>
                    </a:cubicBezTo>
                    <a:cubicBezTo>
                      <a:pt x="9049" y="29051"/>
                      <a:pt x="7144" y="30956"/>
                      <a:pt x="7144" y="33814"/>
                    </a:cubicBezTo>
                    <a:cubicBezTo>
                      <a:pt x="7144" y="37624"/>
                      <a:pt x="10001" y="39529"/>
                      <a:pt x="12859" y="39529"/>
                    </a:cubicBezTo>
                    <a:cubicBezTo>
                      <a:pt x="14764" y="39529"/>
                      <a:pt x="15716" y="38576"/>
                      <a:pt x="16669" y="37624"/>
                    </a:cubicBezTo>
                    <a:cubicBezTo>
                      <a:pt x="19526" y="40481"/>
                      <a:pt x="24289" y="42386"/>
                      <a:pt x="29051" y="42386"/>
                    </a:cubicBezTo>
                    <a:cubicBezTo>
                      <a:pt x="32861" y="42386"/>
                      <a:pt x="36671" y="41434"/>
                      <a:pt x="39529" y="38576"/>
                    </a:cubicBezTo>
                    <a:cubicBezTo>
                      <a:pt x="42386" y="42386"/>
                      <a:pt x="44291" y="43339"/>
                      <a:pt x="47149" y="433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34">
                <a:extLst>
                  <a:ext uri="{FF2B5EF4-FFF2-40B4-BE49-F238E27FC236}">
                    <a16:creationId xmlns:a16="http://schemas.microsoft.com/office/drawing/2014/main" id="{5A04A99C-43CA-4D08-9874-917C9491BAFB}"/>
                  </a:ext>
                </a:extLst>
              </p:cNvPr>
              <p:cNvSpPr/>
              <p:nvPr/>
            </p:nvSpPr>
            <p:spPr>
              <a:xfrm>
                <a:off x="5983129" y="4121944"/>
                <a:ext cx="28575" cy="28575"/>
              </a:xfrm>
              <a:custGeom>
                <a:avLst/>
                <a:gdLst>
                  <a:gd name="connsiteX0" fmla="*/ 17621 w 28575"/>
                  <a:gd name="connsiteY0" fmla="*/ 7144 h 28575"/>
                  <a:gd name="connsiteX1" fmla="*/ 7144 w 28575"/>
                  <a:gd name="connsiteY1" fmla="*/ 17621 h 28575"/>
                  <a:gd name="connsiteX2" fmla="*/ 17621 w 28575"/>
                  <a:gd name="connsiteY2" fmla="*/ 28099 h 28575"/>
                  <a:gd name="connsiteX3" fmla="*/ 28099 w 28575"/>
                  <a:gd name="connsiteY3" fmla="*/ 17621 h 28575"/>
                  <a:gd name="connsiteX4" fmla="*/ 17621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7144"/>
                    </a:move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5">
                <a:extLst>
                  <a:ext uri="{FF2B5EF4-FFF2-40B4-BE49-F238E27FC236}">
                    <a16:creationId xmlns:a16="http://schemas.microsoft.com/office/drawing/2014/main" id="{2969B493-6C24-468D-B452-55DCC56546F6}"/>
                  </a:ext>
                </a:extLst>
              </p:cNvPr>
              <p:cNvSpPr/>
              <p:nvPr/>
            </p:nvSpPr>
            <p:spPr>
              <a:xfrm>
                <a:off x="5954554" y="4154329"/>
                <a:ext cx="47625" cy="38100"/>
              </a:xfrm>
              <a:custGeom>
                <a:avLst/>
                <a:gdLst>
                  <a:gd name="connsiteX0" fmla="*/ 7144 w 47625"/>
                  <a:gd name="connsiteY0" fmla="*/ 22384 h 38100"/>
                  <a:gd name="connsiteX1" fmla="*/ 13811 w 47625"/>
                  <a:gd name="connsiteY1" fmla="*/ 29051 h 38100"/>
                  <a:gd name="connsiteX2" fmla="*/ 20479 w 47625"/>
                  <a:gd name="connsiteY2" fmla="*/ 24289 h 38100"/>
                  <a:gd name="connsiteX3" fmla="*/ 31909 w 47625"/>
                  <a:gd name="connsiteY3" fmla="*/ 31909 h 38100"/>
                  <a:gd name="connsiteX4" fmla="*/ 44291 w 47625"/>
                  <a:gd name="connsiteY4" fmla="*/ 19526 h 38100"/>
                  <a:gd name="connsiteX5" fmla="*/ 31909 w 47625"/>
                  <a:gd name="connsiteY5" fmla="*/ 7144 h 38100"/>
                  <a:gd name="connsiteX6" fmla="*/ 19526 w 47625"/>
                  <a:gd name="connsiteY6" fmla="*/ 18574 h 38100"/>
                  <a:gd name="connsiteX7" fmla="*/ 13811 w 47625"/>
                  <a:gd name="connsiteY7" fmla="*/ 15716 h 38100"/>
                  <a:gd name="connsiteX8" fmla="*/ 7144 w 47625"/>
                  <a:gd name="connsiteY8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7144" y="22384"/>
                    </a:moveTo>
                    <a:cubicBezTo>
                      <a:pt x="7144" y="26194"/>
                      <a:pt x="10001" y="29051"/>
                      <a:pt x="13811" y="29051"/>
                    </a:cubicBezTo>
                    <a:cubicBezTo>
                      <a:pt x="16669" y="29051"/>
                      <a:pt x="19526" y="27146"/>
                      <a:pt x="20479" y="24289"/>
                    </a:cubicBezTo>
                    <a:cubicBezTo>
                      <a:pt x="22384" y="28099"/>
                      <a:pt x="26194" y="31909"/>
                      <a:pt x="31909" y="31909"/>
                    </a:cubicBezTo>
                    <a:cubicBezTo>
                      <a:pt x="38576" y="31909"/>
                      <a:pt x="44291" y="26194"/>
                      <a:pt x="44291" y="19526"/>
                    </a:cubicBezTo>
                    <a:cubicBezTo>
                      <a:pt x="44291" y="12859"/>
                      <a:pt x="38576" y="7144"/>
                      <a:pt x="31909" y="7144"/>
                    </a:cubicBezTo>
                    <a:cubicBezTo>
                      <a:pt x="25241" y="7144"/>
                      <a:pt x="20479" y="11906"/>
                      <a:pt x="19526" y="18574"/>
                    </a:cubicBezTo>
                    <a:cubicBezTo>
                      <a:pt x="18574" y="16669"/>
                      <a:pt x="16669" y="15716"/>
                      <a:pt x="13811" y="15716"/>
                    </a:cubicBezTo>
                    <a:cubicBezTo>
                      <a:pt x="10001" y="14764"/>
                      <a:pt x="7144" y="18574"/>
                      <a:pt x="714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6">
                <a:extLst>
                  <a:ext uri="{FF2B5EF4-FFF2-40B4-BE49-F238E27FC236}">
                    <a16:creationId xmlns:a16="http://schemas.microsoft.com/office/drawing/2014/main" id="{84F31F34-3E80-44CB-8583-7F8A36CFF232}"/>
                  </a:ext>
                </a:extLst>
              </p:cNvPr>
              <p:cNvSpPr/>
              <p:nvPr/>
            </p:nvSpPr>
            <p:spPr>
              <a:xfrm>
                <a:off x="5931694" y="3744754"/>
                <a:ext cx="28575" cy="38100"/>
              </a:xfrm>
              <a:custGeom>
                <a:avLst/>
                <a:gdLst>
                  <a:gd name="connsiteX0" fmla="*/ 18574 w 28575"/>
                  <a:gd name="connsiteY0" fmla="*/ 30956 h 38100"/>
                  <a:gd name="connsiteX1" fmla="*/ 30004 w 28575"/>
                  <a:gd name="connsiteY1" fmla="*/ 18574 h 38100"/>
                  <a:gd name="connsiteX2" fmla="*/ 18574 w 28575"/>
                  <a:gd name="connsiteY2" fmla="*/ 7144 h 38100"/>
                  <a:gd name="connsiteX3" fmla="*/ 7144 w 28575"/>
                  <a:gd name="connsiteY3" fmla="*/ 18574 h 38100"/>
                  <a:gd name="connsiteX4" fmla="*/ 18574 w 28575"/>
                  <a:gd name="connsiteY4" fmla="*/ 3095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38100">
                    <a:moveTo>
                      <a:pt x="18574" y="30956"/>
                    </a:moveTo>
                    <a:cubicBezTo>
                      <a:pt x="25241" y="30956"/>
                      <a:pt x="30004" y="25241"/>
                      <a:pt x="30004" y="18574"/>
                    </a:cubicBezTo>
                    <a:cubicBezTo>
                      <a:pt x="30004" y="11906"/>
                      <a:pt x="24289" y="7144"/>
                      <a:pt x="18574" y="7144"/>
                    </a:cubicBezTo>
                    <a:cubicBezTo>
                      <a:pt x="11906" y="7144"/>
                      <a:pt x="7144" y="12859"/>
                      <a:pt x="7144" y="18574"/>
                    </a:cubicBezTo>
                    <a:cubicBezTo>
                      <a:pt x="7144" y="24289"/>
                      <a:pt x="11906" y="30956"/>
                      <a:pt x="18574" y="309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7">
                <a:extLst>
                  <a:ext uri="{FF2B5EF4-FFF2-40B4-BE49-F238E27FC236}">
                    <a16:creationId xmlns:a16="http://schemas.microsoft.com/office/drawing/2014/main" id="{9F223C60-188E-49FC-AD18-163F73C3EAB5}"/>
                  </a:ext>
                </a:extLst>
              </p:cNvPr>
              <p:cNvSpPr/>
              <p:nvPr/>
            </p:nvSpPr>
            <p:spPr>
              <a:xfrm>
                <a:off x="5695474" y="3153251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2384"/>
                      <a:pt x="11906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8">
                <a:extLst>
                  <a:ext uri="{FF2B5EF4-FFF2-40B4-BE49-F238E27FC236}">
                    <a16:creationId xmlns:a16="http://schemas.microsoft.com/office/drawing/2014/main" id="{504AF744-B4F5-4145-A113-D9876D5CFC10}"/>
                  </a:ext>
                </a:extLst>
              </p:cNvPr>
              <p:cNvSpPr/>
              <p:nvPr/>
            </p:nvSpPr>
            <p:spPr>
              <a:xfrm>
                <a:off x="5837396" y="2713196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9">
                <a:extLst>
                  <a:ext uri="{FF2B5EF4-FFF2-40B4-BE49-F238E27FC236}">
                    <a16:creationId xmlns:a16="http://schemas.microsoft.com/office/drawing/2014/main" id="{F50B4BB1-5D23-49BD-82BC-35D3DCDFE246}"/>
                  </a:ext>
                </a:extLst>
              </p:cNvPr>
              <p:cNvSpPr/>
              <p:nvPr/>
            </p:nvSpPr>
            <p:spPr>
              <a:xfrm>
                <a:off x="6235541" y="2754154"/>
                <a:ext cx="38100" cy="38100"/>
              </a:xfrm>
              <a:custGeom>
                <a:avLst/>
                <a:gdLst>
                  <a:gd name="connsiteX0" fmla="*/ 31909 w 38100"/>
                  <a:gd name="connsiteY0" fmla="*/ 19526 h 38100"/>
                  <a:gd name="connsiteX1" fmla="*/ 19526 w 38100"/>
                  <a:gd name="connsiteY1" fmla="*/ 7144 h 38100"/>
                  <a:gd name="connsiteX2" fmla="*/ 7144 w 38100"/>
                  <a:gd name="connsiteY2" fmla="*/ 19526 h 38100"/>
                  <a:gd name="connsiteX3" fmla="*/ 19526 w 38100"/>
                  <a:gd name="connsiteY3" fmla="*/ 31909 h 38100"/>
                  <a:gd name="connsiteX4" fmla="*/ 31909 w 38100"/>
                  <a:gd name="connsiteY4" fmla="*/ 1952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1909" y="19526"/>
                    </a:move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ubicBezTo>
                      <a:pt x="26194" y="31909"/>
                      <a:pt x="31909" y="26194"/>
                      <a:pt x="31909" y="195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40">
                <a:extLst>
                  <a:ext uri="{FF2B5EF4-FFF2-40B4-BE49-F238E27FC236}">
                    <a16:creationId xmlns:a16="http://schemas.microsoft.com/office/drawing/2014/main" id="{B0E5B37A-1BB2-472D-B176-ABE1116F2440}"/>
                  </a:ext>
                </a:extLst>
              </p:cNvPr>
              <p:cNvSpPr/>
              <p:nvPr/>
            </p:nvSpPr>
            <p:spPr>
              <a:xfrm>
                <a:off x="5832634" y="2902744"/>
                <a:ext cx="19050" cy="19050"/>
              </a:xfrm>
              <a:custGeom>
                <a:avLst/>
                <a:gdLst>
                  <a:gd name="connsiteX0" fmla="*/ 12859 w 19050"/>
                  <a:gd name="connsiteY0" fmla="*/ 18574 h 19050"/>
                  <a:gd name="connsiteX1" fmla="*/ 18574 w 19050"/>
                  <a:gd name="connsiteY1" fmla="*/ 12859 h 19050"/>
                  <a:gd name="connsiteX2" fmla="*/ 12859 w 19050"/>
                  <a:gd name="connsiteY2" fmla="*/ 7144 h 19050"/>
                  <a:gd name="connsiteX3" fmla="*/ 7144 w 19050"/>
                  <a:gd name="connsiteY3" fmla="*/ 12859 h 19050"/>
                  <a:gd name="connsiteX4" fmla="*/ 12859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18574"/>
                    </a:move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6669"/>
                      <a:pt x="9049" y="18574"/>
                      <a:pt x="1285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41">
                <a:extLst>
                  <a:ext uri="{FF2B5EF4-FFF2-40B4-BE49-F238E27FC236}">
                    <a16:creationId xmlns:a16="http://schemas.microsoft.com/office/drawing/2014/main" id="{B13B717E-9DBC-49FF-912A-C05DAA8992AF}"/>
                  </a:ext>
                </a:extLst>
              </p:cNvPr>
              <p:cNvSpPr/>
              <p:nvPr/>
            </p:nvSpPr>
            <p:spPr>
              <a:xfrm>
                <a:off x="5535454" y="3318034"/>
                <a:ext cx="66675" cy="66675"/>
              </a:xfrm>
              <a:custGeom>
                <a:avLst/>
                <a:gdLst>
                  <a:gd name="connsiteX0" fmla="*/ 62389 w 66675"/>
                  <a:gd name="connsiteY0" fmla="*/ 34766 h 66675"/>
                  <a:gd name="connsiteX1" fmla="*/ 34766 w 66675"/>
                  <a:gd name="connsiteY1" fmla="*/ 62389 h 66675"/>
                  <a:gd name="connsiteX2" fmla="*/ 7144 w 66675"/>
                  <a:gd name="connsiteY2" fmla="*/ 34766 h 66675"/>
                  <a:gd name="connsiteX3" fmla="*/ 34766 w 66675"/>
                  <a:gd name="connsiteY3" fmla="*/ 7144 h 66675"/>
                  <a:gd name="connsiteX4" fmla="*/ 62389 w 66675"/>
                  <a:gd name="connsiteY4" fmla="*/ 34766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62389" y="34766"/>
                    </a:moveTo>
                    <a:cubicBezTo>
                      <a:pt x="62389" y="50022"/>
                      <a:pt x="50022" y="62389"/>
                      <a:pt x="34766" y="62389"/>
                    </a:cubicBezTo>
                    <a:cubicBezTo>
                      <a:pt x="19511" y="62389"/>
                      <a:pt x="7144" y="50022"/>
                      <a:pt x="7144" y="34766"/>
                    </a:cubicBezTo>
                    <a:cubicBezTo>
                      <a:pt x="7144" y="19511"/>
                      <a:pt x="19511" y="7144"/>
                      <a:pt x="34766" y="7144"/>
                    </a:cubicBezTo>
                    <a:cubicBezTo>
                      <a:pt x="50022" y="7144"/>
                      <a:pt x="62389" y="19511"/>
                      <a:pt x="62389" y="347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42">
                <a:extLst>
                  <a:ext uri="{FF2B5EF4-FFF2-40B4-BE49-F238E27FC236}">
                    <a16:creationId xmlns:a16="http://schemas.microsoft.com/office/drawing/2014/main" id="{1EFE2F74-B037-4337-8DE2-3000F7280576}"/>
                  </a:ext>
                </a:extLst>
              </p:cNvPr>
              <p:cNvSpPr/>
              <p:nvPr/>
            </p:nvSpPr>
            <p:spPr>
              <a:xfrm>
                <a:off x="5367814" y="3373279"/>
                <a:ext cx="19050" cy="19050"/>
              </a:xfrm>
              <a:custGeom>
                <a:avLst/>
                <a:gdLst>
                  <a:gd name="connsiteX0" fmla="*/ 11906 w 19050"/>
                  <a:gd name="connsiteY0" fmla="*/ 16669 h 19050"/>
                  <a:gd name="connsiteX1" fmla="*/ 16669 w 19050"/>
                  <a:gd name="connsiteY1" fmla="*/ 11906 h 19050"/>
                  <a:gd name="connsiteX2" fmla="*/ 11906 w 19050"/>
                  <a:gd name="connsiteY2" fmla="*/ 7144 h 19050"/>
                  <a:gd name="connsiteX3" fmla="*/ 7144 w 19050"/>
                  <a:gd name="connsiteY3" fmla="*/ 11906 h 19050"/>
                  <a:gd name="connsiteX4" fmla="*/ 11906 w 19050"/>
                  <a:gd name="connsiteY4" fmla="*/ 1666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1906" y="16669"/>
                    </a:moveTo>
                    <a:cubicBezTo>
                      <a:pt x="14764" y="16669"/>
                      <a:pt x="16669" y="14764"/>
                      <a:pt x="16669" y="11906"/>
                    </a:cubicBez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10001" y="16669"/>
                      <a:pt x="11906" y="166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43">
                <a:extLst>
                  <a:ext uri="{FF2B5EF4-FFF2-40B4-BE49-F238E27FC236}">
                    <a16:creationId xmlns:a16="http://schemas.microsoft.com/office/drawing/2014/main" id="{6F5B4E6C-5E23-4AAC-9C68-CA945BA9C2F2}"/>
                  </a:ext>
                </a:extLst>
              </p:cNvPr>
              <p:cNvSpPr/>
              <p:nvPr/>
            </p:nvSpPr>
            <p:spPr>
              <a:xfrm>
                <a:off x="5561171" y="3803809"/>
                <a:ext cx="76200" cy="85725"/>
              </a:xfrm>
              <a:custGeom>
                <a:avLst/>
                <a:gdLst>
                  <a:gd name="connsiteX0" fmla="*/ 62389 w 76200"/>
                  <a:gd name="connsiteY0" fmla="*/ 18574 h 85725"/>
                  <a:gd name="connsiteX1" fmla="*/ 50959 w 76200"/>
                  <a:gd name="connsiteY1" fmla="*/ 7144 h 85725"/>
                  <a:gd name="connsiteX2" fmla="*/ 39529 w 76200"/>
                  <a:gd name="connsiteY2" fmla="*/ 18574 h 85725"/>
                  <a:gd name="connsiteX3" fmla="*/ 39529 w 76200"/>
                  <a:gd name="connsiteY3" fmla="*/ 19526 h 85725"/>
                  <a:gd name="connsiteX4" fmla="*/ 38576 w 76200"/>
                  <a:gd name="connsiteY4" fmla="*/ 19526 h 85725"/>
                  <a:gd name="connsiteX5" fmla="*/ 7144 w 76200"/>
                  <a:gd name="connsiteY5" fmla="*/ 50959 h 85725"/>
                  <a:gd name="connsiteX6" fmla="*/ 38576 w 76200"/>
                  <a:gd name="connsiteY6" fmla="*/ 82391 h 85725"/>
                  <a:gd name="connsiteX7" fmla="*/ 70009 w 76200"/>
                  <a:gd name="connsiteY7" fmla="*/ 50959 h 85725"/>
                  <a:gd name="connsiteX8" fmla="*/ 58579 w 76200"/>
                  <a:gd name="connsiteY8" fmla="*/ 27146 h 85725"/>
                  <a:gd name="connsiteX9" fmla="*/ 62389 w 76200"/>
                  <a:gd name="connsiteY9" fmla="*/ 1857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" h="85725">
                    <a:moveTo>
                      <a:pt x="62389" y="18574"/>
                    </a:moveTo>
                    <a:cubicBezTo>
                      <a:pt x="62389" y="11906"/>
                      <a:pt x="57626" y="7144"/>
                      <a:pt x="50959" y="7144"/>
                    </a:cubicBezTo>
                    <a:cubicBezTo>
                      <a:pt x="44291" y="7144"/>
                      <a:pt x="39529" y="11906"/>
                      <a:pt x="39529" y="18574"/>
                    </a:cubicBezTo>
                    <a:cubicBezTo>
                      <a:pt x="39529" y="18574"/>
                      <a:pt x="39529" y="18574"/>
                      <a:pt x="39529" y="19526"/>
                    </a:cubicBezTo>
                    <a:cubicBezTo>
                      <a:pt x="39529" y="19526"/>
                      <a:pt x="38576" y="19526"/>
                      <a:pt x="38576" y="19526"/>
                    </a:cubicBezTo>
                    <a:cubicBezTo>
                      <a:pt x="21431" y="19526"/>
                      <a:pt x="7144" y="33814"/>
                      <a:pt x="7144" y="50959"/>
                    </a:cubicBezTo>
                    <a:cubicBezTo>
                      <a:pt x="7144" y="68104"/>
                      <a:pt x="21431" y="82391"/>
                      <a:pt x="38576" y="82391"/>
                    </a:cubicBezTo>
                    <a:cubicBezTo>
                      <a:pt x="55721" y="82391"/>
                      <a:pt x="70009" y="68104"/>
                      <a:pt x="70009" y="50959"/>
                    </a:cubicBezTo>
                    <a:cubicBezTo>
                      <a:pt x="70009" y="41434"/>
                      <a:pt x="65246" y="32861"/>
                      <a:pt x="58579" y="27146"/>
                    </a:cubicBezTo>
                    <a:cubicBezTo>
                      <a:pt x="60484" y="24289"/>
                      <a:pt x="62389" y="21431"/>
                      <a:pt x="6238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44">
                <a:extLst>
                  <a:ext uri="{FF2B5EF4-FFF2-40B4-BE49-F238E27FC236}">
                    <a16:creationId xmlns:a16="http://schemas.microsoft.com/office/drawing/2014/main" id="{84AD5165-C08D-477D-80DC-A719D2044DD0}"/>
                  </a:ext>
                </a:extLst>
              </p:cNvPr>
              <p:cNvSpPr/>
              <p:nvPr/>
            </p:nvSpPr>
            <p:spPr>
              <a:xfrm>
                <a:off x="5891689" y="3838099"/>
                <a:ext cx="66675" cy="57150"/>
              </a:xfrm>
              <a:custGeom>
                <a:avLst/>
                <a:gdLst>
                  <a:gd name="connsiteX0" fmla="*/ 23336 w 66675"/>
                  <a:gd name="connsiteY0" fmla="*/ 17621 h 57150"/>
                  <a:gd name="connsiteX1" fmla="*/ 7144 w 66675"/>
                  <a:gd name="connsiteY1" fmla="*/ 33814 h 57150"/>
                  <a:gd name="connsiteX2" fmla="*/ 23336 w 66675"/>
                  <a:gd name="connsiteY2" fmla="*/ 50006 h 57150"/>
                  <a:gd name="connsiteX3" fmla="*/ 38576 w 66675"/>
                  <a:gd name="connsiteY3" fmla="*/ 38576 h 57150"/>
                  <a:gd name="connsiteX4" fmla="*/ 45244 w 66675"/>
                  <a:gd name="connsiteY4" fmla="*/ 39529 h 57150"/>
                  <a:gd name="connsiteX5" fmla="*/ 61436 w 66675"/>
                  <a:gd name="connsiteY5" fmla="*/ 23336 h 57150"/>
                  <a:gd name="connsiteX6" fmla="*/ 45244 w 66675"/>
                  <a:gd name="connsiteY6" fmla="*/ 7144 h 57150"/>
                  <a:gd name="connsiteX7" fmla="*/ 30004 w 66675"/>
                  <a:gd name="connsiteY7" fmla="*/ 19526 h 57150"/>
                  <a:gd name="connsiteX8" fmla="*/ 23336 w 66675"/>
                  <a:gd name="connsiteY8" fmla="*/ 17621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" h="57150">
                    <a:moveTo>
                      <a:pt x="23336" y="17621"/>
                    </a:moveTo>
                    <a:cubicBezTo>
                      <a:pt x="14764" y="17621"/>
                      <a:pt x="7144" y="25241"/>
                      <a:pt x="7144" y="33814"/>
                    </a:cubicBezTo>
                    <a:cubicBezTo>
                      <a:pt x="7144" y="42386"/>
                      <a:pt x="14764" y="50006"/>
                      <a:pt x="23336" y="50006"/>
                    </a:cubicBezTo>
                    <a:cubicBezTo>
                      <a:pt x="30956" y="50006"/>
                      <a:pt x="36671" y="45244"/>
                      <a:pt x="38576" y="38576"/>
                    </a:cubicBezTo>
                    <a:cubicBezTo>
                      <a:pt x="40481" y="39529"/>
                      <a:pt x="42386" y="39529"/>
                      <a:pt x="45244" y="39529"/>
                    </a:cubicBezTo>
                    <a:cubicBezTo>
                      <a:pt x="53816" y="39529"/>
                      <a:pt x="61436" y="31909"/>
                      <a:pt x="61436" y="23336"/>
                    </a:cubicBezTo>
                    <a:cubicBezTo>
                      <a:pt x="61436" y="14764"/>
                      <a:pt x="53816" y="7144"/>
                      <a:pt x="45244" y="7144"/>
                    </a:cubicBezTo>
                    <a:cubicBezTo>
                      <a:pt x="37624" y="7144"/>
                      <a:pt x="31909" y="11906"/>
                      <a:pt x="30004" y="19526"/>
                    </a:cubicBezTo>
                    <a:cubicBezTo>
                      <a:pt x="28099" y="17621"/>
                      <a:pt x="26194" y="17621"/>
                      <a:pt x="23336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5">
                <a:extLst>
                  <a:ext uri="{FF2B5EF4-FFF2-40B4-BE49-F238E27FC236}">
                    <a16:creationId xmlns:a16="http://schemas.microsoft.com/office/drawing/2014/main" id="{92A8D20B-1A5D-49B7-8A34-32B03993A1CB}"/>
                  </a:ext>
                </a:extLst>
              </p:cNvPr>
              <p:cNvSpPr/>
              <p:nvPr/>
            </p:nvSpPr>
            <p:spPr>
              <a:xfrm>
                <a:off x="5664994" y="3268504"/>
                <a:ext cx="114300" cy="114300"/>
              </a:xfrm>
              <a:custGeom>
                <a:avLst/>
                <a:gdLst>
                  <a:gd name="connsiteX0" fmla="*/ 98584 w 114300"/>
                  <a:gd name="connsiteY0" fmla="*/ 43339 h 114300"/>
                  <a:gd name="connsiteX1" fmla="*/ 108109 w 114300"/>
                  <a:gd name="connsiteY1" fmla="*/ 33814 h 114300"/>
                  <a:gd name="connsiteX2" fmla="*/ 98584 w 114300"/>
                  <a:gd name="connsiteY2" fmla="*/ 24289 h 114300"/>
                  <a:gd name="connsiteX3" fmla="*/ 94774 w 114300"/>
                  <a:gd name="connsiteY3" fmla="*/ 25241 h 114300"/>
                  <a:gd name="connsiteX4" fmla="*/ 75724 w 114300"/>
                  <a:gd name="connsiteY4" fmla="*/ 7144 h 114300"/>
                  <a:gd name="connsiteX5" fmla="*/ 56674 w 114300"/>
                  <a:gd name="connsiteY5" fmla="*/ 26194 h 114300"/>
                  <a:gd name="connsiteX6" fmla="*/ 57626 w 114300"/>
                  <a:gd name="connsiteY6" fmla="*/ 30956 h 114300"/>
                  <a:gd name="connsiteX7" fmla="*/ 46196 w 114300"/>
                  <a:gd name="connsiteY7" fmla="*/ 46196 h 114300"/>
                  <a:gd name="connsiteX8" fmla="*/ 27146 w 114300"/>
                  <a:gd name="connsiteY8" fmla="*/ 30956 h 114300"/>
                  <a:gd name="connsiteX9" fmla="*/ 7144 w 114300"/>
                  <a:gd name="connsiteY9" fmla="*/ 50959 h 114300"/>
                  <a:gd name="connsiteX10" fmla="*/ 27146 w 114300"/>
                  <a:gd name="connsiteY10" fmla="*/ 70961 h 114300"/>
                  <a:gd name="connsiteX11" fmla="*/ 46196 w 114300"/>
                  <a:gd name="connsiteY11" fmla="*/ 56674 h 114300"/>
                  <a:gd name="connsiteX12" fmla="*/ 69056 w 114300"/>
                  <a:gd name="connsiteY12" fmla="*/ 75724 h 114300"/>
                  <a:gd name="connsiteX13" fmla="*/ 73819 w 114300"/>
                  <a:gd name="connsiteY13" fmla="*/ 74771 h 114300"/>
                  <a:gd name="connsiteX14" fmla="*/ 72866 w 114300"/>
                  <a:gd name="connsiteY14" fmla="*/ 77629 h 114300"/>
                  <a:gd name="connsiteX15" fmla="*/ 85249 w 114300"/>
                  <a:gd name="connsiteY15" fmla="*/ 90011 h 114300"/>
                  <a:gd name="connsiteX16" fmla="*/ 88106 w 114300"/>
                  <a:gd name="connsiteY16" fmla="*/ 89059 h 114300"/>
                  <a:gd name="connsiteX17" fmla="*/ 88106 w 114300"/>
                  <a:gd name="connsiteY17" fmla="*/ 90964 h 114300"/>
                  <a:gd name="connsiteX18" fmla="*/ 90964 w 114300"/>
                  <a:gd name="connsiteY18" fmla="*/ 99536 h 114300"/>
                  <a:gd name="connsiteX19" fmla="*/ 86201 w 114300"/>
                  <a:gd name="connsiteY19" fmla="*/ 106204 h 114300"/>
                  <a:gd name="connsiteX20" fmla="*/ 93821 w 114300"/>
                  <a:gd name="connsiteY20" fmla="*/ 113824 h 114300"/>
                  <a:gd name="connsiteX21" fmla="*/ 101441 w 114300"/>
                  <a:gd name="connsiteY21" fmla="*/ 106204 h 114300"/>
                  <a:gd name="connsiteX22" fmla="*/ 100489 w 114300"/>
                  <a:gd name="connsiteY22" fmla="*/ 103346 h 114300"/>
                  <a:gd name="connsiteX23" fmla="*/ 111919 w 114300"/>
                  <a:gd name="connsiteY23" fmla="*/ 91916 h 114300"/>
                  <a:gd name="connsiteX24" fmla="*/ 99536 w 114300"/>
                  <a:gd name="connsiteY24" fmla="*/ 79534 h 114300"/>
                  <a:gd name="connsiteX25" fmla="*/ 96679 w 114300"/>
                  <a:gd name="connsiteY25" fmla="*/ 80486 h 114300"/>
                  <a:gd name="connsiteX26" fmla="*/ 96679 w 114300"/>
                  <a:gd name="connsiteY26" fmla="*/ 78581 h 114300"/>
                  <a:gd name="connsiteX27" fmla="*/ 86201 w 114300"/>
                  <a:gd name="connsiteY27" fmla="*/ 67151 h 114300"/>
                  <a:gd name="connsiteX28" fmla="*/ 90964 w 114300"/>
                  <a:gd name="connsiteY28" fmla="*/ 53816 h 114300"/>
                  <a:gd name="connsiteX29" fmla="*/ 88106 w 114300"/>
                  <a:gd name="connsiteY29" fmla="*/ 43339 h 114300"/>
                  <a:gd name="connsiteX30" fmla="*/ 89059 w 114300"/>
                  <a:gd name="connsiteY30" fmla="*/ 42386 h 114300"/>
                  <a:gd name="connsiteX31" fmla="*/ 98584 w 114300"/>
                  <a:gd name="connsiteY31" fmla="*/ 43339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14300" h="114300">
                    <a:moveTo>
                      <a:pt x="98584" y="43339"/>
                    </a:moveTo>
                    <a:cubicBezTo>
                      <a:pt x="104299" y="43339"/>
                      <a:pt x="108109" y="38576"/>
                      <a:pt x="108109" y="33814"/>
                    </a:cubicBezTo>
                    <a:cubicBezTo>
                      <a:pt x="108109" y="29051"/>
                      <a:pt x="103346" y="24289"/>
                      <a:pt x="98584" y="24289"/>
                    </a:cubicBezTo>
                    <a:cubicBezTo>
                      <a:pt x="97631" y="24289"/>
                      <a:pt x="96679" y="24289"/>
                      <a:pt x="94774" y="25241"/>
                    </a:cubicBezTo>
                    <a:cubicBezTo>
                      <a:pt x="93821" y="15716"/>
                      <a:pt x="86201" y="7144"/>
                      <a:pt x="75724" y="7144"/>
                    </a:cubicBezTo>
                    <a:cubicBezTo>
                      <a:pt x="65246" y="7144"/>
                      <a:pt x="56674" y="15716"/>
                      <a:pt x="56674" y="26194"/>
                    </a:cubicBezTo>
                    <a:cubicBezTo>
                      <a:pt x="56674" y="28099"/>
                      <a:pt x="56674" y="29051"/>
                      <a:pt x="57626" y="30956"/>
                    </a:cubicBezTo>
                    <a:cubicBezTo>
                      <a:pt x="51911" y="33814"/>
                      <a:pt x="48101" y="39529"/>
                      <a:pt x="46196" y="46196"/>
                    </a:cubicBezTo>
                    <a:cubicBezTo>
                      <a:pt x="44291" y="37624"/>
                      <a:pt x="36671" y="30956"/>
                      <a:pt x="27146" y="30956"/>
                    </a:cubicBezTo>
                    <a:cubicBezTo>
                      <a:pt x="16669" y="30956"/>
                      <a:pt x="7144" y="39529"/>
                      <a:pt x="7144" y="50959"/>
                    </a:cubicBezTo>
                    <a:cubicBezTo>
                      <a:pt x="7144" y="62389"/>
                      <a:pt x="15716" y="70961"/>
                      <a:pt x="27146" y="70961"/>
                    </a:cubicBezTo>
                    <a:cubicBezTo>
                      <a:pt x="36671" y="70961"/>
                      <a:pt x="43339" y="64294"/>
                      <a:pt x="46196" y="56674"/>
                    </a:cubicBezTo>
                    <a:cubicBezTo>
                      <a:pt x="48101" y="68104"/>
                      <a:pt x="57626" y="75724"/>
                      <a:pt x="69056" y="75724"/>
                    </a:cubicBezTo>
                    <a:cubicBezTo>
                      <a:pt x="70961" y="75724"/>
                      <a:pt x="72866" y="75724"/>
                      <a:pt x="73819" y="74771"/>
                    </a:cubicBezTo>
                    <a:cubicBezTo>
                      <a:pt x="73819" y="75724"/>
                      <a:pt x="72866" y="76676"/>
                      <a:pt x="72866" y="77629"/>
                    </a:cubicBezTo>
                    <a:cubicBezTo>
                      <a:pt x="72866" y="84296"/>
                      <a:pt x="78581" y="90011"/>
                      <a:pt x="85249" y="90011"/>
                    </a:cubicBezTo>
                    <a:cubicBezTo>
                      <a:pt x="86201" y="90011"/>
                      <a:pt x="87154" y="90011"/>
                      <a:pt x="88106" y="89059"/>
                    </a:cubicBezTo>
                    <a:cubicBezTo>
                      <a:pt x="88106" y="90011"/>
                      <a:pt x="88106" y="90011"/>
                      <a:pt x="88106" y="90964"/>
                    </a:cubicBezTo>
                    <a:cubicBezTo>
                      <a:pt x="88106" y="93821"/>
                      <a:pt x="89059" y="96679"/>
                      <a:pt x="90964" y="99536"/>
                    </a:cubicBezTo>
                    <a:cubicBezTo>
                      <a:pt x="88106" y="100489"/>
                      <a:pt x="86201" y="103346"/>
                      <a:pt x="86201" y="106204"/>
                    </a:cubicBezTo>
                    <a:cubicBezTo>
                      <a:pt x="86201" y="110014"/>
                      <a:pt x="90011" y="113824"/>
                      <a:pt x="93821" y="113824"/>
                    </a:cubicBezTo>
                    <a:cubicBezTo>
                      <a:pt x="97631" y="113824"/>
                      <a:pt x="101441" y="110014"/>
                      <a:pt x="101441" y="106204"/>
                    </a:cubicBezTo>
                    <a:cubicBezTo>
                      <a:pt x="101441" y="105251"/>
                      <a:pt x="101441" y="104299"/>
                      <a:pt x="100489" y="103346"/>
                    </a:cubicBezTo>
                    <a:cubicBezTo>
                      <a:pt x="107156" y="103346"/>
                      <a:pt x="111919" y="97631"/>
                      <a:pt x="111919" y="91916"/>
                    </a:cubicBezTo>
                    <a:cubicBezTo>
                      <a:pt x="111919" y="85249"/>
                      <a:pt x="106204" y="79534"/>
                      <a:pt x="99536" y="79534"/>
                    </a:cubicBezTo>
                    <a:cubicBezTo>
                      <a:pt x="98584" y="79534"/>
                      <a:pt x="97631" y="79534"/>
                      <a:pt x="96679" y="80486"/>
                    </a:cubicBezTo>
                    <a:cubicBezTo>
                      <a:pt x="96679" y="79534"/>
                      <a:pt x="96679" y="79534"/>
                      <a:pt x="96679" y="78581"/>
                    </a:cubicBezTo>
                    <a:cubicBezTo>
                      <a:pt x="96679" y="72866"/>
                      <a:pt x="91916" y="68104"/>
                      <a:pt x="86201" y="67151"/>
                    </a:cubicBezTo>
                    <a:cubicBezTo>
                      <a:pt x="89059" y="63341"/>
                      <a:pt x="90964" y="58579"/>
                      <a:pt x="90964" y="53816"/>
                    </a:cubicBezTo>
                    <a:cubicBezTo>
                      <a:pt x="90964" y="50006"/>
                      <a:pt x="90011" y="46196"/>
                      <a:pt x="88106" y="43339"/>
                    </a:cubicBezTo>
                    <a:cubicBezTo>
                      <a:pt x="88106" y="43339"/>
                      <a:pt x="89059" y="42386"/>
                      <a:pt x="89059" y="42386"/>
                    </a:cubicBezTo>
                    <a:cubicBezTo>
                      <a:pt x="91916" y="41434"/>
                      <a:pt x="94774" y="43339"/>
                      <a:pt x="98584" y="433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6">
                <a:extLst>
                  <a:ext uri="{FF2B5EF4-FFF2-40B4-BE49-F238E27FC236}">
                    <a16:creationId xmlns:a16="http://schemas.microsoft.com/office/drawing/2014/main" id="{B7E613D9-3BB1-4543-953F-5057185EB1A1}"/>
                  </a:ext>
                </a:extLst>
              </p:cNvPr>
              <p:cNvSpPr/>
              <p:nvPr/>
            </p:nvSpPr>
            <p:spPr>
              <a:xfrm>
                <a:off x="5531644" y="2882741"/>
                <a:ext cx="28575" cy="28575"/>
              </a:xfrm>
              <a:custGeom>
                <a:avLst/>
                <a:gdLst>
                  <a:gd name="connsiteX0" fmla="*/ 17621 w 28575"/>
                  <a:gd name="connsiteY0" fmla="*/ 28099 h 28575"/>
                  <a:gd name="connsiteX1" fmla="*/ 28099 w 28575"/>
                  <a:gd name="connsiteY1" fmla="*/ 17621 h 28575"/>
                  <a:gd name="connsiteX2" fmla="*/ 17621 w 28575"/>
                  <a:gd name="connsiteY2" fmla="*/ 7144 h 28575"/>
                  <a:gd name="connsiteX3" fmla="*/ 7144 w 28575"/>
                  <a:gd name="connsiteY3" fmla="*/ 17621 h 28575"/>
                  <a:gd name="connsiteX4" fmla="*/ 17621 w 28575"/>
                  <a:gd name="connsiteY4" fmla="*/ 2809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28099"/>
                    </a:move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7">
                <a:extLst>
                  <a:ext uri="{FF2B5EF4-FFF2-40B4-BE49-F238E27FC236}">
                    <a16:creationId xmlns:a16="http://schemas.microsoft.com/office/drawing/2014/main" id="{E0207523-EE14-42DB-8279-9BAE73CE8B3D}"/>
                  </a:ext>
                </a:extLst>
              </p:cNvPr>
              <p:cNvSpPr/>
              <p:nvPr/>
            </p:nvSpPr>
            <p:spPr>
              <a:xfrm>
                <a:off x="5657374" y="3650456"/>
                <a:ext cx="57150" cy="85725"/>
              </a:xfrm>
              <a:custGeom>
                <a:avLst/>
                <a:gdLst>
                  <a:gd name="connsiteX0" fmla="*/ 53816 w 57150"/>
                  <a:gd name="connsiteY0" fmla="*/ 61436 h 85725"/>
                  <a:gd name="connsiteX1" fmla="*/ 46196 w 57150"/>
                  <a:gd name="connsiteY1" fmla="*/ 44291 h 85725"/>
                  <a:gd name="connsiteX2" fmla="*/ 58579 w 57150"/>
                  <a:gd name="connsiteY2" fmla="*/ 28099 h 85725"/>
                  <a:gd name="connsiteX3" fmla="*/ 41434 w 57150"/>
                  <a:gd name="connsiteY3" fmla="*/ 10954 h 85725"/>
                  <a:gd name="connsiteX4" fmla="*/ 27146 w 57150"/>
                  <a:gd name="connsiteY4" fmla="*/ 18574 h 85725"/>
                  <a:gd name="connsiteX5" fmla="*/ 28099 w 57150"/>
                  <a:gd name="connsiteY5" fmla="*/ 15716 h 85725"/>
                  <a:gd name="connsiteX6" fmla="*/ 19526 w 57150"/>
                  <a:gd name="connsiteY6" fmla="*/ 7144 h 85725"/>
                  <a:gd name="connsiteX7" fmla="*/ 10001 w 57150"/>
                  <a:gd name="connsiteY7" fmla="*/ 16669 h 85725"/>
                  <a:gd name="connsiteX8" fmla="*/ 18574 w 57150"/>
                  <a:gd name="connsiteY8" fmla="*/ 25241 h 85725"/>
                  <a:gd name="connsiteX9" fmla="*/ 25241 w 57150"/>
                  <a:gd name="connsiteY9" fmla="*/ 21431 h 85725"/>
                  <a:gd name="connsiteX10" fmla="*/ 24289 w 57150"/>
                  <a:gd name="connsiteY10" fmla="*/ 28099 h 85725"/>
                  <a:gd name="connsiteX11" fmla="*/ 28099 w 57150"/>
                  <a:gd name="connsiteY11" fmla="*/ 38576 h 85725"/>
                  <a:gd name="connsiteX12" fmla="*/ 7144 w 57150"/>
                  <a:gd name="connsiteY12" fmla="*/ 61436 h 85725"/>
                  <a:gd name="connsiteX13" fmla="*/ 30004 w 57150"/>
                  <a:gd name="connsiteY13" fmla="*/ 84296 h 85725"/>
                  <a:gd name="connsiteX14" fmla="*/ 53816 w 57150"/>
                  <a:gd name="connsiteY14" fmla="*/ 61436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150" h="85725">
                    <a:moveTo>
                      <a:pt x="53816" y="61436"/>
                    </a:moveTo>
                    <a:cubicBezTo>
                      <a:pt x="53816" y="54769"/>
                      <a:pt x="50959" y="49054"/>
                      <a:pt x="46196" y="44291"/>
                    </a:cubicBezTo>
                    <a:cubicBezTo>
                      <a:pt x="52864" y="42386"/>
                      <a:pt x="58579" y="35719"/>
                      <a:pt x="58579" y="28099"/>
                    </a:cubicBezTo>
                    <a:cubicBezTo>
                      <a:pt x="58579" y="18574"/>
                      <a:pt x="50959" y="10954"/>
                      <a:pt x="41434" y="10954"/>
                    </a:cubicBezTo>
                    <a:cubicBezTo>
                      <a:pt x="35719" y="10954"/>
                      <a:pt x="30004" y="13811"/>
                      <a:pt x="27146" y="18574"/>
                    </a:cubicBezTo>
                    <a:cubicBezTo>
                      <a:pt x="27146" y="17621"/>
                      <a:pt x="28099" y="16669"/>
                      <a:pt x="28099" y="15716"/>
                    </a:cubicBezTo>
                    <a:cubicBezTo>
                      <a:pt x="28099" y="10954"/>
                      <a:pt x="24289" y="7144"/>
                      <a:pt x="19526" y="7144"/>
                    </a:cubicBezTo>
                    <a:cubicBezTo>
                      <a:pt x="14764" y="7144"/>
                      <a:pt x="10001" y="10954"/>
                      <a:pt x="10001" y="16669"/>
                    </a:cubicBezTo>
                    <a:cubicBezTo>
                      <a:pt x="10001" y="21431"/>
                      <a:pt x="13811" y="25241"/>
                      <a:pt x="18574" y="25241"/>
                    </a:cubicBezTo>
                    <a:cubicBezTo>
                      <a:pt x="21431" y="25241"/>
                      <a:pt x="24289" y="23336"/>
                      <a:pt x="25241" y="21431"/>
                    </a:cubicBezTo>
                    <a:cubicBezTo>
                      <a:pt x="24289" y="23336"/>
                      <a:pt x="24289" y="26194"/>
                      <a:pt x="24289" y="28099"/>
                    </a:cubicBezTo>
                    <a:cubicBezTo>
                      <a:pt x="24289" y="31909"/>
                      <a:pt x="25241" y="35719"/>
                      <a:pt x="28099" y="38576"/>
                    </a:cubicBezTo>
                    <a:cubicBezTo>
                      <a:pt x="16669" y="39529"/>
                      <a:pt x="7144" y="49054"/>
                      <a:pt x="7144" y="61436"/>
                    </a:cubicBezTo>
                    <a:cubicBezTo>
                      <a:pt x="7144" y="73819"/>
                      <a:pt x="17621" y="84296"/>
                      <a:pt x="30004" y="84296"/>
                    </a:cubicBezTo>
                    <a:cubicBezTo>
                      <a:pt x="43339" y="84296"/>
                      <a:pt x="53816" y="73819"/>
                      <a:pt x="53816" y="614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8">
                <a:extLst>
                  <a:ext uri="{FF2B5EF4-FFF2-40B4-BE49-F238E27FC236}">
                    <a16:creationId xmlns:a16="http://schemas.microsoft.com/office/drawing/2014/main" id="{42080175-49BF-43BC-9CC0-A435D947869C}"/>
                  </a:ext>
                </a:extLst>
              </p:cNvPr>
              <p:cNvSpPr/>
              <p:nvPr/>
            </p:nvSpPr>
            <p:spPr>
              <a:xfrm>
                <a:off x="5672614" y="3374231"/>
                <a:ext cx="47625" cy="47625"/>
              </a:xfrm>
              <a:custGeom>
                <a:avLst/>
                <a:gdLst>
                  <a:gd name="connsiteX0" fmla="*/ 7144 w 47625"/>
                  <a:gd name="connsiteY0" fmla="*/ 25241 h 47625"/>
                  <a:gd name="connsiteX1" fmla="*/ 25241 w 47625"/>
                  <a:gd name="connsiteY1" fmla="*/ 43339 h 47625"/>
                  <a:gd name="connsiteX2" fmla="*/ 43339 w 47625"/>
                  <a:gd name="connsiteY2" fmla="*/ 25241 h 47625"/>
                  <a:gd name="connsiteX3" fmla="*/ 25241 w 47625"/>
                  <a:gd name="connsiteY3" fmla="*/ 7144 h 47625"/>
                  <a:gd name="connsiteX4" fmla="*/ 7144 w 47625"/>
                  <a:gd name="connsiteY4" fmla="*/ 2524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7144" y="25241"/>
                    </a:moveTo>
                    <a:cubicBezTo>
                      <a:pt x="7144" y="35719"/>
                      <a:pt x="15716" y="43339"/>
                      <a:pt x="25241" y="43339"/>
                    </a:cubicBezTo>
                    <a:cubicBezTo>
                      <a:pt x="34766" y="43339"/>
                      <a:pt x="43339" y="34766"/>
                      <a:pt x="43339" y="25241"/>
                    </a:cubicBezTo>
                    <a:cubicBezTo>
                      <a:pt x="43339" y="14764"/>
                      <a:pt x="34766" y="7144"/>
                      <a:pt x="25241" y="7144"/>
                    </a:cubicBezTo>
                    <a:cubicBezTo>
                      <a:pt x="15716" y="7144"/>
                      <a:pt x="7144" y="14764"/>
                      <a:pt x="7144" y="2524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9">
                <a:extLst>
                  <a:ext uri="{FF2B5EF4-FFF2-40B4-BE49-F238E27FC236}">
                    <a16:creationId xmlns:a16="http://schemas.microsoft.com/office/drawing/2014/main" id="{FC9268F1-F46A-4805-884D-CA88A2F1006A}"/>
                  </a:ext>
                </a:extLst>
              </p:cNvPr>
              <p:cNvSpPr/>
              <p:nvPr/>
            </p:nvSpPr>
            <p:spPr>
              <a:xfrm>
                <a:off x="5797391" y="416480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7144 h 28575"/>
                  <a:gd name="connsiteX2" fmla="*/ 7144 w 28575"/>
                  <a:gd name="connsiteY2" fmla="*/ 15716 h 28575"/>
                  <a:gd name="connsiteX3" fmla="*/ 15716 w 28575"/>
                  <a:gd name="connsiteY3" fmla="*/ 24289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3336"/>
                      <a:pt x="24289" y="19526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50">
                <a:extLst>
                  <a:ext uri="{FF2B5EF4-FFF2-40B4-BE49-F238E27FC236}">
                    <a16:creationId xmlns:a16="http://schemas.microsoft.com/office/drawing/2014/main" id="{0FE25E3C-C9B2-41BD-9727-EC76C0B3DEF3}"/>
                  </a:ext>
                </a:extLst>
              </p:cNvPr>
              <p:cNvSpPr/>
              <p:nvPr/>
            </p:nvSpPr>
            <p:spPr>
              <a:xfrm>
                <a:off x="6067717" y="3886676"/>
                <a:ext cx="19050" cy="19050"/>
              </a:xfrm>
              <a:custGeom>
                <a:avLst/>
                <a:gdLst>
                  <a:gd name="connsiteX0" fmla="*/ 13043 w 19050"/>
                  <a:gd name="connsiteY0" fmla="*/ 18574 h 19050"/>
                  <a:gd name="connsiteX1" fmla="*/ 18758 w 19050"/>
                  <a:gd name="connsiteY1" fmla="*/ 12859 h 19050"/>
                  <a:gd name="connsiteX2" fmla="*/ 13043 w 19050"/>
                  <a:gd name="connsiteY2" fmla="*/ 7144 h 19050"/>
                  <a:gd name="connsiteX3" fmla="*/ 7328 w 19050"/>
                  <a:gd name="connsiteY3" fmla="*/ 12859 h 19050"/>
                  <a:gd name="connsiteX4" fmla="*/ 13043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043" y="18574"/>
                    </a:moveTo>
                    <a:cubicBezTo>
                      <a:pt x="15901" y="18574"/>
                      <a:pt x="18758" y="15716"/>
                      <a:pt x="18758" y="12859"/>
                    </a:cubicBezTo>
                    <a:cubicBezTo>
                      <a:pt x="18758" y="10001"/>
                      <a:pt x="15901" y="7144"/>
                      <a:pt x="13043" y="7144"/>
                    </a:cubicBezTo>
                    <a:cubicBezTo>
                      <a:pt x="10186" y="7144"/>
                      <a:pt x="7328" y="10001"/>
                      <a:pt x="7328" y="12859"/>
                    </a:cubicBezTo>
                    <a:cubicBezTo>
                      <a:pt x="6376" y="15716"/>
                      <a:pt x="9233" y="18574"/>
                      <a:pt x="13043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51">
                <a:extLst>
                  <a:ext uri="{FF2B5EF4-FFF2-40B4-BE49-F238E27FC236}">
                    <a16:creationId xmlns:a16="http://schemas.microsoft.com/office/drawing/2014/main" id="{5041F865-C946-41C9-95D9-31420B1F04FC}"/>
                  </a:ext>
                </a:extLst>
              </p:cNvPr>
              <p:cNvSpPr/>
              <p:nvPr/>
            </p:nvSpPr>
            <p:spPr>
              <a:xfrm>
                <a:off x="5555456" y="3539014"/>
                <a:ext cx="57150" cy="57150"/>
              </a:xfrm>
              <a:custGeom>
                <a:avLst/>
                <a:gdLst>
                  <a:gd name="connsiteX0" fmla="*/ 31909 w 57150"/>
                  <a:gd name="connsiteY0" fmla="*/ 56674 h 57150"/>
                  <a:gd name="connsiteX1" fmla="*/ 56674 w 57150"/>
                  <a:gd name="connsiteY1" fmla="*/ 31909 h 57150"/>
                  <a:gd name="connsiteX2" fmla="*/ 31909 w 57150"/>
                  <a:gd name="connsiteY2" fmla="*/ 7144 h 57150"/>
                  <a:gd name="connsiteX3" fmla="*/ 7144 w 57150"/>
                  <a:gd name="connsiteY3" fmla="*/ 31909 h 57150"/>
                  <a:gd name="connsiteX4" fmla="*/ 31909 w 57150"/>
                  <a:gd name="connsiteY4" fmla="*/ 56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31909" y="56674"/>
                    </a:moveTo>
                    <a:cubicBezTo>
                      <a:pt x="45244" y="56674"/>
                      <a:pt x="56674" y="46196"/>
                      <a:pt x="56674" y="31909"/>
                    </a:cubicBezTo>
                    <a:cubicBezTo>
                      <a:pt x="56674" y="18574"/>
                      <a:pt x="46196" y="7144"/>
                      <a:pt x="31909" y="7144"/>
                    </a:cubicBezTo>
                    <a:cubicBezTo>
                      <a:pt x="18574" y="7144"/>
                      <a:pt x="7144" y="17621"/>
                      <a:pt x="7144" y="31909"/>
                    </a:cubicBezTo>
                    <a:cubicBezTo>
                      <a:pt x="7144" y="46196"/>
                      <a:pt x="18574" y="56674"/>
                      <a:pt x="31909" y="566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52">
                <a:extLst>
                  <a:ext uri="{FF2B5EF4-FFF2-40B4-BE49-F238E27FC236}">
                    <a16:creationId xmlns:a16="http://schemas.microsoft.com/office/drawing/2014/main" id="{21A31480-EEC2-438C-9B69-CD7870676EC9}"/>
                  </a:ext>
                </a:extLst>
              </p:cNvPr>
              <p:cNvSpPr/>
              <p:nvPr/>
            </p:nvSpPr>
            <p:spPr>
              <a:xfrm>
                <a:off x="6038374" y="4180046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8096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53">
                <a:extLst>
                  <a:ext uri="{FF2B5EF4-FFF2-40B4-BE49-F238E27FC236}">
                    <a16:creationId xmlns:a16="http://schemas.microsoft.com/office/drawing/2014/main" id="{8F2DEF52-A27C-4E23-A031-8BBAA6F799E1}"/>
                  </a:ext>
                </a:extLst>
              </p:cNvPr>
              <p:cNvSpPr/>
              <p:nvPr/>
            </p:nvSpPr>
            <p:spPr>
              <a:xfrm>
                <a:off x="5919311" y="3565684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54">
                <a:extLst>
                  <a:ext uri="{FF2B5EF4-FFF2-40B4-BE49-F238E27FC236}">
                    <a16:creationId xmlns:a16="http://schemas.microsoft.com/office/drawing/2014/main" id="{CF365CE0-D26C-4FFE-AD62-CEE7CCEAA690}"/>
                  </a:ext>
                </a:extLst>
              </p:cNvPr>
              <p:cNvSpPr/>
              <p:nvPr/>
            </p:nvSpPr>
            <p:spPr>
              <a:xfrm>
                <a:off x="5928836" y="4101941"/>
                <a:ext cx="19050" cy="19050"/>
              </a:xfrm>
              <a:custGeom>
                <a:avLst/>
                <a:gdLst>
                  <a:gd name="connsiteX0" fmla="*/ 12859 w 19050"/>
                  <a:gd name="connsiteY0" fmla="*/ 18574 h 19050"/>
                  <a:gd name="connsiteX1" fmla="*/ 18574 w 19050"/>
                  <a:gd name="connsiteY1" fmla="*/ 12859 h 19050"/>
                  <a:gd name="connsiteX2" fmla="*/ 12859 w 19050"/>
                  <a:gd name="connsiteY2" fmla="*/ 7144 h 19050"/>
                  <a:gd name="connsiteX3" fmla="*/ 7144 w 19050"/>
                  <a:gd name="connsiteY3" fmla="*/ 12859 h 19050"/>
                  <a:gd name="connsiteX4" fmla="*/ 12859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18574"/>
                    </a:move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5">
                <a:extLst>
                  <a:ext uri="{FF2B5EF4-FFF2-40B4-BE49-F238E27FC236}">
                    <a16:creationId xmlns:a16="http://schemas.microsoft.com/office/drawing/2014/main" id="{4CDF836D-FA76-4532-8E91-1ED01A061322}"/>
                  </a:ext>
                </a:extLst>
              </p:cNvPr>
              <p:cNvSpPr/>
              <p:nvPr/>
            </p:nvSpPr>
            <p:spPr>
              <a:xfrm>
                <a:off x="5470684" y="3559016"/>
                <a:ext cx="66675" cy="66675"/>
              </a:xfrm>
              <a:custGeom>
                <a:avLst/>
                <a:gdLst>
                  <a:gd name="connsiteX0" fmla="*/ 33814 w 66675"/>
                  <a:gd name="connsiteY0" fmla="*/ 7144 h 66675"/>
                  <a:gd name="connsiteX1" fmla="*/ 7144 w 66675"/>
                  <a:gd name="connsiteY1" fmla="*/ 33814 h 66675"/>
                  <a:gd name="connsiteX2" fmla="*/ 33814 w 66675"/>
                  <a:gd name="connsiteY2" fmla="*/ 60484 h 66675"/>
                  <a:gd name="connsiteX3" fmla="*/ 60484 w 66675"/>
                  <a:gd name="connsiteY3" fmla="*/ 33814 h 66675"/>
                  <a:gd name="connsiteX4" fmla="*/ 33814 w 66675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3814" y="7144"/>
                    </a:moveTo>
                    <a:cubicBezTo>
                      <a:pt x="19526" y="7144"/>
                      <a:pt x="7144" y="18574"/>
                      <a:pt x="7144" y="33814"/>
                    </a:cubicBezTo>
                    <a:cubicBezTo>
                      <a:pt x="7144" y="48101"/>
                      <a:pt x="18574" y="60484"/>
                      <a:pt x="33814" y="60484"/>
                    </a:cubicBezTo>
                    <a:cubicBezTo>
                      <a:pt x="48101" y="60484"/>
                      <a:pt x="60484" y="49054"/>
                      <a:pt x="60484" y="33814"/>
                    </a:cubicBezTo>
                    <a:cubicBezTo>
                      <a:pt x="59531" y="18574"/>
                      <a:pt x="48101" y="7144"/>
                      <a:pt x="3381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6">
                <a:extLst>
                  <a:ext uri="{FF2B5EF4-FFF2-40B4-BE49-F238E27FC236}">
                    <a16:creationId xmlns:a16="http://schemas.microsoft.com/office/drawing/2014/main" id="{13BB298A-41BD-4F46-A885-398B760E6553}"/>
                  </a:ext>
                </a:extLst>
              </p:cNvPr>
              <p:cNvSpPr/>
              <p:nvPr/>
            </p:nvSpPr>
            <p:spPr>
              <a:xfrm>
                <a:off x="5958364" y="3854291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7146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3811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7">
                <a:extLst>
                  <a:ext uri="{FF2B5EF4-FFF2-40B4-BE49-F238E27FC236}">
                    <a16:creationId xmlns:a16="http://schemas.microsoft.com/office/drawing/2014/main" id="{A2306094-61E7-46D2-B561-7C18DAE7EB75}"/>
                  </a:ext>
                </a:extLst>
              </p:cNvPr>
              <p:cNvSpPr/>
              <p:nvPr/>
            </p:nvSpPr>
            <p:spPr>
              <a:xfrm>
                <a:off x="6216491" y="2458879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8">
                <a:extLst>
                  <a:ext uri="{FF2B5EF4-FFF2-40B4-BE49-F238E27FC236}">
                    <a16:creationId xmlns:a16="http://schemas.microsoft.com/office/drawing/2014/main" id="{AD83547C-9F3E-4095-98F1-92AE1E3F4189}"/>
                  </a:ext>
                </a:extLst>
              </p:cNvPr>
              <p:cNvSpPr/>
              <p:nvPr/>
            </p:nvSpPr>
            <p:spPr>
              <a:xfrm>
                <a:off x="5384006" y="3668554"/>
                <a:ext cx="66675" cy="66675"/>
              </a:xfrm>
              <a:custGeom>
                <a:avLst/>
                <a:gdLst>
                  <a:gd name="connsiteX0" fmla="*/ 34766 w 66675"/>
                  <a:gd name="connsiteY0" fmla="*/ 7144 h 66675"/>
                  <a:gd name="connsiteX1" fmla="*/ 7144 w 66675"/>
                  <a:gd name="connsiteY1" fmla="*/ 34766 h 66675"/>
                  <a:gd name="connsiteX2" fmla="*/ 34766 w 66675"/>
                  <a:gd name="connsiteY2" fmla="*/ 62389 h 66675"/>
                  <a:gd name="connsiteX3" fmla="*/ 62389 w 66675"/>
                  <a:gd name="connsiteY3" fmla="*/ 34766 h 66675"/>
                  <a:gd name="connsiteX4" fmla="*/ 34766 w 66675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4766" y="7144"/>
                    </a:moveTo>
                    <a:cubicBezTo>
                      <a:pt x="19526" y="7144"/>
                      <a:pt x="7144" y="19526"/>
                      <a:pt x="7144" y="34766"/>
                    </a:cubicBezTo>
                    <a:cubicBezTo>
                      <a:pt x="7144" y="50006"/>
                      <a:pt x="19526" y="62389"/>
                      <a:pt x="34766" y="62389"/>
                    </a:cubicBezTo>
                    <a:cubicBezTo>
                      <a:pt x="50006" y="62389"/>
                      <a:pt x="62389" y="50006"/>
                      <a:pt x="62389" y="34766"/>
                    </a:cubicBezTo>
                    <a:cubicBezTo>
                      <a:pt x="62389" y="18574"/>
                      <a:pt x="50006" y="7144"/>
                      <a:pt x="3476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9">
                <a:extLst>
                  <a:ext uri="{FF2B5EF4-FFF2-40B4-BE49-F238E27FC236}">
                    <a16:creationId xmlns:a16="http://schemas.microsoft.com/office/drawing/2014/main" id="{D3F74F95-A183-417F-8E87-187DFC41239A}"/>
                  </a:ext>
                </a:extLst>
              </p:cNvPr>
              <p:cNvSpPr/>
              <p:nvPr/>
            </p:nvSpPr>
            <p:spPr>
              <a:xfrm>
                <a:off x="5896451" y="3007519"/>
                <a:ext cx="57150" cy="57150"/>
              </a:xfrm>
              <a:custGeom>
                <a:avLst/>
                <a:gdLst>
                  <a:gd name="connsiteX0" fmla="*/ 7144 w 57150"/>
                  <a:gd name="connsiteY0" fmla="*/ 30004 h 57150"/>
                  <a:gd name="connsiteX1" fmla="*/ 30004 w 57150"/>
                  <a:gd name="connsiteY1" fmla="*/ 52864 h 57150"/>
                  <a:gd name="connsiteX2" fmla="*/ 52864 w 57150"/>
                  <a:gd name="connsiteY2" fmla="*/ 30004 h 57150"/>
                  <a:gd name="connsiteX3" fmla="*/ 30004 w 57150"/>
                  <a:gd name="connsiteY3" fmla="*/ 7144 h 57150"/>
                  <a:gd name="connsiteX4" fmla="*/ 7144 w 57150"/>
                  <a:gd name="connsiteY4" fmla="*/ 3000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0004"/>
                    </a:moveTo>
                    <a:cubicBezTo>
                      <a:pt x="7144" y="43339"/>
                      <a:pt x="17621" y="52864"/>
                      <a:pt x="30004" y="52864"/>
                    </a:cubicBezTo>
                    <a:cubicBezTo>
                      <a:pt x="43339" y="52864"/>
                      <a:pt x="52864" y="42386"/>
                      <a:pt x="52864" y="30004"/>
                    </a:cubicBezTo>
                    <a:cubicBezTo>
                      <a:pt x="52864" y="16669"/>
                      <a:pt x="42386" y="7144"/>
                      <a:pt x="30004" y="7144"/>
                    </a:cubicBezTo>
                    <a:cubicBezTo>
                      <a:pt x="17621" y="7144"/>
                      <a:pt x="7144" y="17621"/>
                      <a:pt x="714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60">
                <a:extLst>
                  <a:ext uri="{FF2B5EF4-FFF2-40B4-BE49-F238E27FC236}">
                    <a16:creationId xmlns:a16="http://schemas.microsoft.com/office/drawing/2014/main" id="{36818A00-6CB4-4F70-BF13-5C967EE7EC25}"/>
                  </a:ext>
                </a:extLst>
              </p:cNvPr>
              <p:cNvSpPr/>
              <p:nvPr/>
            </p:nvSpPr>
            <p:spPr>
              <a:xfrm>
                <a:off x="6256496" y="2455069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9526" y="22384"/>
                      <a:pt x="22384" y="18574"/>
                      <a:pt x="22384" y="14764"/>
                    </a:cubicBezTo>
                    <a:cubicBezTo>
                      <a:pt x="22384" y="10001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8574"/>
                      <a:pt x="10001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61">
                <a:extLst>
                  <a:ext uri="{FF2B5EF4-FFF2-40B4-BE49-F238E27FC236}">
                    <a16:creationId xmlns:a16="http://schemas.microsoft.com/office/drawing/2014/main" id="{F163BAE2-AD65-442E-90B9-6C6E661E2B63}"/>
                  </a:ext>
                </a:extLst>
              </p:cNvPr>
              <p:cNvSpPr/>
              <p:nvPr/>
            </p:nvSpPr>
            <p:spPr>
              <a:xfrm>
                <a:off x="5407819" y="3471386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39529 h 38100"/>
                  <a:gd name="connsiteX2" fmla="*/ 7144 w 38100"/>
                  <a:gd name="connsiteY2" fmla="*/ 23336 h 38100"/>
                  <a:gd name="connsiteX3" fmla="*/ 23336 w 38100"/>
                  <a:gd name="connsiteY3" fmla="*/ 7144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32279"/>
                      <a:pt x="32279" y="39529"/>
                      <a:pt x="23336" y="39529"/>
                    </a:cubicBezTo>
                    <a:cubicBezTo>
                      <a:pt x="14393" y="39529"/>
                      <a:pt x="7144" y="32279"/>
                      <a:pt x="7144" y="23336"/>
                    </a:cubicBezTo>
                    <a:cubicBezTo>
                      <a:pt x="7144" y="14393"/>
                      <a:pt x="14393" y="7144"/>
                      <a:pt x="23336" y="7144"/>
                    </a:cubicBezTo>
                    <a:cubicBezTo>
                      <a:pt x="32279" y="7144"/>
                      <a:pt x="39529" y="14393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62">
                <a:extLst>
                  <a:ext uri="{FF2B5EF4-FFF2-40B4-BE49-F238E27FC236}">
                    <a16:creationId xmlns:a16="http://schemas.microsoft.com/office/drawing/2014/main" id="{DA17A58E-565B-4529-B31B-370429B14419}"/>
                  </a:ext>
                </a:extLst>
              </p:cNvPr>
              <p:cNvSpPr/>
              <p:nvPr/>
            </p:nvSpPr>
            <p:spPr>
              <a:xfrm>
                <a:off x="6014561" y="2881789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9049" y="18574"/>
                      <a:pt x="12859" y="18574"/>
                    </a:cubicBezTo>
                    <a:cubicBezTo>
                      <a:pt x="15716" y="18574"/>
                      <a:pt x="18574" y="16669"/>
                      <a:pt x="18574" y="12859"/>
                    </a:cubicBezTo>
                    <a:cubicBezTo>
                      <a:pt x="18574" y="10001"/>
                      <a:pt x="16669" y="7144"/>
                      <a:pt x="12859" y="7144"/>
                    </a:cubicBezTo>
                    <a:cubicBezTo>
                      <a:pt x="9049" y="8096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63">
                <a:extLst>
                  <a:ext uri="{FF2B5EF4-FFF2-40B4-BE49-F238E27FC236}">
                    <a16:creationId xmlns:a16="http://schemas.microsoft.com/office/drawing/2014/main" id="{BDA53D05-15C6-49FB-AEA6-678A811EF5B7}"/>
                  </a:ext>
                </a:extLst>
              </p:cNvPr>
              <p:cNvSpPr/>
              <p:nvPr/>
            </p:nvSpPr>
            <p:spPr>
              <a:xfrm>
                <a:off x="5963126" y="2893219"/>
                <a:ext cx="76200" cy="85725"/>
              </a:xfrm>
              <a:custGeom>
                <a:avLst/>
                <a:gdLst>
                  <a:gd name="connsiteX0" fmla="*/ 13811 w 76200"/>
                  <a:gd name="connsiteY0" fmla="*/ 37624 h 85725"/>
                  <a:gd name="connsiteX1" fmla="*/ 13811 w 76200"/>
                  <a:gd name="connsiteY1" fmla="*/ 40481 h 85725"/>
                  <a:gd name="connsiteX2" fmla="*/ 7144 w 76200"/>
                  <a:gd name="connsiteY2" fmla="*/ 57626 h 85725"/>
                  <a:gd name="connsiteX3" fmla="*/ 15716 w 76200"/>
                  <a:gd name="connsiteY3" fmla="*/ 77629 h 85725"/>
                  <a:gd name="connsiteX4" fmla="*/ 28099 w 76200"/>
                  <a:gd name="connsiteY4" fmla="*/ 86201 h 85725"/>
                  <a:gd name="connsiteX5" fmla="*/ 33814 w 76200"/>
                  <a:gd name="connsiteY5" fmla="*/ 84296 h 85725"/>
                  <a:gd name="connsiteX6" fmla="*/ 58579 w 76200"/>
                  <a:gd name="connsiteY6" fmla="*/ 64294 h 85725"/>
                  <a:gd name="connsiteX7" fmla="*/ 74771 w 76200"/>
                  <a:gd name="connsiteY7" fmla="*/ 37624 h 85725"/>
                  <a:gd name="connsiteX8" fmla="*/ 44291 w 76200"/>
                  <a:gd name="connsiteY8" fmla="*/ 7144 h 85725"/>
                  <a:gd name="connsiteX9" fmla="*/ 13811 w 76200"/>
                  <a:gd name="connsiteY9" fmla="*/ 3762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" h="85725">
                    <a:moveTo>
                      <a:pt x="13811" y="37624"/>
                    </a:moveTo>
                    <a:cubicBezTo>
                      <a:pt x="13811" y="38576"/>
                      <a:pt x="13811" y="39529"/>
                      <a:pt x="13811" y="40481"/>
                    </a:cubicBezTo>
                    <a:cubicBezTo>
                      <a:pt x="10001" y="45244"/>
                      <a:pt x="7144" y="50959"/>
                      <a:pt x="7144" y="57626"/>
                    </a:cubicBezTo>
                    <a:cubicBezTo>
                      <a:pt x="7144" y="65246"/>
                      <a:pt x="10954" y="71914"/>
                      <a:pt x="15716" y="77629"/>
                    </a:cubicBezTo>
                    <a:cubicBezTo>
                      <a:pt x="17621" y="82391"/>
                      <a:pt x="22384" y="86201"/>
                      <a:pt x="28099" y="86201"/>
                    </a:cubicBezTo>
                    <a:cubicBezTo>
                      <a:pt x="30004" y="86201"/>
                      <a:pt x="31909" y="85249"/>
                      <a:pt x="33814" y="84296"/>
                    </a:cubicBezTo>
                    <a:cubicBezTo>
                      <a:pt x="46196" y="84296"/>
                      <a:pt x="55721" y="75724"/>
                      <a:pt x="58579" y="64294"/>
                    </a:cubicBezTo>
                    <a:cubicBezTo>
                      <a:pt x="68104" y="58579"/>
                      <a:pt x="74771" y="49054"/>
                      <a:pt x="74771" y="37624"/>
                    </a:cubicBezTo>
                    <a:cubicBezTo>
                      <a:pt x="74771" y="20479"/>
                      <a:pt x="60484" y="7144"/>
                      <a:pt x="44291" y="7144"/>
                    </a:cubicBezTo>
                    <a:cubicBezTo>
                      <a:pt x="28099" y="7144"/>
                      <a:pt x="13811" y="20479"/>
                      <a:pt x="13811" y="376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64">
                <a:extLst>
                  <a:ext uri="{FF2B5EF4-FFF2-40B4-BE49-F238E27FC236}">
                    <a16:creationId xmlns:a16="http://schemas.microsoft.com/office/drawing/2014/main" id="{B278BD38-1F79-4406-9F3C-9BF595192E7B}"/>
                  </a:ext>
                </a:extLst>
              </p:cNvPr>
              <p:cNvSpPr/>
              <p:nvPr/>
            </p:nvSpPr>
            <p:spPr>
              <a:xfrm>
                <a:off x="5599271" y="3773329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8574" y="22384"/>
                      <a:pt x="22384" y="19526"/>
                      <a:pt x="22384" y="14764"/>
                    </a:cubicBezTo>
                    <a:cubicBezTo>
                      <a:pt x="22384" y="10954"/>
                      <a:pt x="18574" y="7144"/>
                      <a:pt x="14764" y="7144"/>
                    </a:cubicBezTo>
                    <a:cubicBezTo>
                      <a:pt x="10954" y="7144"/>
                      <a:pt x="7144" y="10001"/>
                      <a:pt x="7144" y="14764"/>
                    </a:cubicBezTo>
                    <a:cubicBezTo>
                      <a:pt x="7144" y="18574"/>
                      <a:pt x="10954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5">
                <a:extLst>
                  <a:ext uri="{FF2B5EF4-FFF2-40B4-BE49-F238E27FC236}">
                    <a16:creationId xmlns:a16="http://schemas.microsoft.com/office/drawing/2014/main" id="{CE637A85-B58A-44C2-98B0-DFC164AD3465}"/>
                  </a:ext>
                </a:extLst>
              </p:cNvPr>
              <p:cNvSpPr/>
              <p:nvPr/>
            </p:nvSpPr>
            <p:spPr>
              <a:xfrm>
                <a:off x="5607844" y="3741896"/>
                <a:ext cx="38100" cy="38100"/>
              </a:xfrm>
              <a:custGeom>
                <a:avLst/>
                <a:gdLst>
                  <a:gd name="connsiteX0" fmla="*/ 23336 w 38100"/>
                  <a:gd name="connsiteY0" fmla="*/ 7144 h 38100"/>
                  <a:gd name="connsiteX1" fmla="*/ 7144 w 38100"/>
                  <a:gd name="connsiteY1" fmla="*/ 23336 h 38100"/>
                  <a:gd name="connsiteX2" fmla="*/ 23336 w 38100"/>
                  <a:gd name="connsiteY2" fmla="*/ 39529 h 38100"/>
                  <a:gd name="connsiteX3" fmla="*/ 39529 w 38100"/>
                  <a:gd name="connsiteY3" fmla="*/ 23336 h 38100"/>
                  <a:gd name="connsiteX4" fmla="*/ 23336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7144"/>
                    </a:moveTo>
                    <a:cubicBezTo>
                      <a:pt x="13811" y="7144"/>
                      <a:pt x="7144" y="14764"/>
                      <a:pt x="7144" y="23336"/>
                    </a:cubicBezTo>
                    <a:cubicBezTo>
                      <a:pt x="7144" y="31909"/>
                      <a:pt x="14764" y="39529"/>
                      <a:pt x="23336" y="39529"/>
                    </a:cubicBezTo>
                    <a:cubicBezTo>
                      <a:pt x="32861" y="39529"/>
                      <a:pt x="39529" y="31909"/>
                      <a:pt x="39529" y="23336"/>
                    </a:cubicBezTo>
                    <a:cubicBezTo>
                      <a:pt x="39529" y="14764"/>
                      <a:pt x="31909" y="7144"/>
                      <a:pt x="2333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6">
                <a:extLst>
                  <a:ext uri="{FF2B5EF4-FFF2-40B4-BE49-F238E27FC236}">
                    <a16:creationId xmlns:a16="http://schemas.microsoft.com/office/drawing/2014/main" id="{D5579501-5E52-4D11-A2D3-12B09C2949B0}"/>
                  </a:ext>
                </a:extLst>
              </p:cNvPr>
              <p:cNvSpPr/>
              <p:nvPr/>
            </p:nvSpPr>
            <p:spPr>
              <a:xfrm>
                <a:off x="6123146" y="2626519"/>
                <a:ext cx="47625" cy="47625"/>
              </a:xfrm>
              <a:custGeom>
                <a:avLst/>
                <a:gdLst>
                  <a:gd name="connsiteX0" fmla="*/ 28099 w 47625"/>
                  <a:gd name="connsiteY0" fmla="*/ 49054 h 47625"/>
                  <a:gd name="connsiteX1" fmla="*/ 49054 w 47625"/>
                  <a:gd name="connsiteY1" fmla="*/ 28099 h 47625"/>
                  <a:gd name="connsiteX2" fmla="*/ 28099 w 47625"/>
                  <a:gd name="connsiteY2" fmla="*/ 7144 h 47625"/>
                  <a:gd name="connsiteX3" fmla="*/ 7144 w 47625"/>
                  <a:gd name="connsiteY3" fmla="*/ 28099 h 47625"/>
                  <a:gd name="connsiteX4" fmla="*/ 28099 w 47625"/>
                  <a:gd name="connsiteY4" fmla="*/ 4905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28099" y="49054"/>
                    </a:moveTo>
                    <a:cubicBezTo>
                      <a:pt x="39529" y="49054"/>
                      <a:pt x="49054" y="39529"/>
                      <a:pt x="49054" y="28099"/>
                    </a:cubicBezTo>
                    <a:cubicBezTo>
                      <a:pt x="49054" y="16669"/>
                      <a:pt x="39529" y="7144"/>
                      <a:pt x="28099" y="7144"/>
                    </a:cubicBezTo>
                    <a:cubicBezTo>
                      <a:pt x="16669" y="7144"/>
                      <a:pt x="7144" y="16669"/>
                      <a:pt x="7144" y="28099"/>
                    </a:cubicBezTo>
                    <a:cubicBezTo>
                      <a:pt x="7144" y="39529"/>
                      <a:pt x="16669" y="49054"/>
                      <a:pt x="28099" y="490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7">
                <a:extLst>
                  <a:ext uri="{FF2B5EF4-FFF2-40B4-BE49-F238E27FC236}">
                    <a16:creationId xmlns:a16="http://schemas.microsoft.com/office/drawing/2014/main" id="{440BB581-3D25-40D7-8360-6ED7A9F2BF2F}"/>
                  </a:ext>
                </a:extLst>
              </p:cNvPr>
              <p:cNvSpPr/>
              <p:nvPr/>
            </p:nvSpPr>
            <p:spPr>
              <a:xfrm>
                <a:off x="6023134" y="2957989"/>
                <a:ext cx="28575" cy="28575"/>
              </a:xfrm>
              <a:custGeom>
                <a:avLst/>
                <a:gdLst>
                  <a:gd name="connsiteX0" fmla="*/ 7144 w 28575"/>
                  <a:gd name="connsiteY0" fmla="*/ 15716 h 28575"/>
                  <a:gd name="connsiteX1" fmla="*/ 15716 w 28575"/>
                  <a:gd name="connsiteY1" fmla="*/ 24289 h 28575"/>
                  <a:gd name="connsiteX2" fmla="*/ 24289 w 28575"/>
                  <a:gd name="connsiteY2" fmla="*/ 15716 h 28575"/>
                  <a:gd name="connsiteX3" fmla="*/ 15716 w 28575"/>
                  <a:gd name="connsiteY3" fmla="*/ 7144 h 28575"/>
                  <a:gd name="connsiteX4" fmla="*/ 7144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5716"/>
                    </a:move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001" y="8096"/>
                      <a:pt x="7144" y="11906"/>
                      <a:pt x="7144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8">
                <a:extLst>
                  <a:ext uri="{FF2B5EF4-FFF2-40B4-BE49-F238E27FC236}">
                    <a16:creationId xmlns:a16="http://schemas.microsoft.com/office/drawing/2014/main" id="{6E7E0F58-2811-4E1E-9BA2-99B133063569}"/>
                  </a:ext>
                </a:extLst>
              </p:cNvPr>
              <p:cNvSpPr/>
              <p:nvPr/>
            </p:nvSpPr>
            <p:spPr>
              <a:xfrm>
                <a:off x="5868829" y="2835116"/>
                <a:ext cx="57150" cy="57150"/>
              </a:xfrm>
              <a:custGeom>
                <a:avLst/>
                <a:gdLst>
                  <a:gd name="connsiteX0" fmla="*/ 29051 w 57150"/>
                  <a:gd name="connsiteY0" fmla="*/ 50959 h 57150"/>
                  <a:gd name="connsiteX1" fmla="*/ 50959 w 57150"/>
                  <a:gd name="connsiteY1" fmla="*/ 29051 h 57150"/>
                  <a:gd name="connsiteX2" fmla="*/ 29051 w 57150"/>
                  <a:gd name="connsiteY2" fmla="*/ 7144 h 57150"/>
                  <a:gd name="connsiteX3" fmla="*/ 7144 w 57150"/>
                  <a:gd name="connsiteY3" fmla="*/ 29051 h 57150"/>
                  <a:gd name="connsiteX4" fmla="*/ 29051 w 57150"/>
                  <a:gd name="connsiteY4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051" y="50959"/>
                    </a:moveTo>
                    <a:cubicBezTo>
                      <a:pt x="41434" y="50959"/>
                      <a:pt x="50959" y="41434"/>
                      <a:pt x="50959" y="29051"/>
                    </a:cubicBezTo>
                    <a:cubicBezTo>
                      <a:pt x="50959" y="16669"/>
                      <a:pt x="41434" y="7144"/>
                      <a:pt x="29051" y="7144"/>
                    </a:cubicBezTo>
                    <a:cubicBezTo>
                      <a:pt x="16669" y="7144"/>
                      <a:pt x="7144" y="16669"/>
                      <a:pt x="7144" y="29051"/>
                    </a:cubicBezTo>
                    <a:cubicBezTo>
                      <a:pt x="7144" y="41434"/>
                      <a:pt x="16669" y="50959"/>
                      <a:pt x="29051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9">
                <a:extLst>
                  <a:ext uri="{FF2B5EF4-FFF2-40B4-BE49-F238E27FC236}">
                    <a16:creationId xmlns:a16="http://schemas.microsoft.com/office/drawing/2014/main" id="{9F0DB081-26B8-4209-A46A-F8810AAA7834}"/>
                  </a:ext>
                </a:extLst>
              </p:cNvPr>
              <p:cNvSpPr/>
              <p:nvPr/>
            </p:nvSpPr>
            <p:spPr>
              <a:xfrm>
                <a:off x="5718334" y="3236119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1431"/>
                      <a:pt x="11906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70">
                <a:extLst>
                  <a:ext uri="{FF2B5EF4-FFF2-40B4-BE49-F238E27FC236}">
                    <a16:creationId xmlns:a16="http://schemas.microsoft.com/office/drawing/2014/main" id="{C03EACFA-2B27-4F1E-9DD1-A0BD6FADBD06}"/>
                  </a:ext>
                </a:extLst>
              </p:cNvPr>
              <p:cNvSpPr/>
              <p:nvPr/>
            </p:nvSpPr>
            <p:spPr>
              <a:xfrm>
                <a:off x="6134576" y="2823686"/>
                <a:ext cx="28575" cy="28575"/>
              </a:xfrm>
              <a:custGeom>
                <a:avLst/>
                <a:gdLst>
                  <a:gd name="connsiteX0" fmla="*/ 18574 w 28575"/>
                  <a:gd name="connsiteY0" fmla="*/ 30004 h 28575"/>
                  <a:gd name="connsiteX1" fmla="*/ 30004 w 28575"/>
                  <a:gd name="connsiteY1" fmla="*/ 18574 h 28575"/>
                  <a:gd name="connsiteX2" fmla="*/ 18574 w 28575"/>
                  <a:gd name="connsiteY2" fmla="*/ 7144 h 28575"/>
                  <a:gd name="connsiteX3" fmla="*/ 7144 w 28575"/>
                  <a:gd name="connsiteY3" fmla="*/ 18574 h 28575"/>
                  <a:gd name="connsiteX4" fmla="*/ 18574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30004"/>
                    </a:move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71">
                <a:extLst>
                  <a:ext uri="{FF2B5EF4-FFF2-40B4-BE49-F238E27FC236}">
                    <a16:creationId xmlns:a16="http://schemas.microsoft.com/office/drawing/2014/main" id="{405AA606-61A6-48B5-899C-0B6ABBD96C4B}"/>
                  </a:ext>
                </a:extLst>
              </p:cNvPr>
              <p:cNvSpPr/>
              <p:nvPr/>
            </p:nvSpPr>
            <p:spPr>
              <a:xfrm>
                <a:off x="6121241" y="2847499"/>
                <a:ext cx="38100" cy="38100"/>
              </a:xfrm>
              <a:custGeom>
                <a:avLst/>
                <a:gdLst>
                  <a:gd name="connsiteX0" fmla="*/ 23336 w 38100"/>
                  <a:gd name="connsiteY0" fmla="*/ 39529 h 38100"/>
                  <a:gd name="connsiteX1" fmla="*/ 39529 w 38100"/>
                  <a:gd name="connsiteY1" fmla="*/ 23336 h 38100"/>
                  <a:gd name="connsiteX2" fmla="*/ 23336 w 38100"/>
                  <a:gd name="connsiteY2" fmla="*/ 7144 h 38100"/>
                  <a:gd name="connsiteX3" fmla="*/ 7144 w 38100"/>
                  <a:gd name="connsiteY3" fmla="*/ 23336 h 38100"/>
                  <a:gd name="connsiteX4" fmla="*/ 23336 w 38100"/>
                  <a:gd name="connsiteY4" fmla="*/ 3952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39529"/>
                    </a:moveTo>
                    <a:cubicBezTo>
                      <a:pt x="31909" y="39529"/>
                      <a:pt x="39529" y="31909"/>
                      <a:pt x="39529" y="23336"/>
                    </a:cubicBezTo>
                    <a:cubicBezTo>
                      <a:pt x="39529" y="14764"/>
                      <a:pt x="32861" y="7144"/>
                      <a:pt x="23336" y="7144"/>
                    </a:cubicBezTo>
                    <a:cubicBezTo>
                      <a:pt x="14764" y="7144"/>
                      <a:pt x="7144" y="13811"/>
                      <a:pt x="7144" y="23336"/>
                    </a:cubicBezTo>
                    <a:cubicBezTo>
                      <a:pt x="8096" y="31909"/>
                      <a:pt x="14764" y="39529"/>
                      <a:pt x="23336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72">
                <a:extLst>
                  <a:ext uri="{FF2B5EF4-FFF2-40B4-BE49-F238E27FC236}">
                    <a16:creationId xmlns:a16="http://schemas.microsoft.com/office/drawing/2014/main" id="{ED78F833-70B1-4B96-A07A-D8701E340F12}"/>
                  </a:ext>
                </a:extLst>
              </p:cNvPr>
              <p:cNvSpPr/>
              <p:nvPr/>
            </p:nvSpPr>
            <p:spPr>
              <a:xfrm>
                <a:off x="5774531" y="3376136"/>
                <a:ext cx="76200" cy="95250"/>
              </a:xfrm>
              <a:custGeom>
                <a:avLst/>
                <a:gdLst>
                  <a:gd name="connsiteX0" fmla="*/ 25241 w 76200"/>
                  <a:gd name="connsiteY0" fmla="*/ 7144 h 95250"/>
                  <a:gd name="connsiteX1" fmla="*/ 7144 w 76200"/>
                  <a:gd name="connsiteY1" fmla="*/ 25241 h 95250"/>
                  <a:gd name="connsiteX2" fmla="*/ 18574 w 76200"/>
                  <a:gd name="connsiteY2" fmla="*/ 42386 h 95250"/>
                  <a:gd name="connsiteX3" fmla="*/ 14764 w 76200"/>
                  <a:gd name="connsiteY3" fmla="*/ 54769 h 95250"/>
                  <a:gd name="connsiteX4" fmla="*/ 14764 w 76200"/>
                  <a:gd name="connsiteY4" fmla="*/ 55721 h 95250"/>
                  <a:gd name="connsiteX5" fmla="*/ 7144 w 76200"/>
                  <a:gd name="connsiteY5" fmla="*/ 71914 h 95250"/>
                  <a:gd name="connsiteX6" fmla="*/ 29051 w 76200"/>
                  <a:gd name="connsiteY6" fmla="*/ 93821 h 95250"/>
                  <a:gd name="connsiteX7" fmla="*/ 50959 w 76200"/>
                  <a:gd name="connsiteY7" fmla="*/ 71914 h 95250"/>
                  <a:gd name="connsiteX8" fmla="*/ 50959 w 76200"/>
                  <a:gd name="connsiteY8" fmla="*/ 68104 h 95250"/>
                  <a:gd name="connsiteX9" fmla="*/ 54769 w 76200"/>
                  <a:gd name="connsiteY9" fmla="*/ 61436 h 95250"/>
                  <a:gd name="connsiteX10" fmla="*/ 61436 w 76200"/>
                  <a:gd name="connsiteY10" fmla="*/ 64294 h 95250"/>
                  <a:gd name="connsiteX11" fmla="*/ 71914 w 76200"/>
                  <a:gd name="connsiteY11" fmla="*/ 53816 h 95250"/>
                  <a:gd name="connsiteX12" fmla="*/ 61436 w 76200"/>
                  <a:gd name="connsiteY12" fmla="*/ 43339 h 95250"/>
                  <a:gd name="connsiteX13" fmla="*/ 54769 w 76200"/>
                  <a:gd name="connsiteY13" fmla="*/ 46196 h 95250"/>
                  <a:gd name="connsiteX14" fmla="*/ 40481 w 76200"/>
                  <a:gd name="connsiteY14" fmla="*/ 33814 h 95250"/>
                  <a:gd name="connsiteX15" fmla="*/ 42386 w 76200"/>
                  <a:gd name="connsiteY15" fmla="*/ 25241 h 95250"/>
                  <a:gd name="connsiteX16" fmla="*/ 25241 w 76200"/>
                  <a:gd name="connsiteY16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95250">
                    <a:moveTo>
                      <a:pt x="25241" y="7144"/>
                    </a:moveTo>
                    <a:cubicBezTo>
                      <a:pt x="14764" y="7144"/>
                      <a:pt x="7144" y="15716"/>
                      <a:pt x="7144" y="25241"/>
                    </a:cubicBezTo>
                    <a:cubicBezTo>
                      <a:pt x="7144" y="32861"/>
                      <a:pt x="11906" y="39529"/>
                      <a:pt x="18574" y="42386"/>
                    </a:cubicBezTo>
                    <a:cubicBezTo>
                      <a:pt x="15716" y="46196"/>
                      <a:pt x="14764" y="50006"/>
                      <a:pt x="14764" y="54769"/>
                    </a:cubicBezTo>
                    <a:cubicBezTo>
                      <a:pt x="14764" y="55721"/>
                      <a:pt x="14764" y="55721"/>
                      <a:pt x="14764" y="55721"/>
                    </a:cubicBezTo>
                    <a:cubicBezTo>
                      <a:pt x="10001" y="59531"/>
                      <a:pt x="7144" y="65246"/>
                      <a:pt x="7144" y="71914"/>
                    </a:cubicBezTo>
                    <a:cubicBezTo>
                      <a:pt x="7144" y="84296"/>
                      <a:pt x="16669" y="93821"/>
                      <a:pt x="29051" y="93821"/>
                    </a:cubicBezTo>
                    <a:cubicBezTo>
                      <a:pt x="41434" y="93821"/>
                      <a:pt x="50959" y="84296"/>
                      <a:pt x="50959" y="71914"/>
                    </a:cubicBezTo>
                    <a:cubicBezTo>
                      <a:pt x="50959" y="70961"/>
                      <a:pt x="50959" y="70009"/>
                      <a:pt x="50959" y="68104"/>
                    </a:cubicBezTo>
                    <a:cubicBezTo>
                      <a:pt x="52864" y="66199"/>
                      <a:pt x="53816" y="64294"/>
                      <a:pt x="54769" y="61436"/>
                    </a:cubicBezTo>
                    <a:cubicBezTo>
                      <a:pt x="56674" y="63341"/>
                      <a:pt x="59531" y="64294"/>
                      <a:pt x="61436" y="64294"/>
                    </a:cubicBezTo>
                    <a:cubicBezTo>
                      <a:pt x="67151" y="64294"/>
                      <a:pt x="71914" y="59531"/>
                      <a:pt x="71914" y="53816"/>
                    </a:cubicBezTo>
                    <a:cubicBezTo>
                      <a:pt x="71914" y="48101"/>
                      <a:pt x="67151" y="43339"/>
                      <a:pt x="61436" y="43339"/>
                    </a:cubicBezTo>
                    <a:cubicBezTo>
                      <a:pt x="58579" y="43339"/>
                      <a:pt x="56674" y="44291"/>
                      <a:pt x="54769" y="46196"/>
                    </a:cubicBezTo>
                    <a:cubicBezTo>
                      <a:pt x="51911" y="39529"/>
                      <a:pt x="47149" y="34766"/>
                      <a:pt x="40481" y="33814"/>
                    </a:cubicBezTo>
                    <a:cubicBezTo>
                      <a:pt x="41434" y="30956"/>
                      <a:pt x="42386" y="28099"/>
                      <a:pt x="42386" y="25241"/>
                    </a:cubicBezTo>
                    <a:cubicBezTo>
                      <a:pt x="43339" y="15716"/>
                      <a:pt x="34766" y="7144"/>
                      <a:pt x="2524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73">
                <a:extLst>
                  <a:ext uri="{FF2B5EF4-FFF2-40B4-BE49-F238E27FC236}">
                    <a16:creationId xmlns:a16="http://schemas.microsoft.com/office/drawing/2014/main" id="{84F308DD-6BE0-4F14-80E4-F0C9697BD96F}"/>
                  </a:ext>
                </a:extLst>
              </p:cNvPr>
              <p:cNvSpPr/>
              <p:nvPr/>
            </p:nvSpPr>
            <p:spPr>
              <a:xfrm>
                <a:off x="5570696" y="3223736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7144 h 28575"/>
                  <a:gd name="connsiteX2" fmla="*/ 7144 w 28575"/>
                  <a:gd name="connsiteY2" fmla="*/ 17621 h 28575"/>
                  <a:gd name="connsiteX3" fmla="*/ 17621 w 28575"/>
                  <a:gd name="connsiteY3" fmla="*/ 28099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74">
                <a:extLst>
                  <a:ext uri="{FF2B5EF4-FFF2-40B4-BE49-F238E27FC236}">
                    <a16:creationId xmlns:a16="http://schemas.microsoft.com/office/drawing/2014/main" id="{B45E6BCE-38E7-4548-9BB7-F4EDA3FE7B51}"/>
                  </a:ext>
                </a:extLst>
              </p:cNvPr>
              <p:cNvSpPr/>
              <p:nvPr/>
            </p:nvSpPr>
            <p:spPr>
              <a:xfrm>
                <a:off x="5915501" y="4155281"/>
                <a:ext cx="38100" cy="28575"/>
              </a:xfrm>
              <a:custGeom>
                <a:avLst/>
                <a:gdLst>
                  <a:gd name="connsiteX0" fmla="*/ 7144 w 38100"/>
                  <a:gd name="connsiteY0" fmla="*/ 20479 h 28575"/>
                  <a:gd name="connsiteX1" fmla="*/ 14764 w 38100"/>
                  <a:gd name="connsiteY1" fmla="*/ 28099 h 28575"/>
                  <a:gd name="connsiteX2" fmla="*/ 22384 w 38100"/>
                  <a:gd name="connsiteY2" fmla="*/ 20479 h 28575"/>
                  <a:gd name="connsiteX3" fmla="*/ 28099 w 38100"/>
                  <a:gd name="connsiteY3" fmla="*/ 23336 h 28575"/>
                  <a:gd name="connsiteX4" fmla="*/ 35719 w 38100"/>
                  <a:gd name="connsiteY4" fmla="*/ 15716 h 28575"/>
                  <a:gd name="connsiteX5" fmla="*/ 28099 w 38100"/>
                  <a:gd name="connsiteY5" fmla="*/ 7144 h 28575"/>
                  <a:gd name="connsiteX6" fmla="*/ 20479 w 38100"/>
                  <a:gd name="connsiteY6" fmla="*/ 14764 h 28575"/>
                  <a:gd name="connsiteX7" fmla="*/ 14764 w 38100"/>
                  <a:gd name="connsiteY7" fmla="*/ 11906 h 28575"/>
                  <a:gd name="connsiteX8" fmla="*/ 7144 w 38100"/>
                  <a:gd name="connsiteY8" fmla="*/ 2047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100" h="28575">
                    <a:moveTo>
                      <a:pt x="7144" y="20479"/>
                    </a:moveTo>
                    <a:cubicBezTo>
                      <a:pt x="7144" y="25241"/>
                      <a:pt x="10954" y="28099"/>
                      <a:pt x="14764" y="28099"/>
                    </a:cubicBezTo>
                    <a:cubicBezTo>
                      <a:pt x="19526" y="28099"/>
                      <a:pt x="22384" y="24289"/>
                      <a:pt x="22384" y="20479"/>
                    </a:cubicBezTo>
                    <a:cubicBezTo>
                      <a:pt x="23336" y="22384"/>
                      <a:pt x="26194" y="23336"/>
                      <a:pt x="28099" y="23336"/>
                    </a:cubicBezTo>
                    <a:cubicBezTo>
                      <a:pt x="31909" y="23336"/>
                      <a:pt x="35719" y="19526"/>
                      <a:pt x="35719" y="15716"/>
                    </a:cubicBezTo>
                    <a:cubicBezTo>
                      <a:pt x="35719" y="11906"/>
                      <a:pt x="32861" y="7144"/>
                      <a:pt x="28099" y="7144"/>
                    </a:cubicBezTo>
                    <a:cubicBezTo>
                      <a:pt x="24289" y="7144"/>
                      <a:pt x="20479" y="10954"/>
                      <a:pt x="20479" y="14764"/>
                    </a:cubicBezTo>
                    <a:cubicBezTo>
                      <a:pt x="18574" y="12859"/>
                      <a:pt x="16669" y="11906"/>
                      <a:pt x="14764" y="11906"/>
                    </a:cubicBezTo>
                    <a:cubicBezTo>
                      <a:pt x="10001" y="11906"/>
                      <a:pt x="7144" y="15716"/>
                      <a:pt x="714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5">
                <a:extLst>
                  <a:ext uri="{FF2B5EF4-FFF2-40B4-BE49-F238E27FC236}">
                    <a16:creationId xmlns:a16="http://schemas.microsoft.com/office/drawing/2014/main" id="{CF979A80-C1A1-4A27-91DF-4FD4C5BB88AE}"/>
                  </a:ext>
                </a:extLst>
              </p:cNvPr>
              <p:cNvSpPr/>
              <p:nvPr/>
            </p:nvSpPr>
            <p:spPr>
              <a:xfrm>
                <a:off x="5491639" y="3211354"/>
                <a:ext cx="66675" cy="66675"/>
              </a:xfrm>
              <a:custGeom>
                <a:avLst/>
                <a:gdLst>
                  <a:gd name="connsiteX0" fmla="*/ 37624 w 66675"/>
                  <a:gd name="connsiteY0" fmla="*/ 68104 h 66675"/>
                  <a:gd name="connsiteX1" fmla="*/ 68104 w 66675"/>
                  <a:gd name="connsiteY1" fmla="*/ 37624 h 66675"/>
                  <a:gd name="connsiteX2" fmla="*/ 37624 w 66675"/>
                  <a:gd name="connsiteY2" fmla="*/ 7144 h 66675"/>
                  <a:gd name="connsiteX3" fmla="*/ 7144 w 66675"/>
                  <a:gd name="connsiteY3" fmla="*/ 37624 h 66675"/>
                  <a:gd name="connsiteX4" fmla="*/ 37624 w 66675"/>
                  <a:gd name="connsiteY4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7624" y="68104"/>
                    </a:moveTo>
                    <a:cubicBezTo>
                      <a:pt x="54769" y="68104"/>
                      <a:pt x="68104" y="54769"/>
                      <a:pt x="68104" y="37624"/>
                    </a:cubicBezTo>
                    <a:cubicBezTo>
                      <a:pt x="68104" y="20479"/>
                      <a:pt x="54769" y="7144"/>
                      <a:pt x="37624" y="7144"/>
                    </a:cubicBezTo>
                    <a:cubicBezTo>
                      <a:pt x="20479" y="7144"/>
                      <a:pt x="7144" y="20479"/>
                      <a:pt x="7144" y="37624"/>
                    </a:cubicBezTo>
                    <a:cubicBezTo>
                      <a:pt x="7144" y="54769"/>
                      <a:pt x="20479" y="68104"/>
                      <a:pt x="37624" y="681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6">
                <a:extLst>
                  <a:ext uri="{FF2B5EF4-FFF2-40B4-BE49-F238E27FC236}">
                    <a16:creationId xmlns:a16="http://schemas.microsoft.com/office/drawing/2014/main" id="{B37E6589-EA54-4209-8C4A-F82EC3F15733}"/>
                  </a:ext>
                </a:extLst>
              </p:cNvPr>
              <p:cNvSpPr/>
              <p:nvPr/>
            </p:nvSpPr>
            <p:spPr>
              <a:xfrm>
                <a:off x="5838349" y="3117056"/>
                <a:ext cx="76200" cy="85725"/>
              </a:xfrm>
              <a:custGeom>
                <a:avLst/>
                <a:gdLst>
                  <a:gd name="connsiteX0" fmla="*/ 49054 w 76200"/>
                  <a:gd name="connsiteY0" fmla="*/ 64294 h 85725"/>
                  <a:gd name="connsiteX1" fmla="*/ 73819 w 76200"/>
                  <a:gd name="connsiteY1" fmla="*/ 39529 h 85725"/>
                  <a:gd name="connsiteX2" fmla="*/ 55721 w 76200"/>
                  <a:gd name="connsiteY2" fmla="*/ 15716 h 85725"/>
                  <a:gd name="connsiteX3" fmla="*/ 35719 w 76200"/>
                  <a:gd name="connsiteY3" fmla="*/ 7144 h 85725"/>
                  <a:gd name="connsiteX4" fmla="*/ 8096 w 76200"/>
                  <a:gd name="connsiteY4" fmla="*/ 34766 h 85725"/>
                  <a:gd name="connsiteX5" fmla="*/ 15716 w 76200"/>
                  <a:gd name="connsiteY5" fmla="*/ 53816 h 85725"/>
                  <a:gd name="connsiteX6" fmla="*/ 7144 w 76200"/>
                  <a:gd name="connsiteY6" fmla="*/ 67151 h 85725"/>
                  <a:gd name="connsiteX7" fmla="*/ 22384 w 76200"/>
                  <a:gd name="connsiteY7" fmla="*/ 82391 h 85725"/>
                  <a:gd name="connsiteX8" fmla="*/ 37624 w 76200"/>
                  <a:gd name="connsiteY8" fmla="*/ 67151 h 85725"/>
                  <a:gd name="connsiteX9" fmla="*/ 36671 w 76200"/>
                  <a:gd name="connsiteY9" fmla="*/ 62389 h 85725"/>
                  <a:gd name="connsiteX10" fmla="*/ 40481 w 76200"/>
                  <a:gd name="connsiteY10" fmla="*/ 62389 h 85725"/>
                  <a:gd name="connsiteX11" fmla="*/ 49054 w 76200"/>
                  <a:gd name="connsiteY11" fmla="*/ 6429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200" h="85725">
                    <a:moveTo>
                      <a:pt x="49054" y="64294"/>
                    </a:moveTo>
                    <a:cubicBezTo>
                      <a:pt x="62389" y="64294"/>
                      <a:pt x="73819" y="53816"/>
                      <a:pt x="73819" y="39529"/>
                    </a:cubicBezTo>
                    <a:cubicBezTo>
                      <a:pt x="73819" y="28099"/>
                      <a:pt x="66199" y="18574"/>
                      <a:pt x="55721" y="15716"/>
                    </a:cubicBezTo>
                    <a:cubicBezTo>
                      <a:pt x="50959" y="10001"/>
                      <a:pt x="43339" y="7144"/>
                      <a:pt x="35719" y="7144"/>
                    </a:cubicBezTo>
                    <a:cubicBezTo>
                      <a:pt x="20479" y="7144"/>
                      <a:pt x="8096" y="19526"/>
                      <a:pt x="8096" y="34766"/>
                    </a:cubicBezTo>
                    <a:cubicBezTo>
                      <a:pt x="8096" y="42386"/>
                      <a:pt x="10954" y="49054"/>
                      <a:pt x="15716" y="53816"/>
                    </a:cubicBezTo>
                    <a:cubicBezTo>
                      <a:pt x="10954" y="56674"/>
                      <a:pt x="7144" y="61436"/>
                      <a:pt x="7144" y="67151"/>
                    </a:cubicBezTo>
                    <a:cubicBezTo>
                      <a:pt x="7144" y="75724"/>
                      <a:pt x="13811" y="82391"/>
                      <a:pt x="22384" y="82391"/>
                    </a:cubicBezTo>
                    <a:cubicBezTo>
                      <a:pt x="30956" y="82391"/>
                      <a:pt x="37624" y="75724"/>
                      <a:pt x="37624" y="67151"/>
                    </a:cubicBezTo>
                    <a:cubicBezTo>
                      <a:pt x="37624" y="65246"/>
                      <a:pt x="37624" y="63341"/>
                      <a:pt x="36671" y="62389"/>
                    </a:cubicBezTo>
                    <a:cubicBezTo>
                      <a:pt x="37624" y="62389"/>
                      <a:pt x="38576" y="62389"/>
                      <a:pt x="40481" y="62389"/>
                    </a:cubicBezTo>
                    <a:cubicBezTo>
                      <a:pt x="43339" y="63341"/>
                      <a:pt x="46196" y="64294"/>
                      <a:pt x="49054" y="64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7">
                <a:extLst>
                  <a:ext uri="{FF2B5EF4-FFF2-40B4-BE49-F238E27FC236}">
                    <a16:creationId xmlns:a16="http://schemas.microsoft.com/office/drawing/2014/main" id="{7164D8A6-B01E-4C3D-BCFB-72F38638AF47}"/>
                  </a:ext>
                </a:extLst>
              </p:cNvPr>
              <p:cNvSpPr/>
              <p:nvPr/>
            </p:nvSpPr>
            <p:spPr>
              <a:xfrm>
                <a:off x="5675471" y="3245644"/>
                <a:ext cx="28575" cy="28575"/>
              </a:xfrm>
              <a:custGeom>
                <a:avLst/>
                <a:gdLst>
                  <a:gd name="connsiteX0" fmla="*/ 7144 w 28575"/>
                  <a:gd name="connsiteY0" fmla="*/ 18574 h 28575"/>
                  <a:gd name="connsiteX1" fmla="*/ 18574 w 28575"/>
                  <a:gd name="connsiteY1" fmla="*/ 30004 h 28575"/>
                  <a:gd name="connsiteX2" fmla="*/ 30004 w 28575"/>
                  <a:gd name="connsiteY2" fmla="*/ 18574 h 28575"/>
                  <a:gd name="connsiteX3" fmla="*/ 18574 w 28575"/>
                  <a:gd name="connsiteY3" fmla="*/ 7144 h 28575"/>
                  <a:gd name="connsiteX4" fmla="*/ 714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8574"/>
                    </a:move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ubicBezTo>
                      <a:pt x="12859" y="7144"/>
                      <a:pt x="7144" y="12859"/>
                      <a:pt x="714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8">
                <a:extLst>
                  <a:ext uri="{FF2B5EF4-FFF2-40B4-BE49-F238E27FC236}">
                    <a16:creationId xmlns:a16="http://schemas.microsoft.com/office/drawing/2014/main" id="{E9965FAC-8158-4729-B6B0-9A06B1A490FE}"/>
                  </a:ext>
                </a:extLst>
              </p:cNvPr>
              <p:cNvSpPr/>
              <p:nvPr/>
            </p:nvSpPr>
            <p:spPr>
              <a:xfrm>
                <a:off x="5369719" y="3549491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7144 h 38100"/>
                  <a:gd name="connsiteX2" fmla="*/ 7144 w 38100"/>
                  <a:gd name="connsiteY2" fmla="*/ 23336 h 38100"/>
                  <a:gd name="connsiteX3" fmla="*/ 23336 w 38100"/>
                  <a:gd name="connsiteY3" fmla="*/ 39529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13811"/>
                      <a:pt x="31909" y="7144"/>
                      <a:pt x="23336" y="7144"/>
                    </a:cubicBezTo>
                    <a:cubicBezTo>
                      <a:pt x="13811" y="7144"/>
                      <a:pt x="7144" y="14764"/>
                      <a:pt x="7144" y="23336"/>
                    </a:cubicBezTo>
                    <a:cubicBezTo>
                      <a:pt x="7144" y="32861"/>
                      <a:pt x="14764" y="39529"/>
                      <a:pt x="23336" y="39529"/>
                    </a:cubicBezTo>
                    <a:cubicBezTo>
                      <a:pt x="31909" y="40481"/>
                      <a:pt x="39529" y="32861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9">
                <a:extLst>
                  <a:ext uri="{FF2B5EF4-FFF2-40B4-BE49-F238E27FC236}">
                    <a16:creationId xmlns:a16="http://schemas.microsoft.com/office/drawing/2014/main" id="{9A513717-B175-4821-AFF8-2B8E1B793E2F}"/>
                  </a:ext>
                </a:extLst>
              </p:cNvPr>
              <p:cNvSpPr/>
              <p:nvPr/>
            </p:nvSpPr>
            <p:spPr>
              <a:xfrm>
                <a:off x="5723096" y="3647599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2859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30004"/>
                      <a:pt x="13811" y="35719"/>
                      <a:pt x="21431" y="35719"/>
                    </a:cubicBezTo>
                    <a:cubicBezTo>
                      <a:pt x="29051" y="35719"/>
                      <a:pt x="35719" y="30004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80">
                <a:extLst>
                  <a:ext uri="{FF2B5EF4-FFF2-40B4-BE49-F238E27FC236}">
                    <a16:creationId xmlns:a16="http://schemas.microsoft.com/office/drawing/2014/main" id="{C148B944-1414-4863-9FA1-95547CFE6FFD}"/>
                  </a:ext>
                </a:extLst>
              </p:cNvPr>
              <p:cNvSpPr/>
              <p:nvPr/>
            </p:nvSpPr>
            <p:spPr>
              <a:xfrm>
                <a:off x="6036469" y="2917984"/>
                <a:ext cx="161925" cy="133350"/>
              </a:xfrm>
              <a:custGeom>
                <a:avLst/>
                <a:gdLst>
                  <a:gd name="connsiteX0" fmla="*/ 74771 w 161925"/>
                  <a:gd name="connsiteY0" fmla="*/ 30004 h 133350"/>
                  <a:gd name="connsiteX1" fmla="*/ 77629 w 161925"/>
                  <a:gd name="connsiteY1" fmla="*/ 21431 h 133350"/>
                  <a:gd name="connsiteX2" fmla="*/ 63341 w 161925"/>
                  <a:gd name="connsiteY2" fmla="*/ 7144 h 133350"/>
                  <a:gd name="connsiteX3" fmla="*/ 49054 w 161925"/>
                  <a:gd name="connsiteY3" fmla="*/ 21431 h 133350"/>
                  <a:gd name="connsiteX4" fmla="*/ 49054 w 161925"/>
                  <a:gd name="connsiteY4" fmla="*/ 24289 h 133350"/>
                  <a:gd name="connsiteX5" fmla="*/ 22384 w 161925"/>
                  <a:gd name="connsiteY5" fmla="*/ 56674 h 133350"/>
                  <a:gd name="connsiteX6" fmla="*/ 27146 w 161925"/>
                  <a:gd name="connsiteY6" fmla="*/ 72866 h 133350"/>
                  <a:gd name="connsiteX7" fmla="*/ 25241 w 161925"/>
                  <a:gd name="connsiteY7" fmla="*/ 72866 h 133350"/>
                  <a:gd name="connsiteX8" fmla="*/ 7144 w 161925"/>
                  <a:gd name="connsiteY8" fmla="*/ 90964 h 133350"/>
                  <a:gd name="connsiteX9" fmla="*/ 25241 w 161925"/>
                  <a:gd name="connsiteY9" fmla="*/ 109061 h 133350"/>
                  <a:gd name="connsiteX10" fmla="*/ 42386 w 161925"/>
                  <a:gd name="connsiteY10" fmla="*/ 93821 h 133350"/>
                  <a:gd name="connsiteX11" fmla="*/ 78581 w 161925"/>
                  <a:gd name="connsiteY11" fmla="*/ 130016 h 133350"/>
                  <a:gd name="connsiteX12" fmla="*/ 114776 w 161925"/>
                  <a:gd name="connsiteY12" fmla="*/ 93821 h 133350"/>
                  <a:gd name="connsiteX13" fmla="*/ 109061 w 161925"/>
                  <a:gd name="connsiteY13" fmla="*/ 73819 h 133350"/>
                  <a:gd name="connsiteX14" fmla="*/ 124301 w 161925"/>
                  <a:gd name="connsiteY14" fmla="*/ 80486 h 133350"/>
                  <a:gd name="connsiteX15" fmla="*/ 146209 w 161925"/>
                  <a:gd name="connsiteY15" fmla="*/ 61436 h 133350"/>
                  <a:gd name="connsiteX16" fmla="*/ 151924 w 161925"/>
                  <a:gd name="connsiteY16" fmla="*/ 63341 h 133350"/>
                  <a:gd name="connsiteX17" fmla="*/ 163354 w 161925"/>
                  <a:gd name="connsiteY17" fmla="*/ 51911 h 133350"/>
                  <a:gd name="connsiteX18" fmla="*/ 151924 w 161925"/>
                  <a:gd name="connsiteY18" fmla="*/ 40481 h 133350"/>
                  <a:gd name="connsiteX19" fmla="*/ 142399 w 161925"/>
                  <a:gd name="connsiteY19" fmla="*/ 46196 h 133350"/>
                  <a:gd name="connsiteX20" fmla="*/ 124301 w 161925"/>
                  <a:gd name="connsiteY20" fmla="*/ 36671 h 133350"/>
                  <a:gd name="connsiteX21" fmla="*/ 102394 w 161925"/>
                  <a:gd name="connsiteY21" fmla="*/ 58579 h 133350"/>
                  <a:gd name="connsiteX22" fmla="*/ 105251 w 161925"/>
                  <a:gd name="connsiteY22" fmla="*/ 70009 h 133350"/>
                  <a:gd name="connsiteX23" fmla="*/ 88106 w 161925"/>
                  <a:gd name="connsiteY23" fmla="*/ 59531 h 133350"/>
                  <a:gd name="connsiteX24" fmla="*/ 88106 w 161925"/>
                  <a:gd name="connsiteY24" fmla="*/ 58579 h 133350"/>
                  <a:gd name="connsiteX25" fmla="*/ 74771 w 161925"/>
                  <a:gd name="connsiteY25" fmla="*/ 30004 h 133350"/>
                  <a:gd name="connsiteX26" fmla="*/ 42386 w 161925"/>
                  <a:gd name="connsiteY26" fmla="*/ 91916 h 133350"/>
                  <a:gd name="connsiteX27" fmla="*/ 42386 w 161925"/>
                  <a:gd name="connsiteY27" fmla="*/ 89059 h 133350"/>
                  <a:gd name="connsiteX28" fmla="*/ 43339 w 161925"/>
                  <a:gd name="connsiteY28" fmla="*/ 89059 h 133350"/>
                  <a:gd name="connsiteX29" fmla="*/ 42386 w 161925"/>
                  <a:gd name="connsiteY29" fmla="*/ 91916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1925" h="133350">
                    <a:moveTo>
                      <a:pt x="74771" y="30004"/>
                    </a:moveTo>
                    <a:cubicBezTo>
                      <a:pt x="76676" y="28099"/>
                      <a:pt x="77629" y="25241"/>
                      <a:pt x="77629" y="21431"/>
                    </a:cubicBezTo>
                    <a:cubicBezTo>
                      <a:pt x="77629" y="13811"/>
                      <a:pt x="70961" y="7144"/>
                      <a:pt x="63341" y="7144"/>
                    </a:cubicBezTo>
                    <a:cubicBezTo>
                      <a:pt x="55721" y="7144"/>
                      <a:pt x="49054" y="13811"/>
                      <a:pt x="49054" y="21431"/>
                    </a:cubicBezTo>
                    <a:cubicBezTo>
                      <a:pt x="49054" y="22384"/>
                      <a:pt x="49054" y="23336"/>
                      <a:pt x="49054" y="24289"/>
                    </a:cubicBezTo>
                    <a:cubicBezTo>
                      <a:pt x="33814" y="27146"/>
                      <a:pt x="22384" y="40481"/>
                      <a:pt x="22384" y="56674"/>
                    </a:cubicBezTo>
                    <a:cubicBezTo>
                      <a:pt x="22384" y="62389"/>
                      <a:pt x="24289" y="68104"/>
                      <a:pt x="27146" y="72866"/>
                    </a:cubicBezTo>
                    <a:cubicBezTo>
                      <a:pt x="26194" y="72866"/>
                      <a:pt x="26194" y="72866"/>
                      <a:pt x="25241" y="72866"/>
                    </a:cubicBezTo>
                    <a:cubicBezTo>
                      <a:pt x="15716" y="72866"/>
                      <a:pt x="7144" y="80486"/>
                      <a:pt x="7144" y="90964"/>
                    </a:cubicBezTo>
                    <a:cubicBezTo>
                      <a:pt x="7144" y="101441"/>
                      <a:pt x="14764" y="109061"/>
                      <a:pt x="25241" y="109061"/>
                    </a:cubicBezTo>
                    <a:cubicBezTo>
                      <a:pt x="33814" y="109061"/>
                      <a:pt x="41434" y="102394"/>
                      <a:pt x="42386" y="93821"/>
                    </a:cubicBezTo>
                    <a:cubicBezTo>
                      <a:pt x="42386" y="113824"/>
                      <a:pt x="58579" y="130016"/>
                      <a:pt x="78581" y="130016"/>
                    </a:cubicBezTo>
                    <a:cubicBezTo>
                      <a:pt x="98584" y="130016"/>
                      <a:pt x="114776" y="113824"/>
                      <a:pt x="114776" y="93821"/>
                    </a:cubicBezTo>
                    <a:cubicBezTo>
                      <a:pt x="114776" y="86201"/>
                      <a:pt x="112871" y="79534"/>
                      <a:pt x="109061" y="73819"/>
                    </a:cubicBezTo>
                    <a:cubicBezTo>
                      <a:pt x="112871" y="77629"/>
                      <a:pt x="118586" y="80486"/>
                      <a:pt x="124301" y="80486"/>
                    </a:cubicBezTo>
                    <a:cubicBezTo>
                      <a:pt x="135731" y="80486"/>
                      <a:pt x="144304" y="71914"/>
                      <a:pt x="146209" y="61436"/>
                    </a:cubicBezTo>
                    <a:cubicBezTo>
                      <a:pt x="148114" y="62389"/>
                      <a:pt x="150019" y="63341"/>
                      <a:pt x="151924" y="63341"/>
                    </a:cubicBezTo>
                    <a:cubicBezTo>
                      <a:pt x="158591" y="63341"/>
                      <a:pt x="163354" y="58579"/>
                      <a:pt x="163354" y="51911"/>
                    </a:cubicBezTo>
                    <a:cubicBezTo>
                      <a:pt x="163354" y="45244"/>
                      <a:pt x="158591" y="40481"/>
                      <a:pt x="151924" y="40481"/>
                    </a:cubicBezTo>
                    <a:cubicBezTo>
                      <a:pt x="148114" y="40481"/>
                      <a:pt x="144304" y="42386"/>
                      <a:pt x="142399" y="46196"/>
                    </a:cubicBezTo>
                    <a:cubicBezTo>
                      <a:pt x="138589" y="40481"/>
                      <a:pt x="131921" y="36671"/>
                      <a:pt x="124301" y="36671"/>
                    </a:cubicBezTo>
                    <a:cubicBezTo>
                      <a:pt x="111919" y="36671"/>
                      <a:pt x="102394" y="46196"/>
                      <a:pt x="102394" y="58579"/>
                    </a:cubicBezTo>
                    <a:cubicBezTo>
                      <a:pt x="102394" y="62389"/>
                      <a:pt x="103346" y="66199"/>
                      <a:pt x="105251" y="70009"/>
                    </a:cubicBezTo>
                    <a:cubicBezTo>
                      <a:pt x="100489" y="65246"/>
                      <a:pt x="94774" y="61436"/>
                      <a:pt x="88106" y="59531"/>
                    </a:cubicBezTo>
                    <a:cubicBezTo>
                      <a:pt x="88106" y="59531"/>
                      <a:pt x="88106" y="58579"/>
                      <a:pt x="88106" y="58579"/>
                    </a:cubicBezTo>
                    <a:cubicBezTo>
                      <a:pt x="89059" y="46196"/>
                      <a:pt x="83344" y="36671"/>
                      <a:pt x="74771" y="30004"/>
                    </a:cubicBezTo>
                    <a:close/>
                    <a:moveTo>
                      <a:pt x="42386" y="91916"/>
                    </a:moveTo>
                    <a:cubicBezTo>
                      <a:pt x="42386" y="90964"/>
                      <a:pt x="42386" y="90011"/>
                      <a:pt x="42386" y="89059"/>
                    </a:cubicBezTo>
                    <a:cubicBezTo>
                      <a:pt x="42386" y="89059"/>
                      <a:pt x="42386" y="89059"/>
                      <a:pt x="43339" y="89059"/>
                    </a:cubicBezTo>
                    <a:cubicBezTo>
                      <a:pt x="43339" y="89059"/>
                      <a:pt x="42386" y="90964"/>
                      <a:pt x="42386" y="919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81">
                <a:extLst>
                  <a:ext uri="{FF2B5EF4-FFF2-40B4-BE49-F238E27FC236}">
                    <a16:creationId xmlns:a16="http://schemas.microsoft.com/office/drawing/2014/main" id="{A83AF7CD-A3CE-4FE6-8C3F-8468103C1A54}"/>
                  </a:ext>
                </a:extLst>
              </p:cNvPr>
              <p:cNvSpPr/>
              <p:nvPr/>
            </p:nvSpPr>
            <p:spPr>
              <a:xfrm>
                <a:off x="5822156" y="3741896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22384 h 28575"/>
                  <a:gd name="connsiteX2" fmla="*/ 7144 w 28575"/>
                  <a:gd name="connsiteY2" fmla="*/ 14764 h 28575"/>
                  <a:gd name="connsiteX3" fmla="*/ 14764 w 28575"/>
                  <a:gd name="connsiteY3" fmla="*/ 714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8972"/>
                      <a:pt x="18972" y="22384"/>
                      <a:pt x="14764" y="22384"/>
                    </a:cubicBezTo>
                    <a:cubicBezTo>
                      <a:pt x="10555" y="22384"/>
                      <a:pt x="7144" y="18972"/>
                      <a:pt x="7144" y="14764"/>
                    </a:cubicBezTo>
                    <a:cubicBezTo>
                      <a:pt x="7144" y="10555"/>
                      <a:pt x="10555" y="7144"/>
                      <a:pt x="14764" y="7144"/>
                    </a:cubicBezTo>
                    <a:cubicBezTo>
                      <a:pt x="18972" y="7144"/>
                      <a:pt x="22384" y="10555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82">
                <a:extLst>
                  <a:ext uri="{FF2B5EF4-FFF2-40B4-BE49-F238E27FC236}">
                    <a16:creationId xmlns:a16="http://schemas.microsoft.com/office/drawing/2014/main" id="{BF250EB3-11B0-4200-8FA4-193A1C0AC2D7}"/>
                  </a:ext>
                </a:extLst>
              </p:cNvPr>
              <p:cNvSpPr/>
              <p:nvPr/>
            </p:nvSpPr>
            <p:spPr>
              <a:xfrm>
                <a:off x="5948839" y="2976086"/>
                <a:ext cx="28575" cy="28575"/>
              </a:xfrm>
              <a:custGeom>
                <a:avLst/>
                <a:gdLst>
                  <a:gd name="connsiteX0" fmla="*/ 15716 w 28575"/>
                  <a:gd name="connsiteY0" fmla="*/ 24289 h 28575"/>
                  <a:gd name="connsiteX1" fmla="*/ 24289 w 28575"/>
                  <a:gd name="connsiteY1" fmla="*/ 15716 h 28575"/>
                  <a:gd name="connsiteX2" fmla="*/ 15716 w 28575"/>
                  <a:gd name="connsiteY2" fmla="*/ 7144 h 28575"/>
                  <a:gd name="connsiteX3" fmla="*/ 7144 w 28575"/>
                  <a:gd name="connsiteY3" fmla="*/ 15716 h 28575"/>
                  <a:gd name="connsiteX4" fmla="*/ 15716 w 28575"/>
                  <a:gd name="connsiteY4" fmla="*/ 2428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5716" y="24289"/>
                    </a:move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8096" y="20479"/>
                      <a:pt x="11906" y="24289"/>
                      <a:pt x="15716" y="2428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83">
                <a:extLst>
                  <a:ext uri="{FF2B5EF4-FFF2-40B4-BE49-F238E27FC236}">
                    <a16:creationId xmlns:a16="http://schemas.microsoft.com/office/drawing/2014/main" id="{CBEF3E2C-37DC-40C6-AD5E-47CBCE9E2A3A}"/>
                  </a:ext>
                </a:extLst>
              </p:cNvPr>
              <p:cNvSpPr/>
              <p:nvPr/>
            </p:nvSpPr>
            <p:spPr>
              <a:xfrm>
                <a:off x="5656094" y="3041809"/>
                <a:ext cx="95250" cy="114300"/>
              </a:xfrm>
              <a:custGeom>
                <a:avLst/>
                <a:gdLst>
                  <a:gd name="connsiteX0" fmla="*/ 20806 w 95250"/>
                  <a:gd name="connsiteY0" fmla="*/ 90964 h 114300"/>
                  <a:gd name="connsiteX1" fmla="*/ 27474 w 95250"/>
                  <a:gd name="connsiteY1" fmla="*/ 89059 h 114300"/>
                  <a:gd name="connsiteX2" fmla="*/ 57954 w 95250"/>
                  <a:gd name="connsiteY2" fmla="*/ 108109 h 114300"/>
                  <a:gd name="connsiteX3" fmla="*/ 92244 w 95250"/>
                  <a:gd name="connsiteY3" fmla="*/ 73819 h 114300"/>
                  <a:gd name="connsiteX4" fmla="*/ 63669 w 95250"/>
                  <a:gd name="connsiteY4" fmla="*/ 40481 h 114300"/>
                  <a:gd name="connsiteX5" fmla="*/ 64621 w 95250"/>
                  <a:gd name="connsiteY5" fmla="*/ 33814 h 114300"/>
                  <a:gd name="connsiteX6" fmla="*/ 37951 w 95250"/>
                  <a:gd name="connsiteY6" fmla="*/ 7144 h 114300"/>
                  <a:gd name="connsiteX7" fmla="*/ 11281 w 95250"/>
                  <a:gd name="connsiteY7" fmla="*/ 33814 h 114300"/>
                  <a:gd name="connsiteX8" fmla="*/ 28426 w 95250"/>
                  <a:gd name="connsiteY8" fmla="*/ 58579 h 114300"/>
                  <a:gd name="connsiteX9" fmla="*/ 27474 w 95250"/>
                  <a:gd name="connsiteY9" fmla="*/ 61436 h 114300"/>
                  <a:gd name="connsiteX10" fmla="*/ 22711 w 95250"/>
                  <a:gd name="connsiteY10" fmla="*/ 60484 h 114300"/>
                  <a:gd name="connsiteX11" fmla="*/ 7471 w 95250"/>
                  <a:gd name="connsiteY11" fmla="*/ 75724 h 114300"/>
                  <a:gd name="connsiteX12" fmla="*/ 20806 w 95250"/>
                  <a:gd name="connsiteY12" fmla="*/ 90964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250" h="114300">
                    <a:moveTo>
                      <a:pt x="20806" y="90964"/>
                    </a:moveTo>
                    <a:cubicBezTo>
                      <a:pt x="22711" y="90964"/>
                      <a:pt x="25569" y="90011"/>
                      <a:pt x="27474" y="89059"/>
                    </a:cubicBezTo>
                    <a:cubicBezTo>
                      <a:pt x="33189" y="100489"/>
                      <a:pt x="44619" y="108109"/>
                      <a:pt x="57954" y="108109"/>
                    </a:cubicBezTo>
                    <a:cubicBezTo>
                      <a:pt x="77004" y="108109"/>
                      <a:pt x="92244" y="92869"/>
                      <a:pt x="92244" y="73819"/>
                    </a:cubicBezTo>
                    <a:cubicBezTo>
                      <a:pt x="92244" y="56674"/>
                      <a:pt x="79861" y="43339"/>
                      <a:pt x="63669" y="40481"/>
                    </a:cubicBezTo>
                    <a:cubicBezTo>
                      <a:pt x="64621" y="38576"/>
                      <a:pt x="64621" y="36671"/>
                      <a:pt x="64621" y="33814"/>
                    </a:cubicBezTo>
                    <a:cubicBezTo>
                      <a:pt x="64621" y="18574"/>
                      <a:pt x="52239" y="7144"/>
                      <a:pt x="37951" y="7144"/>
                    </a:cubicBezTo>
                    <a:cubicBezTo>
                      <a:pt x="22711" y="7144"/>
                      <a:pt x="11281" y="19526"/>
                      <a:pt x="11281" y="33814"/>
                    </a:cubicBezTo>
                    <a:cubicBezTo>
                      <a:pt x="11281" y="45244"/>
                      <a:pt x="17949" y="54769"/>
                      <a:pt x="28426" y="58579"/>
                    </a:cubicBezTo>
                    <a:cubicBezTo>
                      <a:pt x="28426" y="59531"/>
                      <a:pt x="27474" y="60484"/>
                      <a:pt x="27474" y="61436"/>
                    </a:cubicBezTo>
                    <a:cubicBezTo>
                      <a:pt x="25569" y="60484"/>
                      <a:pt x="24616" y="60484"/>
                      <a:pt x="22711" y="60484"/>
                    </a:cubicBezTo>
                    <a:cubicBezTo>
                      <a:pt x="14139" y="60484"/>
                      <a:pt x="7471" y="67151"/>
                      <a:pt x="7471" y="75724"/>
                    </a:cubicBezTo>
                    <a:cubicBezTo>
                      <a:pt x="5566" y="84296"/>
                      <a:pt x="12234" y="90964"/>
                      <a:pt x="20806" y="909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84">
                <a:extLst>
                  <a:ext uri="{FF2B5EF4-FFF2-40B4-BE49-F238E27FC236}">
                    <a16:creationId xmlns:a16="http://schemas.microsoft.com/office/drawing/2014/main" id="{063E0395-EE72-47CC-8488-940D040EDC5E}"/>
                  </a:ext>
                </a:extLst>
              </p:cNvPr>
              <p:cNvSpPr/>
              <p:nvPr/>
            </p:nvSpPr>
            <p:spPr>
              <a:xfrm>
                <a:off x="5755481" y="4182904"/>
                <a:ext cx="57150" cy="57150"/>
              </a:xfrm>
              <a:custGeom>
                <a:avLst/>
                <a:gdLst>
                  <a:gd name="connsiteX0" fmla="*/ 31909 w 57150"/>
                  <a:gd name="connsiteY0" fmla="*/ 7144 h 57150"/>
                  <a:gd name="connsiteX1" fmla="*/ 7144 w 57150"/>
                  <a:gd name="connsiteY1" fmla="*/ 31909 h 57150"/>
                  <a:gd name="connsiteX2" fmla="*/ 31909 w 57150"/>
                  <a:gd name="connsiteY2" fmla="*/ 56674 h 57150"/>
                  <a:gd name="connsiteX3" fmla="*/ 56674 w 57150"/>
                  <a:gd name="connsiteY3" fmla="*/ 31909 h 57150"/>
                  <a:gd name="connsiteX4" fmla="*/ 31909 w 57150"/>
                  <a:gd name="connsiteY4" fmla="*/ 714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31909" y="7144"/>
                    </a:moveTo>
                    <a:cubicBezTo>
                      <a:pt x="18574" y="7144"/>
                      <a:pt x="7144" y="18574"/>
                      <a:pt x="7144" y="31909"/>
                    </a:cubicBezTo>
                    <a:cubicBezTo>
                      <a:pt x="7144" y="45244"/>
                      <a:pt x="18574" y="56674"/>
                      <a:pt x="31909" y="56674"/>
                    </a:cubicBezTo>
                    <a:cubicBezTo>
                      <a:pt x="45244" y="56674"/>
                      <a:pt x="56674" y="45244"/>
                      <a:pt x="56674" y="31909"/>
                    </a:cubicBezTo>
                    <a:cubicBezTo>
                      <a:pt x="56674" y="17621"/>
                      <a:pt x="45244" y="7144"/>
                      <a:pt x="3190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5">
                <a:extLst>
                  <a:ext uri="{FF2B5EF4-FFF2-40B4-BE49-F238E27FC236}">
                    <a16:creationId xmlns:a16="http://schemas.microsoft.com/office/drawing/2014/main" id="{DF58809F-011F-4AA7-B502-3D47F13B44D8}"/>
                  </a:ext>
                </a:extLst>
              </p:cNvPr>
              <p:cNvSpPr/>
              <p:nvPr/>
            </p:nvSpPr>
            <p:spPr>
              <a:xfrm>
                <a:off x="6033611" y="3938111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7144 h 28575"/>
                  <a:gd name="connsiteX2" fmla="*/ 7144 w 28575"/>
                  <a:gd name="connsiteY2" fmla="*/ 14764 h 28575"/>
                  <a:gd name="connsiteX3" fmla="*/ 14764 w 28575"/>
                  <a:gd name="connsiteY3" fmla="*/ 2238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0001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8574"/>
                      <a:pt x="10954" y="22384"/>
                      <a:pt x="14764" y="22384"/>
                    </a:cubicBezTo>
                    <a:cubicBezTo>
                      <a:pt x="18574" y="22384"/>
                      <a:pt x="22384" y="19526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6">
                <a:extLst>
                  <a:ext uri="{FF2B5EF4-FFF2-40B4-BE49-F238E27FC236}">
                    <a16:creationId xmlns:a16="http://schemas.microsoft.com/office/drawing/2014/main" id="{E8717AF7-779B-4DF3-9CEF-D586EA470431}"/>
                  </a:ext>
                </a:extLst>
              </p:cNvPr>
              <p:cNvSpPr/>
              <p:nvPr/>
            </p:nvSpPr>
            <p:spPr>
              <a:xfrm>
                <a:off x="5585936" y="3662839"/>
                <a:ext cx="38100" cy="38100"/>
              </a:xfrm>
              <a:custGeom>
                <a:avLst/>
                <a:gdLst>
                  <a:gd name="connsiteX0" fmla="*/ 37624 w 38100"/>
                  <a:gd name="connsiteY0" fmla="*/ 22384 h 38100"/>
                  <a:gd name="connsiteX1" fmla="*/ 22384 w 38100"/>
                  <a:gd name="connsiteY1" fmla="*/ 7144 h 38100"/>
                  <a:gd name="connsiteX2" fmla="*/ 7144 w 38100"/>
                  <a:gd name="connsiteY2" fmla="*/ 22384 h 38100"/>
                  <a:gd name="connsiteX3" fmla="*/ 22384 w 38100"/>
                  <a:gd name="connsiteY3" fmla="*/ 37624 h 38100"/>
                  <a:gd name="connsiteX4" fmla="*/ 37624 w 38100"/>
                  <a:gd name="connsiteY4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7624" y="22384"/>
                    </a:moveTo>
                    <a:cubicBezTo>
                      <a:pt x="37624" y="13811"/>
                      <a:pt x="30956" y="7144"/>
                      <a:pt x="22384" y="7144"/>
                    </a:cubicBezTo>
                    <a:cubicBezTo>
                      <a:pt x="13811" y="7144"/>
                      <a:pt x="7144" y="13811"/>
                      <a:pt x="7144" y="22384"/>
                    </a:cubicBezTo>
                    <a:cubicBezTo>
                      <a:pt x="7144" y="30956"/>
                      <a:pt x="13811" y="37624"/>
                      <a:pt x="22384" y="37624"/>
                    </a:cubicBezTo>
                    <a:cubicBezTo>
                      <a:pt x="30956" y="37624"/>
                      <a:pt x="37624" y="30956"/>
                      <a:pt x="3762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7">
                <a:extLst>
                  <a:ext uri="{FF2B5EF4-FFF2-40B4-BE49-F238E27FC236}">
                    <a16:creationId xmlns:a16="http://schemas.microsoft.com/office/drawing/2014/main" id="{BBCD6C76-6AE2-4763-B46B-4EE431766134}"/>
                  </a:ext>
                </a:extLst>
              </p:cNvPr>
              <p:cNvSpPr/>
              <p:nvPr/>
            </p:nvSpPr>
            <p:spPr>
              <a:xfrm>
                <a:off x="5774531" y="3054191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28099 h 28575"/>
                  <a:gd name="connsiteX2" fmla="*/ 7144 w 28575"/>
                  <a:gd name="connsiteY2" fmla="*/ 17621 h 28575"/>
                  <a:gd name="connsiteX3" fmla="*/ 17621 w 28575"/>
                  <a:gd name="connsiteY3" fmla="*/ 7144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23408"/>
                      <a:pt x="23408" y="28099"/>
                      <a:pt x="17621" y="28099"/>
                    </a:cubicBezTo>
                    <a:cubicBezTo>
                      <a:pt x="11835" y="28099"/>
                      <a:pt x="7144" y="23408"/>
                      <a:pt x="7144" y="17621"/>
                    </a:cubicBezTo>
                    <a:cubicBezTo>
                      <a:pt x="7144" y="11835"/>
                      <a:pt x="11835" y="7144"/>
                      <a:pt x="17621" y="7144"/>
                    </a:cubicBezTo>
                    <a:cubicBezTo>
                      <a:pt x="23408" y="7144"/>
                      <a:pt x="28099" y="11835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8">
                <a:extLst>
                  <a:ext uri="{FF2B5EF4-FFF2-40B4-BE49-F238E27FC236}">
                    <a16:creationId xmlns:a16="http://schemas.microsoft.com/office/drawing/2014/main" id="{6C7FBF5C-A49A-4D31-9A21-76B56C0DF3FA}"/>
                  </a:ext>
                </a:extLst>
              </p:cNvPr>
              <p:cNvSpPr/>
              <p:nvPr/>
            </p:nvSpPr>
            <p:spPr>
              <a:xfrm>
                <a:off x="5801201" y="2997041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24289 h 28575"/>
                  <a:gd name="connsiteX2" fmla="*/ 7144 w 28575"/>
                  <a:gd name="connsiteY2" fmla="*/ 15716 h 28575"/>
                  <a:gd name="connsiteX3" fmla="*/ 15716 w 28575"/>
                  <a:gd name="connsiteY3" fmla="*/ 7144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20451"/>
                      <a:pt x="20451" y="24289"/>
                      <a:pt x="15716" y="24289"/>
                    </a:cubicBezTo>
                    <a:cubicBezTo>
                      <a:pt x="10982" y="24289"/>
                      <a:pt x="7144" y="20451"/>
                      <a:pt x="7144" y="15716"/>
                    </a:cubicBezTo>
                    <a:cubicBezTo>
                      <a:pt x="7144" y="10982"/>
                      <a:pt x="10982" y="7144"/>
                      <a:pt x="15716" y="7144"/>
                    </a:cubicBezTo>
                    <a:cubicBezTo>
                      <a:pt x="20451" y="7144"/>
                      <a:pt x="24289" y="10982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9">
                <a:extLst>
                  <a:ext uri="{FF2B5EF4-FFF2-40B4-BE49-F238E27FC236}">
                    <a16:creationId xmlns:a16="http://schemas.microsoft.com/office/drawing/2014/main" id="{3AF5C66F-C19C-450F-A636-6856995E3F7D}"/>
                  </a:ext>
                </a:extLst>
              </p:cNvPr>
              <p:cNvSpPr/>
              <p:nvPr/>
            </p:nvSpPr>
            <p:spPr>
              <a:xfrm>
                <a:off x="5444966" y="3704749"/>
                <a:ext cx="85725" cy="85725"/>
              </a:xfrm>
              <a:custGeom>
                <a:avLst/>
                <a:gdLst>
                  <a:gd name="connsiteX0" fmla="*/ 81439 w 85725"/>
                  <a:gd name="connsiteY0" fmla="*/ 44291 h 85725"/>
                  <a:gd name="connsiteX1" fmla="*/ 44291 w 85725"/>
                  <a:gd name="connsiteY1" fmla="*/ 81439 h 85725"/>
                  <a:gd name="connsiteX2" fmla="*/ 7144 w 85725"/>
                  <a:gd name="connsiteY2" fmla="*/ 44291 h 85725"/>
                  <a:gd name="connsiteX3" fmla="*/ 44291 w 85725"/>
                  <a:gd name="connsiteY3" fmla="*/ 7144 h 85725"/>
                  <a:gd name="connsiteX4" fmla="*/ 81439 w 85725"/>
                  <a:gd name="connsiteY4" fmla="*/ 4429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85725">
                    <a:moveTo>
                      <a:pt x="81439" y="44291"/>
                    </a:moveTo>
                    <a:cubicBezTo>
                      <a:pt x="81439" y="64807"/>
                      <a:pt x="64807" y="81439"/>
                      <a:pt x="44291" y="81439"/>
                    </a:cubicBezTo>
                    <a:cubicBezTo>
                      <a:pt x="23775" y="81439"/>
                      <a:pt x="7144" y="64807"/>
                      <a:pt x="7144" y="44291"/>
                    </a:cubicBezTo>
                    <a:cubicBezTo>
                      <a:pt x="7144" y="23775"/>
                      <a:pt x="23775" y="7144"/>
                      <a:pt x="44291" y="7144"/>
                    </a:cubicBezTo>
                    <a:cubicBezTo>
                      <a:pt x="64807" y="7144"/>
                      <a:pt x="81439" y="23775"/>
                      <a:pt x="81439" y="442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90">
                <a:extLst>
                  <a:ext uri="{FF2B5EF4-FFF2-40B4-BE49-F238E27FC236}">
                    <a16:creationId xmlns:a16="http://schemas.microsoft.com/office/drawing/2014/main" id="{384F53D1-48F2-47B4-8E4A-D6F6B605C6C6}"/>
                  </a:ext>
                </a:extLst>
              </p:cNvPr>
              <p:cNvSpPr/>
              <p:nvPr/>
            </p:nvSpPr>
            <p:spPr>
              <a:xfrm>
                <a:off x="5544979" y="3427571"/>
                <a:ext cx="85725" cy="95250"/>
              </a:xfrm>
              <a:custGeom>
                <a:avLst/>
                <a:gdLst>
                  <a:gd name="connsiteX0" fmla="*/ 58579 w 85725"/>
                  <a:gd name="connsiteY0" fmla="*/ 39529 h 95250"/>
                  <a:gd name="connsiteX1" fmla="*/ 59531 w 85725"/>
                  <a:gd name="connsiteY1" fmla="*/ 32861 h 95250"/>
                  <a:gd name="connsiteX2" fmla="*/ 39529 w 85725"/>
                  <a:gd name="connsiteY2" fmla="*/ 12859 h 95250"/>
                  <a:gd name="connsiteX3" fmla="*/ 38576 w 85725"/>
                  <a:gd name="connsiteY3" fmla="*/ 12859 h 95250"/>
                  <a:gd name="connsiteX4" fmla="*/ 25241 w 85725"/>
                  <a:gd name="connsiteY4" fmla="*/ 7144 h 95250"/>
                  <a:gd name="connsiteX5" fmla="*/ 7144 w 85725"/>
                  <a:gd name="connsiteY5" fmla="*/ 25241 h 95250"/>
                  <a:gd name="connsiteX6" fmla="*/ 22384 w 85725"/>
                  <a:gd name="connsiteY6" fmla="*/ 43339 h 95250"/>
                  <a:gd name="connsiteX7" fmla="*/ 34766 w 85725"/>
                  <a:gd name="connsiteY7" fmla="*/ 52864 h 95250"/>
                  <a:gd name="connsiteX8" fmla="*/ 30004 w 85725"/>
                  <a:gd name="connsiteY8" fmla="*/ 68104 h 95250"/>
                  <a:gd name="connsiteX9" fmla="*/ 58579 w 85725"/>
                  <a:gd name="connsiteY9" fmla="*/ 96679 h 95250"/>
                  <a:gd name="connsiteX10" fmla="*/ 87154 w 85725"/>
                  <a:gd name="connsiteY10" fmla="*/ 68104 h 95250"/>
                  <a:gd name="connsiteX11" fmla="*/ 58579 w 85725"/>
                  <a:gd name="connsiteY11" fmla="*/ 39529 h 95250"/>
                  <a:gd name="connsiteX12" fmla="*/ 58579 w 85725"/>
                  <a:gd name="connsiteY12" fmla="*/ 39529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725" h="95250">
                    <a:moveTo>
                      <a:pt x="58579" y="39529"/>
                    </a:moveTo>
                    <a:cubicBezTo>
                      <a:pt x="59531" y="37624"/>
                      <a:pt x="59531" y="35719"/>
                      <a:pt x="59531" y="32861"/>
                    </a:cubicBezTo>
                    <a:cubicBezTo>
                      <a:pt x="59531" y="21431"/>
                      <a:pt x="50006" y="12859"/>
                      <a:pt x="39529" y="12859"/>
                    </a:cubicBezTo>
                    <a:cubicBezTo>
                      <a:pt x="39529" y="12859"/>
                      <a:pt x="38576" y="12859"/>
                      <a:pt x="38576" y="12859"/>
                    </a:cubicBezTo>
                    <a:cubicBezTo>
                      <a:pt x="34766" y="9049"/>
                      <a:pt x="30956" y="7144"/>
                      <a:pt x="25241" y="7144"/>
                    </a:cubicBezTo>
                    <a:cubicBezTo>
                      <a:pt x="14764" y="7144"/>
                      <a:pt x="7144" y="15716"/>
                      <a:pt x="7144" y="25241"/>
                    </a:cubicBezTo>
                    <a:cubicBezTo>
                      <a:pt x="7144" y="33814"/>
                      <a:pt x="13811" y="41434"/>
                      <a:pt x="22384" y="43339"/>
                    </a:cubicBezTo>
                    <a:cubicBezTo>
                      <a:pt x="25241" y="48101"/>
                      <a:pt x="30004" y="50959"/>
                      <a:pt x="34766" y="52864"/>
                    </a:cubicBezTo>
                    <a:cubicBezTo>
                      <a:pt x="31909" y="57626"/>
                      <a:pt x="30004" y="62389"/>
                      <a:pt x="30004" y="68104"/>
                    </a:cubicBezTo>
                    <a:cubicBezTo>
                      <a:pt x="30004" y="84296"/>
                      <a:pt x="43339" y="96679"/>
                      <a:pt x="58579" y="96679"/>
                    </a:cubicBezTo>
                    <a:cubicBezTo>
                      <a:pt x="74771" y="96679"/>
                      <a:pt x="87154" y="83344"/>
                      <a:pt x="87154" y="68104"/>
                    </a:cubicBezTo>
                    <a:cubicBezTo>
                      <a:pt x="88106" y="52864"/>
                      <a:pt x="74771" y="39529"/>
                      <a:pt x="58579" y="39529"/>
                    </a:cubicBezTo>
                    <a:cubicBezTo>
                      <a:pt x="58579" y="39529"/>
                      <a:pt x="58579" y="39529"/>
                      <a:pt x="58579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91">
                <a:extLst>
                  <a:ext uri="{FF2B5EF4-FFF2-40B4-BE49-F238E27FC236}">
                    <a16:creationId xmlns:a16="http://schemas.microsoft.com/office/drawing/2014/main" id="{85CF9297-99C2-4BC0-ABD8-D607405790BE}"/>
                  </a:ext>
                </a:extLst>
              </p:cNvPr>
              <p:cNvSpPr/>
              <p:nvPr/>
            </p:nvSpPr>
            <p:spPr>
              <a:xfrm>
                <a:off x="5965031" y="4117181"/>
                <a:ext cx="19050" cy="19050"/>
              </a:xfrm>
              <a:custGeom>
                <a:avLst/>
                <a:gdLst>
                  <a:gd name="connsiteX0" fmla="*/ 16669 w 19050"/>
                  <a:gd name="connsiteY0" fmla="*/ 11906 h 19050"/>
                  <a:gd name="connsiteX1" fmla="*/ 11906 w 19050"/>
                  <a:gd name="connsiteY1" fmla="*/ 7144 h 19050"/>
                  <a:gd name="connsiteX2" fmla="*/ 7144 w 19050"/>
                  <a:gd name="connsiteY2" fmla="*/ 11906 h 19050"/>
                  <a:gd name="connsiteX3" fmla="*/ 11906 w 19050"/>
                  <a:gd name="connsiteY3" fmla="*/ 16669 h 19050"/>
                  <a:gd name="connsiteX4" fmla="*/ 16669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6669" y="11906"/>
                    </a:move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6669"/>
                      <a:pt x="16669" y="14764"/>
                      <a:pt x="16669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92">
                <a:extLst>
                  <a:ext uri="{FF2B5EF4-FFF2-40B4-BE49-F238E27FC236}">
                    <a16:creationId xmlns:a16="http://schemas.microsoft.com/office/drawing/2014/main" id="{162E1B38-3F97-4CB8-A3A8-A89FA5899E7A}"/>
                  </a:ext>
                </a:extLst>
              </p:cNvPr>
              <p:cNvSpPr/>
              <p:nvPr/>
            </p:nvSpPr>
            <p:spPr>
              <a:xfrm>
                <a:off x="5866924" y="3722846"/>
                <a:ext cx="76200" cy="76200"/>
              </a:xfrm>
              <a:custGeom>
                <a:avLst/>
                <a:gdLst>
                  <a:gd name="connsiteX0" fmla="*/ 65246 w 76200"/>
                  <a:gd name="connsiteY0" fmla="*/ 75724 h 76200"/>
                  <a:gd name="connsiteX1" fmla="*/ 75724 w 76200"/>
                  <a:gd name="connsiteY1" fmla="*/ 65246 h 76200"/>
                  <a:gd name="connsiteX2" fmla="*/ 65246 w 76200"/>
                  <a:gd name="connsiteY2" fmla="*/ 54769 h 76200"/>
                  <a:gd name="connsiteX3" fmla="*/ 62389 w 76200"/>
                  <a:gd name="connsiteY3" fmla="*/ 55721 h 76200"/>
                  <a:gd name="connsiteX4" fmla="*/ 68104 w 76200"/>
                  <a:gd name="connsiteY4" fmla="*/ 42386 h 76200"/>
                  <a:gd name="connsiteX5" fmla="*/ 50006 w 76200"/>
                  <a:gd name="connsiteY5" fmla="*/ 24289 h 76200"/>
                  <a:gd name="connsiteX6" fmla="*/ 42386 w 76200"/>
                  <a:gd name="connsiteY6" fmla="*/ 26194 h 76200"/>
                  <a:gd name="connsiteX7" fmla="*/ 30956 w 76200"/>
                  <a:gd name="connsiteY7" fmla="*/ 16669 h 76200"/>
                  <a:gd name="connsiteX8" fmla="*/ 31909 w 76200"/>
                  <a:gd name="connsiteY8" fmla="*/ 16669 h 76200"/>
                  <a:gd name="connsiteX9" fmla="*/ 36671 w 76200"/>
                  <a:gd name="connsiteY9" fmla="*/ 11906 h 76200"/>
                  <a:gd name="connsiteX10" fmla="*/ 31909 w 76200"/>
                  <a:gd name="connsiteY10" fmla="*/ 7144 h 76200"/>
                  <a:gd name="connsiteX11" fmla="*/ 27146 w 76200"/>
                  <a:gd name="connsiteY11" fmla="*/ 11906 h 76200"/>
                  <a:gd name="connsiteX12" fmla="*/ 30004 w 76200"/>
                  <a:gd name="connsiteY12" fmla="*/ 16669 h 76200"/>
                  <a:gd name="connsiteX13" fmla="*/ 26194 w 76200"/>
                  <a:gd name="connsiteY13" fmla="*/ 15716 h 76200"/>
                  <a:gd name="connsiteX14" fmla="*/ 7144 w 76200"/>
                  <a:gd name="connsiteY14" fmla="*/ 34766 h 76200"/>
                  <a:gd name="connsiteX15" fmla="*/ 26194 w 76200"/>
                  <a:gd name="connsiteY15" fmla="*/ 53816 h 76200"/>
                  <a:gd name="connsiteX16" fmla="*/ 35719 w 76200"/>
                  <a:gd name="connsiteY16" fmla="*/ 50959 h 76200"/>
                  <a:gd name="connsiteX17" fmla="*/ 50959 w 76200"/>
                  <a:gd name="connsiteY17" fmla="*/ 59531 h 76200"/>
                  <a:gd name="connsiteX18" fmla="*/ 57626 w 76200"/>
                  <a:gd name="connsiteY18" fmla="*/ 58579 h 76200"/>
                  <a:gd name="connsiteX19" fmla="*/ 54769 w 76200"/>
                  <a:gd name="connsiteY19" fmla="*/ 65246 h 76200"/>
                  <a:gd name="connsiteX20" fmla="*/ 65246 w 76200"/>
                  <a:gd name="connsiteY20" fmla="*/ 7572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76200">
                    <a:moveTo>
                      <a:pt x="65246" y="75724"/>
                    </a:moveTo>
                    <a:cubicBezTo>
                      <a:pt x="70961" y="75724"/>
                      <a:pt x="75724" y="70961"/>
                      <a:pt x="75724" y="65246"/>
                    </a:cubicBezTo>
                    <a:cubicBezTo>
                      <a:pt x="75724" y="59531"/>
                      <a:pt x="70961" y="54769"/>
                      <a:pt x="65246" y="54769"/>
                    </a:cubicBezTo>
                    <a:cubicBezTo>
                      <a:pt x="64294" y="54769"/>
                      <a:pt x="63341" y="54769"/>
                      <a:pt x="62389" y="55721"/>
                    </a:cubicBezTo>
                    <a:cubicBezTo>
                      <a:pt x="66199" y="52864"/>
                      <a:pt x="68104" y="48101"/>
                      <a:pt x="68104" y="42386"/>
                    </a:cubicBezTo>
                    <a:cubicBezTo>
                      <a:pt x="68104" y="32861"/>
                      <a:pt x="60484" y="24289"/>
                      <a:pt x="50006" y="24289"/>
                    </a:cubicBezTo>
                    <a:cubicBezTo>
                      <a:pt x="47149" y="24289"/>
                      <a:pt x="44291" y="25241"/>
                      <a:pt x="42386" y="26194"/>
                    </a:cubicBezTo>
                    <a:cubicBezTo>
                      <a:pt x="39529" y="21431"/>
                      <a:pt x="35719" y="18574"/>
                      <a:pt x="30956" y="16669"/>
                    </a:cubicBezTo>
                    <a:cubicBezTo>
                      <a:pt x="30956" y="16669"/>
                      <a:pt x="31909" y="16669"/>
                      <a:pt x="31909" y="16669"/>
                    </a:cubicBezTo>
                    <a:cubicBezTo>
                      <a:pt x="34766" y="16669"/>
                      <a:pt x="36671" y="14764"/>
                      <a:pt x="36671" y="11906"/>
                    </a:cubicBezTo>
                    <a:cubicBezTo>
                      <a:pt x="36671" y="9049"/>
                      <a:pt x="34766" y="7144"/>
                      <a:pt x="31909" y="7144"/>
                    </a:cubicBezTo>
                    <a:cubicBezTo>
                      <a:pt x="29051" y="7144"/>
                      <a:pt x="27146" y="9049"/>
                      <a:pt x="27146" y="11906"/>
                    </a:cubicBezTo>
                    <a:cubicBezTo>
                      <a:pt x="27146" y="13811"/>
                      <a:pt x="28099" y="15716"/>
                      <a:pt x="30004" y="16669"/>
                    </a:cubicBezTo>
                    <a:cubicBezTo>
                      <a:pt x="29051" y="16669"/>
                      <a:pt x="27146" y="15716"/>
                      <a:pt x="26194" y="15716"/>
                    </a:cubicBezTo>
                    <a:cubicBezTo>
                      <a:pt x="15716" y="15716"/>
                      <a:pt x="7144" y="24289"/>
                      <a:pt x="7144" y="34766"/>
                    </a:cubicBezTo>
                    <a:cubicBezTo>
                      <a:pt x="7144" y="45244"/>
                      <a:pt x="15716" y="53816"/>
                      <a:pt x="26194" y="53816"/>
                    </a:cubicBezTo>
                    <a:cubicBezTo>
                      <a:pt x="29051" y="53816"/>
                      <a:pt x="32861" y="52864"/>
                      <a:pt x="35719" y="50959"/>
                    </a:cubicBezTo>
                    <a:cubicBezTo>
                      <a:pt x="38576" y="55721"/>
                      <a:pt x="44291" y="59531"/>
                      <a:pt x="50959" y="59531"/>
                    </a:cubicBezTo>
                    <a:cubicBezTo>
                      <a:pt x="52864" y="59531"/>
                      <a:pt x="55721" y="58579"/>
                      <a:pt x="57626" y="58579"/>
                    </a:cubicBezTo>
                    <a:cubicBezTo>
                      <a:pt x="55721" y="60484"/>
                      <a:pt x="54769" y="62389"/>
                      <a:pt x="54769" y="65246"/>
                    </a:cubicBezTo>
                    <a:cubicBezTo>
                      <a:pt x="54769" y="70961"/>
                      <a:pt x="59531" y="75724"/>
                      <a:pt x="65246" y="757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93">
                <a:extLst>
                  <a:ext uri="{FF2B5EF4-FFF2-40B4-BE49-F238E27FC236}">
                    <a16:creationId xmlns:a16="http://schemas.microsoft.com/office/drawing/2014/main" id="{31D72538-A8E6-48F9-ABB7-57ACC84A1A7B}"/>
                  </a:ext>
                </a:extLst>
              </p:cNvPr>
              <p:cNvSpPr/>
              <p:nvPr/>
            </p:nvSpPr>
            <p:spPr>
              <a:xfrm>
                <a:off x="6027896" y="2811304"/>
                <a:ext cx="95250" cy="85725"/>
              </a:xfrm>
              <a:custGeom>
                <a:avLst/>
                <a:gdLst>
                  <a:gd name="connsiteX0" fmla="*/ 27146 w 95250"/>
                  <a:gd name="connsiteY0" fmla="*/ 7144 h 85725"/>
                  <a:gd name="connsiteX1" fmla="*/ 7144 w 95250"/>
                  <a:gd name="connsiteY1" fmla="*/ 27146 h 85725"/>
                  <a:gd name="connsiteX2" fmla="*/ 16669 w 95250"/>
                  <a:gd name="connsiteY2" fmla="*/ 44291 h 85725"/>
                  <a:gd name="connsiteX3" fmla="*/ 15716 w 95250"/>
                  <a:gd name="connsiteY3" fmla="*/ 49054 h 85725"/>
                  <a:gd name="connsiteX4" fmla="*/ 32861 w 95250"/>
                  <a:gd name="connsiteY4" fmla="*/ 66199 h 85725"/>
                  <a:gd name="connsiteX5" fmla="*/ 42386 w 95250"/>
                  <a:gd name="connsiteY5" fmla="*/ 63341 h 85725"/>
                  <a:gd name="connsiteX6" fmla="*/ 66199 w 95250"/>
                  <a:gd name="connsiteY6" fmla="*/ 84296 h 85725"/>
                  <a:gd name="connsiteX7" fmla="*/ 90964 w 95250"/>
                  <a:gd name="connsiteY7" fmla="*/ 59531 h 85725"/>
                  <a:gd name="connsiteX8" fmla="*/ 66199 w 95250"/>
                  <a:gd name="connsiteY8" fmla="*/ 34766 h 85725"/>
                  <a:gd name="connsiteX9" fmla="*/ 49054 w 95250"/>
                  <a:gd name="connsiteY9" fmla="*/ 41434 h 85725"/>
                  <a:gd name="connsiteX10" fmla="*/ 45244 w 95250"/>
                  <a:gd name="connsiteY10" fmla="*/ 34766 h 85725"/>
                  <a:gd name="connsiteX11" fmla="*/ 47149 w 95250"/>
                  <a:gd name="connsiteY11" fmla="*/ 25241 h 85725"/>
                  <a:gd name="connsiteX12" fmla="*/ 27146 w 95250"/>
                  <a:gd name="connsiteY12" fmla="*/ 714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250" h="85725">
                    <a:moveTo>
                      <a:pt x="27146" y="7144"/>
                    </a:moveTo>
                    <a:cubicBezTo>
                      <a:pt x="15716" y="7144"/>
                      <a:pt x="7144" y="15716"/>
                      <a:pt x="7144" y="27146"/>
                    </a:cubicBezTo>
                    <a:cubicBezTo>
                      <a:pt x="7144" y="33814"/>
                      <a:pt x="10954" y="40481"/>
                      <a:pt x="16669" y="44291"/>
                    </a:cubicBezTo>
                    <a:cubicBezTo>
                      <a:pt x="15716" y="46196"/>
                      <a:pt x="15716" y="47149"/>
                      <a:pt x="15716" y="49054"/>
                    </a:cubicBezTo>
                    <a:cubicBezTo>
                      <a:pt x="15716" y="58579"/>
                      <a:pt x="23336" y="66199"/>
                      <a:pt x="32861" y="66199"/>
                    </a:cubicBezTo>
                    <a:cubicBezTo>
                      <a:pt x="36671" y="66199"/>
                      <a:pt x="39529" y="65246"/>
                      <a:pt x="42386" y="63341"/>
                    </a:cubicBezTo>
                    <a:cubicBezTo>
                      <a:pt x="44291" y="74771"/>
                      <a:pt x="53816" y="84296"/>
                      <a:pt x="66199" y="84296"/>
                    </a:cubicBezTo>
                    <a:cubicBezTo>
                      <a:pt x="79534" y="84296"/>
                      <a:pt x="90964" y="72866"/>
                      <a:pt x="90964" y="59531"/>
                    </a:cubicBezTo>
                    <a:cubicBezTo>
                      <a:pt x="90964" y="46196"/>
                      <a:pt x="80486" y="34766"/>
                      <a:pt x="66199" y="34766"/>
                    </a:cubicBezTo>
                    <a:cubicBezTo>
                      <a:pt x="59531" y="34766"/>
                      <a:pt x="53816" y="37624"/>
                      <a:pt x="49054" y="41434"/>
                    </a:cubicBezTo>
                    <a:cubicBezTo>
                      <a:pt x="48101" y="38576"/>
                      <a:pt x="46196" y="36671"/>
                      <a:pt x="45244" y="34766"/>
                    </a:cubicBezTo>
                    <a:cubicBezTo>
                      <a:pt x="47149" y="31909"/>
                      <a:pt x="47149" y="29051"/>
                      <a:pt x="47149" y="25241"/>
                    </a:cubicBezTo>
                    <a:cubicBezTo>
                      <a:pt x="47149" y="16669"/>
                      <a:pt x="37624" y="7144"/>
                      <a:pt x="2714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94">
                <a:extLst>
                  <a:ext uri="{FF2B5EF4-FFF2-40B4-BE49-F238E27FC236}">
                    <a16:creationId xmlns:a16="http://schemas.microsoft.com/office/drawing/2014/main" id="{3F0E606A-1CD1-4D71-A8A7-77C422D8DAC1}"/>
                  </a:ext>
                </a:extLst>
              </p:cNvPr>
              <p:cNvSpPr/>
              <p:nvPr/>
            </p:nvSpPr>
            <p:spPr>
              <a:xfrm>
                <a:off x="6005989" y="2619851"/>
                <a:ext cx="76200" cy="76200"/>
              </a:xfrm>
              <a:custGeom>
                <a:avLst/>
                <a:gdLst>
                  <a:gd name="connsiteX0" fmla="*/ 42386 w 76200"/>
                  <a:gd name="connsiteY0" fmla="*/ 77629 h 76200"/>
                  <a:gd name="connsiteX1" fmla="*/ 77629 w 76200"/>
                  <a:gd name="connsiteY1" fmla="*/ 42386 h 76200"/>
                  <a:gd name="connsiteX2" fmla="*/ 42386 w 76200"/>
                  <a:gd name="connsiteY2" fmla="*/ 7144 h 76200"/>
                  <a:gd name="connsiteX3" fmla="*/ 7144 w 76200"/>
                  <a:gd name="connsiteY3" fmla="*/ 42386 h 76200"/>
                  <a:gd name="connsiteX4" fmla="*/ 42386 w 76200"/>
                  <a:gd name="connsiteY4" fmla="*/ 77629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6200">
                    <a:moveTo>
                      <a:pt x="42386" y="77629"/>
                    </a:moveTo>
                    <a:cubicBezTo>
                      <a:pt x="61436" y="77629"/>
                      <a:pt x="77629" y="62389"/>
                      <a:pt x="77629" y="42386"/>
                    </a:cubicBezTo>
                    <a:cubicBezTo>
                      <a:pt x="77629" y="23336"/>
                      <a:pt x="62389" y="7144"/>
                      <a:pt x="42386" y="7144"/>
                    </a:cubicBezTo>
                    <a:cubicBezTo>
                      <a:pt x="23336" y="7144"/>
                      <a:pt x="7144" y="22384"/>
                      <a:pt x="7144" y="42386"/>
                    </a:cubicBezTo>
                    <a:cubicBezTo>
                      <a:pt x="7144" y="62389"/>
                      <a:pt x="23336" y="77629"/>
                      <a:pt x="42386" y="776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5">
                <a:extLst>
                  <a:ext uri="{FF2B5EF4-FFF2-40B4-BE49-F238E27FC236}">
                    <a16:creationId xmlns:a16="http://schemas.microsoft.com/office/drawing/2014/main" id="{F3CE38DB-DA89-4531-8B4A-699958CF1E2B}"/>
                  </a:ext>
                </a:extLst>
              </p:cNvPr>
              <p:cNvSpPr/>
              <p:nvPr/>
            </p:nvSpPr>
            <p:spPr>
              <a:xfrm>
                <a:off x="5885021" y="3175159"/>
                <a:ext cx="38100" cy="38100"/>
              </a:xfrm>
              <a:custGeom>
                <a:avLst/>
                <a:gdLst>
                  <a:gd name="connsiteX0" fmla="*/ 19526 w 38100"/>
                  <a:gd name="connsiteY0" fmla="*/ 31909 h 38100"/>
                  <a:gd name="connsiteX1" fmla="*/ 31909 w 38100"/>
                  <a:gd name="connsiteY1" fmla="*/ 19526 h 38100"/>
                  <a:gd name="connsiteX2" fmla="*/ 19526 w 38100"/>
                  <a:gd name="connsiteY2" fmla="*/ 7144 h 38100"/>
                  <a:gd name="connsiteX3" fmla="*/ 7144 w 38100"/>
                  <a:gd name="connsiteY3" fmla="*/ 19526 h 38100"/>
                  <a:gd name="connsiteX4" fmla="*/ 19526 w 38100"/>
                  <a:gd name="connsiteY4" fmla="*/ 3190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9526" y="31909"/>
                    </a:moveTo>
                    <a:cubicBezTo>
                      <a:pt x="26194" y="31909"/>
                      <a:pt x="31909" y="26194"/>
                      <a:pt x="31909" y="19526"/>
                    </a:cubicBez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6">
                <a:extLst>
                  <a:ext uri="{FF2B5EF4-FFF2-40B4-BE49-F238E27FC236}">
                    <a16:creationId xmlns:a16="http://schemas.microsoft.com/office/drawing/2014/main" id="{F056790B-1E88-4771-825C-AFB0FF4579B1}"/>
                  </a:ext>
                </a:extLst>
              </p:cNvPr>
              <p:cNvSpPr/>
              <p:nvPr/>
            </p:nvSpPr>
            <p:spPr>
              <a:xfrm>
                <a:off x="6279356" y="3024664"/>
                <a:ext cx="38100" cy="38100"/>
              </a:xfrm>
              <a:custGeom>
                <a:avLst/>
                <a:gdLst>
                  <a:gd name="connsiteX0" fmla="*/ 21431 w 38100"/>
                  <a:gd name="connsiteY0" fmla="*/ 35719 h 38100"/>
                  <a:gd name="connsiteX1" fmla="*/ 35719 w 38100"/>
                  <a:gd name="connsiteY1" fmla="*/ 21431 h 38100"/>
                  <a:gd name="connsiteX2" fmla="*/ 21431 w 38100"/>
                  <a:gd name="connsiteY2" fmla="*/ 7144 h 38100"/>
                  <a:gd name="connsiteX3" fmla="*/ 7144 w 38100"/>
                  <a:gd name="connsiteY3" fmla="*/ 21431 h 38100"/>
                  <a:gd name="connsiteX4" fmla="*/ 21431 w 38100"/>
                  <a:gd name="connsiteY4" fmla="*/ 3571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35719"/>
                    </a:move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2859" y="35719"/>
                      <a:pt x="21431" y="357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7">
                <a:extLst>
                  <a:ext uri="{FF2B5EF4-FFF2-40B4-BE49-F238E27FC236}">
                    <a16:creationId xmlns:a16="http://schemas.microsoft.com/office/drawing/2014/main" id="{7DCA4795-58C0-473D-B81C-0E6C59291180}"/>
                  </a:ext>
                </a:extLst>
              </p:cNvPr>
              <p:cNvSpPr/>
              <p:nvPr/>
            </p:nvSpPr>
            <p:spPr>
              <a:xfrm>
                <a:off x="5935504" y="2767489"/>
                <a:ext cx="57150" cy="57150"/>
              </a:xfrm>
              <a:custGeom>
                <a:avLst/>
                <a:gdLst>
                  <a:gd name="connsiteX0" fmla="*/ 29051 w 57150"/>
                  <a:gd name="connsiteY0" fmla="*/ 50959 h 57150"/>
                  <a:gd name="connsiteX1" fmla="*/ 50959 w 57150"/>
                  <a:gd name="connsiteY1" fmla="*/ 29051 h 57150"/>
                  <a:gd name="connsiteX2" fmla="*/ 29051 w 57150"/>
                  <a:gd name="connsiteY2" fmla="*/ 7144 h 57150"/>
                  <a:gd name="connsiteX3" fmla="*/ 7144 w 57150"/>
                  <a:gd name="connsiteY3" fmla="*/ 29051 h 57150"/>
                  <a:gd name="connsiteX4" fmla="*/ 29051 w 57150"/>
                  <a:gd name="connsiteY4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051" y="50959"/>
                    </a:moveTo>
                    <a:cubicBezTo>
                      <a:pt x="40481" y="50959"/>
                      <a:pt x="50959" y="41434"/>
                      <a:pt x="50959" y="29051"/>
                    </a:cubicBezTo>
                    <a:cubicBezTo>
                      <a:pt x="50959" y="16669"/>
                      <a:pt x="41434" y="7144"/>
                      <a:pt x="29051" y="7144"/>
                    </a:cubicBezTo>
                    <a:cubicBezTo>
                      <a:pt x="17621" y="7144"/>
                      <a:pt x="7144" y="16669"/>
                      <a:pt x="7144" y="29051"/>
                    </a:cubicBezTo>
                    <a:cubicBezTo>
                      <a:pt x="7144" y="41434"/>
                      <a:pt x="17621" y="50959"/>
                      <a:pt x="29051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8">
                <a:extLst>
                  <a:ext uri="{FF2B5EF4-FFF2-40B4-BE49-F238E27FC236}">
                    <a16:creationId xmlns:a16="http://schemas.microsoft.com/office/drawing/2014/main" id="{40B40C1B-35AA-4555-A89F-3305352E9EA3}"/>
                  </a:ext>
                </a:extLst>
              </p:cNvPr>
              <p:cNvSpPr/>
              <p:nvPr/>
            </p:nvSpPr>
            <p:spPr>
              <a:xfrm>
                <a:off x="5359241" y="3210401"/>
                <a:ext cx="95250" cy="95250"/>
              </a:xfrm>
              <a:custGeom>
                <a:avLst/>
                <a:gdLst>
                  <a:gd name="connsiteX0" fmla="*/ 49054 w 95250"/>
                  <a:gd name="connsiteY0" fmla="*/ 90964 h 95250"/>
                  <a:gd name="connsiteX1" fmla="*/ 90964 w 95250"/>
                  <a:gd name="connsiteY1" fmla="*/ 49054 h 95250"/>
                  <a:gd name="connsiteX2" fmla="*/ 49054 w 95250"/>
                  <a:gd name="connsiteY2" fmla="*/ 7144 h 95250"/>
                  <a:gd name="connsiteX3" fmla="*/ 7144 w 95250"/>
                  <a:gd name="connsiteY3" fmla="*/ 49054 h 95250"/>
                  <a:gd name="connsiteX4" fmla="*/ 49054 w 95250"/>
                  <a:gd name="connsiteY4" fmla="*/ 9096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49054" y="90964"/>
                    </a:moveTo>
                    <a:cubicBezTo>
                      <a:pt x="71914" y="90964"/>
                      <a:pt x="90964" y="71914"/>
                      <a:pt x="90964" y="49054"/>
                    </a:cubicBezTo>
                    <a:cubicBezTo>
                      <a:pt x="90964" y="26194"/>
                      <a:pt x="71914" y="7144"/>
                      <a:pt x="49054" y="7144"/>
                    </a:cubicBezTo>
                    <a:cubicBezTo>
                      <a:pt x="26194" y="7144"/>
                      <a:pt x="7144" y="26194"/>
                      <a:pt x="7144" y="49054"/>
                    </a:cubicBezTo>
                    <a:cubicBezTo>
                      <a:pt x="7144" y="72866"/>
                      <a:pt x="25241" y="90964"/>
                      <a:pt x="49054" y="909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9">
                <a:extLst>
                  <a:ext uri="{FF2B5EF4-FFF2-40B4-BE49-F238E27FC236}">
                    <a16:creationId xmlns:a16="http://schemas.microsoft.com/office/drawing/2014/main" id="{70363258-5BBC-4FE2-B802-9B019DB20F56}"/>
                  </a:ext>
                </a:extLst>
              </p:cNvPr>
              <p:cNvSpPr/>
              <p:nvPr/>
            </p:nvSpPr>
            <p:spPr>
              <a:xfrm>
                <a:off x="6099187" y="3747611"/>
                <a:ext cx="28575" cy="28575"/>
              </a:xfrm>
              <a:custGeom>
                <a:avLst/>
                <a:gdLst>
                  <a:gd name="connsiteX0" fmla="*/ 14911 w 28575"/>
                  <a:gd name="connsiteY0" fmla="*/ 22384 h 28575"/>
                  <a:gd name="connsiteX1" fmla="*/ 22531 w 28575"/>
                  <a:gd name="connsiteY1" fmla="*/ 14764 h 28575"/>
                  <a:gd name="connsiteX2" fmla="*/ 14911 w 28575"/>
                  <a:gd name="connsiteY2" fmla="*/ 7144 h 28575"/>
                  <a:gd name="connsiteX3" fmla="*/ 7291 w 28575"/>
                  <a:gd name="connsiteY3" fmla="*/ 14764 h 28575"/>
                  <a:gd name="connsiteX4" fmla="*/ 14911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911" y="22384"/>
                    </a:moveTo>
                    <a:cubicBezTo>
                      <a:pt x="18721" y="22384"/>
                      <a:pt x="22531" y="18574"/>
                      <a:pt x="22531" y="14764"/>
                    </a:cubicBezTo>
                    <a:cubicBezTo>
                      <a:pt x="22531" y="10954"/>
                      <a:pt x="18721" y="7144"/>
                      <a:pt x="14911" y="7144"/>
                    </a:cubicBezTo>
                    <a:cubicBezTo>
                      <a:pt x="10148" y="7144"/>
                      <a:pt x="7291" y="10954"/>
                      <a:pt x="7291" y="14764"/>
                    </a:cubicBezTo>
                    <a:cubicBezTo>
                      <a:pt x="6338" y="18574"/>
                      <a:pt x="10148" y="22384"/>
                      <a:pt x="14911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100">
                <a:extLst>
                  <a:ext uri="{FF2B5EF4-FFF2-40B4-BE49-F238E27FC236}">
                    <a16:creationId xmlns:a16="http://schemas.microsoft.com/office/drawing/2014/main" id="{7B7557A3-3661-4E9C-B39D-B03D062E8A8B}"/>
                  </a:ext>
                </a:extLst>
              </p:cNvPr>
              <p:cNvSpPr/>
              <p:nvPr/>
            </p:nvSpPr>
            <p:spPr>
              <a:xfrm>
                <a:off x="5931694" y="3081814"/>
                <a:ext cx="19050" cy="19050"/>
              </a:xfrm>
              <a:custGeom>
                <a:avLst/>
                <a:gdLst>
                  <a:gd name="connsiteX0" fmla="*/ 13811 w 19050"/>
                  <a:gd name="connsiteY0" fmla="*/ 7144 h 19050"/>
                  <a:gd name="connsiteX1" fmla="*/ 7144 w 19050"/>
                  <a:gd name="connsiteY1" fmla="*/ 13811 h 19050"/>
                  <a:gd name="connsiteX2" fmla="*/ 13811 w 19050"/>
                  <a:gd name="connsiteY2" fmla="*/ 20479 h 19050"/>
                  <a:gd name="connsiteX3" fmla="*/ 20479 w 19050"/>
                  <a:gd name="connsiteY3" fmla="*/ 13811 h 19050"/>
                  <a:gd name="connsiteX4" fmla="*/ 13811 w 19050"/>
                  <a:gd name="connsiteY4" fmla="*/ 714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7144"/>
                    </a:move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19526" y="10001"/>
                      <a:pt x="16669" y="7144"/>
                      <a:pt x="1381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101">
                <a:extLst>
                  <a:ext uri="{FF2B5EF4-FFF2-40B4-BE49-F238E27FC236}">
                    <a16:creationId xmlns:a16="http://schemas.microsoft.com/office/drawing/2014/main" id="{1EF6EE7F-D70D-4736-BFA3-199FCDE19DDA}"/>
                  </a:ext>
                </a:extLst>
              </p:cNvPr>
              <p:cNvSpPr/>
              <p:nvPr/>
            </p:nvSpPr>
            <p:spPr>
              <a:xfrm>
                <a:off x="5689759" y="3202634"/>
                <a:ext cx="28575" cy="28575"/>
              </a:xfrm>
              <a:custGeom>
                <a:avLst/>
                <a:gdLst>
                  <a:gd name="connsiteX0" fmla="*/ 7144 w 28575"/>
                  <a:gd name="connsiteY0" fmla="*/ 14911 h 28575"/>
                  <a:gd name="connsiteX1" fmla="*/ 14764 w 28575"/>
                  <a:gd name="connsiteY1" fmla="*/ 22531 h 28575"/>
                  <a:gd name="connsiteX2" fmla="*/ 22384 w 28575"/>
                  <a:gd name="connsiteY2" fmla="*/ 14911 h 28575"/>
                  <a:gd name="connsiteX3" fmla="*/ 14764 w 28575"/>
                  <a:gd name="connsiteY3" fmla="*/ 7291 h 28575"/>
                  <a:gd name="connsiteX4" fmla="*/ 7144 w 28575"/>
                  <a:gd name="connsiteY4" fmla="*/ 1491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4911"/>
                    </a:moveTo>
                    <a:cubicBezTo>
                      <a:pt x="7144" y="19673"/>
                      <a:pt x="10954" y="22531"/>
                      <a:pt x="14764" y="22531"/>
                    </a:cubicBezTo>
                    <a:cubicBezTo>
                      <a:pt x="19526" y="22531"/>
                      <a:pt x="22384" y="18721"/>
                      <a:pt x="22384" y="14911"/>
                    </a:cubicBezTo>
                    <a:cubicBezTo>
                      <a:pt x="22384" y="11101"/>
                      <a:pt x="18574" y="7291"/>
                      <a:pt x="14764" y="7291"/>
                    </a:cubicBezTo>
                    <a:cubicBezTo>
                      <a:pt x="10954" y="6338"/>
                      <a:pt x="7144" y="10148"/>
                      <a:pt x="7144" y="149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102">
                <a:extLst>
                  <a:ext uri="{FF2B5EF4-FFF2-40B4-BE49-F238E27FC236}">
                    <a16:creationId xmlns:a16="http://schemas.microsoft.com/office/drawing/2014/main" id="{E6B602B8-A178-473D-9F5A-9BB397626ED8}"/>
                  </a:ext>
                </a:extLst>
              </p:cNvPr>
              <p:cNvSpPr/>
              <p:nvPr/>
            </p:nvSpPr>
            <p:spPr>
              <a:xfrm>
                <a:off x="5458301" y="3294221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1906"/>
                      <a:pt x="21431" y="7144"/>
                      <a:pt x="16669" y="7144"/>
                    </a:cubicBezTo>
                    <a:cubicBezTo>
                      <a:pt x="11906" y="7144"/>
                      <a:pt x="7144" y="11906"/>
                      <a:pt x="7144" y="16669"/>
                    </a:cubicBezTo>
                    <a:cubicBezTo>
                      <a:pt x="7144" y="21431"/>
                      <a:pt x="10954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103">
                <a:extLst>
                  <a:ext uri="{FF2B5EF4-FFF2-40B4-BE49-F238E27FC236}">
                    <a16:creationId xmlns:a16="http://schemas.microsoft.com/office/drawing/2014/main" id="{6AA2A7CD-5FB1-4292-9095-694F1352559F}"/>
                  </a:ext>
                </a:extLst>
              </p:cNvPr>
              <p:cNvSpPr/>
              <p:nvPr/>
            </p:nvSpPr>
            <p:spPr>
              <a:xfrm>
                <a:off x="5470684" y="3204686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104">
                <a:extLst>
                  <a:ext uri="{FF2B5EF4-FFF2-40B4-BE49-F238E27FC236}">
                    <a16:creationId xmlns:a16="http://schemas.microsoft.com/office/drawing/2014/main" id="{B331F04C-AABC-46B3-9D30-EDF68C64F8C0}"/>
                  </a:ext>
                </a:extLst>
              </p:cNvPr>
              <p:cNvSpPr/>
              <p:nvPr/>
            </p:nvSpPr>
            <p:spPr>
              <a:xfrm>
                <a:off x="5970746" y="3748564"/>
                <a:ext cx="57150" cy="57150"/>
              </a:xfrm>
              <a:custGeom>
                <a:avLst/>
                <a:gdLst>
                  <a:gd name="connsiteX0" fmla="*/ 29051 w 57150"/>
                  <a:gd name="connsiteY0" fmla="*/ 53816 h 57150"/>
                  <a:gd name="connsiteX1" fmla="*/ 50959 w 57150"/>
                  <a:gd name="connsiteY1" fmla="*/ 34766 h 57150"/>
                  <a:gd name="connsiteX2" fmla="*/ 55721 w 57150"/>
                  <a:gd name="connsiteY2" fmla="*/ 23336 h 57150"/>
                  <a:gd name="connsiteX3" fmla="*/ 39529 w 57150"/>
                  <a:gd name="connsiteY3" fmla="*/ 7144 h 57150"/>
                  <a:gd name="connsiteX4" fmla="*/ 30004 w 57150"/>
                  <a:gd name="connsiteY4" fmla="*/ 10001 h 57150"/>
                  <a:gd name="connsiteX5" fmla="*/ 29051 w 57150"/>
                  <a:gd name="connsiteY5" fmla="*/ 10001 h 57150"/>
                  <a:gd name="connsiteX6" fmla="*/ 7144 w 57150"/>
                  <a:gd name="connsiteY6" fmla="*/ 31909 h 57150"/>
                  <a:gd name="connsiteX7" fmla="*/ 29051 w 57150"/>
                  <a:gd name="connsiteY7" fmla="*/ 53816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57150">
                    <a:moveTo>
                      <a:pt x="29051" y="53816"/>
                    </a:moveTo>
                    <a:cubicBezTo>
                      <a:pt x="40481" y="53816"/>
                      <a:pt x="49054" y="45244"/>
                      <a:pt x="50959" y="34766"/>
                    </a:cubicBezTo>
                    <a:cubicBezTo>
                      <a:pt x="53816" y="31909"/>
                      <a:pt x="55721" y="28099"/>
                      <a:pt x="55721" y="23336"/>
                    </a:cubicBezTo>
                    <a:cubicBezTo>
                      <a:pt x="55721" y="14764"/>
                      <a:pt x="48101" y="7144"/>
                      <a:pt x="39529" y="7144"/>
                    </a:cubicBezTo>
                    <a:cubicBezTo>
                      <a:pt x="35719" y="7144"/>
                      <a:pt x="32861" y="8096"/>
                      <a:pt x="30004" y="10001"/>
                    </a:cubicBezTo>
                    <a:cubicBezTo>
                      <a:pt x="30004" y="10001"/>
                      <a:pt x="29051" y="10001"/>
                      <a:pt x="29051" y="10001"/>
                    </a:cubicBezTo>
                    <a:cubicBezTo>
                      <a:pt x="16669" y="10001"/>
                      <a:pt x="7144" y="19526"/>
                      <a:pt x="7144" y="31909"/>
                    </a:cubicBezTo>
                    <a:cubicBezTo>
                      <a:pt x="7144" y="44291"/>
                      <a:pt x="17621" y="53816"/>
                      <a:pt x="29051" y="538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5">
                <a:extLst>
                  <a:ext uri="{FF2B5EF4-FFF2-40B4-BE49-F238E27FC236}">
                    <a16:creationId xmlns:a16="http://schemas.microsoft.com/office/drawing/2014/main" id="{57235F60-C42B-4C0A-9707-6FAF81FCFFCC}"/>
                  </a:ext>
                </a:extLst>
              </p:cNvPr>
              <p:cNvSpPr/>
              <p:nvPr/>
            </p:nvSpPr>
            <p:spPr>
              <a:xfrm>
                <a:off x="5732621" y="3876199"/>
                <a:ext cx="180975" cy="114300"/>
              </a:xfrm>
              <a:custGeom>
                <a:avLst/>
                <a:gdLst>
                  <a:gd name="connsiteX0" fmla="*/ 15716 w 180975"/>
                  <a:gd name="connsiteY0" fmla="*/ 79534 h 114300"/>
                  <a:gd name="connsiteX1" fmla="*/ 7144 w 180975"/>
                  <a:gd name="connsiteY1" fmla="*/ 93821 h 114300"/>
                  <a:gd name="connsiteX2" fmla="*/ 23336 w 180975"/>
                  <a:gd name="connsiteY2" fmla="*/ 110014 h 114300"/>
                  <a:gd name="connsiteX3" fmla="*/ 29051 w 180975"/>
                  <a:gd name="connsiteY3" fmla="*/ 109061 h 114300"/>
                  <a:gd name="connsiteX4" fmla="*/ 49054 w 180975"/>
                  <a:gd name="connsiteY4" fmla="*/ 115729 h 114300"/>
                  <a:gd name="connsiteX5" fmla="*/ 82391 w 180975"/>
                  <a:gd name="connsiteY5" fmla="*/ 82391 h 114300"/>
                  <a:gd name="connsiteX6" fmla="*/ 77629 w 180975"/>
                  <a:gd name="connsiteY6" fmla="*/ 66199 h 114300"/>
                  <a:gd name="connsiteX7" fmla="*/ 81439 w 180975"/>
                  <a:gd name="connsiteY7" fmla="*/ 65246 h 114300"/>
                  <a:gd name="connsiteX8" fmla="*/ 119539 w 180975"/>
                  <a:gd name="connsiteY8" fmla="*/ 98584 h 114300"/>
                  <a:gd name="connsiteX9" fmla="*/ 155734 w 180975"/>
                  <a:gd name="connsiteY9" fmla="*/ 73819 h 114300"/>
                  <a:gd name="connsiteX10" fmla="*/ 159544 w 180975"/>
                  <a:gd name="connsiteY10" fmla="*/ 72866 h 114300"/>
                  <a:gd name="connsiteX11" fmla="*/ 168116 w 180975"/>
                  <a:gd name="connsiteY11" fmla="*/ 77629 h 114300"/>
                  <a:gd name="connsiteX12" fmla="*/ 178594 w 180975"/>
                  <a:gd name="connsiteY12" fmla="*/ 67151 h 114300"/>
                  <a:gd name="connsiteX13" fmla="*/ 172879 w 180975"/>
                  <a:gd name="connsiteY13" fmla="*/ 58579 h 114300"/>
                  <a:gd name="connsiteX14" fmla="*/ 179546 w 180975"/>
                  <a:gd name="connsiteY14" fmla="*/ 48101 h 114300"/>
                  <a:gd name="connsiteX15" fmla="*/ 169069 w 180975"/>
                  <a:gd name="connsiteY15" fmla="*/ 36671 h 114300"/>
                  <a:gd name="connsiteX16" fmla="*/ 153829 w 180975"/>
                  <a:gd name="connsiteY16" fmla="*/ 27146 h 114300"/>
                  <a:gd name="connsiteX17" fmla="*/ 154781 w 180975"/>
                  <a:gd name="connsiteY17" fmla="*/ 24289 h 114300"/>
                  <a:gd name="connsiteX18" fmla="*/ 148114 w 180975"/>
                  <a:gd name="connsiteY18" fmla="*/ 17621 h 114300"/>
                  <a:gd name="connsiteX19" fmla="*/ 141446 w 180975"/>
                  <a:gd name="connsiteY19" fmla="*/ 24289 h 114300"/>
                  <a:gd name="connsiteX20" fmla="*/ 142399 w 180975"/>
                  <a:gd name="connsiteY20" fmla="*/ 28099 h 114300"/>
                  <a:gd name="connsiteX21" fmla="*/ 140494 w 180975"/>
                  <a:gd name="connsiteY21" fmla="*/ 29051 h 114300"/>
                  <a:gd name="connsiteX22" fmla="*/ 125254 w 180975"/>
                  <a:gd name="connsiteY22" fmla="*/ 22384 h 114300"/>
                  <a:gd name="connsiteX23" fmla="*/ 110966 w 180975"/>
                  <a:gd name="connsiteY23" fmla="*/ 14764 h 114300"/>
                  <a:gd name="connsiteX24" fmla="*/ 95726 w 180975"/>
                  <a:gd name="connsiteY24" fmla="*/ 24289 h 114300"/>
                  <a:gd name="connsiteX25" fmla="*/ 69056 w 180975"/>
                  <a:gd name="connsiteY25" fmla="*/ 7144 h 114300"/>
                  <a:gd name="connsiteX26" fmla="*/ 38576 w 180975"/>
                  <a:gd name="connsiteY26" fmla="*/ 37624 h 114300"/>
                  <a:gd name="connsiteX27" fmla="*/ 41434 w 180975"/>
                  <a:gd name="connsiteY27" fmla="*/ 50959 h 114300"/>
                  <a:gd name="connsiteX28" fmla="*/ 15716 w 180975"/>
                  <a:gd name="connsiteY28" fmla="*/ 79534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0975" h="114300">
                    <a:moveTo>
                      <a:pt x="15716" y="79534"/>
                    </a:moveTo>
                    <a:cubicBezTo>
                      <a:pt x="10954" y="82391"/>
                      <a:pt x="7144" y="88106"/>
                      <a:pt x="7144" y="93821"/>
                    </a:cubicBezTo>
                    <a:cubicBezTo>
                      <a:pt x="7144" y="103346"/>
                      <a:pt x="14764" y="110014"/>
                      <a:pt x="23336" y="110014"/>
                    </a:cubicBezTo>
                    <a:cubicBezTo>
                      <a:pt x="25241" y="110014"/>
                      <a:pt x="27146" y="110014"/>
                      <a:pt x="29051" y="109061"/>
                    </a:cubicBezTo>
                    <a:cubicBezTo>
                      <a:pt x="34766" y="112871"/>
                      <a:pt x="41434" y="115729"/>
                      <a:pt x="49054" y="115729"/>
                    </a:cubicBezTo>
                    <a:cubicBezTo>
                      <a:pt x="67151" y="115729"/>
                      <a:pt x="82391" y="100489"/>
                      <a:pt x="82391" y="82391"/>
                    </a:cubicBezTo>
                    <a:cubicBezTo>
                      <a:pt x="82391" y="76676"/>
                      <a:pt x="80486" y="70961"/>
                      <a:pt x="77629" y="66199"/>
                    </a:cubicBezTo>
                    <a:cubicBezTo>
                      <a:pt x="78581" y="66199"/>
                      <a:pt x="79534" y="65246"/>
                      <a:pt x="81439" y="65246"/>
                    </a:cubicBezTo>
                    <a:cubicBezTo>
                      <a:pt x="84296" y="84296"/>
                      <a:pt x="100489" y="98584"/>
                      <a:pt x="119539" y="98584"/>
                    </a:cubicBezTo>
                    <a:cubicBezTo>
                      <a:pt x="135731" y="98584"/>
                      <a:pt x="150019" y="88106"/>
                      <a:pt x="155734" y="73819"/>
                    </a:cubicBezTo>
                    <a:cubicBezTo>
                      <a:pt x="157639" y="73819"/>
                      <a:pt x="158591" y="72866"/>
                      <a:pt x="159544" y="72866"/>
                    </a:cubicBezTo>
                    <a:cubicBezTo>
                      <a:pt x="161449" y="75724"/>
                      <a:pt x="164306" y="77629"/>
                      <a:pt x="168116" y="77629"/>
                    </a:cubicBezTo>
                    <a:cubicBezTo>
                      <a:pt x="173831" y="77629"/>
                      <a:pt x="178594" y="72866"/>
                      <a:pt x="178594" y="67151"/>
                    </a:cubicBezTo>
                    <a:cubicBezTo>
                      <a:pt x="178594" y="63341"/>
                      <a:pt x="176689" y="59531"/>
                      <a:pt x="172879" y="58579"/>
                    </a:cubicBezTo>
                    <a:cubicBezTo>
                      <a:pt x="176689" y="56674"/>
                      <a:pt x="179546" y="52864"/>
                      <a:pt x="179546" y="48101"/>
                    </a:cubicBezTo>
                    <a:cubicBezTo>
                      <a:pt x="179546" y="42386"/>
                      <a:pt x="174784" y="37624"/>
                      <a:pt x="169069" y="36671"/>
                    </a:cubicBezTo>
                    <a:cubicBezTo>
                      <a:pt x="165259" y="31909"/>
                      <a:pt x="160496" y="28099"/>
                      <a:pt x="153829" y="27146"/>
                    </a:cubicBezTo>
                    <a:cubicBezTo>
                      <a:pt x="154781" y="26194"/>
                      <a:pt x="154781" y="25241"/>
                      <a:pt x="154781" y="24289"/>
                    </a:cubicBezTo>
                    <a:cubicBezTo>
                      <a:pt x="154781" y="20479"/>
                      <a:pt x="151924" y="17621"/>
                      <a:pt x="148114" y="17621"/>
                    </a:cubicBezTo>
                    <a:cubicBezTo>
                      <a:pt x="144304" y="17621"/>
                      <a:pt x="141446" y="20479"/>
                      <a:pt x="141446" y="24289"/>
                    </a:cubicBezTo>
                    <a:cubicBezTo>
                      <a:pt x="141446" y="26194"/>
                      <a:pt x="142399" y="27146"/>
                      <a:pt x="142399" y="28099"/>
                    </a:cubicBezTo>
                    <a:cubicBezTo>
                      <a:pt x="141446" y="28099"/>
                      <a:pt x="141446" y="28099"/>
                      <a:pt x="140494" y="29051"/>
                    </a:cubicBezTo>
                    <a:cubicBezTo>
                      <a:pt x="135731" y="26194"/>
                      <a:pt x="130969" y="23336"/>
                      <a:pt x="125254" y="22384"/>
                    </a:cubicBezTo>
                    <a:cubicBezTo>
                      <a:pt x="122396" y="17621"/>
                      <a:pt x="116681" y="14764"/>
                      <a:pt x="110966" y="14764"/>
                    </a:cubicBezTo>
                    <a:cubicBezTo>
                      <a:pt x="104299" y="14764"/>
                      <a:pt x="98584" y="18574"/>
                      <a:pt x="95726" y="24289"/>
                    </a:cubicBezTo>
                    <a:cubicBezTo>
                      <a:pt x="90964" y="14764"/>
                      <a:pt x="80486" y="7144"/>
                      <a:pt x="69056" y="7144"/>
                    </a:cubicBezTo>
                    <a:cubicBezTo>
                      <a:pt x="52864" y="7144"/>
                      <a:pt x="38576" y="20479"/>
                      <a:pt x="38576" y="37624"/>
                    </a:cubicBezTo>
                    <a:cubicBezTo>
                      <a:pt x="38576" y="42386"/>
                      <a:pt x="39529" y="46196"/>
                      <a:pt x="41434" y="50959"/>
                    </a:cubicBezTo>
                    <a:cubicBezTo>
                      <a:pt x="28099" y="52864"/>
                      <a:pt x="16669" y="64294"/>
                      <a:pt x="15716" y="7953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6">
                <a:extLst>
                  <a:ext uri="{FF2B5EF4-FFF2-40B4-BE49-F238E27FC236}">
                    <a16:creationId xmlns:a16="http://schemas.microsoft.com/office/drawing/2014/main" id="{131FE774-C36F-42A3-9EBC-D78F2B8E66E9}"/>
                  </a:ext>
                </a:extLst>
              </p:cNvPr>
              <p:cNvSpPr/>
              <p:nvPr/>
            </p:nvSpPr>
            <p:spPr>
              <a:xfrm>
                <a:off x="5716429" y="402002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7144 h 28575"/>
                  <a:gd name="connsiteX2" fmla="*/ 7144 w 28575"/>
                  <a:gd name="connsiteY2" fmla="*/ 15716 h 28575"/>
                  <a:gd name="connsiteX3" fmla="*/ 15716 w 28575"/>
                  <a:gd name="connsiteY3" fmla="*/ 24289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3336"/>
                      <a:pt x="24289" y="19526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7">
                <a:extLst>
                  <a:ext uri="{FF2B5EF4-FFF2-40B4-BE49-F238E27FC236}">
                    <a16:creationId xmlns:a16="http://schemas.microsoft.com/office/drawing/2014/main" id="{76E5FE6F-1815-42A7-92B3-2214557950EF}"/>
                  </a:ext>
                </a:extLst>
              </p:cNvPr>
              <p:cNvSpPr/>
              <p:nvPr/>
            </p:nvSpPr>
            <p:spPr>
              <a:xfrm>
                <a:off x="6147911" y="2889318"/>
                <a:ext cx="66675" cy="57150"/>
              </a:xfrm>
              <a:custGeom>
                <a:avLst/>
                <a:gdLst>
                  <a:gd name="connsiteX0" fmla="*/ 7144 w 66675"/>
                  <a:gd name="connsiteY0" fmla="*/ 21522 h 57150"/>
                  <a:gd name="connsiteX1" fmla="*/ 15716 w 66675"/>
                  <a:gd name="connsiteY1" fmla="*/ 35809 h 57150"/>
                  <a:gd name="connsiteX2" fmla="*/ 39529 w 66675"/>
                  <a:gd name="connsiteY2" fmla="*/ 58670 h 57150"/>
                  <a:gd name="connsiteX3" fmla="*/ 63341 w 66675"/>
                  <a:gd name="connsiteY3" fmla="*/ 34857 h 57150"/>
                  <a:gd name="connsiteX4" fmla="*/ 39529 w 66675"/>
                  <a:gd name="connsiteY4" fmla="*/ 11045 h 57150"/>
                  <a:gd name="connsiteX5" fmla="*/ 33814 w 66675"/>
                  <a:gd name="connsiteY5" fmla="*/ 11997 h 57150"/>
                  <a:gd name="connsiteX6" fmla="*/ 22384 w 66675"/>
                  <a:gd name="connsiteY6" fmla="*/ 7234 h 57150"/>
                  <a:gd name="connsiteX7" fmla="*/ 7144 w 66675"/>
                  <a:gd name="connsiteY7" fmla="*/ 2152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675" h="57150">
                    <a:moveTo>
                      <a:pt x="7144" y="21522"/>
                    </a:moveTo>
                    <a:cubicBezTo>
                      <a:pt x="7144" y="28189"/>
                      <a:pt x="10954" y="32952"/>
                      <a:pt x="15716" y="35809"/>
                    </a:cubicBezTo>
                    <a:cubicBezTo>
                      <a:pt x="16669" y="48192"/>
                      <a:pt x="27146" y="58670"/>
                      <a:pt x="39529" y="58670"/>
                    </a:cubicBezTo>
                    <a:cubicBezTo>
                      <a:pt x="52864" y="58670"/>
                      <a:pt x="63341" y="48192"/>
                      <a:pt x="63341" y="34857"/>
                    </a:cubicBezTo>
                    <a:cubicBezTo>
                      <a:pt x="63341" y="21522"/>
                      <a:pt x="52864" y="11045"/>
                      <a:pt x="39529" y="11045"/>
                    </a:cubicBezTo>
                    <a:cubicBezTo>
                      <a:pt x="37624" y="11045"/>
                      <a:pt x="35719" y="11045"/>
                      <a:pt x="33814" y="11997"/>
                    </a:cubicBezTo>
                    <a:cubicBezTo>
                      <a:pt x="30956" y="9139"/>
                      <a:pt x="27146" y="7234"/>
                      <a:pt x="22384" y="7234"/>
                    </a:cubicBezTo>
                    <a:cubicBezTo>
                      <a:pt x="14764" y="6282"/>
                      <a:pt x="7144" y="12950"/>
                      <a:pt x="7144" y="2152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8">
                <a:extLst>
                  <a:ext uri="{FF2B5EF4-FFF2-40B4-BE49-F238E27FC236}">
                    <a16:creationId xmlns:a16="http://schemas.microsoft.com/office/drawing/2014/main" id="{063DB948-4DDD-40EA-9BEC-159B7B2B96F2}"/>
                  </a:ext>
                </a:extLst>
              </p:cNvPr>
              <p:cNvSpPr/>
              <p:nvPr/>
            </p:nvSpPr>
            <p:spPr>
              <a:xfrm>
                <a:off x="5862161" y="3860959"/>
                <a:ext cx="19050" cy="19050"/>
              </a:xfrm>
              <a:custGeom>
                <a:avLst/>
                <a:gdLst>
                  <a:gd name="connsiteX0" fmla="*/ 20479 w 19050"/>
                  <a:gd name="connsiteY0" fmla="*/ 13811 h 19050"/>
                  <a:gd name="connsiteX1" fmla="*/ 13811 w 19050"/>
                  <a:gd name="connsiteY1" fmla="*/ 7144 h 19050"/>
                  <a:gd name="connsiteX2" fmla="*/ 7144 w 19050"/>
                  <a:gd name="connsiteY2" fmla="*/ 13811 h 19050"/>
                  <a:gd name="connsiteX3" fmla="*/ 13811 w 19050"/>
                  <a:gd name="connsiteY3" fmla="*/ 20479 h 19050"/>
                  <a:gd name="connsiteX4" fmla="*/ 20479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20479" y="13811"/>
                    </a:move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9">
                <a:extLst>
                  <a:ext uri="{FF2B5EF4-FFF2-40B4-BE49-F238E27FC236}">
                    <a16:creationId xmlns:a16="http://schemas.microsoft.com/office/drawing/2014/main" id="{9D889E67-9BDF-4941-9166-1DEB1341ADB3}"/>
                  </a:ext>
                </a:extLst>
              </p:cNvPr>
              <p:cNvSpPr/>
              <p:nvPr/>
            </p:nvSpPr>
            <p:spPr>
              <a:xfrm>
                <a:off x="5269706" y="3384709"/>
                <a:ext cx="38100" cy="38100"/>
              </a:xfrm>
              <a:custGeom>
                <a:avLst/>
                <a:gdLst>
                  <a:gd name="connsiteX0" fmla="*/ 21431 w 38100"/>
                  <a:gd name="connsiteY0" fmla="*/ 7144 h 38100"/>
                  <a:gd name="connsiteX1" fmla="*/ 7144 w 38100"/>
                  <a:gd name="connsiteY1" fmla="*/ 21431 h 38100"/>
                  <a:gd name="connsiteX2" fmla="*/ 21431 w 38100"/>
                  <a:gd name="connsiteY2" fmla="*/ 35719 h 38100"/>
                  <a:gd name="connsiteX3" fmla="*/ 35719 w 38100"/>
                  <a:gd name="connsiteY3" fmla="*/ 21431 h 38100"/>
                  <a:gd name="connsiteX4" fmla="*/ 21431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7144"/>
                    </a:move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5719" y="13811"/>
                      <a:pt x="29051" y="7144"/>
                      <a:pt x="2143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10">
                <a:extLst>
                  <a:ext uri="{FF2B5EF4-FFF2-40B4-BE49-F238E27FC236}">
                    <a16:creationId xmlns:a16="http://schemas.microsoft.com/office/drawing/2014/main" id="{F83D47A6-5339-44D9-85F0-E489305859C1}"/>
                  </a:ext>
                </a:extLst>
              </p:cNvPr>
              <p:cNvSpPr/>
              <p:nvPr/>
            </p:nvSpPr>
            <p:spPr>
              <a:xfrm>
                <a:off x="5923121" y="3529489"/>
                <a:ext cx="28575" cy="28575"/>
              </a:xfrm>
              <a:custGeom>
                <a:avLst/>
                <a:gdLst>
                  <a:gd name="connsiteX0" fmla="*/ 17621 w 28575"/>
                  <a:gd name="connsiteY0" fmla="*/ 28099 h 28575"/>
                  <a:gd name="connsiteX1" fmla="*/ 28099 w 28575"/>
                  <a:gd name="connsiteY1" fmla="*/ 17621 h 28575"/>
                  <a:gd name="connsiteX2" fmla="*/ 17621 w 28575"/>
                  <a:gd name="connsiteY2" fmla="*/ 7144 h 28575"/>
                  <a:gd name="connsiteX3" fmla="*/ 7144 w 28575"/>
                  <a:gd name="connsiteY3" fmla="*/ 17621 h 28575"/>
                  <a:gd name="connsiteX4" fmla="*/ 17621 w 28575"/>
                  <a:gd name="connsiteY4" fmla="*/ 2809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28099"/>
                    </a:move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11">
                <a:extLst>
                  <a:ext uri="{FF2B5EF4-FFF2-40B4-BE49-F238E27FC236}">
                    <a16:creationId xmlns:a16="http://schemas.microsoft.com/office/drawing/2014/main" id="{94D5390E-FE16-41A4-AE2A-BDC6F254E607}"/>
                  </a:ext>
                </a:extLst>
              </p:cNvPr>
              <p:cNvSpPr/>
              <p:nvPr/>
            </p:nvSpPr>
            <p:spPr>
              <a:xfrm>
                <a:off x="6133624" y="2769394"/>
                <a:ext cx="38100" cy="38100"/>
              </a:xfrm>
              <a:custGeom>
                <a:avLst/>
                <a:gdLst>
                  <a:gd name="connsiteX0" fmla="*/ 33814 w 38100"/>
                  <a:gd name="connsiteY0" fmla="*/ 20479 h 38100"/>
                  <a:gd name="connsiteX1" fmla="*/ 20479 w 38100"/>
                  <a:gd name="connsiteY1" fmla="*/ 7144 h 38100"/>
                  <a:gd name="connsiteX2" fmla="*/ 7144 w 38100"/>
                  <a:gd name="connsiteY2" fmla="*/ 20479 h 38100"/>
                  <a:gd name="connsiteX3" fmla="*/ 20479 w 38100"/>
                  <a:gd name="connsiteY3" fmla="*/ 33814 h 38100"/>
                  <a:gd name="connsiteX4" fmla="*/ 33814 w 38100"/>
                  <a:gd name="connsiteY4" fmla="*/ 2047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3814" y="20479"/>
                    </a:move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7146"/>
                      <a:pt x="3381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12">
                <a:extLst>
                  <a:ext uri="{FF2B5EF4-FFF2-40B4-BE49-F238E27FC236}">
                    <a16:creationId xmlns:a16="http://schemas.microsoft.com/office/drawing/2014/main" id="{81772A60-B0C3-4E82-89A7-7096F64D356B}"/>
                  </a:ext>
                </a:extLst>
              </p:cNvPr>
              <p:cNvSpPr/>
              <p:nvPr/>
            </p:nvSpPr>
            <p:spPr>
              <a:xfrm>
                <a:off x="5578316" y="3253264"/>
                <a:ext cx="28575" cy="28575"/>
              </a:xfrm>
              <a:custGeom>
                <a:avLst/>
                <a:gdLst>
                  <a:gd name="connsiteX0" fmla="*/ 18574 w 28575"/>
                  <a:gd name="connsiteY0" fmla="*/ 7144 h 28575"/>
                  <a:gd name="connsiteX1" fmla="*/ 7144 w 28575"/>
                  <a:gd name="connsiteY1" fmla="*/ 18574 h 28575"/>
                  <a:gd name="connsiteX2" fmla="*/ 18574 w 28575"/>
                  <a:gd name="connsiteY2" fmla="*/ 30004 h 28575"/>
                  <a:gd name="connsiteX3" fmla="*/ 30004 w 28575"/>
                  <a:gd name="connsiteY3" fmla="*/ 18574 h 28575"/>
                  <a:gd name="connsiteX4" fmla="*/ 18574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7144"/>
                    </a:move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13">
                <a:extLst>
                  <a:ext uri="{FF2B5EF4-FFF2-40B4-BE49-F238E27FC236}">
                    <a16:creationId xmlns:a16="http://schemas.microsoft.com/office/drawing/2014/main" id="{F2FA24F3-62B4-45E3-9852-D08BB6C61255}"/>
                  </a:ext>
                </a:extLst>
              </p:cNvPr>
              <p:cNvSpPr/>
              <p:nvPr/>
            </p:nvSpPr>
            <p:spPr>
              <a:xfrm>
                <a:off x="5571649" y="3619024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7144 h 28575"/>
                  <a:gd name="connsiteX2" fmla="*/ 7144 w 28575"/>
                  <a:gd name="connsiteY2" fmla="*/ 14764 h 28575"/>
                  <a:gd name="connsiteX3" fmla="*/ 14764 w 28575"/>
                  <a:gd name="connsiteY3" fmla="*/ 2238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0954"/>
                      <a:pt x="19526" y="7144"/>
                      <a:pt x="14764" y="7144"/>
                    </a:cubicBezTo>
                    <a:cubicBezTo>
                      <a:pt x="10954" y="7144"/>
                      <a:pt x="7144" y="10001"/>
                      <a:pt x="7144" y="14764"/>
                    </a:cubicBezTo>
                    <a:cubicBezTo>
                      <a:pt x="7144" y="18574"/>
                      <a:pt x="10001" y="22384"/>
                      <a:pt x="14764" y="22384"/>
                    </a:cubicBezTo>
                    <a:cubicBezTo>
                      <a:pt x="19526" y="21431"/>
                      <a:pt x="22384" y="18574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14">
                <a:extLst>
                  <a:ext uri="{FF2B5EF4-FFF2-40B4-BE49-F238E27FC236}">
                    <a16:creationId xmlns:a16="http://schemas.microsoft.com/office/drawing/2014/main" id="{825EB378-46F3-4C03-9FFB-70A6592F630D}"/>
                  </a:ext>
                </a:extLst>
              </p:cNvPr>
              <p:cNvSpPr/>
              <p:nvPr/>
            </p:nvSpPr>
            <p:spPr>
              <a:xfrm>
                <a:off x="5941219" y="4137184"/>
                <a:ext cx="28575" cy="28575"/>
              </a:xfrm>
              <a:custGeom>
                <a:avLst/>
                <a:gdLst>
                  <a:gd name="connsiteX0" fmla="*/ 16669 w 28575"/>
                  <a:gd name="connsiteY0" fmla="*/ 7144 h 28575"/>
                  <a:gd name="connsiteX1" fmla="*/ 7144 w 28575"/>
                  <a:gd name="connsiteY1" fmla="*/ 16669 h 28575"/>
                  <a:gd name="connsiteX2" fmla="*/ 16669 w 28575"/>
                  <a:gd name="connsiteY2" fmla="*/ 26194 h 28575"/>
                  <a:gd name="connsiteX3" fmla="*/ 26194 w 28575"/>
                  <a:gd name="connsiteY3" fmla="*/ 16669 h 28575"/>
                  <a:gd name="connsiteX4" fmla="*/ 16669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7144"/>
                    </a:move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1431"/>
                      <a:pt x="11906" y="26194"/>
                      <a:pt x="16669" y="26194"/>
                    </a:cubicBez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1906"/>
                      <a:pt x="22384" y="7144"/>
                      <a:pt x="1666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5">
                <a:extLst>
                  <a:ext uri="{FF2B5EF4-FFF2-40B4-BE49-F238E27FC236}">
                    <a16:creationId xmlns:a16="http://schemas.microsoft.com/office/drawing/2014/main" id="{C5C21F35-CEFA-4E95-8703-7E445539EF1A}"/>
                  </a:ext>
                </a:extLst>
              </p:cNvPr>
              <p:cNvSpPr/>
              <p:nvPr/>
            </p:nvSpPr>
            <p:spPr>
              <a:xfrm>
                <a:off x="6075521" y="3037999"/>
                <a:ext cx="38100" cy="38100"/>
              </a:xfrm>
              <a:custGeom>
                <a:avLst/>
                <a:gdLst>
                  <a:gd name="connsiteX0" fmla="*/ 7144 w 38100"/>
                  <a:gd name="connsiteY0" fmla="*/ 20479 h 38100"/>
                  <a:gd name="connsiteX1" fmla="*/ 20479 w 38100"/>
                  <a:gd name="connsiteY1" fmla="*/ 33814 h 38100"/>
                  <a:gd name="connsiteX2" fmla="*/ 33814 w 38100"/>
                  <a:gd name="connsiteY2" fmla="*/ 20479 h 38100"/>
                  <a:gd name="connsiteX3" fmla="*/ 20479 w 38100"/>
                  <a:gd name="connsiteY3" fmla="*/ 7144 h 38100"/>
                  <a:gd name="connsiteX4" fmla="*/ 7144 w 38100"/>
                  <a:gd name="connsiteY4" fmla="*/ 2047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7144" y="20479"/>
                    </a:move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3811" y="7144"/>
                      <a:pt x="7144" y="13811"/>
                      <a:pt x="714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6">
                <a:extLst>
                  <a:ext uri="{FF2B5EF4-FFF2-40B4-BE49-F238E27FC236}">
                    <a16:creationId xmlns:a16="http://schemas.microsoft.com/office/drawing/2014/main" id="{A6123DE7-894E-44BC-A019-4A0E48BA1A98}"/>
                  </a:ext>
                </a:extLst>
              </p:cNvPr>
              <p:cNvSpPr/>
              <p:nvPr/>
            </p:nvSpPr>
            <p:spPr>
              <a:xfrm>
                <a:off x="5909786" y="3152299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7">
                <a:extLst>
                  <a:ext uri="{FF2B5EF4-FFF2-40B4-BE49-F238E27FC236}">
                    <a16:creationId xmlns:a16="http://schemas.microsoft.com/office/drawing/2014/main" id="{AAC02D98-A389-41B3-94A9-9A1EA77A1A00}"/>
                  </a:ext>
                </a:extLst>
              </p:cNvPr>
              <p:cNvSpPr/>
              <p:nvPr/>
            </p:nvSpPr>
            <p:spPr>
              <a:xfrm>
                <a:off x="5516404" y="3698081"/>
                <a:ext cx="28575" cy="28575"/>
              </a:xfrm>
              <a:custGeom>
                <a:avLst/>
                <a:gdLst>
                  <a:gd name="connsiteX0" fmla="*/ 15716 w 28575"/>
                  <a:gd name="connsiteY0" fmla="*/ 7144 h 28575"/>
                  <a:gd name="connsiteX1" fmla="*/ 7144 w 28575"/>
                  <a:gd name="connsiteY1" fmla="*/ 15716 h 28575"/>
                  <a:gd name="connsiteX2" fmla="*/ 15716 w 28575"/>
                  <a:gd name="connsiteY2" fmla="*/ 24289 h 28575"/>
                  <a:gd name="connsiteX3" fmla="*/ 24289 w 28575"/>
                  <a:gd name="connsiteY3" fmla="*/ 15716 h 28575"/>
                  <a:gd name="connsiteX4" fmla="*/ 15716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5716" y="7144"/>
                    </a:move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001"/>
                      <a:pt x="20479" y="7144"/>
                      <a:pt x="1571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8">
                <a:extLst>
                  <a:ext uri="{FF2B5EF4-FFF2-40B4-BE49-F238E27FC236}">
                    <a16:creationId xmlns:a16="http://schemas.microsoft.com/office/drawing/2014/main" id="{727CDA0F-709A-492B-BBCB-FBFACCF3F549}"/>
                  </a:ext>
                </a:extLst>
              </p:cNvPr>
              <p:cNvSpPr/>
              <p:nvPr/>
            </p:nvSpPr>
            <p:spPr>
              <a:xfrm>
                <a:off x="5679281" y="3343751"/>
                <a:ext cx="28575" cy="28575"/>
              </a:xfrm>
              <a:custGeom>
                <a:avLst/>
                <a:gdLst>
                  <a:gd name="connsiteX0" fmla="*/ 30004 w 28575"/>
                  <a:gd name="connsiteY0" fmla="*/ 18574 h 28575"/>
                  <a:gd name="connsiteX1" fmla="*/ 18574 w 28575"/>
                  <a:gd name="connsiteY1" fmla="*/ 7144 h 28575"/>
                  <a:gd name="connsiteX2" fmla="*/ 7144 w 28575"/>
                  <a:gd name="connsiteY2" fmla="*/ 18574 h 28575"/>
                  <a:gd name="connsiteX3" fmla="*/ 18574 w 28575"/>
                  <a:gd name="connsiteY3" fmla="*/ 30004 h 28575"/>
                  <a:gd name="connsiteX4" fmla="*/ 3000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30004" y="18574"/>
                    </a:move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7144" y="24289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9">
                <a:extLst>
                  <a:ext uri="{FF2B5EF4-FFF2-40B4-BE49-F238E27FC236}">
                    <a16:creationId xmlns:a16="http://schemas.microsoft.com/office/drawing/2014/main" id="{F3627F75-98E4-465F-A96E-B2FB320B52A8}"/>
                  </a:ext>
                </a:extLst>
              </p:cNvPr>
              <p:cNvSpPr/>
              <p:nvPr/>
            </p:nvSpPr>
            <p:spPr>
              <a:xfrm>
                <a:off x="5951696" y="3265646"/>
                <a:ext cx="28575" cy="28575"/>
              </a:xfrm>
              <a:custGeom>
                <a:avLst/>
                <a:gdLst>
                  <a:gd name="connsiteX0" fmla="*/ 30004 w 28575"/>
                  <a:gd name="connsiteY0" fmla="*/ 18574 h 28575"/>
                  <a:gd name="connsiteX1" fmla="*/ 18574 w 28575"/>
                  <a:gd name="connsiteY1" fmla="*/ 7144 h 28575"/>
                  <a:gd name="connsiteX2" fmla="*/ 7144 w 28575"/>
                  <a:gd name="connsiteY2" fmla="*/ 18574 h 28575"/>
                  <a:gd name="connsiteX3" fmla="*/ 18574 w 28575"/>
                  <a:gd name="connsiteY3" fmla="*/ 30004 h 28575"/>
                  <a:gd name="connsiteX4" fmla="*/ 3000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30004" y="18574"/>
                    </a:move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7144" y="24289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20">
                <a:extLst>
                  <a:ext uri="{FF2B5EF4-FFF2-40B4-BE49-F238E27FC236}">
                    <a16:creationId xmlns:a16="http://schemas.microsoft.com/office/drawing/2014/main" id="{8C005081-D1EC-4280-AFE2-3B673E4245B1}"/>
                  </a:ext>
                </a:extLst>
              </p:cNvPr>
              <p:cNvSpPr/>
              <p:nvPr/>
            </p:nvSpPr>
            <p:spPr>
              <a:xfrm>
                <a:off x="5435441" y="3113246"/>
                <a:ext cx="28575" cy="28575"/>
              </a:xfrm>
              <a:custGeom>
                <a:avLst/>
                <a:gdLst>
                  <a:gd name="connsiteX0" fmla="*/ 18574 w 28575"/>
                  <a:gd name="connsiteY0" fmla="*/ 30004 h 28575"/>
                  <a:gd name="connsiteX1" fmla="*/ 30004 w 28575"/>
                  <a:gd name="connsiteY1" fmla="*/ 18574 h 28575"/>
                  <a:gd name="connsiteX2" fmla="*/ 18574 w 28575"/>
                  <a:gd name="connsiteY2" fmla="*/ 7144 h 28575"/>
                  <a:gd name="connsiteX3" fmla="*/ 7144 w 28575"/>
                  <a:gd name="connsiteY3" fmla="*/ 18574 h 28575"/>
                  <a:gd name="connsiteX4" fmla="*/ 18574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30004"/>
                    </a:moveTo>
                    <a:cubicBezTo>
                      <a:pt x="24289" y="30004"/>
                      <a:pt x="30004" y="25241"/>
                      <a:pt x="30004" y="18574"/>
                    </a:cubicBez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8096" y="25241"/>
                      <a:pt x="12859" y="30004"/>
                      <a:pt x="1857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21">
                <a:extLst>
                  <a:ext uri="{FF2B5EF4-FFF2-40B4-BE49-F238E27FC236}">
                    <a16:creationId xmlns:a16="http://schemas.microsoft.com/office/drawing/2014/main" id="{36804D91-5A0B-4CB7-9792-1B892F9B65E6}"/>
                  </a:ext>
                </a:extLst>
              </p:cNvPr>
              <p:cNvSpPr/>
              <p:nvPr/>
            </p:nvSpPr>
            <p:spPr>
              <a:xfrm>
                <a:off x="6027896" y="3622834"/>
                <a:ext cx="28575" cy="28575"/>
              </a:xfrm>
              <a:custGeom>
                <a:avLst/>
                <a:gdLst>
                  <a:gd name="connsiteX0" fmla="*/ 16669 w 28575"/>
                  <a:gd name="connsiteY0" fmla="*/ 7144 h 28575"/>
                  <a:gd name="connsiteX1" fmla="*/ 7144 w 28575"/>
                  <a:gd name="connsiteY1" fmla="*/ 16669 h 28575"/>
                  <a:gd name="connsiteX2" fmla="*/ 16669 w 28575"/>
                  <a:gd name="connsiteY2" fmla="*/ 26194 h 28575"/>
                  <a:gd name="connsiteX3" fmla="*/ 26194 w 28575"/>
                  <a:gd name="connsiteY3" fmla="*/ 16669 h 28575"/>
                  <a:gd name="connsiteX4" fmla="*/ 16669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7144"/>
                    </a:moveTo>
                    <a:cubicBezTo>
                      <a:pt x="11906" y="7144"/>
                      <a:pt x="7144" y="10954"/>
                      <a:pt x="7144" y="16669"/>
                    </a:cubicBezTo>
                    <a:cubicBezTo>
                      <a:pt x="7144" y="22384"/>
                      <a:pt x="10954" y="26194"/>
                      <a:pt x="16669" y="26194"/>
                    </a:cubicBezTo>
                    <a:cubicBezTo>
                      <a:pt x="22384" y="26194"/>
                      <a:pt x="26194" y="22384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22">
                <a:extLst>
                  <a:ext uri="{FF2B5EF4-FFF2-40B4-BE49-F238E27FC236}">
                    <a16:creationId xmlns:a16="http://schemas.microsoft.com/office/drawing/2014/main" id="{4D873E1D-C603-4CC0-A1C2-243299E92E7A}"/>
                  </a:ext>
                </a:extLst>
              </p:cNvPr>
              <p:cNvSpPr/>
              <p:nvPr/>
            </p:nvSpPr>
            <p:spPr>
              <a:xfrm>
                <a:off x="5681186" y="2920841"/>
                <a:ext cx="66675" cy="66675"/>
              </a:xfrm>
              <a:custGeom>
                <a:avLst/>
                <a:gdLst>
                  <a:gd name="connsiteX0" fmla="*/ 35719 w 66675"/>
                  <a:gd name="connsiteY0" fmla="*/ 64294 h 66675"/>
                  <a:gd name="connsiteX1" fmla="*/ 64294 w 66675"/>
                  <a:gd name="connsiteY1" fmla="*/ 35719 h 66675"/>
                  <a:gd name="connsiteX2" fmla="*/ 35719 w 66675"/>
                  <a:gd name="connsiteY2" fmla="*/ 7144 h 66675"/>
                  <a:gd name="connsiteX3" fmla="*/ 7144 w 66675"/>
                  <a:gd name="connsiteY3" fmla="*/ 35719 h 66675"/>
                  <a:gd name="connsiteX4" fmla="*/ 35719 w 66675"/>
                  <a:gd name="connsiteY4" fmla="*/ 6429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5719" y="64294"/>
                    </a:moveTo>
                    <a:cubicBezTo>
                      <a:pt x="50959" y="64294"/>
                      <a:pt x="64294" y="51911"/>
                      <a:pt x="64294" y="35719"/>
                    </a:cubicBezTo>
                    <a:cubicBezTo>
                      <a:pt x="64294" y="19526"/>
                      <a:pt x="51911" y="7144"/>
                      <a:pt x="35719" y="7144"/>
                    </a:cubicBezTo>
                    <a:cubicBezTo>
                      <a:pt x="20479" y="7144"/>
                      <a:pt x="7144" y="19526"/>
                      <a:pt x="7144" y="35719"/>
                    </a:cubicBezTo>
                    <a:cubicBezTo>
                      <a:pt x="7144" y="51911"/>
                      <a:pt x="19526" y="64294"/>
                      <a:pt x="35719" y="64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23">
                <a:extLst>
                  <a:ext uri="{FF2B5EF4-FFF2-40B4-BE49-F238E27FC236}">
                    <a16:creationId xmlns:a16="http://schemas.microsoft.com/office/drawing/2014/main" id="{F6447D3D-5002-461D-8A84-96A8899CCDE8}"/>
                  </a:ext>
                </a:extLst>
              </p:cNvPr>
              <p:cNvSpPr/>
              <p:nvPr/>
            </p:nvSpPr>
            <p:spPr>
              <a:xfrm>
                <a:off x="6041231" y="4157186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6669" y="18574"/>
                      <a:pt x="18574" y="15716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24">
                <a:extLst>
                  <a:ext uri="{FF2B5EF4-FFF2-40B4-BE49-F238E27FC236}">
                    <a16:creationId xmlns:a16="http://schemas.microsoft.com/office/drawing/2014/main" id="{602EC40E-F8ED-4C3C-9234-BA5A2989617A}"/>
                  </a:ext>
                </a:extLst>
              </p:cNvPr>
              <p:cNvSpPr/>
              <p:nvPr/>
            </p:nvSpPr>
            <p:spPr>
              <a:xfrm>
                <a:off x="6189821" y="2763679"/>
                <a:ext cx="38100" cy="38100"/>
              </a:xfrm>
              <a:custGeom>
                <a:avLst/>
                <a:gdLst>
                  <a:gd name="connsiteX0" fmla="*/ 31909 w 38100"/>
                  <a:gd name="connsiteY0" fmla="*/ 19526 h 38100"/>
                  <a:gd name="connsiteX1" fmla="*/ 19526 w 38100"/>
                  <a:gd name="connsiteY1" fmla="*/ 7144 h 38100"/>
                  <a:gd name="connsiteX2" fmla="*/ 7144 w 38100"/>
                  <a:gd name="connsiteY2" fmla="*/ 19526 h 38100"/>
                  <a:gd name="connsiteX3" fmla="*/ 19526 w 38100"/>
                  <a:gd name="connsiteY3" fmla="*/ 31909 h 38100"/>
                  <a:gd name="connsiteX4" fmla="*/ 31909 w 38100"/>
                  <a:gd name="connsiteY4" fmla="*/ 1952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1909" y="19526"/>
                    </a:move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ubicBezTo>
                      <a:pt x="26194" y="31909"/>
                      <a:pt x="31909" y="26194"/>
                      <a:pt x="31909" y="195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5">
                <a:extLst>
                  <a:ext uri="{FF2B5EF4-FFF2-40B4-BE49-F238E27FC236}">
                    <a16:creationId xmlns:a16="http://schemas.microsoft.com/office/drawing/2014/main" id="{D07DCA0C-E754-4444-9CC7-952E80F01784}"/>
                  </a:ext>
                </a:extLst>
              </p:cNvPr>
              <p:cNvSpPr/>
              <p:nvPr/>
            </p:nvSpPr>
            <p:spPr>
              <a:xfrm>
                <a:off x="5636419" y="3418046"/>
                <a:ext cx="28575" cy="28575"/>
              </a:xfrm>
              <a:custGeom>
                <a:avLst/>
                <a:gdLst>
                  <a:gd name="connsiteX0" fmla="*/ 18574 w 28575"/>
                  <a:gd name="connsiteY0" fmla="*/ 7144 h 28575"/>
                  <a:gd name="connsiteX1" fmla="*/ 7144 w 28575"/>
                  <a:gd name="connsiteY1" fmla="*/ 18574 h 28575"/>
                  <a:gd name="connsiteX2" fmla="*/ 18574 w 28575"/>
                  <a:gd name="connsiteY2" fmla="*/ 30004 h 28575"/>
                  <a:gd name="connsiteX3" fmla="*/ 30004 w 28575"/>
                  <a:gd name="connsiteY3" fmla="*/ 18574 h 28575"/>
                  <a:gd name="connsiteX4" fmla="*/ 18574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7144"/>
                    </a:move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6">
                <a:extLst>
                  <a:ext uri="{FF2B5EF4-FFF2-40B4-BE49-F238E27FC236}">
                    <a16:creationId xmlns:a16="http://schemas.microsoft.com/office/drawing/2014/main" id="{CFDFB5BA-246B-4861-8FD6-F790247D9CB5}"/>
                  </a:ext>
                </a:extLst>
              </p:cNvPr>
              <p:cNvSpPr/>
              <p:nvPr/>
            </p:nvSpPr>
            <p:spPr>
              <a:xfrm>
                <a:off x="5991701" y="4151471"/>
                <a:ext cx="28575" cy="28575"/>
              </a:xfrm>
              <a:custGeom>
                <a:avLst/>
                <a:gdLst>
                  <a:gd name="connsiteX0" fmla="*/ 7144 w 28575"/>
                  <a:gd name="connsiteY0" fmla="*/ 14764 h 28575"/>
                  <a:gd name="connsiteX1" fmla="*/ 14764 w 28575"/>
                  <a:gd name="connsiteY1" fmla="*/ 22384 h 28575"/>
                  <a:gd name="connsiteX2" fmla="*/ 22384 w 28575"/>
                  <a:gd name="connsiteY2" fmla="*/ 14764 h 28575"/>
                  <a:gd name="connsiteX3" fmla="*/ 14764 w 28575"/>
                  <a:gd name="connsiteY3" fmla="*/ 7144 h 28575"/>
                  <a:gd name="connsiteX4" fmla="*/ 714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4764"/>
                    </a:moveTo>
                    <a:cubicBezTo>
                      <a:pt x="7144" y="18574"/>
                      <a:pt x="10001" y="22384"/>
                      <a:pt x="14764" y="22384"/>
                    </a:cubicBezTo>
                    <a:cubicBezTo>
                      <a:pt x="19526" y="22384"/>
                      <a:pt x="22384" y="19526"/>
                      <a:pt x="22384" y="14764"/>
                    </a:cubicBezTo>
                    <a:cubicBezTo>
                      <a:pt x="22384" y="10001"/>
                      <a:pt x="19526" y="7144"/>
                      <a:pt x="14764" y="7144"/>
                    </a:cubicBezTo>
                    <a:cubicBezTo>
                      <a:pt x="10001" y="7144"/>
                      <a:pt x="7144" y="10954"/>
                      <a:pt x="714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7">
                <a:extLst>
                  <a:ext uri="{FF2B5EF4-FFF2-40B4-BE49-F238E27FC236}">
                    <a16:creationId xmlns:a16="http://schemas.microsoft.com/office/drawing/2014/main" id="{D567EAA1-16A6-446E-9EF3-E1270C2E53D7}"/>
                  </a:ext>
                </a:extLst>
              </p:cNvPr>
              <p:cNvSpPr/>
              <p:nvPr/>
            </p:nvSpPr>
            <p:spPr>
              <a:xfrm>
                <a:off x="5809774" y="4265771"/>
                <a:ext cx="19050" cy="19050"/>
              </a:xfrm>
              <a:custGeom>
                <a:avLst/>
                <a:gdLst>
                  <a:gd name="connsiteX0" fmla="*/ 7144 w 19050"/>
                  <a:gd name="connsiteY0" fmla="*/ 13811 h 19050"/>
                  <a:gd name="connsiteX1" fmla="*/ 13811 w 19050"/>
                  <a:gd name="connsiteY1" fmla="*/ 20479 h 19050"/>
                  <a:gd name="connsiteX2" fmla="*/ 20479 w 19050"/>
                  <a:gd name="connsiteY2" fmla="*/ 13811 h 19050"/>
                  <a:gd name="connsiteX3" fmla="*/ 13811 w 19050"/>
                  <a:gd name="connsiteY3" fmla="*/ 7144 h 19050"/>
                  <a:gd name="connsiteX4" fmla="*/ 7144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3811"/>
                    </a:move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8">
                <a:extLst>
                  <a:ext uri="{FF2B5EF4-FFF2-40B4-BE49-F238E27FC236}">
                    <a16:creationId xmlns:a16="http://schemas.microsoft.com/office/drawing/2014/main" id="{0B2374CA-A86D-4043-9B23-8455AF8FD116}"/>
                  </a:ext>
                </a:extLst>
              </p:cNvPr>
              <p:cNvSpPr/>
              <p:nvPr/>
            </p:nvSpPr>
            <p:spPr>
              <a:xfrm>
                <a:off x="5965984" y="3198971"/>
                <a:ext cx="19050" cy="19050"/>
              </a:xfrm>
              <a:custGeom>
                <a:avLst/>
                <a:gdLst>
                  <a:gd name="connsiteX0" fmla="*/ 20479 w 19050"/>
                  <a:gd name="connsiteY0" fmla="*/ 13811 h 19050"/>
                  <a:gd name="connsiteX1" fmla="*/ 13811 w 19050"/>
                  <a:gd name="connsiteY1" fmla="*/ 7144 h 19050"/>
                  <a:gd name="connsiteX2" fmla="*/ 7144 w 19050"/>
                  <a:gd name="connsiteY2" fmla="*/ 13811 h 19050"/>
                  <a:gd name="connsiteX3" fmla="*/ 13811 w 19050"/>
                  <a:gd name="connsiteY3" fmla="*/ 20479 h 19050"/>
                  <a:gd name="connsiteX4" fmla="*/ 20479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20479" y="13811"/>
                    </a:move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19526"/>
                      <a:pt x="20479" y="16669"/>
                      <a:pt x="20479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9">
                <a:extLst>
                  <a:ext uri="{FF2B5EF4-FFF2-40B4-BE49-F238E27FC236}">
                    <a16:creationId xmlns:a16="http://schemas.microsoft.com/office/drawing/2014/main" id="{BBF6987C-EFB0-4EEF-BF5C-0B1A2F4A8FD3}"/>
                  </a:ext>
                </a:extLst>
              </p:cNvPr>
              <p:cNvSpPr/>
              <p:nvPr/>
            </p:nvSpPr>
            <p:spPr>
              <a:xfrm>
                <a:off x="5540216" y="3513296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30">
                <a:extLst>
                  <a:ext uri="{FF2B5EF4-FFF2-40B4-BE49-F238E27FC236}">
                    <a16:creationId xmlns:a16="http://schemas.microsoft.com/office/drawing/2014/main" id="{A76F792A-A0BC-4D31-8420-C7F90375C47E}"/>
                  </a:ext>
                </a:extLst>
              </p:cNvPr>
              <p:cNvSpPr/>
              <p:nvPr/>
            </p:nvSpPr>
            <p:spPr>
              <a:xfrm>
                <a:off x="5640229" y="3940016"/>
                <a:ext cx="19050" cy="19050"/>
              </a:xfrm>
              <a:custGeom>
                <a:avLst/>
                <a:gdLst>
                  <a:gd name="connsiteX0" fmla="*/ 12859 w 19050"/>
                  <a:gd name="connsiteY0" fmla="*/ 7144 h 19050"/>
                  <a:gd name="connsiteX1" fmla="*/ 7144 w 19050"/>
                  <a:gd name="connsiteY1" fmla="*/ 12859 h 19050"/>
                  <a:gd name="connsiteX2" fmla="*/ 12859 w 19050"/>
                  <a:gd name="connsiteY2" fmla="*/ 18574 h 19050"/>
                  <a:gd name="connsiteX3" fmla="*/ 18574 w 19050"/>
                  <a:gd name="connsiteY3" fmla="*/ 12859 h 19050"/>
                  <a:gd name="connsiteX4" fmla="*/ 12859 w 19050"/>
                  <a:gd name="connsiteY4" fmla="*/ 714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7144"/>
                    </a:move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31">
                <a:extLst>
                  <a:ext uri="{FF2B5EF4-FFF2-40B4-BE49-F238E27FC236}">
                    <a16:creationId xmlns:a16="http://schemas.microsoft.com/office/drawing/2014/main" id="{45C72C2F-982B-4F14-88AB-4DEE7B514624}"/>
                  </a:ext>
                </a:extLst>
              </p:cNvPr>
              <p:cNvSpPr/>
              <p:nvPr/>
            </p:nvSpPr>
            <p:spPr>
              <a:xfrm>
                <a:off x="5954554" y="3885724"/>
                <a:ext cx="47625" cy="38100"/>
              </a:xfrm>
              <a:custGeom>
                <a:avLst/>
                <a:gdLst>
                  <a:gd name="connsiteX0" fmla="*/ 7144 w 47625"/>
                  <a:gd name="connsiteY0" fmla="*/ 17621 h 38100"/>
                  <a:gd name="connsiteX1" fmla="*/ 14764 w 47625"/>
                  <a:gd name="connsiteY1" fmla="*/ 25241 h 38100"/>
                  <a:gd name="connsiteX2" fmla="*/ 16669 w 47625"/>
                  <a:gd name="connsiteY2" fmla="*/ 25241 h 38100"/>
                  <a:gd name="connsiteX3" fmla="*/ 29051 w 47625"/>
                  <a:gd name="connsiteY3" fmla="*/ 33814 h 38100"/>
                  <a:gd name="connsiteX4" fmla="*/ 42386 w 47625"/>
                  <a:gd name="connsiteY4" fmla="*/ 20479 h 38100"/>
                  <a:gd name="connsiteX5" fmla="*/ 29051 w 47625"/>
                  <a:gd name="connsiteY5" fmla="*/ 7144 h 38100"/>
                  <a:gd name="connsiteX6" fmla="*/ 18574 w 47625"/>
                  <a:gd name="connsiteY6" fmla="*/ 11906 h 38100"/>
                  <a:gd name="connsiteX7" fmla="*/ 14764 w 47625"/>
                  <a:gd name="connsiteY7" fmla="*/ 10954 h 38100"/>
                  <a:gd name="connsiteX8" fmla="*/ 7144 w 47625"/>
                  <a:gd name="connsiteY8" fmla="*/ 1762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7144" y="17621"/>
                    </a:moveTo>
                    <a:cubicBezTo>
                      <a:pt x="7144" y="21431"/>
                      <a:pt x="10001" y="25241"/>
                      <a:pt x="14764" y="25241"/>
                    </a:cubicBezTo>
                    <a:cubicBezTo>
                      <a:pt x="15716" y="25241"/>
                      <a:pt x="15716" y="25241"/>
                      <a:pt x="16669" y="25241"/>
                    </a:cubicBezTo>
                    <a:cubicBezTo>
                      <a:pt x="18574" y="30004"/>
                      <a:pt x="23336" y="33814"/>
                      <a:pt x="29051" y="33814"/>
                    </a:cubicBezTo>
                    <a:cubicBezTo>
                      <a:pt x="36671" y="33814"/>
                      <a:pt x="42386" y="28099"/>
                      <a:pt x="42386" y="20479"/>
                    </a:cubicBezTo>
                    <a:cubicBezTo>
                      <a:pt x="42386" y="12859"/>
                      <a:pt x="36671" y="7144"/>
                      <a:pt x="29051" y="7144"/>
                    </a:cubicBezTo>
                    <a:cubicBezTo>
                      <a:pt x="25241" y="7144"/>
                      <a:pt x="21431" y="9049"/>
                      <a:pt x="18574" y="11906"/>
                    </a:cubicBezTo>
                    <a:cubicBezTo>
                      <a:pt x="17621" y="10954"/>
                      <a:pt x="15716" y="10954"/>
                      <a:pt x="14764" y="10954"/>
                    </a:cubicBezTo>
                    <a:cubicBezTo>
                      <a:pt x="10954" y="10001"/>
                      <a:pt x="7144" y="13811"/>
                      <a:pt x="7144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32">
                <a:extLst>
                  <a:ext uri="{FF2B5EF4-FFF2-40B4-BE49-F238E27FC236}">
                    <a16:creationId xmlns:a16="http://schemas.microsoft.com/office/drawing/2014/main" id="{23AB0B20-B639-45F2-AD68-B4462E2825C0}"/>
                  </a:ext>
                </a:extLst>
              </p:cNvPr>
              <p:cNvSpPr/>
              <p:nvPr/>
            </p:nvSpPr>
            <p:spPr>
              <a:xfrm>
                <a:off x="6050756" y="3398044"/>
                <a:ext cx="19050" cy="19050"/>
              </a:xfrm>
              <a:custGeom>
                <a:avLst/>
                <a:gdLst>
                  <a:gd name="connsiteX0" fmla="*/ 16669 w 19050"/>
                  <a:gd name="connsiteY0" fmla="*/ 11906 h 19050"/>
                  <a:gd name="connsiteX1" fmla="*/ 11906 w 19050"/>
                  <a:gd name="connsiteY1" fmla="*/ 7144 h 19050"/>
                  <a:gd name="connsiteX2" fmla="*/ 7144 w 19050"/>
                  <a:gd name="connsiteY2" fmla="*/ 11906 h 19050"/>
                  <a:gd name="connsiteX3" fmla="*/ 11906 w 19050"/>
                  <a:gd name="connsiteY3" fmla="*/ 16669 h 19050"/>
                  <a:gd name="connsiteX4" fmla="*/ 16669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6669" y="11906"/>
                    </a:move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7621"/>
                      <a:pt x="16669" y="14764"/>
                      <a:pt x="16669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33">
                <a:extLst>
                  <a:ext uri="{FF2B5EF4-FFF2-40B4-BE49-F238E27FC236}">
                    <a16:creationId xmlns:a16="http://schemas.microsoft.com/office/drawing/2014/main" id="{77A11A1E-8668-4F38-B7F3-1D2A7EB22124}"/>
                  </a:ext>
                </a:extLst>
              </p:cNvPr>
              <p:cNvSpPr/>
              <p:nvPr/>
            </p:nvSpPr>
            <p:spPr>
              <a:xfrm>
                <a:off x="5799296" y="4277201"/>
                <a:ext cx="142875" cy="123825"/>
              </a:xfrm>
              <a:custGeom>
                <a:avLst/>
                <a:gdLst>
                  <a:gd name="connsiteX0" fmla="*/ 109061 w 142875"/>
                  <a:gd name="connsiteY0" fmla="*/ 26194 h 123825"/>
                  <a:gd name="connsiteX1" fmla="*/ 95726 w 142875"/>
                  <a:gd name="connsiteY1" fmla="*/ 29051 h 123825"/>
                  <a:gd name="connsiteX2" fmla="*/ 81439 w 142875"/>
                  <a:gd name="connsiteY2" fmla="*/ 25241 h 123825"/>
                  <a:gd name="connsiteX3" fmla="*/ 79534 w 142875"/>
                  <a:gd name="connsiteY3" fmla="*/ 25241 h 123825"/>
                  <a:gd name="connsiteX4" fmla="*/ 82391 w 142875"/>
                  <a:gd name="connsiteY4" fmla="*/ 17621 h 123825"/>
                  <a:gd name="connsiteX5" fmla="*/ 71914 w 142875"/>
                  <a:gd name="connsiteY5" fmla="*/ 7144 h 123825"/>
                  <a:gd name="connsiteX6" fmla="*/ 61436 w 142875"/>
                  <a:gd name="connsiteY6" fmla="*/ 17621 h 123825"/>
                  <a:gd name="connsiteX7" fmla="*/ 69056 w 142875"/>
                  <a:gd name="connsiteY7" fmla="*/ 28099 h 123825"/>
                  <a:gd name="connsiteX8" fmla="*/ 52864 w 142875"/>
                  <a:gd name="connsiteY8" fmla="*/ 47149 h 123825"/>
                  <a:gd name="connsiteX9" fmla="*/ 49054 w 142875"/>
                  <a:gd name="connsiteY9" fmla="*/ 46196 h 123825"/>
                  <a:gd name="connsiteX10" fmla="*/ 48101 w 142875"/>
                  <a:gd name="connsiteY10" fmla="*/ 45244 h 123825"/>
                  <a:gd name="connsiteX11" fmla="*/ 55721 w 142875"/>
                  <a:gd name="connsiteY11" fmla="*/ 30956 h 123825"/>
                  <a:gd name="connsiteX12" fmla="*/ 39529 w 142875"/>
                  <a:gd name="connsiteY12" fmla="*/ 14764 h 123825"/>
                  <a:gd name="connsiteX13" fmla="*/ 23336 w 142875"/>
                  <a:gd name="connsiteY13" fmla="*/ 30956 h 123825"/>
                  <a:gd name="connsiteX14" fmla="*/ 23336 w 142875"/>
                  <a:gd name="connsiteY14" fmla="*/ 34766 h 123825"/>
                  <a:gd name="connsiteX15" fmla="*/ 7144 w 142875"/>
                  <a:gd name="connsiteY15" fmla="*/ 55721 h 123825"/>
                  <a:gd name="connsiteX16" fmla="*/ 25241 w 142875"/>
                  <a:gd name="connsiteY16" fmla="*/ 76676 h 123825"/>
                  <a:gd name="connsiteX17" fmla="*/ 34766 w 142875"/>
                  <a:gd name="connsiteY17" fmla="*/ 87154 h 123825"/>
                  <a:gd name="connsiteX18" fmla="*/ 34766 w 142875"/>
                  <a:gd name="connsiteY18" fmla="*/ 90011 h 123825"/>
                  <a:gd name="connsiteX19" fmla="*/ 58579 w 142875"/>
                  <a:gd name="connsiteY19" fmla="*/ 113824 h 123825"/>
                  <a:gd name="connsiteX20" fmla="*/ 81439 w 142875"/>
                  <a:gd name="connsiteY20" fmla="*/ 94774 h 123825"/>
                  <a:gd name="connsiteX21" fmla="*/ 82391 w 142875"/>
                  <a:gd name="connsiteY21" fmla="*/ 94774 h 123825"/>
                  <a:gd name="connsiteX22" fmla="*/ 80486 w 142875"/>
                  <a:gd name="connsiteY22" fmla="*/ 100489 h 123825"/>
                  <a:gd name="connsiteX23" fmla="*/ 79534 w 142875"/>
                  <a:gd name="connsiteY23" fmla="*/ 104299 h 123825"/>
                  <a:gd name="connsiteX24" fmla="*/ 80486 w 142875"/>
                  <a:gd name="connsiteY24" fmla="*/ 109061 h 123825"/>
                  <a:gd name="connsiteX25" fmla="*/ 99536 w 142875"/>
                  <a:gd name="connsiteY25" fmla="*/ 123349 h 123825"/>
                  <a:gd name="connsiteX26" fmla="*/ 119539 w 142875"/>
                  <a:gd name="connsiteY26" fmla="*/ 103346 h 123825"/>
                  <a:gd name="connsiteX27" fmla="*/ 110014 w 142875"/>
                  <a:gd name="connsiteY27" fmla="*/ 87154 h 123825"/>
                  <a:gd name="connsiteX28" fmla="*/ 139541 w 142875"/>
                  <a:gd name="connsiteY28" fmla="*/ 56674 h 123825"/>
                  <a:gd name="connsiteX29" fmla="*/ 109061 w 142875"/>
                  <a:gd name="connsiteY29" fmla="*/ 26194 h 123825"/>
                  <a:gd name="connsiteX30" fmla="*/ 94774 w 142875"/>
                  <a:gd name="connsiteY30" fmla="*/ 85249 h 123825"/>
                  <a:gd name="connsiteX31" fmla="*/ 94774 w 142875"/>
                  <a:gd name="connsiteY31" fmla="*/ 84296 h 123825"/>
                  <a:gd name="connsiteX32" fmla="*/ 96679 w 142875"/>
                  <a:gd name="connsiteY32" fmla="*/ 85249 h 123825"/>
                  <a:gd name="connsiteX33" fmla="*/ 94774 w 142875"/>
                  <a:gd name="connsiteY33" fmla="*/ 85249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2875" h="123825">
                    <a:moveTo>
                      <a:pt x="109061" y="26194"/>
                    </a:moveTo>
                    <a:cubicBezTo>
                      <a:pt x="104299" y="26194"/>
                      <a:pt x="99536" y="27146"/>
                      <a:pt x="95726" y="29051"/>
                    </a:cubicBezTo>
                    <a:cubicBezTo>
                      <a:pt x="91916" y="27146"/>
                      <a:pt x="87154" y="25241"/>
                      <a:pt x="81439" y="25241"/>
                    </a:cubicBezTo>
                    <a:cubicBezTo>
                      <a:pt x="80486" y="25241"/>
                      <a:pt x="79534" y="25241"/>
                      <a:pt x="79534" y="25241"/>
                    </a:cubicBezTo>
                    <a:cubicBezTo>
                      <a:pt x="81439" y="23336"/>
                      <a:pt x="82391" y="20479"/>
                      <a:pt x="82391" y="17621"/>
                    </a:cubicBezTo>
                    <a:cubicBezTo>
                      <a:pt x="82391" y="11906"/>
                      <a:pt x="77629" y="7144"/>
                      <a:pt x="71914" y="7144"/>
                    </a:cubicBezTo>
                    <a:cubicBezTo>
                      <a:pt x="66199" y="7144"/>
                      <a:pt x="61436" y="11906"/>
                      <a:pt x="61436" y="17621"/>
                    </a:cubicBezTo>
                    <a:cubicBezTo>
                      <a:pt x="61436" y="22384"/>
                      <a:pt x="65246" y="26194"/>
                      <a:pt x="69056" y="28099"/>
                    </a:cubicBezTo>
                    <a:cubicBezTo>
                      <a:pt x="61436" y="31909"/>
                      <a:pt x="55721" y="38576"/>
                      <a:pt x="52864" y="47149"/>
                    </a:cubicBezTo>
                    <a:cubicBezTo>
                      <a:pt x="51911" y="47149"/>
                      <a:pt x="50006" y="46196"/>
                      <a:pt x="49054" y="46196"/>
                    </a:cubicBezTo>
                    <a:cubicBezTo>
                      <a:pt x="49054" y="46196"/>
                      <a:pt x="49054" y="45244"/>
                      <a:pt x="48101" y="45244"/>
                    </a:cubicBezTo>
                    <a:cubicBezTo>
                      <a:pt x="52864" y="42386"/>
                      <a:pt x="55721" y="37624"/>
                      <a:pt x="55721" y="30956"/>
                    </a:cubicBezTo>
                    <a:cubicBezTo>
                      <a:pt x="55721" y="22384"/>
                      <a:pt x="48101" y="14764"/>
                      <a:pt x="39529" y="14764"/>
                    </a:cubicBezTo>
                    <a:cubicBezTo>
                      <a:pt x="30956" y="14764"/>
                      <a:pt x="23336" y="22384"/>
                      <a:pt x="23336" y="30956"/>
                    </a:cubicBezTo>
                    <a:cubicBezTo>
                      <a:pt x="23336" y="31909"/>
                      <a:pt x="23336" y="33814"/>
                      <a:pt x="23336" y="34766"/>
                    </a:cubicBezTo>
                    <a:cubicBezTo>
                      <a:pt x="13811" y="36671"/>
                      <a:pt x="7144" y="45244"/>
                      <a:pt x="7144" y="55721"/>
                    </a:cubicBezTo>
                    <a:cubicBezTo>
                      <a:pt x="7144" y="66199"/>
                      <a:pt x="14764" y="75724"/>
                      <a:pt x="25241" y="76676"/>
                    </a:cubicBezTo>
                    <a:cubicBezTo>
                      <a:pt x="27146" y="81439"/>
                      <a:pt x="30004" y="85249"/>
                      <a:pt x="34766" y="87154"/>
                    </a:cubicBezTo>
                    <a:cubicBezTo>
                      <a:pt x="34766" y="88106"/>
                      <a:pt x="34766" y="89059"/>
                      <a:pt x="34766" y="90011"/>
                    </a:cubicBezTo>
                    <a:cubicBezTo>
                      <a:pt x="34766" y="103346"/>
                      <a:pt x="45244" y="113824"/>
                      <a:pt x="58579" y="113824"/>
                    </a:cubicBezTo>
                    <a:cubicBezTo>
                      <a:pt x="70009" y="113824"/>
                      <a:pt x="79534" y="105251"/>
                      <a:pt x="81439" y="94774"/>
                    </a:cubicBezTo>
                    <a:cubicBezTo>
                      <a:pt x="81439" y="94774"/>
                      <a:pt x="82391" y="94774"/>
                      <a:pt x="82391" y="94774"/>
                    </a:cubicBezTo>
                    <a:cubicBezTo>
                      <a:pt x="81439" y="96679"/>
                      <a:pt x="80486" y="98584"/>
                      <a:pt x="80486" y="100489"/>
                    </a:cubicBezTo>
                    <a:cubicBezTo>
                      <a:pt x="79534" y="101441"/>
                      <a:pt x="79534" y="102394"/>
                      <a:pt x="79534" y="104299"/>
                    </a:cubicBezTo>
                    <a:cubicBezTo>
                      <a:pt x="79534" y="106204"/>
                      <a:pt x="80486" y="107156"/>
                      <a:pt x="80486" y="109061"/>
                    </a:cubicBezTo>
                    <a:cubicBezTo>
                      <a:pt x="82391" y="117634"/>
                      <a:pt x="90011" y="123349"/>
                      <a:pt x="99536" y="123349"/>
                    </a:cubicBezTo>
                    <a:cubicBezTo>
                      <a:pt x="110014" y="123349"/>
                      <a:pt x="119539" y="114776"/>
                      <a:pt x="119539" y="103346"/>
                    </a:cubicBezTo>
                    <a:cubicBezTo>
                      <a:pt x="119539" y="96679"/>
                      <a:pt x="115729" y="90011"/>
                      <a:pt x="110014" y="87154"/>
                    </a:cubicBezTo>
                    <a:cubicBezTo>
                      <a:pt x="126206" y="86201"/>
                      <a:pt x="139541" y="72866"/>
                      <a:pt x="139541" y="56674"/>
                    </a:cubicBezTo>
                    <a:cubicBezTo>
                      <a:pt x="140494" y="40481"/>
                      <a:pt x="126206" y="26194"/>
                      <a:pt x="109061" y="26194"/>
                    </a:cubicBezTo>
                    <a:close/>
                    <a:moveTo>
                      <a:pt x="94774" y="85249"/>
                    </a:moveTo>
                    <a:cubicBezTo>
                      <a:pt x="94774" y="85249"/>
                      <a:pt x="94774" y="84296"/>
                      <a:pt x="94774" y="84296"/>
                    </a:cubicBezTo>
                    <a:cubicBezTo>
                      <a:pt x="95726" y="84296"/>
                      <a:pt x="95726" y="85249"/>
                      <a:pt x="96679" y="85249"/>
                    </a:cubicBezTo>
                    <a:cubicBezTo>
                      <a:pt x="95726" y="85249"/>
                      <a:pt x="95726" y="85249"/>
                      <a:pt x="94774" y="852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34">
                <a:extLst>
                  <a:ext uri="{FF2B5EF4-FFF2-40B4-BE49-F238E27FC236}">
                    <a16:creationId xmlns:a16="http://schemas.microsoft.com/office/drawing/2014/main" id="{5EFE919F-ECB2-4DF2-B268-42A81035A446}"/>
                  </a:ext>
                </a:extLst>
              </p:cNvPr>
              <p:cNvSpPr/>
              <p:nvPr/>
            </p:nvSpPr>
            <p:spPr>
              <a:xfrm>
                <a:off x="5920160" y="3238976"/>
                <a:ext cx="28575" cy="28575"/>
              </a:xfrm>
              <a:custGeom>
                <a:avLst/>
                <a:gdLst>
                  <a:gd name="connsiteX0" fmla="*/ 18678 w 28575"/>
                  <a:gd name="connsiteY0" fmla="*/ 30004 h 28575"/>
                  <a:gd name="connsiteX1" fmla="*/ 30108 w 28575"/>
                  <a:gd name="connsiteY1" fmla="*/ 18574 h 28575"/>
                  <a:gd name="connsiteX2" fmla="*/ 18678 w 28575"/>
                  <a:gd name="connsiteY2" fmla="*/ 7144 h 28575"/>
                  <a:gd name="connsiteX3" fmla="*/ 7248 w 28575"/>
                  <a:gd name="connsiteY3" fmla="*/ 18574 h 28575"/>
                  <a:gd name="connsiteX4" fmla="*/ 18678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678" y="30004"/>
                    </a:moveTo>
                    <a:cubicBezTo>
                      <a:pt x="25345" y="30004"/>
                      <a:pt x="30108" y="25241"/>
                      <a:pt x="30108" y="18574"/>
                    </a:cubicBezTo>
                    <a:cubicBezTo>
                      <a:pt x="30108" y="11906"/>
                      <a:pt x="25345" y="7144"/>
                      <a:pt x="18678" y="7144"/>
                    </a:cubicBezTo>
                    <a:cubicBezTo>
                      <a:pt x="12010" y="7144"/>
                      <a:pt x="7248" y="11906"/>
                      <a:pt x="7248" y="18574"/>
                    </a:cubicBezTo>
                    <a:cubicBezTo>
                      <a:pt x="6295" y="24289"/>
                      <a:pt x="12010" y="30004"/>
                      <a:pt x="18678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5">
                <a:extLst>
                  <a:ext uri="{FF2B5EF4-FFF2-40B4-BE49-F238E27FC236}">
                    <a16:creationId xmlns:a16="http://schemas.microsoft.com/office/drawing/2014/main" id="{61C552B6-20FB-4164-B02F-9F7296634698}"/>
                  </a:ext>
                </a:extLst>
              </p:cNvPr>
              <p:cNvSpPr/>
              <p:nvPr/>
            </p:nvSpPr>
            <p:spPr>
              <a:xfrm>
                <a:off x="5753576" y="3219926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6669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6">
                <a:extLst>
                  <a:ext uri="{FF2B5EF4-FFF2-40B4-BE49-F238E27FC236}">
                    <a16:creationId xmlns:a16="http://schemas.microsoft.com/office/drawing/2014/main" id="{BFDFA48E-28A3-47EE-88D3-A1B3A0350F99}"/>
                  </a:ext>
                </a:extLst>
              </p:cNvPr>
              <p:cNvSpPr/>
              <p:nvPr/>
            </p:nvSpPr>
            <p:spPr>
              <a:xfrm>
                <a:off x="6035516" y="2895124"/>
                <a:ext cx="38100" cy="38100"/>
              </a:xfrm>
              <a:custGeom>
                <a:avLst/>
                <a:gdLst>
                  <a:gd name="connsiteX0" fmla="*/ 21431 w 38100"/>
                  <a:gd name="connsiteY0" fmla="*/ 7144 h 38100"/>
                  <a:gd name="connsiteX1" fmla="*/ 7144 w 38100"/>
                  <a:gd name="connsiteY1" fmla="*/ 21431 h 38100"/>
                  <a:gd name="connsiteX2" fmla="*/ 21431 w 38100"/>
                  <a:gd name="connsiteY2" fmla="*/ 35719 h 38100"/>
                  <a:gd name="connsiteX3" fmla="*/ 35719 w 38100"/>
                  <a:gd name="connsiteY3" fmla="*/ 21431 h 38100"/>
                  <a:gd name="connsiteX4" fmla="*/ 21431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7144"/>
                    </a:move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6671" y="13811"/>
                      <a:pt x="30004" y="7144"/>
                      <a:pt x="2143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7">
                <a:extLst>
                  <a:ext uri="{FF2B5EF4-FFF2-40B4-BE49-F238E27FC236}">
                    <a16:creationId xmlns:a16="http://schemas.microsoft.com/office/drawing/2014/main" id="{05C80387-3C62-4353-922D-D20F3B695D51}"/>
                  </a:ext>
                </a:extLst>
              </p:cNvPr>
              <p:cNvSpPr/>
              <p:nvPr/>
            </p:nvSpPr>
            <p:spPr>
              <a:xfrm>
                <a:off x="5612606" y="3429476"/>
                <a:ext cx="171450" cy="190500"/>
              </a:xfrm>
              <a:custGeom>
                <a:avLst/>
                <a:gdLst>
                  <a:gd name="connsiteX0" fmla="*/ 60484 w 171450"/>
                  <a:gd name="connsiteY0" fmla="*/ 172879 h 190500"/>
                  <a:gd name="connsiteX1" fmla="*/ 75724 w 171450"/>
                  <a:gd name="connsiteY1" fmla="*/ 188119 h 190500"/>
                  <a:gd name="connsiteX2" fmla="*/ 90964 w 171450"/>
                  <a:gd name="connsiteY2" fmla="*/ 172879 h 190500"/>
                  <a:gd name="connsiteX3" fmla="*/ 88106 w 171450"/>
                  <a:gd name="connsiteY3" fmla="*/ 164306 h 190500"/>
                  <a:gd name="connsiteX4" fmla="*/ 110966 w 171450"/>
                  <a:gd name="connsiteY4" fmla="*/ 131921 h 190500"/>
                  <a:gd name="connsiteX5" fmla="*/ 103346 w 171450"/>
                  <a:gd name="connsiteY5" fmla="*/ 110966 h 190500"/>
                  <a:gd name="connsiteX6" fmla="*/ 104299 w 171450"/>
                  <a:gd name="connsiteY6" fmla="*/ 102394 h 190500"/>
                  <a:gd name="connsiteX7" fmla="*/ 103346 w 171450"/>
                  <a:gd name="connsiteY7" fmla="*/ 94774 h 190500"/>
                  <a:gd name="connsiteX8" fmla="*/ 107156 w 171450"/>
                  <a:gd name="connsiteY8" fmla="*/ 94774 h 190500"/>
                  <a:gd name="connsiteX9" fmla="*/ 137636 w 171450"/>
                  <a:gd name="connsiteY9" fmla="*/ 70009 h 190500"/>
                  <a:gd name="connsiteX10" fmla="*/ 146209 w 171450"/>
                  <a:gd name="connsiteY10" fmla="*/ 71914 h 190500"/>
                  <a:gd name="connsiteX11" fmla="*/ 172879 w 171450"/>
                  <a:gd name="connsiteY11" fmla="*/ 45244 h 190500"/>
                  <a:gd name="connsiteX12" fmla="*/ 146209 w 171450"/>
                  <a:gd name="connsiteY12" fmla="*/ 18574 h 190500"/>
                  <a:gd name="connsiteX13" fmla="*/ 139541 w 171450"/>
                  <a:gd name="connsiteY13" fmla="*/ 19526 h 190500"/>
                  <a:gd name="connsiteX14" fmla="*/ 124301 w 171450"/>
                  <a:gd name="connsiteY14" fmla="*/ 7144 h 190500"/>
                  <a:gd name="connsiteX15" fmla="*/ 108109 w 171450"/>
                  <a:gd name="connsiteY15" fmla="*/ 23336 h 190500"/>
                  <a:gd name="connsiteX16" fmla="*/ 111919 w 171450"/>
                  <a:gd name="connsiteY16" fmla="*/ 33814 h 190500"/>
                  <a:gd name="connsiteX17" fmla="*/ 106204 w 171450"/>
                  <a:gd name="connsiteY17" fmla="*/ 32861 h 190500"/>
                  <a:gd name="connsiteX18" fmla="*/ 90964 w 171450"/>
                  <a:gd name="connsiteY18" fmla="*/ 36671 h 190500"/>
                  <a:gd name="connsiteX19" fmla="*/ 63341 w 171450"/>
                  <a:gd name="connsiteY19" fmla="*/ 19526 h 190500"/>
                  <a:gd name="connsiteX20" fmla="*/ 31909 w 171450"/>
                  <a:gd name="connsiteY20" fmla="*/ 50959 h 190500"/>
                  <a:gd name="connsiteX21" fmla="*/ 39529 w 171450"/>
                  <a:gd name="connsiteY21" fmla="*/ 70961 h 190500"/>
                  <a:gd name="connsiteX22" fmla="*/ 24289 w 171450"/>
                  <a:gd name="connsiteY22" fmla="*/ 101441 h 190500"/>
                  <a:gd name="connsiteX23" fmla="*/ 24289 w 171450"/>
                  <a:gd name="connsiteY23" fmla="*/ 105251 h 190500"/>
                  <a:gd name="connsiteX24" fmla="*/ 18574 w 171450"/>
                  <a:gd name="connsiteY24" fmla="*/ 103346 h 190500"/>
                  <a:gd name="connsiteX25" fmla="*/ 7144 w 171450"/>
                  <a:gd name="connsiteY25" fmla="*/ 114776 h 190500"/>
                  <a:gd name="connsiteX26" fmla="*/ 18574 w 171450"/>
                  <a:gd name="connsiteY26" fmla="*/ 126206 h 190500"/>
                  <a:gd name="connsiteX27" fmla="*/ 26194 w 171450"/>
                  <a:gd name="connsiteY27" fmla="*/ 123349 h 190500"/>
                  <a:gd name="connsiteX28" fmla="*/ 41434 w 171450"/>
                  <a:gd name="connsiteY28" fmla="*/ 140494 h 190500"/>
                  <a:gd name="connsiteX29" fmla="*/ 62389 w 171450"/>
                  <a:gd name="connsiteY29" fmla="*/ 164306 h 190500"/>
                  <a:gd name="connsiteX30" fmla="*/ 60484 w 171450"/>
                  <a:gd name="connsiteY30" fmla="*/ 172879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1450" h="190500">
                    <a:moveTo>
                      <a:pt x="60484" y="172879"/>
                    </a:moveTo>
                    <a:cubicBezTo>
                      <a:pt x="60484" y="181451"/>
                      <a:pt x="67151" y="188119"/>
                      <a:pt x="75724" y="188119"/>
                    </a:cubicBezTo>
                    <a:cubicBezTo>
                      <a:pt x="84296" y="188119"/>
                      <a:pt x="90964" y="181451"/>
                      <a:pt x="90964" y="172879"/>
                    </a:cubicBezTo>
                    <a:cubicBezTo>
                      <a:pt x="90964" y="169069"/>
                      <a:pt x="90011" y="166211"/>
                      <a:pt x="88106" y="164306"/>
                    </a:cubicBezTo>
                    <a:cubicBezTo>
                      <a:pt x="101441" y="159544"/>
                      <a:pt x="110966" y="147161"/>
                      <a:pt x="110966" y="131921"/>
                    </a:cubicBezTo>
                    <a:cubicBezTo>
                      <a:pt x="110966" y="124301"/>
                      <a:pt x="108109" y="116681"/>
                      <a:pt x="103346" y="110966"/>
                    </a:cubicBezTo>
                    <a:cubicBezTo>
                      <a:pt x="104299" y="108109"/>
                      <a:pt x="104299" y="105251"/>
                      <a:pt x="104299" y="102394"/>
                    </a:cubicBezTo>
                    <a:cubicBezTo>
                      <a:pt x="104299" y="99536"/>
                      <a:pt x="104299" y="97631"/>
                      <a:pt x="103346" y="94774"/>
                    </a:cubicBezTo>
                    <a:cubicBezTo>
                      <a:pt x="104299" y="94774"/>
                      <a:pt x="106204" y="94774"/>
                      <a:pt x="107156" y="94774"/>
                    </a:cubicBezTo>
                    <a:cubicBezTo>
                      <a:pt x="122396" y="94774"/>
                      <a:pt x="134779" y="84296"/>
                      <a:pt x="137636" y="70009"/>
                    </a:cubicBezTo>
                    <a:cubicBezTo>
                      <a:pt x="140494" y="70961"/>
                      <a:pt x="143351" y="71914"/>
                      <a:pt x="146209" y="71914"/>
                    </a:cubicBezTo>
                    <a:cubicBezTo>
                      <a:pt x="161449" y="71914"/>
                      <a:pt x="172879" y="59531"/>
                      <a:pt x="172879" y="45244"/>
                    </a:cubicBezTo>
                    <a:cubicBezTo>
                      <a:pt x="172879" y="30956"/>
                      <a:pt x="160496" y="18574"/>
                      <a:pt x="146209" y="18574"/>
                    </a:cubicBezTo>
                    <a:cubicBezTo>
                      <a:pt x="144304" y="18574"/>
                      <a:pt x="141446" y="18574"/>
                      <a:pt x="139541" y="19526"/>
                    </a:cubicBezTo>
                    <a:cubicBezTo>
                      <a:pt x="138589" y="11906"/>
                      <a:pt x="131921" y="7144"/>
                      <a:pt x="124301" y="7144"/>
                    </a:cubicBezTo>
                    <a:cubicBezTo>
                      <a:pt x="115729" y="7144"/>
                      <a:pt x="108109" y="13811"/>
                      <a:pt x="108109" y="23336"/>
                    </a:cubicBezTo>
                    <a:cubicBezTo>
                      <a:pt x="108109" y="27146"/>
                      <a:pt x="110014" y="30956"/>
                      <a:pt x="111919" y="33814"/>
                    </a:cubicBezTo>
                    <a:cubicBezTo>
                      <a:pt x="110014" y="33814"/>
                      <a:pt x="108109" y="32861"/>
                      <a:pt x="106204" y="32861"/>
                    </a:cubicBezTo>
                    <a:cubicBezTo>
                      <a:pt x="100489" y="32861"/>
                      <a:pt x="95726" y="34766"/>
                      <a:pt x="90964" y="36671"/>
                    </a:cubicBezTo>
                    <a:cubicBezTo>
                      <a:pt x="85249" y="27146"/>
                      <a:pt x="75724" y="19526"/>
                      <a:pt x="63341" y="19526"/>
                    </a:cubicBezTo>
                    <a:cubicBezTo>
                      <a:pt x="46196" y="19526"/>
                      <a:pt x="31909" y="33814"/>
                      <a:pt x="31909" y="50959"/>
                    </a:cubicBezTo>
                    <a:cubicBezTo>
                      <a:pt x="31909" y="58579"/>
                      <a:pt x="34766" y="65246"/>
                      <a:pt x="39529" y="70961"/>
                    </a:cubicBezTo>
                    <a:cubicBezTo>
                      <a:pt x="30004" y="78581"/>
                      <a:pt x="24289" y="89059"/>
                      <a:pt x="24289" y="101441"/>
                    </a:cubicBezTo>
                    <a:cubicBezTo>
                      <a:pt x="24289" y="103346"/>
                      <a:pt x="24289" y="104299"/>
                      <a:pt x="24289" y="105251"/>
                    </a:cubicBezTo>
                    <a:cubicBezTo>
                      <a:pt x="22384" y="104299"/>
                      <a:pt x="20479" y="103346"/>
                      <a:pt x="18574" y="103346"/>
                    </a:cubicBezTo>
                    <a:cubicBezTo>
                      <a:pt x="12859" y="103346"/>
                      <a:pt x="7144" y="108109"/>
                      <a:pt x="7144" y="114776"/>
                    </a:cubicBezTo>
                    <a:cubicBezTo>
                      <a:pt x="7144" y="120491"/>
                      <a:pt x="11906" y="126206"/>
                      <a:pt x="18574" y="126206"/>
                    </a:cubicBezTo>
                    <a:cubicBezTo>
                      <a:pt x="21431" y="126206"/>
                      <a:pt x="24289" y="125254"/>
                      <a:pt x="26194" y="123349"/>
                    </a:cubicBezTo>
                    <a:cubicBezTo>
                      <a:pt x="28099" y="130969"/>
                      <a:pt x="33814" y="137636"/>
                      <a:pt x="41434" y="140494"/>
                    </a:cubicBezTo>
                    <a:cubicBezTo>
                      <a:pt x="44291" y="151924"/>
                      <a:pt x="51911" y="160496"/>
                      <a:pt x="62389" y="164306"/>
                    </a:cubicBezTo>
                    <a:cubicBezTo>
                      <a:pt x="61436" y="166211"/>
                      <a:pt x="60484" y="169069"/>
                      <a:pt x="60484" y="1728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8">
                <a:extLst>
                  <a:ext uri="{FF2B5EF4-FFF2-40B4-BE49-F238E27FC236}">
                    <a16:creationId xmlns:a16="http://schemas.microsoft.com/office/drawing/2014/main" id="{E312E3F1-EB06-4A69-82B4-4FF9E3EECBD4}"/>
                  </a:ext>
                </a:extLst>
              </p:cNvPr>
              <p:cNvSpPr/>
              <p:nvPr/>
            </p:nvSpPr>
            <p:spPr>
              <a:xfrm>
                <a:off x="5805011" y="4197191"/>
                <a:ext cx="66675" cy="57150"/>
              </a:xfrm>
              <a:custGeom>
                <a:avLst/>
                <a:gdLst>
                  <a:gd name="connsiteX0" fmla="*/ 39529 w 66675"/>
                  <a:gd name="connsiteY0" fmla="*/ 50959 h 57150"/>
                  <a:gd name="connsiteX1" fmla="*/ 61436 w 66675"/>
                  <a:gd name="connsiteY1" fmla="*/ 29051 h 57150"/>
                  <a:gd name="connsiteX2" fmla="*/ 39529 w 66675"/>
                  <a:gd name="connsiteY2" fmla="*/ 7144 h 57150"/>
                  <a:gd name="connsiteX3" fmla="*/ 20479 w 66675"/>
                  <a:gd name="connsiteY3" fmla="*/ 17621 h 57150"/>
                  <a:gd name="connsiteX4" fmla="*/ 19526 w 66675"/>
                  <a:gd name="connsiteY4" fmla="*/ 17621 h 57150"/>
                  <a:gd name="connsiteX5" fmla="*/ 7144 w 66675"/>
                  <a:gd name="connsiteY5" fmla="*/ 30004 h 57150"/>
                  <a:gd name="connsiteX6" fmla="*/ 19526 w 66675"/>
                  <a:gd name="connsiteY6" fmla="*/ 42386 h 57150"/>
                  <a:gd name="connsiteX7" fmla="*/ 22384 w 66675"/>
                  <a:gd name="connsiteY7" fmla="*/ 41434 h 57150"/>
                  <a:gd name="connsiteX8" fmla="*/ 39529 w 66675"/>
                  <a:gd name="connsiteY8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" h="57150">
                    <a:moveTo>
                      <a:pt x="39529" y="50959"/>
                    </a:moveTo>
                    <a:cubicBezTo>
                      <a:pt x="51911" y="50959"/>
                      <a:pt x="61436" y="41434"/>
                      <a:pt x="61436" y="29051"/>
                    </a:cubicBezTo>
                    <a:cubicBezTo>
                      <a:pt x="61436" y="16669"/>
                      <a:pt x="51911" y="7144"/>
                      <a:pt x="39529" y="7144"/>
                    </a:cubicBezTo>
                    <a:cubicBezTo>
                      <a:pt x="31909" y="7144"/>
                      <a:pt x="24289" y="11906"/>
                      <a:pt x="20479" y="17621"/>
                    </a:cubicBezTo>
                    <a:cubicBezTo>
                      <a:pt x="20479" y="17621"/>
                      <a:pt x="20479" y="17621"/>
                      <a:pt x="19526" y="17621"/>
                    </a:cubicBezTo>
                    <a:cubicBezTo>
                      <a:pt x="12859" y="17621"/>
                      <a:pt x="7144" y="23336"/>
                      <a:pt x="7144" y="30004"/>
                    </a:cubicBezTo>
                    <a:cubicBezTo>
                      <a:pt x="7144" y="36671"/>
                      <a:pt x="12859" y="42386"/>
                      <a:pt x="19526" y="42386"/>
                    </a:cubicBezTo>
                    <a:cubicBezTo>
                      <a:pt x="20479" y="42386"/>
                      <a:pt x="21431" y="42386"/>
                      <a:pt x="22384" y="41434"/>
                    </a:cubicBezTo>
                    <a:cubicBezTo>
                      <a:pt x="27146" y="48101"/>
                      <a:pt x="32861" y="50959"/>
                      <a:pt x="39529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9">
                <a:extLst>
                  <a:ext uri="{FF2B5EF4-FFF2-40B4-BE49-F238E27FC236}">
                    <a16:creationId xmlns:a16="http://schemas.microsoft.com/office/drawing/2014/main" id="{E84F926E-1985-4734-88C3-3B51A1D2977B}"/>
                  </a:ext>
                </a:extLst>
              </p:cNvPr>
              <p:cNvSpPr/>
              <p:nvPr/>
            </p:nvSpPr>
            <p:spPr>
              <a:xfrm>
                <a:off x="5743099" y="3115151"/>
                <a:ext cx="66675" cy="76200"/>
              </a:xfrm>
              <a:custGeom>
                <a:avLst/>
                <a:gdLst>
                  <a:gd name="connsiteX0" fmla="*/ 18574 w 66675"/>
                  <a:gd name="connsiteY0" fmla="*/ 56674 h 76200"/>
                  <a:gd name="connsiteX1" fmla="*/ 10954 w 66675"/>
                  <a:gd name="connsiteY1" fmla="*/ 67151 h 76200"/>
                  <a:gd name="connsiteX2" fmla="*/ 21431 w 66675"/>
                  <a:gd name="connsiteY2" fmla="*/ 77629 h 76200"/>
                  <a:gd name="connsiteX3" fmla="*/ 31909 w 66675"/>
                  <a:gd name="connsiteY3" fmla="*/ 67151 h 76200"/>
                  <a:gd name="connsiteX4" fmla="*/ 30956 w 66675"/>
                  <a:gd name="connsiteY4" fmla="*/ 62389 h 76200"/>
                  <a:gd name="connsiteX5" fmla="*/ 34766 w 66675"/>
                  <a:gd name="connsiteY5" fmla="*/ 62389 h 76200"/>
                  <a:gd name="connsiteX6" fmla="*/ 62389 w 66675"/>
                  <a:gd name="connsiteY6" fmla="*/ 34766 h 76200"/>
                  <a:gd name="connsiteX7" fmla="*/ 34766 w 66675"/>
                  <a:gd name="connsiteY7" fmla="*/ 7144 h 76200"/>
                  <a:gd name="connsiteX8" fmla="*/ 7144 w 66675"/>
                  <a:gd name="connsiteY8" fmla="*/ 34766 h 76200"/>
                  <a:gd name="connsiteX9" fmla="*/ 18574 w 66675"/>
                  <a:gd name="connsiteY9" fmla="*/ 5667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5" h="76200">
                    <a:moveTo>
                      <a:pt x="18574" y="56674"/>
                    </a:moveTo>
                    <a:cubicBezTo>
                      <a:pt x="13811" y="57626"/>
                      <a:pt x="10954" y="62389"/>
                      <a:pt x="10954" y="67151"/>
                    </a:cubicBezTo>
                    <a:cubicBezTo>
                      <a:pt x="10954" y="72866"/>
                      <a:pt x="15716" y="77629"/>
                      <a:pt x="21431" y="77629"/>
                    </a:cubicBezTo>
                    <a:cubicBezTo>
                      <a:pt x="27146" y="77629"/>
                      <a:pt x="31909" y="72866"/>
                      <a:pt x="31909" y="67151"/>
                    </a:cubicBezTo>
                    <a:cubicBezTo>
                      <a:pt x="31909" y="65246"/>
                      <a:pt x="30956" y="63341"/>
                      <a:pt x="30956" y="62389"/>
                    </a:cubicBezTo>
                    <a:cubicBezTo>
                      <a:pt x="31909" y="62389"/>
                      <a:pt x="33814" y="62389"/>
                      <a:pt x="34766" y="62389"/>
                    </a:cubicBezTo>
                    <a:cubicBezTo>
                      <a:pt x="50006" y="62389"/>
                      <a:pt x="62389" y="50006"/>
                      <a:pt x="62389" y="34766"/>
                    </a:cubicBezTo>
                    <a:cubicBezTo>
                      <a:pt x="62389" y="19526"/>
                      <a:pt x="50006" y="7144"/>
                      <a:pt x="34766" y="7144"/>
                    </a:cubicBezTo>
                    <a:cubicBezTo>
                      <a:pt x="19526" y="7144"/>
                      <a:pt x="7144" y="19526"/>
                      <a:pt x="7144" y="34766"/>
                    </a:cubicBezTo>
                    <a:cubicBezTo>
                      <a:pt x="7144" y="44291"/>
                      <a:pt x="11906" y="51911"/>
                      <a:pt x="18574" y="566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40">
                <a:extLst>
                  <a:ext uri="{FF2B5EF4-FFF2-40B4-BE49-F238E27FC236}">
                    <a16:creationId xmlns:a16="http://schemas.microsoft.com/office/drawing/2014/main" id="{7074AE5E-2655-4AD5-B49B-3CBF0460C7AD}"/>
                  </a:ext>
                </a:extLst>
              </p:cNvPr>
              <p:cNvSpPr/>
              <p:nvPr/>
            </p:nvSpPr>
            <p:spPr>
              <a:xfrm>
                <a:off x="5561171" y="3656171"/>
                <a:ext cx="28575" cy="28575"/>
              </a:xfrm>
              <a:custGeom>
                <a:avLst/>
                <a:gdLst>
                  <a:gd name="connsiteX0" fmla="*/ 17621 w 28575"/>
                  <a:gd name="connsiteY0" fmla="*/ 7144 h 28575"/>
                  <a:gd name="connsiteX1" fmla="*/ 7144 w 28575"/>
                  <a:gd name="connsiteY1" fmla="*/ 17621 h 28575"/>
                  <a:gd name="connsiteX2" fmla="*/ 17621 w 28575"/>
                  <a:gd name="connsiteY2" fmla="*/ 28099 h 28575"/>
                  <a:gd name="connsiteX3" fmla="*/ 28099 w 28575"/>
                  <a:gd name="connsiteY3" fmla="*/ 17621 h 28575"/>
                  <a:gd name="connsiteX4" fmla="*/ 17621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7144"/>
                    </a:move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7146" y="11906"/>
                      <a:pt x="23336" y="7144"/>
                      <a:pt x="1762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41">
                <a:extLst>
                  <a:ext uri="{FF2B5EF4-FFF2-40B4-BE49-F238E27FC236}">
                    <a16:creationId xmlns:a16="http://schemas.microsoft.com/office/drawing/2014/main" id="{C42794B9-B7BF-4A9C-A4EF-876E14808839}"/>
                  </a:ext>
                </a:extLst>
              </p:cNvPr>
              <p:cNvSpPr/>
              <p:nvPr/>
            </p:nvSpPr>
            <p:spPr>
              <a:xfrm>
                <a:off x="5945981" y="3291038"/>
                <a:ext cx="47625" cy="38100"/>
              </a:xfrm>
              <a:custGeom>
                <a:avLst/>
                <a:gdLst>
                  <a:gd name="connsiteX0" fmla="*/ 7144 w 47625"/>
                  <a:gd name="connsiteY0" fmla="*/ 21757 h 38100"/>
                  <a:gd name="connsiteX1" fmla="*/ 23336 w 47625"/>
                  <a:gd name="connsiteY1" fmla="*/ 37950 h 38100"/>
                  <a:gd name="connsiteX2" fmla="*/ 37624 w 47625"/>
                  <a:gd name="connsiteY2" fmla="*/ 28425 h 38100"/>
                  <a:gd name="connsiteX3" fmla="*/ 47149 w 47625"/>
                  <a:gd name="connsiteY3" fmla="*/ 17947 h 38100"/>
                  <a:gd name="connsiteX4" fmla="*/ 36671 w 47625"/>
                  <a:gd name="connsiteY4" fmla="*/ 7470 h 38100"/>
                  <a:gd name="connsiteX5" fmla="*/ 30956 w 47625"/>
                  <a:gd name="connsiteY5" fmla="*/ 9375 h 38100"/>
                  <a:gd name="connsiteX6" fmla="*/ 23336 w 47625"/>
                  <a:gd name="connsiteY6" fmla="*/ 7470 h 38100"/>
                  <a:gd name="connsiteX7" fmla="*/ 7144 w 47625"/>
                  <a:gd name="connsiteY7" fmla="*/ 2175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38100">
                    <a:moveTo>
                      <a:pt x="7144" y="21757"/>
                    </a:moveTo>
                    <a:cubicBezTo>
                      <a:pt x="7144" y="30330"/>
                      <a:pt x="13811" y="37950"/>
                      <a:pt x="23336" y="37950"/>
                    </a:cubicBezTo>
                    <a:cubicBezTo>
                      <a:pt x="30004" y="37950"/>
                      <a:pt x="35719" y="34140"/>
                      <a:pt x="37624" y="28425"/>
                    </a:cubicBezTo>
                    <a:cubicBezTo>
                      <a:pt x="43339" y="27472"/>
                      <a:pt x="47149" y="23662"/>
                      <a:pt x="47149" y="17947"/>
                    </a:cubicBezTo>
                    <a:cubicBezTo>
                      <a:pt x="47149" y="12232"/>
                      <a:pt x="42386" y="7470"/>
                      <a:pt x="36671" y="7470"/>
                    </a:cubicBezTo>
                    <a:cubicBezTo>
                      <a:pt x="34766" y="7470"/>
                      <a:pt x="32861" y="8422"/>
                      <a:pt x="30956" y="9375"/>
                    </a:cubicBezTo>
                    <a:cubicBezTo>
                      <a:pt x="29051" y="8422"/>
                      <a:pt x="26194" y="7470"/>
                      <a:pt x="23336" y="7470"/>
                    </a:cubicBezTo>
                    <a:cubicBezTo>
                      <a:pt x="14764" y="5565"/>
                      <a:pt x="7144" y="12232"/>
                      <a:pt x="7144" y="217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42">
                <a:extLst>
                  <a:ext uri="{FF2B5EF4-FFF2-40B4-BE49-F238E27FC236}">
                    <a16:creationId xmlns:a16="http://schemas.microsoft.com/office/drawing/2014/main" id="{ECA5C001-B79E-4A68-B6F4-91C0CD156BF0}"/>
                  </a:ext>
                </a:extLst>
              </p:cNvPr>
              <p:cNvSpPr/>
              <p:nvPr/>
            </p:nvSpPr>
            <p:spPr>
              <a:xfrm>
                <a:off x="5442109" y="3480911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43">
                <a:extLst>
                  <a:ext uri="{FF2B5EF4-FFF2-40B4-BE49-F238E27FC236}">
                    <a16:creationId xmlns:a16="http://schemas.microsoft.com/office/drawing/2014/main" id="{617F78D5-68DE-4EF3-9B18-BF7FC6130097}"/>
                  </a:ext>
                </a:extLst>
              </p:cNvPr>
              <p:cNvSpPr/>
              <p:nvPr/>
            </p:nvSpPr>
            <p:spPr>
              <a:xfrm>
                <a:off x="5835491" y="2999899"/>
                <a:ext cx="47625" cy="38100"/>
              </a:xfrm>
              <a:custGeom>
                <a:avLst/>
                <a:gdLst>
                  <a:gd name="connsiteX0" fmla="*/ 15716 w 47625"/>
                  <a:gd name="connsiteY0" fmla="*/ 15716 h 38100"/>
                  <a:gd name="connsiteX1" fmla="*/ 7144 w 47625"/>
                  <a:gd name="connsiteY1" fmla="*/ 24289 h 38100"/>
                  <a:gd name="connsiteX2" fmla="*/ 15716 w 47625"/>
                  <a:gd name="connsiteY2" fmla="*/ 32861 h 38100"/>
                  <a:gd name="connsiteX3" fmla="*/ 21431 w 47625"/>
                  <a:gd name="connsiteY3" fmla="*/ 30956 h 38100"/>
                  <a:gd name="connsiteX4" fmla="*/ 33814 w 47625"/>
                  <a:gd name="connsiteY4" fmla="*/ 37624 h 38100"/>
                  <a:gd name="connsiteX5" fmla="*/ 49054 w 47625"/>
                  <a:gd name="connsiteY5" fmla="*/ 22384 h 38100"/>
                  <a:gd name="connsiteX6" fmla="*/ 33814 w 47625"/>
                  <a:gd name="connsiteY6" fmla="*/ 7144 h 38100"/>
                  <a:gd name="connsiteX7" fmla="*/ 18574 w 47625"/>
                  <a:gd name="connsiteY7" fmla="*/ 17621 h 38100"/>
                  <a:gd name="connsiteX8" fmla="*/ 15716 w 47625"/>
                  <a:gd name="connsiteY8" fmla="*/ 15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15716" y="15716"/>
                    </a:moveTo>
                    <a:cubicBezTo>
                      <a:pt x="10954" y="15716"/>
                      <a:pt x="7144" y="19526"/>
                      <a:pt x="7144" y="24289"/>
                    </a:cubicBezTo>
                    <a:cubicBezTo>
                      <a:pt x="7144" y="29051"/>
                      <a:pt x="10954" y="32861"/>
                      <a:pt x="15716" y="32861"/>
                    </a:cubicBezTo>
                    <a:cubicBezTo>
                      <a:pt x="17621" y="32861"/>
                      <a:pt x="19526" y="31909"/>
                      <a:pt x="21431" y="30956"/>
                    </a:cubicBezTo>
                    <a:cubicBezTo>
                      <a:pt x="24289" y="34766"/>
                      <a:pt x="29051" y="37624"/>
                      <a:pt x="33814" y="37624"/>
                    </a:cubicBezTo>
                    <a:cubicBezTo>
                      <a:pt x="42386" y="37624"/>
                      <a:pt x="49054" y="30956"/>
                      <a:pt x="49054" y="22384"/>
                    </a:cubicBezTo>
                    <a:cubicBezTo>
                      <a:pt x="49054" y="13811"/>
                      <a:pt x="42386" y="7144"/>
                      <a:pt x="33814" y="7144"/>
                    </a:cubicBezTo>
                    <a:cubicBezTo>
                      <a:pt x="27146" y="7144"/>
                      <a:pt x="21431" y="11906"/>
                      <a:pt x="18574" y="17621"/>
                    </a:cubicBezTo>
                    <a:cubicBezTo>
                      <a:pt x="17621" y="15716"/>
                      <a:pt x="16669" y="15716"/>
                      <a:pt x="15716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44">
                <a:extLst>
                  <a:ext uri="{FF2B5EF4-FFF2-40B4-BE49-F238E27FC236}">
                    <a16:creationId xmlns:a16="http://schemas.microsoft.com/office/drawing/2014/main" id="{A163E4C1-E447-4A7D-A6E3-7B369DE270B7}"/>
                  </a:ext>
                </a:extLst>
              </p:cNvPr>
              <p:cNvSpPr/>
              <p:nvPr/>
            </p:nvSpPr>
            <p:spPr>
              <a:xfrm>
                <a:off x="5748814" y="3547586"/>
                <a:ext cx="57150" cy="57150"/>
              </a:xfrm>
              <a:custGeom>
                <a:avLst/>
                <a:gdLst>
                  <a:gd name="connsiteX0" fmla="*/ 7144 w 57150"/>
                  <a:gd name="connsiteY0" fmla="*/ 30956 h 57150"/>
                  <a:gd name="connsiteX1" fmla="*/ 30956 w 57150"/>
                  <a:gd name="connsiteY1" fmla="*/ 54769 h 57150"/>
                  <a:gd name="connsiteX2" fmla="*/ 54769 w 57150"/>
                  <a:gd name="connsiteY2" fmla="*/ 30956 h 57150"/>
                  <a:gd name="connsiteX3" fmla="*/ 30956 w 57150"/>
                  <a:gd name="connsiteY3" fmla="*/ 7144 h 57150"/>
                  <a:gd name="connsiteX4" fmla="*/ 7144 w 57150"/>
                  <a:gd name="connsiteY4" fmla="*/ 30956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0956"/>
                    </a:moveTo>
                    <a:cubicBezTo>
                      <a:pt x="7144" y="44291"/>
                      <a:pt x="17621" y="54769"/>
                      <a:pt x="30956" y="54769"/>
                    </a:cubicBezTo>
                    <a:cubicBezTo>
                      <a:pt x="44291" y="54769"/>
                      <a:pt x="54769" y="44291"/>
                      <a:pt x="54769" y="30956"/>
                    </a:cubicBezTo>
                    <a:cubicBezTo>
                      <a:pt x="54769" y="17621"/>
                      <a:pt x="44291" y="7144"/>
                      <a:pt x="30956" y="7144"/>
                    </a:cubicBezTo>
                    <a:cubicBezTo>
                      <a:pt x="17621" y="7144"/>
                      <a:pt x="7144" y="17621"/>
                      <a:pt x="7144" y="309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5">
                <a:extLst>
                  <a:ext uri="{FF2B5EF4-FFF2-40B4-BE49-F238E27FC236}">
                    <a16:creationId xmlns:a16="http://schemas.microsoft.com/office/drawing/2014/main" id="{F344D6E2-1683-4BCB-AFB5-02420C030787}"/>
                  </a:ext>
                </a:extLst>
              </p:cNvPr>
              <p:cNvSpPr/>
              <p:nvPr/>
            </p:nvSpPr>
            <p:spPr>
              <a:xfrm>
                <a:off x="6052661" y="2749336"/>
                <a:ext cx="57150" cy="57150"/>
              </a:xfrm>
              <a:custGeom>
                <a:avLst/>
                <a:gdLst>
                  <a:gd name="connsiteX0" fmla="*/ 7144 w 57150"/>
                  <a:gd name="connsiteY0" fmla="*/ 31012 h 57150"/>
                  <a:gd name="connsiteX1" fmla="*/ 30956 w 57150"/>
                  <a:gd name="connsiteY1" fmla="*/ 54824 h 57150"/>
                  <a:gd name="connsiteX2" fmla="*/ 54769 w 57150"/>
                  <a:gd name="connsiteY2" fmla="*/ 31012 h 57150"/>
                  <a:gd name="connsiteX3" fmla="*/ 30956 w 57150"/>
                  <a:gd name="connsiteY3" fmla="*/ 7199 h 57150"/>
                  <a:gd name="connsiteX4" fmla="*/ 7144 w 57150"/>
                  <a:gd name="connsiteY4" fmla="*/ 3101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1012"/>
                    </a:moveTo>
                    <a:cubicBezTo>
                      <a:pt x="7144" y="44347"/>
                      <a:pt x="17621" y="54824"/>
                      <a:pt x="30956" y="54824"/>
                    </a:cubicBezTo>
                    <a:cubicBezTo>
                      <a:pt x="44291" y="54824"/>
                      <a:pt x="54769" y="44347"/>
                      <a:pt x="54769" y="31012"/>
                    </a:cubicBezTo>
                    <a:cubicBezTo>
                      <a:pt x="54769" y="17677"/>
                      <a:pt x="44291" y="7199"/>
                      <a:pt x="30956" y="7199"/>
                    </a:cubicBezTo>
                    <a:cubicBezTo>
                      <a:pt x="17621" y="6247"/>
                      <a:pt x="7144" y="17677"/>
                      <a:pt x="7144" y="310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6">
                <a:extLst>
                  <a:ext uri="{FF2B5EF4-FFF2-40B4-BE49-F238E27FC236}">
                    <a16:creationId xmlns:a16="http://schemas.microsoft.com/office/drawing/2014/main" id="{700609A4-DCEF-48E7-88F0-DC5E92F8471B}"/>
                  </a:ext>
                </a:extLst>
              </p:cNvPr>
              <p:cNvSpPr/>
              <p:nvPr/>
            </p:nvSpPr>
            <p:spPr>
              <a:xfrm>
                <a:off x="5403056" y="3395186"/>
                <a:ext cx="38100" cy="38100"/>
              </a:xfrm>
              <a:custGeom>
                <a:avLst/>
                <a:gdLst>
                  <a:gd name="connsiteX0" fmla="*/ 37624 w 38100"/>
                  <a:gd name="connsiteY0" fmla="*/ 22384 h 38100"/>
                  <a:gd name="connsiteX1" fmla="*/ 22384 w 38100"/>
                  <a:gd name="connsiteY1" fmla="*/ 37624 h 38100"/>
                  <a:gd name="connsiteX2" fmla="*/ 7144 w 38100"/>
                  <a:gd name="connsiteY2" fmla="*/ 22384 h 38100"/>
                  <a:gd name="connsiteX3" fmla="*/ 22384 w 38100"/>
                  <a:gd name="connsiteY3" fmla="*/ 7144 h 38100"/>
                  <a:gd name="connsiteX4" fmla="*/ 37624 w 38100"/>
                  <a:gd name="connsiteY4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7624" y="22384"/>
                    </a:moveTo>
                    <a:cubicBezTo>
                      <a:pt x="37624" y="30801"/>
                      <a:pt x="30801" y="37624"/>
                      <a:pt x="22384" y="37624"/>
                    </a:cubicBezTo>
                    <a:cubicBezTo>
                      <a:pt x="13967" y="37624"/>
                      <a:pt x="7144" y="30801"/>
                      <a:pt x="7144" y="22384"/>
                    </a:cubicBezTo>
                    <a:cubicBezTo>
                      <a:pt x="7144" y="13967"/>
                      <a:pt x="13967" y="7144"/>
                      <a:pt x="22384" y="7144"/>
                    </a:cubicBezTo>
                    <a:cubicBezTo>
                      <a:pt x="30801" y="7144"/>
                      <a:pt x="37624" y="13967"/>
                      <a:pt x="3762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7">
                <a:extLst>
                  <a:ext uri="{FF2B5EF4-FFF2-40B4-BE49-F238E27FC236}">
                    <a16:creationId xmlns:a16="http://schemas.microsoft.com/office/drawing/2014/main" id="{A842D0B0-40C1-4CD2-BDF8-00EF192D3251}"/>
                  </a:ext>
                </a:extLst>
              </p:cNvPr>
              <p:cNvSpPr/>
              <p:nvPr/>
            </p:nvSpPr>
            <p:spPr>
              <a:xfrm>
                <a:off x="5899309" y="3254216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2384"/>
                      <a:pt x="26194" y="16669"/>
                    </a:cubicBezTo>
                    <a:cubicBezTo>
                      <a:pt x="26194" y="10954"/>
                      <a:pt x="22384" y="7144"/>
                      <a:pt x="16669" y="7144"/>
                    </a:cubicBezTo>
                    <a:cubicBezTo>
                      <a:pt x="10954" y="7144"/>
                      <a:pt x="7144" y="10954"/>
                      <a:pt x="7144" y="16669"/>
                    </a:cubicBezTo>
                    <a:cubicBezTo>
                      <a:pt x="7144" y="22384"/>
                      <a:pt x="10954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8">
                <a:extLst>
                  <a:ext uri="{FF2B5EF4-FFF2-40B4-BE49-F238E27FC236}">
                    <a16:creationId xmlns:a16="http://schemas.microsoft.com/office/drawing/2014/main" id="{A4E4E510-8FCC-4B94-B207-6D3192A74736}"/>
                  </a:ext>
                </a:extLst>
              </p:cNvPr>
              <p:cNvSpPr/>
              <p:nvPr/>
            </p:nvSpPr>
            <p:spPr>
              <a:xfrm>
                <a:off x="5721191" y="4040029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7144 h 38100"/>
                  <a:gd name="connsiteX2" fmla="*/ 7144 w 38100"/>
                  <a:gd name="connsiteY2" fmla="*/ 23336 h 38100"/>
                  <a:gd name="connsiteX3" fmla="*/ 23336 w 38100"/>
                  <a:gd name="connsiteY3" fmla="*/ 39529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14764"/>
                      <a:pt x="31909" y="7144"/>
                      <a:pt x="23336" y="7144"/>
                    </a:cubicBezTo>
                    <a:cubicBezTo>
                      <a:pt x="14764" y="7144"/>
                      <a:pt x="7144" y="14764"/>
                      <a:pt x="7144" y="23336"/>
                    </a:cubicBezTo>
                    <a:cubicBezTo>
                      <a:pt x="7144" y="31909"/>
                      <a:pt x="14764" y="39529"/>
                      <a:pt x="23336" y="39529"/>
                    </a:cubicBezTo>
                    <a:cubicBezTo>
                      <a:pt x="31909" y="39529"/>
                      <a:pt x="39529" y="31909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9">
                <a:extLst>
                  <a:ext uri="{FF2B5EF4-FFF2-40B4-BE49-F238E27FC236}">
                    <a16:creationId xmlns:a16="http://schemas.microsoft.com/office/drawing/2014/main" id="{7F2F02FC-DB61-49B5-BA26-4ECA647BA5A6}"/>
                  </a:ext>
                </a:extLst>
              </p:cNvPr>
              <p:cNvSpPr/>
              <p:nvPr/>
            </p:nvSpPr>
            <p:spPr>
              <a:xfrm>
                <a:off x="5850731" y="3401854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28099 h 28575"/>
                  <a:gd name="connsiteX2" fmla="*/ 7144 w 28575"/>
                  <a:gd name="connsiteY2" fmla="*/ 17621 h 28575"/>
                  <a:gd name="connsiteX3" fmla="*/ 17621 w 28575"/>
                  <a:gd name="connsiteY3" fmla="*/ 7144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23408"/>
                      <a:pt x="23408" y="28099"/>
                      <a:pt x="17621" y="28099"/>
                    </a:cubicBezTo>
                    <a:cubicBezTo>
                      <a:pt x="11835" y="28099"/>
                      <a:pt x="7144" y="23408"/>
                      <a:pt x="7144" y="17621"/>
                    </a:cubicBezTo>
                    <a:cubicBezTo>
                      <a:pt x="7144" y="11835"/>
                      <a:pt x="11835" y="7144"/>
                      <a:pt x="17621" y="7144"/>
                    </a:cubicBezTo>
                    <a:cubicBezTo>
                      <a:pt x="23408" y="7144"/>
                      <a:pt x="28099" y="11835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50">
                <a:extLst>
                  <a:ext uri="{FF2B5EF4-FFF2-40B4-BE49-F238E27FC236}">
                    <a16:creationId xmlns:a16="http://schemas.microsoft.com/office/drawing/2014/main" id="{58CA6A97-8110-46C6-9413-6571D0C83ABB}"/>
                  </a:ext>
                </a:extLst>
              </p:cNvPr>
              <p:cNvSpPr/>
              <p:nvPr/>
            </p:nvSpPr>
            <p:spPr>
              <a:xfrm>
                <a:off x="5676424" y="2450306"/>
                <a:ext cx="1247775" cy="1857375"/>
              </a:xfrm>
              <a:custGeom>
                <a:avLst/>
                <a:gdLst>
                  <a:gd name="connsiteX0" fmla="*/ 1172051 w 1247775"/>
                  <a:gd name="connsiteY0" fmla="*/ 974884 h 1857375"/>
                  <a:gd name="connsiteX1" fmla="*/ 1037749 w 1247775"/>
                  <a:gd name="connsiteY1" fmla="*/ 787241 h 1857375"/>
                  <a:gd name="connsiteX2" fmla="*/ 1026319 w 1247775"/>
                  <a:gd name="connsiteY2" fmla="*/ 764381 h 1857375"/>
                  <a:gd name="connsiteX3" fmla="*/ 1023461 w 1247775"/>
                  <a:gd name="connsiteY3" fmla="*/ 751046 h 1857375"/>
                  <a:gd name="connsiteX4" fmla="*/ 1024414 w 1247775"/>
                  <a:gd name="connsiteY4" fmla="*/ 750094 h 1857375"/>
                  <a:gd name="connsiteX5" fmla="*/ 1025366 w 1247775"/>
                  <a:gd name="connsiteY5" fmla="*/ 744379 h 1857375"/>
                  <a:gd name="connsiteX6" fmla="*/ 1022509 w 1247775"/>
                  <a:gd name="connsiteY6" fmla="*/ 731996 h 1857375"/>
                  <a:gd name="connsiteX7" fmla="*/ 1037749 w 1247775"/>
                  <a:gd name="connsiteY7" fmla="*/ 609124 h 1857375"/>
                  <a:gd name="connsiteX8" fmla="*/ 1025366 w 1247775"/>
                  <a:gd name="connsiteY8" fmla="*/ 473869 h 1857375"/>
                  <a:gd name="connsiteX9" fmla="*/ 1025366 w 1247775"/>
                  <a:gd name="connsiteY9" fmla="*/ 472916 h 1857375"/>
                  <a:gd name="connsiteX10" fmla="*/ 1023461 w 1247775"/>
                  <a:gd name="connsiteY10" fmla="*/ 463391 h 1857375"/>
                  <a:gd name="connsiteX11" fmla="*/ 1020604 w 1247775"/>
                  <a:gd name="connsiteY11" fmla="*/ 450056 h 1857375"/>
                  <a:gd name="connsiteX12" fmla="*/ 1021556 w 1247775"/>
                  <a:gd name="connsiteY12" fmla="*/ 442436 h 1857375"/>
                  <a:gd name="connsiteX13" fmla="*/ 1014889 w 1247775"/>
                  <a:gd name="connsiteY13" fmla="*/ 424339 h 1857375"/>
                  <a:gd name="connsiteX14" fmla="*/ 1000601 w 1247775"/>
                  <a:gd name="connsiteY14" fmla="*/ 362426 h 1857375"/>
                  <a:gd name="connsiteX15" fmla="*/ 996791 w 1247775"/>
                  <a:gd name="connsiteY15" fmla="*/ 347186 h 1857375"/>
                  <a:gd name="connsiteX16" fmla="*/ 994886 w 1247775"/>
                  <a:gd name="connsiteY16" fmla="*/ 339566 h 1857375"/>
                  <a:gd name="connsiteX17" fmla="*/ 892969 w 1247775"/>
                  <a:gd name="connsiteY17" fmla="*/ 148114 h 1857375"/>
                  <a:gd name="connsiteX18" fmla="*/ 891064 w 1247775"/>
                  <a:gd name="connsiteY18" fmla="*/ 144304 h 1857375"/>
                  <a:gd name="connsiteX19" fmla="*/ 891064 w 1247775"/>
                  <a:gd name="connsiteY19" fmla="*/ 144304 h 1857375"/>
                  <a:gd name="connsiteX20" fmla="*/ 886301 w 1247775"/>
                  <a:gd name="connsiteY20" fmla="*/ 137636 h 1857375"/>
                  <a:gd name="connsiteX21" fmla="*/ 842486 w 1247775"/>
                  <a:gd name="connsiteY21" fmla="*/ 97631 h 1857375"/>
                  <a:gd name="connsiteX22" fmla="*/ 821531 w 1247775"/>
                  <a:gd name="connsiteY22" fmla="*/ 103346 h 1857375"/>
                  <a:gd name="connsiteX23" fmla="*/ 803434 w 1247775"/>
                  <a:gd name="connsiteY23" fmla="*/ 80486 h 1857375"/>
                  <a:gd name="connsiteX24" fmla="*/ 784384 w 1247775"/>
                  <a:gd name="connsiteY24" fmla="*/ 63341 h 1857375"/>
                  <a:gd name="connsiteX25" fmla="*/ 751046 w 1247775"/>
                  <a:gd name="connsiteY25" fmla="*/ 40481 h 1857375"/>
                  <a:gd name="connsiteX26" fmla="*/ 719614 w 1247775"/>
                  <a:gd name="connsiteY26" fmla="*/ 58579 h 1857375"/>
                  <a:gd name="connsiteX27" fmla="*/ 708184 w 1247775"/>
                  <a:gd name="connsiteY27" fmla="*/ 55721 h 1857375"/>
                  <a:gd name="connsiteX28" fmla="*/ 704374 w 1247775"/>
                  <a:gd name="connsiteY28" fmla="*/ 55721 h 1857375"/>
                  <a:gd name="connsiteX29" fmla="*/ 698659 w 1247775"/>
                  <a:gd name="connsiteY29" fmla="*/ 48101 h 1857375"/>
                  <a:gd name="connsiteX30" fmla="*/ 703421 w 1247775"/>
                  <a:gd name="connsiteY30" fmla="*/ 37624 h 1857375"/>
                  <a:gd name="connsiteX31" fmla="*/ 688181 w 1247775"/>
                  <a:gd name="connsiteY31" fmla="*/ 22384 h 1857375"/>
                  <a:gd name="connsiteX32" fmla="*/ 679609 w 1247775"/>
                  <a:gd name="connsiteY32" fmla="*/ 25241 h 1857375"/>
                  <a:gd name="connsiteX33" fmla="*/ 667226 w 1247775"/>
                  <a:gd name="connsiteY33" fmla="*/ 16669 h 1857375"/>
                  <a:gd name="connsiteX34" fmla="*/ 667226 w 1247775"/>
                  <a:gd name="connsiteY34" fmla="*/ 16669 h 1857375"/>
                  <a:gd name="connsiteX35" fmla="*/ 652939 w 1247775"/>
                  <a:gd name="connsiteY35" fmla="*/ 7144 h 1857375"/>
                  <a:gd name="connsiteX36" fmla="*/ 637699 w 1247775"/>
                  <a:gd name="connsiteY36" fmla="*/ 22384 h 1857375"/>
                  <a:gd name="connsiteX37" fmla="*/ 652939 w 1247775"/>
                  <a:gd name="connsiteY37" fmla="*/ 37624 h 1857375"/>
                  <a:gd name="connsiteX38" fmla="*/ 658654 w 1247775"/>
                  <a:gd name="connsiteY38" fmla="*/ 36671 h 1857375"/>
                  <a:gd name="connsiteX39" fmla="*/ 667226 w 1247775"/>
                  <a:gd name="connsiteY39" fmla="*/ 40481 h 1857375"/>
                  <a:gd name="connsiteX40" fmla="*/ 671989 w 1247775"/>
                  <a:gd name="connsiteY40" fmla="*/ 39529 h 1857375"/>
                  <a:gd name="connsiteX41" fmla="*/ 673894 w 1247775"/>
                  <a:gd name="connsiteY41" fmla="*/ 45244 h 1857375"/>
                  <a:gd name="connsiteX42" fmla="*/ 667226 w 1247775"/>
                  <a:gd name="connsiteY42" fmla="*/ 50006 h 1857375"/>
                  <a:gd name="connsiteX43" fmla="*/ 652939 w 1247775"/>
                  <a:gd name="connsiteY43" fmla="*/ 65246 h 1857375"/>
                  <a:gd name="connsiteX44" fmla="*/ 664369 w 1247775"/>
                  <a:gd name="connsiteY44" fmla="*/ 80486 h 1857375"/>
                  <a:gd name="connsiteX45" fmla="*/ 666274 w 1247775"/>
                  <a:gd name="connsiteY45" fmla="*/ 83344 h 1857375"/>
                  <a:gd name="connsiteX46" fmla="*/ 661511 w 1247775"/>
                  <a:gd name="connsiteY46" fmla="*/ 94774 h 1857375"/>
                  <a:gd name="connsiteX47" fmla="*/ 662464 w 1247775"/>
                  <a:gd name="connsiteY47" fmla="*/ 101441 h 1857375"/>
                  <a:gd name="connsiteX48" fmla="*/ 661511 w 1247775"/>
                  <a:gd name="connsiteY48" fmla="*/ 101441 h 1857375"/>
                  <a:gd name="connsiteX49" fmla="*/ 640556 w 1247775"/>
                  <a:gd name="connsiteY49" fmla="*/ 122396 h 1857375"/>
                  <a:gd name="connsiteX50" fmla="*/ 651034 w 1247775"/>
                  <a:gd name="connsiteY50" fmla="*/ 140494 h 1857375"/>
                  <a:gd name="connsiteX51" fmla="*/ 649129 w 1247775"/>
                  <a:gd name="connsiteY51" fmla="*/ 146209 h 1857375"/>
                  <a:gd name="connsiteX52" fmla="*/ 659606 w 1247775"/>
                  <a:gd name="connsiteY52" fmla="*/ 156686 h 1857375"/>
                  <a:gd name="connsiteX53" fmla="*/ 670084 w 1247775"/>
                  <a:gd name="connsiteY53" fmla="*/ 146209 h 1857375"/>
                  <a:gd name="connsiteX54" fmla="*/ 669131 w 1247775"/>
                  <a:gd name="connsiteY54" fmla="*/ 142399 h 1857375"/>
                  <a:gd name="connsiteX55" fmla="*/ 672941 w 1247775"/>
                  <a:gd name="connsiteY55" fmla="*/ 140494 h 1857375"/>
                  <a:gd name="connsiteX56" fmla="*/ 671989 w 1247775"/>
                  <a:gd name="connsiteY56" fmla="*/ 145256 h 1857375"/>
                  <a:gd name="connsiteX57" fmla="*/ 685324 w 1247775"/>
                  <a:gd name="connsiteY57" fmla="*/ 158591 h 1857375"/>
                  <a:gd name="connsiteX58" fmla="*/ 698659 w 1247775"/>
                  <a:gd name="connsiteY58" fmla="*/ 145256 h 1857375"/>
                  <a:gd name="connsiteX59" fmla="*/ 685324 w 1247775"/>
                  <a:gd name="connsiteY59" fmla="*/ 131921 h 1857375"/>
                  <a:gd name="connsiteX60" fmla="*/ 679609 w 1247775"/>
                  <a:gd name="connsiteY60" fmla="*/ 132874 h 1857375"/>
                  <a:gd name="connsiteX61" fmla="*/ 681514 w 1247775"/>
                  <a:gd name="connsiteY61" fmla="*/ 125254 h 1857375"/>
                  <a:gd name="connsiteX62" fmla="*/ 682466 w 1247775"/>
                  <a:gd name="connsiteY62" fmla="*/ 125254 h 1857375"/>
                  <a:gd name="connsiteX63" fmla="*/ 699611 w 1247775"/>
                  <a:gd name="connsiteY63" fmla="*/ 110014 h 1857375"/>
                  <a:gd name="connsiteX64" fmla="*/ 706279 w 1247775"/>
                  <a:gd name="connsiteY64" fmla="*/ 111919 h 1857375"/>
                  <a:gd name="connsiteX65" fmla="*/ 706279 w 1247775"/>
                  <a:gd name="connsiteY65" fmla="*/ 113824 h 1857375"/>
                  <a:gd name="connsiteX66" fmla="*/ 711994 w 1247775"/>
                  <a:gd name="connsiteY66" fmla="*/ 122396 h 1857375"/>
                  <a:gd name="connsiteX67" fmla="*/ 738664 w 1247775"/>
                  <a:gd name="connsiteY67" fmla="*/ 146209 h 1857375"/>
                  <a:gd name="connsiteX68" fmla="*/ 763429 w 1247775"/>
                  <a:gd name="connsiteY68" fmla="*/ 130969 h 1857375"/>
                  <a:gd name="connsiteX69" fmla="*/ 770096 w 1247775"/>
                  <a:gd name="connsiteY69" fmla="*/ 132874 h 1857375"/>
                  <a:gd name="connsiteX70" fmla="*/ 778669 w 1247775"/>
                  <a:gd name="connsiteY70" fmla="*/ 140494 h 1857375"/>
                  <a:gd name="connsiteX71" fmla="*/ 773906 w 1247775"/>
                  <a:gd name="connsiteY71" fmla="*/ 145256 h 1857375"/>
                  <a:gd name="connsiteX72" fmla="*/ 765334 w 1247775"/>
                  <a:gd name="connsiteY72" fmla="*/ 138589 h 1857375"/>
                  <a:gd name="connsiteX73" fmla="*/ 756761 w 1247775"/>
                  <a:gd name="connsiteY73" fmla="*/ 147161 h 1857375"/>
                  <a:gd name="connsiteX74" fmla="*/ 761524 w 1247775"/>
                  <a:gd name="connsiteY74" fmla="*/ 154781 h 1857375"/>
                  <a:gd name="connsiteX75" fmla="*/ 757714 w 1247775"/>
                  <a:gd name="connsiteY75" fmla="*/ 161449 h 1857375"/>
                  <a:gd name="connsiteX76" fmla="*/ 759619 w 1247775"/>
                  <a:gd name="connsiteY76" fmla="*/ 167164 h 1857375"/>
                  <a:gd name="connsiteX77" fmla="*/ 759619 w 1247775"/>
                  <a:gd name="connsiteY77" fmla="*/ 169069 h 1857375"/>
                  <a:gd name="connsiteX78" fmla="*/ 738664 w 1247775"/>
                  <a:gd name="connsiteY78" fmla="*/ 155734 h 1857375"/>
                  <a:gd name="connsiteX79" fmla="*/ 735806 w 1247775"/>
                  <a:gd name="connsiteY79" fmla="*/ 155734 h 1857375"/>
                  <a:gd name="connsiteX80" fmla="*/ 729139 w 1247775"/>
                  <a:gd name="connsiteY80" fmla="*/ 152876 h 1857375"/>
                  <a:gd name="connsiteX81" fmla="*/ 719614 w 1247775"/>
                  <a:gd name="connsiteY81" fmla="*/ 162401 h 1857375"/>
                  <a:gd name="connsiteX82" fmla="*/ 720566 w 1247775"/>
                  <a:gd name="connsiteY82" fmla="*/ 165259 h 1857375"/>
                  <a:gd name="connsiteX83" fmla="*/ 716756 w 1247775"/>
                  <a:gd name="connsiteY83" fmla="*/ 173831 h 1857375"/>
                  <a:gd name="connsiteX84" fmla="*/ 711994 w 1247775"/>
                  <a:gd name="connsiteY84" fmla="*/ 172879 h 1857375"/>
                  <a:gd name="connsiteX85" fmla="*/ 691991 w 1247775"/>
                  <a:gd name="connsiteY85" fmla="*/ 178594 h 1857375"/>
                  <a:gd name="connsiteX86" fmla="*/ 680561 w 1247775"/>
                  <a:gd name="connsiteY86" fmla="*/ 175736 h 1857375"/>
                  <a:gd name="connsiteX87" fmla="*/ 673894 w 1247775"/>
                  <a:gd name="connsiteY87" fmla="*/ 176689 h 1857375"/>
                  <a:gd name="connsiteX88" fmla="*/ 675799 w 1247775"/>
                  <a:gd name="connsiteY88" fmla="*/ 172879 h 1857375"/>
                  <a:gd name="connsiteX89" fmla="*/ 668179 w 1247775"/>
                  <a:gd name="connsiteY89" fmla="*/ 165259 h 1857375"/>
                  <a:gd name="connsiteX90" fmla="*/ 660559 w 1247775"/>
                  <a:gd name="connsiteY90" fmla="*/ 172879 h 1857375"/>
                  <a:gd name="connsiteX91" fmla="*/ 667226 w 1247775"/>
                  <a:gd name="connsiteY91" fmla="*/ 180499 h 1857375"/>
                  <a:gd name="connsiteX92" fmla="*/ 657701 w 1247775"/>
                  <a:gd name="connsiteY92" fmla="*/ 199549 h 1857375"/>
                  <a:gd name="connsiteX93" fmla="*/ 659606 w 1247775"/>
                  <a:gd name="connsiteY93" fmla="*/ 207169 h 1857375"/>
                  <a:gd name="connsiteX94" fmla="*/ 654844 w 1247775"/>
                  <a:gd name="connsiteY94" fmla="*/ 208121 h 1857375"/>
                  <a:gd name="connsiteX95" fmla="*/ 648176 w 1247775"/>
                  <a:gd name="connsiteY95" fmla="*/ 205264 h 1857375"/>
                  <a:gd name="connsiteX96" fmla="*/ 639604 w 1247775"/>
                  <a:gd name="connsiteY96" fmla="*/ 213836 h 1857375"/>
                  <a:gd name="connsiteX97" fmla="*/ 640556 w 1247775"/>
                  <a:gd name="connsiteY97" fmla="*/ 217646 h 1857375"/>
                  <a:gd name="connsiteX98" fmla="*/ 634841 w 1247775"/>
                  <a:gd name="connsiteY98" fmla="*/ 226219 h 1857375"/>
                  <a:gd name="connsiteX99" fmla="*/ 627221 w 1247775"/>
                  <a:gd name="connsiteY99" fmla="*/ 223361 h 1857375"/>
                  <a:gd name="connsiteX100" fmla="*/ 613886 w 1247775"/>
                  <a:gd name="connsiteY100" fmla="*/ 205264 h 1857375"/>
                  <a:gd name="connsiteX101" fmla="*/ 623411 w 1247775"/>
                  <a:gd name="connsiteY101" fmla="*/ 203359 h 1857375"/>
                  <a:gd name="connsiteX102" fmla="*/ 632936 w 1247775"/>
                  <a:gd name="connsiteY102" fmla="*/ 209074 h 1857375"/>
                  <a:gd name="connsiteX103" fmla="*/ 644366 w 1247775"/>
                  <a:gd name="connsiteY103" fmla="*/ 197644 h 1857375"/>
                  <a:gd name="connsiteX104" fmla="*/ 640556 w 1247775"/>
                  <a:gd name="connsiteY104" fmla="*/ 189071 h 1857375"/>
                  <a:gd name="connsiteX105" fmla="*/ 646271 w 1247775"/>
                  <a:gd name="connsiteY105" fmla="*/ 170021 h 1857375"/>
                  <a:gd name="connsiteX106" fmla="*/ 619601 w 1247775"/>
                  <a:gd name="connsiteY106" fmla="*/ 135731 h 1857375"/>
                  <a:gd name="connsiteX107" fmla="*/ 612934 w 1247775"/>
                  <a:gd name="connsiteY107" fmla="*/ 132874 h 1857375"/>
                  <a:gd name="connsiteX108" fmla="*/ 607219 w 1247775"/>
                  <a:gd name="connsiteY108" fmla="*/ 134779 h 1857375"/>
                  <a:gd name="connsiteX109" fmla="*/ 600551 w 1247775"/>
                  <a:gd name="connsiteY109" fmla="*/ 135731 h 1857375"/>
                  <a:gd name="connsiteX110" fmla="*/ 601504 w 1247775"/>
                  <a:gd name="connsiteY110" fmla="*/ 129064 h 1857375"/>
                  <a:gd name="connsiteX111" fmla="*/ 607219 w 1247775"/>
                  <a:gd name="connsiteY111" fmla="*/ 130969 h 1857375"/>
                  <a:gd name="connsiteX112" fmla="*/ 616744 w 1247775"/>
                  <a:gd name="connsiteY112" fmla="*/ 121444 h 1857375"/>
                  <a:gd name="connsiteX113" fmla="*/ 607219 w 1247775"/>
                  <a:gd name="connsiteY113" fmla="*/ 111919 h 1857375"/>
                  <a:gd name="connsiteX114" fmla="*/ 599599 w 1247775"/>
                  <a:gd name="connsiteY114" fmla="*/ 116681 h 1857375"/>
                  <a:gd name="connsiteX115" fmla="*/ 591979 w 1247775"/>
                  <a:gd name="connsiteY115" fmla="*/ 107156 h 1857375"/>
                  <a:gd name="connsiteX116" fmla="*/ 598646 w 1247775"/>
                  <a:gd name="connsiteY116" fmla="*/ 108109 h 1857375"/>
                  <a:gd name="connsiteX117" fmla="*/ 626269 w 1247775"/>
                  <a:gd name="connsiteY117" fmla="*/ 84296 h 1857375"/>
                  <a:gd name="connsiteX118" fmla="*/ 631031 w 1247775"/>
                  <a:gd name="connsiteY118" fmla="*/ 85249 h 1857375"/>
                  <a:gd name="connsiteX119" fmla="*/ 644366 w 1247775"/>
                  <a:gd name="connsiteY119" fmla="*/ 71914 h 1857375"/>
                  <a:gd name="connsiteX120" fmla="*/ 631031 w 1247775"/>
                  <a:gd name="connsiteY120" fmla="*/ 58579 h 1857375"/>
                  <a:gd name="connsiteX121" fmla="*/ 620554 w 1247775"/>
                  <a:gd name="connsiteY121" fmla="*/ 64294 h 1857375"/>
                  <a:gd name="connsiteX122" fmla="*/ 598646 w 1247775"/>
                  <a:gd name="connsiteY122" fmla="*/ 53816 h 1857375"/>
                  <a:gd name="connsiteX123" fmla="*/ 578644 w 1247775"/>
                  <a:gd name="connsiteY123" fmla="*/ 62389 h 1857375"/>
                  <a:gd name="connsiteX124" fmla="*/ 578644 w 1247775"/>
                  <a:gd name="connsiteY124" fmla="*/ 58579 h 1857375"/>
                  <a:gd name="connsiteX125" fmla="*/ 557689 w 1247775"/>
                  <a:gd name="connsiteY125" fmla="*/ 37624 h 1857375"/>
                  <a:gd name="connsiteX126" fmla="*/ 536734 w 1247775"/>
                  <a:gd name="connsiteY126" fmla="*/ 58579 h 1857375"/>
                  <a:gd name="connsiteX127" fmla="*/ 557689 w 1247775"/>
                  <a:gd name="connsiteY127" fmla="*/ 79534 h 1857375"/>
                  <a:gd name="connsiteX128" fmla="*/ 571024 w 1247775"/>
                  <a:gd name="connsiteY128" fmla="*/ 74771 h 1857375"/>
                  <a:gd name="connsiteX129" fmla="*/ 570071 w 1247775"/>
                  <a:gd name="connsiteY129" fmla="*/ 83344 h 1857375"/>
                  <a:gd name="connsiteX130" fmla="*/ 582454 w 1247775"/>
                  <a:gd name="connsiteY130" fmla="*/ 106204 h 1857375"/>
                  <a:gd name="connsiteX131" fmla="*/ 577691 w 1247775"/>
                  <a:gd name="connsiteY131" fmla="*/ 105251 h 1857375"/>
                  <a:gd name="connsiteX132" fmla="*/ 559594 w 1247775"/>
                  <a:gd name="connsiteY132" fmla="*/ 113824 h 1857375"/>
                  <a:gd name="connsiteX133" fmla="*/ 541496 w 1247775"/>
                  <a:gd name="connsiteY133" fmla="*/ 103346 h 1857375"/>
                  <a:gd name="connsiteX134" fmla="*/ 519589 w 1247775"/>
                  <a:gd name="connsiteY134" fmla="*/ 125254 h 1857375"/>
                  <a:gd name="connsiteX135" fmla="*/ 541496 w 1247775"/>
                  <a:gd name="connsiteY135" fmla="*/ 147161 h 1857375"/>
                  <a:gd name="connsiteX136" fmla="*/ 556736 w 1247775"/>
                  <a:gd name="connsiteY136" fmla="*/ 140494 h 1857375"/>
                  <a:gd name="connsiteX137" fmla="*/ 578644 w 1247775"/>
                  <a:gd name="connsiteY137" fmla="*/ 153829 h 1857375"/>
                  <a:gd name="connsiteX138" fmla="*/ 581501 w 1247775"/>
                  <a:gd name="connsiteY138" fmla="*/ 153829 h 1857375"/>
                  <a:gd name="connsiteX139" fmla="*/ 576739 w 1247775"/>
                  <a:gd name="connsiteY139" fmla="*/ 170974 h 1857375"/>
                  <a:gd name="connsiteX140" fmla="*/ 577691 w 1247775"/>
                  <a:gd name="connsiteY140" fmla="*/ 176689 h 1857375"/>
                  <a:gd name="connsiteX141" fmla="*/ 557689 w 1247775"/>
                  <a:gd name="connsiteY141" fmla="*/ 170974 h 1857375"/>
                  <a:gd name="connsiteX142" fmla="*/ 526256 w 1247775"/>
                  <a:gd name="connsiteY142" fmla="*/ 186214 h 1857375"/>
                  <a:gd name="connsiteX143" fmla="*/ 512921 w 1247775"/>
                  <a:gd name="connsiteY143" fmla="*/ 177641 h 1857375"/>
                  <a:gd name="connsiteX144" fmla="*/ 497681 w 1247775"/>
                  <a:gd name="connsiteY144" fmla="*/ 192881 h 1857375"/>
                  <a:gd name="connsiteX145" fmla="*/ 512921 w 1247775"/>
                  <a:gd name="connsiteY145" fmla="*/ 208121 h 1857375"/>
                  <a:gd name="connsiteX146" fmla="*/ 518636 w 1247775"/>
                  <a:gd name="connsiteY146" fmla="*/ 207169 h 1857375"/>
                  <a:gd name="connsiteX147" fmla="*/ 518636 w 1247775"/>
                  <a:gd name="connsiteY147" fmla="*/ 210026 h 1857375"/>
                  <a:gd name="connsiteX148" fmla="*/ 532924 w 1247775"/>
                  <a:gd name="connsiteY148" fmla="*/ 239554 h 1857375"/>
                  <a:gd name="connsiteX149" fmla="*/ 530066 w 1247775"/>
                  <a:gd name="connsiteY149" fmla="*/ 249079 h 1857375"/>
                  <a:gd name="connsiteX150" fmla="*/ 530066 w 1247775"/>
                  <a:gd name="connsiteY150" fmla="*/ 250984 h 1857375"/>
                  <a:gd name="connsiteX151" fmla="*/ 514826 w 1247775"/>
                  <a:gd name="connsiteY151" fmla="*/ 270034 h 1857375"/>
                  <a:gd name="connsiteX152" fmla="*/ 503396 w 1247775"/>
                  <a:gd name="connsiteY152" fmla="*/ 291941 h 1857375"/>
                  <a:gd name="connsiteX153" fmla="*/ 531019 w 1247775"/>
                  <a:gd name="connsiteY153" fmla="*/ 319564 h 1857375"/>
                  <a:gd name="connsiteX154" fmla="*/ 540544 w 1247775"/>
                  <a:gd name="connsiteY154" fmla="*/ 317659 h 1857375"/>
                  <a:gd name="connsiteX155" fmla="*/ 549116 w 1247775"/>
                  <a:gd name="connsiteY155" fmla="*/ 318611 h 1857375"/>
                  <a:gd name="connsiteX156" fmla="*/ 582454 w 1247775"/>
                  <a:gd name="connsiteY156" fmla="*/ 295751 h 1857375"/>
                  <a:gd name="connsiteX157" fmla="*/ 584359 w 1247775"/>
                  <a:gd name="connsiteY157" fmla="*/ 294799 h 1857375"/>
                  <a:gd name="connsiteX158" fmla="*/ 585311 w 1247775"/>
                  <a:gd name="connsiteY158" fmla="*/ 294799 h 1857375"/>
                  <a:gd name="connsiteX159" fmla="*/ 596741 w 1247775"/>
                  <a:gd name="connsiteY159" fmla="*/ 310991 h 1857375"/>
                  <a:gd name="connsiteX160" fmla="*/ 596741 w 1247775"/>
                  <a:gd name="connsiteY160" fmla="*/ 311944 h 1857375"/>
                  <a:gd name="connsiteX161" fmla="*/ 596741 w 1247775"/>
                  <a:gd name="connsiteY161" fmla="*/ 313849 h 1857375"/>
                  <a:gd name="connsiteX162" fmla="*/ 595789 w 1247775"/>
                  <a:gd name="connsiteY162" fmla="*/ 321469 h 1857375"/>
                  <a:gd name="connsiteX163" fmla="*/ 603409 w 1247775"/>
                  <a:gd name="connsiteY163" fmla="*/ 337661 h 1857375"/>
                  <a:gd name="connsiteX164" fmla="*/ 603409 w 1247775"/>
                  <a:gd name="connsiteY164" fmla="*/ 339566 h 1857375"/>
                  <a:gd name="connsiteX165" fmla="*/ 614839 w 1247775"/>
                  <a:gd name="connsiteY165" fmla="*/ 354806 h 1857375"/>
                  <a:gd name="connsiteX166" fmla="*/ 611029 w 1247775"/>
                  <a:gd name="connsiteY166" fmla="*/ 363379 h 1857375"/>
                  <a:gd name="connsiteX167" fmla="*/ 586264 w 1247775"/>
                  <a:gd name="connsiteY167" fmla="*/ 352901 h 1857375"/>
                  <a:gd name="connsiteX168" fmla="*/ 551974 w 1247775"/>
                  <a:gd name="connsiteY168" fmla="*/ 387191 h 1857375"/>
                  <a:gd name="connsiteX169" fmla="*/ 552926 w 1247775"/>
                  <a:gd name="connsiteY169" fmla="*/ 395764 h 1857375"/>
                  <a:gd name="connsiteX170" fmla="*/ 541496 w 1247775"/>
                  <a:gd name="connsiteY170" fmla="*/ 385286 h 1857375"/>
                  <a:gd name="connsiteX171" fmla="*/ 527209 w 1247775"/>
                  <a:gd name="connsiteY171" fmla="*/ 375761 h 1857375"/>
                  <a:gd name="connsiteX172" fmla="*/ 511969 w 1247775"/>
                  <a:gd name="connsiteY172" fmla="*/ 391001 h 1857375"/>
                  <a:gd name="connsiteX173" fmla="*/ 511969 w 1247775"/>
                  <a:gd name="connsiteY173" fmla="*/ 392906 h 1857375"/>
                  <a:gd name="connsiteX174" fmla="*/ 506254 w 1247775"/>
                  <a:gd name="connsiteY174" fmla="*/ 409099 h 1857375"/>
                  <a:gd name="connsiteX175" fmla="*/ 511969 w 1247775"/>
                  <a:gd name="connsiteY175" fmla="*/ 425291 h 1857375"/>
                  <a:gd name="connsiteX176" fmla="*/ 511016 w 1247775"/>
                  <a:gd name="connsiteY176" fmla="*/ 430054 h 1857375"/>
                  <a:gd name="connsiteX177" fmla="*/ 524351 w 1247775"/>
                  <a:gd name="connsiteY177" fmla="*/ 443389 h 1857375"/>
                  <a:gd name="connsiteX178" fmla="*/ 537686 w 1247775"/>
                  <a:gd name="connsiteY178" fmla="*/ 433864 h 1857375"/>
                  <a:gd name="connsiteX179" fmla="*/ 537686 w 1247775"/>
                  <a:gd name="connsiteY179" fmla="*/ 433864 h 1857375"/>
                  <a:gd name="connsiteX180" fmla="*/ 539591 w 1247775"/>
                  <a:gd name="connsiteY180" fmla="*/ 441484 h 1857375"/>
                  <a:gd name="connsiteX181" fmla="*/ 531971 w 1247775"/>
                  <a:gd name="connsiteY181" fmla="*/ 450056 h 1857375"/>
                  <a:gd name="connsiteX182" fmla="*/ 540544 w 1247775"/>
                  <a:gd name="connsiteY182" fmla="*/ 458629 h 1857375"/>
                  <a:gd name="connsiteX183" fmla="*/ 549116 w 1247775"/>
                  <a:gd name="connsiteY183" fmla="*/ 451009 h 1857375"/>
                  <a:gd name="connsiteX184" fmla="*/ 557689 w 1247775"/>
                  <a:gd name="connsiteY184" fmla="*/ 452914 h 1857375"/>
                  <a:gd name="connsiteX185" fmla="*/ 563404 w 1247775"/>
                  <a:gd name="connsiteY185" fmla="*/ 451961 h 1857375"/>
                  <a:gd name="connsiteX186" fmla="*/ 565309 w 1247775"/>
                  <a:gd name="connsiteY186" fmla="*/ 454819 h 1857375"/>
                  <a:gd name="connsiteX187" fmla="*/ 560546 w 1247775"/>
                  <a:gd name="connsiteY187" fmla="*/ 464344 h 1857375"/>
                  <a:gd name="connsiteX188" fmla="*/ 560546 w 1247775"/>
                  <a:gd name="connsiteY188" fmla="*/ 467201 h 1857375"/>
                  <a:gd name="connsiteX189" fmla="*/ 551974 w 1247775"/>
                  <a:gd name="connsiteY189" fmla="*/ 487204 h 1857375"/>
                  <a:gd name="connsiteX190" fmla="*/ 551974 w 1247775"/>
                  <a:gd name="connsiteY190" fmla="*/ 488156 h 1857375"/>
                  <a:gd name="connsiteX191" fmla="*/ 548164 w 1247775"/>
                  <a:gd name="connsiteY191" fmla="*/ 499586 h 1857375"/>
                  <a:gd name="connsiteX192" fmla="*/ 566261 w 1247775"/>
                  <a:gd name="connsiteY192" fmla="*/ 517684 h 1857375"/>
                  <a:gd name="connsiteX193" fmla="*/ 573881 w 1247775"/>
                  <a:gd name="connsiteY193" fmla="*/ 515779 h 1857375"/>
                  <a:gd name="connsiteX194" fmla="*/ 571024 w 1247775"/>
                  <a:gd name="connsiteY194" fmla="*/ 523399 h 1857375"/>
                  <a:gd name="connsiteX195" fmla="*/ 574834 w 1247775"/>
                  <a:gd name="connsiteY195" fmla="*/ 531971 h 1857375"/>
                  <a:gd name="connsiteX196" fmla="*/ 574834 w 1247775"/>
                  <a:gd name="connsiteY196" fmla="*/ 532924 h 1857375"/>
                  <a:gd name="connsiteX197" fmla="*/ 586264 w 1247775"/>
                  <a:gd name="connsiteY197" fmla="*/ 544354 h 1857375"/>
                  <a:gd name="connsiteX198" fmla="*/ 596741 w 1247775"/>
                  <a:gd name="connsiteY198" fmla="*/ 537686 h 1857375"/>
                  <a:gd name="connsiteX199" fmla="*/ 598646 w 1247775"/>
                  <a:gd name="connsiteY199" fmla="*/ 536734 h 1857375"/>
                  <a:gd name="connsiteX200" fmla="*/ 611981 w 1247775"/>
                  <a:gd name="connsiteY200" fmla="*/ 542449 h 1857375"/>
                  <a:gd name="connsiteX201" fmla="*/ 631984 w 1247775"/>
                  <a:gd name="connsiteY201" fmla="*/ 522446 h 1857375"/>
                  <a:gd name="connsiteX202" fmla="*/ 643414 w 1247775"/>
                  <a:gd name="connsiteY202" fmla="*/ 525304 h 1857375"/>
                  <a:gd name="connsiteX203" fmla="*/ 632936 w 1247775"/>
                  <a:gd name="connsiteY203" fmla="*/ 538639 h 1857375"/>
                  <a:gd name="connsiteX204" fmla="*/ 633889 w 1247775"/>
                  <a:gd name="connsiteY204" fmla="*/ 542449 h 1857375"/>
                  <a:gd name="connsiteX205" fmla="*/ 626269 w 1247775"/>
                  <a:gd name="connsiteY205" fmla="*/ 554831 h 1857375"/>
                  <a:gd name="connsiteX206" fmla="*/ 626269 w 1247775"/>
                  <a:gd name="connsiteY206" fmla="*/ 555784 h 1857375"/>
                  <a:gd name="connsiteX207" fmla="*/ 614839 w 1247775"/>
                  <a:gd name="connsiteY207" fmla="*/ 548164 h 1857375"/>
                  <a:gd name="connsiteX208" fmla="*/ 602456 w 1247775"/>
                  <a:gd name="connsiteY208" fmla="*/ 560546 h 1857375"/>
                  <a:gd name="connsiteX209" fmla="*/ 614839 w 1247775"/>
                  <a:gd name="connsiteY209" fmla="*/ 572929 h 1857375"/>
                  <a:gd name="connsiteX210" fmla="*/ 627221 w 1247775"/>
                  <a:gd name="connsiteY210" fmla="*/ 560546 h 1857375"/>
                  <a:gd name="connsiteX211" fmla="*/ 627221 w 1247775"/>
                  <a:gd name="connsiteY211" fmla="*/ 560546 h 1857375"/>
                  <a:gd name="connsiteX212" fmla="*/ 631031 w 1247775"/>
                  <a:gd name="connsiteY212" fmla="*/ 566261 h 1857375"/>
                  <a:gd name="connsiteX213" fmla="*/ 628174 w 1247775"/>
                  <a:gd name="connsiteY213" fmla="*/ 571024 h 1857375"/>
                  <a:gd name="connsiteX214" fmla="*/ 633889 w 1247775"/>
                  <a:gd name="connsiteY214" fmla="*/ 576739 h 1857375"/>
                  <a:gd name="connsiteX215" fmla="*/ 639604 w 1247775"/>
                  <a:gd name="connsiteY215" fmla="*/ 571024 h 1857375"/>
                  <a:gd name="connsiteX216" fmla="*/ 639604 w 1247775"/>
                  <a:gd name="connsiteY216" fmla="*/ 569119 h 1857375"/>
                  <a:gd name="connsiteX217" fmla="*/ 640556 w 1247775"/>
                  <a:gd name="connsiteY217" fmla="*/ 569119 h 1857375"/>
                  <a:gd name="connsiteX218" fmla="*/ 646271 w 1247775"/>
                  <a:gd name="connsiteY218" fmla="*/ 568166 h 1857375"/>
                  <a:gd name="connsiteX219" fmla="*/ 648176 w 1247775"/>
                  <a:gd name="connsiteY219" fmla="*/ 570071 h 1857375"/>
                  <a:gd name="connsiteX220" fmla="*/ 647224 w 1247775"/>
                  <a:gd name="connsiteY220" fmla="*/ 573881 h 1857375"/>
                  <a:gd name="connsiteX221" fmla="*/ 650081 w 1247775"/>
                  <a:gd name="connsiteY221" fmla="*/ 579596 h 1857375"/>
                  <a:gd name="connsiteX222" fmla="*/ 642461 w 1247775"/>
                  <a:gd name="connsiteY222" fmla="*/ 589121 h 1857375"/>
                  <a:gd name="connsiteX223" fmla="*/ 648176 w 1247775"/>
                  <a:gd name="connsiteY223" fmla="*/ 597694 h 1857375"/>
                  <a:gd name="connsiteX224" fmla="*/ 656749 w 1247775"/>
                  <a:gd name="connsiteY224" fmla="*/ 605314 h 1857375"/>
                  <a:gd name="connsiteX225" fmla="*/ 656749 w 1247775"/>
                  <a:gd name="connsiteY225" fmla="*/ 608171 h 1857375"/>
                  <a:gd name="connsiteX226" fmla="*/ 647224 w 1247775"/>
                  <a:gd name="connsiteY226" fmla="*/ 603409 h 1857375"/>
                  <a:gd name="connsiteX227" fmla="*/ 635794 w 1247775"/>
                  <a:gd name="connsiteY227" fmla="*/ 614839 h 1857375"/>
                  <a:gd name="connsiteX228" fmla="*/ 636746 w 1247775"/>
                  <a:gd name="connsiteY228" fmla="*/ 617696 h 1857375"/>
                  <a:gd name="connsiteX229" fmla="*/ 634841 w 1247775"/>
                  <a:gd name="connsiteY229" fmla="*/ 617696 h 1857375"/>
                  <a:gd name="connsiteX230" fmla="*/ 614839 w 1247775"/>
                  <a:gd name="connsiteY230" fmla="*/ 623411 h 1857375"/>
                  <a:gd name="connsiteX231" fmla="*/ 613886 w 1247775"/>
                  <a:gd name="connsiteY231" fmla="*/ 623411 h 1857375"/>
                  <a:gd name="connsiteX232" fmla="*/ 609124 w 1247775"/>
                  <a:gd name="connsiteY232" fmla="*/ 624364 h 1857375"/>
                  <a:gd name="connsiteX233" fmla="*/ 609124 w 1247775"/>
                  <a:gd name="connsiteY233" fmla="*/ 624364 h 1857375"/>
                  <a:gd name="connsiteX234" fmla="*/ 596741 w 1247775"/>
                  <a:gd name="connsiteY234" fmla="*/ 611981 h 1857375"/>
                  <a:gd name="connsiteX235" fmla="*/ 587216 w 1247775"/>
                  <a:gd name="connsiteY235" fmla="*/ 617696 h 1857375"/>
                  <a:gd name="connsiteX236" fmla="*/ 564356 w 1247775"/>
                  <a:gd name="connsiteY236" fmla="*/ 605314 h 1857375"/>
                  <a:gd name="connsiteX237" fmla="*/ 542449 w 1247775"/>
                  <a:gd name="connsiteY237" fmla="*/ 616744 h 1857375"/>
                  <a:gd name="connsiteX238" fmla="*/ 540544 w 1247775"/>
                  <a:gd name="connsiteY238" fmla="*/ 615791 h 1857375"/>
                  <a:gd name="connsiteX239" fmla="*/ 536734 w 1247775"/>
                  <a:gd name="connsiteY239" fmla="*/ 609124 h 1857375"/>
                  <a:gd name="connsiteX240" fmla="*/ 556736 w 1247775"/>
                  <a:gd name="connsiteY240" fmla="*/ 593884 h 1857375"/>
                  <a:gd name="connsiteX241" fmla="*/ 563404 w 1247775"/>
                  <a:gd name="connsiteY241" fmla="*/ 579596 h 1857375"/>
                  <a:gd name="connsiteX242" fmla="*/ 563404 w 1247775"/>
                  <a:gd name="connsiteY242" fmla="*/ 575786 h 1857375"/>
                  <a:gd name="connsiteX243" fmla="*/ 564356 w 1247775"/>
                  <a:gd name="connsiteY243" fmla="*/ 575786 h 1857375"/>
                  <a:gd name="connsiteX244" fmla="*/ 572929 w 1247775"/>
                  <a:gd name="connsiteY244" fmla="*/ 573881 h 1857375"/>
                  <a:gd name="connsiteX245" fmla="*/ 569119 w 1247775"/>
                  <a:gd name="connsiteY245" fmla="*/ 585311 h 1857375"/>
                  <a:gd name="connsiteX246" fmla="*/ 591026 w 1247775"/>
                  <a:gd name="connsiteY246" fmla="*/ 607219 h 1857375"/>
                  <a:gd name="connsiteX247" fmla="*/ 612934 w 1247775"/>
                  <a:gd name="connsiteY247" fmla="*/ 585311 h 1857375"/>
                  <a:gd name="connsiteX248" fmla="*/ 591026 w 1247775"/>
                  <a:gd name="connsiteY248" fmla="*/ 563404 h 1857375"/>
                  <a:gd name="connsiteX249" fmla="*/ 579596 w 1247775"/>
                  <a:gd name="connsiteY249" fmla="*/ 567214 h 1857375"/>
                  <a:gd name="connsiteX250" fmla="*/ 581501 w 1247775"/>
                  <a:gd name="connsiteY250" fmla="*/ 558641 h 1857375"/>
                  <a:gd name="connsiteX251" fmla="*/ 564356 w 1247775"/>
                  <a:gd name="connsiteY251" fmla="*/ 541496 h 1857375"/>
                  <a:gd name="connsiteX252" fmla="*/ 547211 w 1247775"/>
                  <a:gd name="connsiteY252" fmla="*/ 558641 h 1857375"/>
                  <a:gd name="connsiteX253" fmla="*/ 547211 w 1247775"/>
                  <a:gd name="connsiteY253" fmla="*/ 560546 h 1857375"/>
                  <a:gd name="connsiteX254" fmla="*/ 543401 w 1247775"/>
                  <a:gd name="connsiteY254" fmla="*/ 560546 h 1857375"/>
                  <a:gd name="connsiteX255" fmla="*/ 528161 w 1247775"/>
                  <a:gd name="connsiteY255" fmla="*/ 567214 h 1857375"/>
                  <a:gd name="connsiteX256" fmla="*/ 526256 w 1247775"/>
                  <a:gd name="connsiteY256" fmla="*/ 568166 h 1857375"/>
                  <a:gd name="connsiteX257" fmla="*/ 526256 w 1247775"/>
                  <a:gd name="connsiteY257" fmla="*/ 566261 h 1857375"/>
                  <a:gd name="connsiteX258" fmla="*/ 508159 w 1247775"/>
                  <a:gd name="connsiteY258" fmla="*/ 548164 h 1857375"/>
                  <a:gd name="connsiteX259" fmla="*/ 490061 w 1247775"/>
                  <a:gd name="connsiteY259" fmla="*/ 566261 h 1857375"/>
                  <a:gd name="connsiteX260" fmla="*/ 508159 w 1247775"/>
                  <a:gd name="connsiteY260" fmla="*/ 584359 h 1857375"/>
                  <a:gd name="connsiteX261" fmla="*/ 513874 w 1247775"/>
                  <a:gd name="connsiteY261" fmla="*/ 583406 h 1857375"/>
                  <a:gd name="connsiteX262" fmla="*/ 512921 w 1247775"/>
                  <a:gd name="connsiteY262" fmla="*/ 588169 h 1857375"/>
                  <a:gd name="connsiteX263" fmla="*/ 515779 w 1247775"/>
                  <a:gd name="connsiteY263" fmla="*/ 599599 h 1857375"/>
                  <a:gd name="connsiteX264" fmla="*/ 511969 w 1247775"/>
                  <a:gd name="connsiteY264" fmla="*/ 599599 h 1857375"/>
                  <a:gd name="connsiteX265" fmla="*/ 506254 w 1247775"/>
                  <a:gd name="connsiteY265" fmla="*/ 600551 h 1857375"/>
                  <a:gd name="connsiteX266" fmla="*/ 497681 w 1247775"/>
                  <a:gd name="connsiteY266" fmla="*/ 594836 h 1857375"/>
                  <a:gd name="connsiteX267" fmla="*/ 489109 w 1247775"/>
                  <a:gd name="connsiteY267" fmla="*/ 602456 h 1857375"/>
                  <a:gd name="connsiteX268" fmla="*/ 487204 w 1247775"/>
                  <a:gd name="connsiteY268" fmla="*/ 603409 h 1857375"/>
                  <a:gd name="connsiteX269" fmla="*/ 475774 w 1247775"/>
                  <a:gd name="connsiteY269" fmla="*/ 599599 h 1857375"/>
                  <a:gd name="connsiteX270" fmla="*/ 454819 w 1247775"/>
                  <a:gd name="connsiteY270" fmla="*/ 620554 h 1857375"/>
                  <a:gd name="connsiteX271" fmla="*/ 455771 w 1247775"/>
                  <a:gd name="connsiteY271" fmla="*/ 625316 h 1857375"/>
                  <a:gd name="connsiteX272" fmla="*/ 450056 w 1247775"/>
                  <a:gd name="connsiteY272" fmla="*/ 633889 h 1857375"/>
                  <a:gd name="connsiteX273" fmla="*/ 459581 w 1247775"/>
                  <a:gd name="connsiteY273" fmla="*/ 643414 h 1857375"/>
                  <a:gd name="connsiteX274" fmla="*/ 484346 w 1247775"/>
                  <a:gd name="connsiteY274" fmla="*/ 668179 h 1857375"/>
                  <a:gd name="connsiteX275" fmla="*/ 498634 w 1247775"/>
                  <a:gd name="connsiteY275" fmla="*/ 663416 h 1857375"/>
                  <a:gd name="connsiteX276" fmla="*/ 503396 w 1247775"/>
                  <a:gd name="connsiteY276" fmla="*/ 662464 h 1857375"/>
                  <a:gd name="connsiteX277" fmla="*/ 511016 w 1247775"/>
                  <a:gd name="connsiteY277" fmla="*/ 664369 h 1857375"/>
                  <a:gd name="connsiteX278" fmla="*/ 511969 w 1247775"/>
                  <a:gd name="connsiteY278" fmla="*/ 667226 h 1857375"/>
                  <a:gd name="connsiteX279" fmla="*/ 511969 w 1247775"/>
                  <a:gd name="connsiteY279" fmla="*/ 668179 h 1857375"/>
                  <a:gd name="connsiteX280" fmla="*/ 513874 w 1247775"/>
                  <a:gd name="connsiteY280" fmla="*/ 677704 h 1857375"/>
                  <a:gd name="connsiteX281" fmla="*/ 511969 w 1247775"/>
                  <a:gd name="connsiteY281" fmla="*/ 678656 h 1857375"/>
                  <a:gd name="connsiteX282" fmla="*/ 498634 w 1247775"/>
                  <a:gd name="connsiteY282" fmla="*/ 671036 h 1857375"/>
                  <a:gd name="connsiteX283" fmla="*/ 487204 w 1247775"/>
                  <a:gd name="connsiteY283" fmla="*/ 675799 h 1857375"/>
                  <a:gd name="connsiteX284" fmla="*/ 481489 w 1247775"/>
                  <a:gd name="connsiteY284" fmla="*/ 673894 h 1857375"/>
                  <a:gd name="connsiteX285" fmla="*/ 470059 w 1247775"/>
                  <a:gd name="connsiteY285" fmla="*/ 685324 h 1857375"/>
                  <a:gd name="connsiteX286" fmla="*/ 481489 w 1247775"/>
                  <a:gd name="connsiteY286" fmla="*/ 696754 h 1857375"/>
                  <a:gd name="connsiteX287" fmla="*/ 484346 w 1247775"/>
                  <a:gd name="connsiteY287" fmla="*/ 695801 h 1857375"/>
                  <a:gd name="connsiteX288" fmla="*/ 488156 w 1247775"/>
                  <a:gd name="connsiteY288" fmla="*/ 700564 h 1857375"/>
                  <a:gd name="connsiteX289" fmla="*/ 486251 w 1247775"/>
                  <a:gd name="connsiteY289" fmla="*/ 712946 h 1857375"/>
                  <a:gd name="connsiteX290" fmla="*/ 486251 w 1247775"/>
                  <a:gd name="connsiteY290" fmla="*/ 715804 h 1857375"/>
                  <a:gd name="connsiteX291" fmla="*/ 460534 w 1247775"/>
                  <a:gd name="connsiteY291" fmla="*/ 701516 h 1857375"/>
                  <a:gd name="connsiteX292" fmla="*/ 435769 w 1247775"/>
                  <a:gd name="connsiteY292" fmla="*/ 714851 h 1857375"/>
                  <a:gd name="connsiteX293" fmla="*/ 426244 w 1247775"/>
                  <a:gd name="connsiteY293" fmla="*/ 711041 h 1857375"/>
                  <a:gd name="connsiteX294" fmla="*/ 432911 w 1247775"/>
                  <a:gd name="connsiteY294" fmla="*/ 701516 h 1857375"/>
                  <a:gd name="connsiteX295" fmla="*/ 437674 w 1247775"/>
                  <a:gd name="connsiteY295" fmla="*/ 691039 h 1857375"/>
                  <a:gd name="connsiteX296" fmla="*/ 431006 w 1247775"/>
                  <a:gd name="connsiteY296" fmla="*/ 679609 h 1857375"/>
                  <a:gd name="connsiteX297" fmla="*/ 410051 w 1247775"/>
                  <a:gd name="connsiteY297" fmla="*/ 668179 h 1857375"/>
                  <a:gd name="connsiteX298" fmla="*/ 404336 w 1247775"/>
                  <a:gd name="connsiteY298" fmla="*/ 669131 h 1857375"/>
                  <a:gd name="connsiteX299" fmla="*/ 401479 w 1247775"/>
                  <a:gd name="connsiteY299" fmla="*/ 661511 h 1857375"/>
                  <a:gd name="connsiteX300" fmla="*/ 409099 w 1247775"/>
                  <a:gd name="connsiteY300" fmla="*/ 650081 h 1857375"/>
                  <a:gd name="connsiteX301" fmla="*/ 410051 w 1247775"/>
                  <a:gd name="connsiteY301" fmla="*/ 647224 h 1857375"/>
                  <a:gd name="connsiteX302" fmla="*/ 410051 w 1247775"/>
                  <a:gd name="connsiteY302" fmla="*/ 647224 h 1857375"/>
                  <a:gd name="connsiteX303" fmla="*/ 411956 w 1247775"/>
                  <a:gd name="connsiteY303" fmla="*/ 634841 h 1857375"/>
                  <a:gd name="connsiteX304" fmla="*/ 370046 w 1247775"/>
                  <a:gd name="connsiteY304" fmla="*/ 592931 h 1857375"/>
                  <a:gd name="connsiteX305" fmla="*/ 360521 w 1247775"/>
                  <a:gd name="connsiteY305" fmla="*/ 593884 h 1857375"/>
                  <a:gd name="connsiteX306" fmla="*/ 362426 w 1247775"/>
                  <a:gd name="connsiteY306" fmla="*/ 588169 h 1857375"/>
                  <a:gd name="connsiteX307" fmla="*/ 350996 w 1247775"/>
                  <a:gd name="connsiteY307" fmla="*/ 576739 h 1857375"/>
                  <a:gd name="connsiteX308" fmla="*/ 342424 w 1247775"/>
                  <a:gd name="connsiteY308" fmla="*/ 580549 h 1857375"/>
                  <a:gd name="connsiteX309" fmla="*/ 335756 w 1247775"/>
                  <a:gd name="connsiteY309" fmla="*/ 578644 h 1857375"/>
                  <a:gd name="connsiteX310" fmla="*/ 324326 w 1247775"/>
                  <a:gd name="connsiteY310" fmla="*/ 590074 h 1857375"/>
                  <a:gd name="connsiteX311" fmla="*/ 335756 w 1247775"/>
                  <a:gd name="connsiteY311" fmla="*/ 601504 h 1857375"/>
                  <a:gd name="connsiteX312" fmla="*/ 344329 w 1247775"/>
                  <a:gd name="connsiteY312" fmla="*/ 597694 h 1857375"/>
                  <a:gd name="connsiteX313" fmla="*/ 348139 w 1247775"/>
                  <a:gd name="connsiteY313" fmla="*/ 599599 h 1857375"/>
                  <a:gd name="connsiteX314" fmla="*/ 324326 w 1247775"/>
                  <a:gd name="connsiteY314" fmla="*/ 625316 h 1857375"/>
                  <a:gd name="connsiteX315" fmla="*/ 324326 w 1247775"/>
                  <a:gd name="connsiteY315" fmla="*/ 627221 h 1857375"/>
                  <a:gd name="connsiteX316" fmla="*/ 316706 w 1247775"/>
                  <a:gd name="connsiteY316" fmla="*/ 633889 h 1857375"/>
                  <a:gd name="connsiteX317" fmla="*/ 316706 w 1247775"/>
                  <a:gd name="connsiteY317" fmla="*/ 633889 h 1857375"/>
                  <a:gd name="connsiteX318" fmla="*/ 316706 w 1247775"/>
                  <a:gd name="connsiteY318" fmla="*/ 631031 h 1857375"/>
                  <a:gd name="connsiteX319" fmla="*/ 310039 w 1247775"/>
                  <a:gd name="connsiteY319" fmla="*/ 616744 h 1857375"/>
                  <a:gd name="connsiteX320" fmla="*/ 294799 w 1247775"/>
                  <a:gd name="connsiteY320" fmla="*/ 602456 h 1857375"/>
                  <a:gd name="connsiteX321" fmla="*/ 279559 w 1247775"/>
                  <a:gd name="connsiteY321" fmla="*/ 617696 h 1857375"/>
                  <a:gd name="connsiteX322" fmla="*/ 280511 w 1247775"/>
                  <a:gd name="connsiteY322" fmla="*/ 623411 h 1857375"/>
                  <a:gd name="connsiteX323" fmla="*/ 278606 w 1247775"/>
                  <a:gd name="connsiteY323" fmla="*/ 631031 h 1857375"/>
                  <a:gd name="connsiteX324" fmla="*/ 297656 w 1247775"/>
                  <a:gd name="connsiteY324" fmla="*/ 650081 h 1857375"/>
                  <a:gd name="connsiteX325" fmla="*/ 310039 w 1247775"/>
                  <a:gd name="connsiteY325" fmla="*/ 645319 h 1857375"/>
                  <a:gd name="connsiteX326" fmla="*/ 310991 w 1247775"/>
                  <a:gd name="connsiteY326" fmla="*/ 645319 h 1857375"/>
                  <a:gd name="connsiteX327" fmla="*/ 310039 w 1247775"/>
                  <a:gd name="connsiteY327" fmla="*/ 652939 h 1857375"/>
                  <a:gd name="connsiteX328" fmla="*/ 312896 w 1247775"/>
                  <a:gd name="connsiteY328" fmla="*/ 666274 h 1857375"/>
                  <a:gd name="connsiteX329" fmla="*/ 308134 w 1247775"/>
                  <a:gd name="connsiteY329" fmla="*/ 665321 h 1857375"/>
                  <a:gd name="connsiteX330" fmla="*/ 304324 w 1247775"/>
                  <a:gd name="connsiteY330" fmla="*/ 666274 h 1857375"/>
                  <a:gd name="connsiteX331" fmla="*/ 304324 w 1247775"/>
                  <a:gd name="connsiteY331" fmla="*/ 664369 h 1857375"/>
                  <a:gd name="connsiteX332" fmla="*/ 290036 w 1247775"/>
                  <a:gd name="connsiteY332" fmla="*/ 650081 h 1857375"/>
                  <a:gd name="connsiteX333" fmla="*/ 275749 w 1247775"/>
                  <a:gd name="connsiteY333" fmla="*/ 664369 h 1857375"/>
                  <a:gd name="connsiteX334" fmla="*/ 290036 w 1247775"/>
                  <a:gd name="connsiteY334" fmla="*/ 678656 h 1857375"/>
                  <a:gd name="connsiteX335" fmla="*/ 289084 w 1247775"/>
                  <a:gd name="connsiteY335" fmla="*/ 685324 h 1857375"/>
                  <a:gd name="connsiteX336" fmla="*/ 309086 w 1247775"/>
                  <a:gd name="connsiteY336" fmla="*/ 705326 h 1857375"/>
                  <a:gd name="connsiteX337" fmla="*/ 329089 w 1247775"/>
                  <a:gd name="connsiteY337" fmla="*/ 685324 h 1857375"/>
                  <a:gd name="connsiteX338" fmla="*/ 328136 w 1247775"/>
                  <a:gd name="connsiteY338" fmla="*/ 679609 h 1857375"/>
                  <a:gd name="connsiteX339" fmla="*/ 337661 w 1247775"/>
                  <a:gd name="connsiteY339" fmla="*/ 682466 h 1857375"/>
                  <a:gd name="connsiteX340" fmla="*/ 342424 w 1247775"/>
                  <a:gd name="connsiteY340" fmla="*/ 690086 h 1857375"/>
                  <a:gd name="connsiteX341" fmla="*/ 345281 w 1247775"/>
                  <a:gd name="connsiteY341" fmla="*/ 698659 h 1857375"/>
                  <a:gd name="connsiteX342" fmla="*/ 344329 w 1247775"/>
                  <a:gd name="connsiteY342" fmla="*/ 698659 h 1857375"/>
                  <a:gd name="connsiteX343" fmla="*/ 329089 w 1247775"/>
                  <a:gd name="connsiteY343" fmla="*/ 713899 h 1857375"/>
                  <a:gd name="connsiteX344" fmla="*/ 329089 w 1247775"/>
                  <a:gd name="connsiteY344" fmla="*/ 715804 h 1857375"/>
                  <a:gd name="connsiteX345" fmla="*/ 327184 w 1247775"/>
                  <a:gd name="connsiteY345" fmla="*/ 719614 h 1857375"/>
                  <a:gd name="connsiteX346" fmla="*/ 316706 w 1247775"/>
                  <a:gd name="connsiteY346" fmla="*/ 715804 h 1857375"/>
                  <a:gd name="connsiteX347" fmla="*/ 300514 w 1247775"/>
                  <a:gd name="connsiteY347" fmla="*/ 731996 h 1857375"/>
                  <a:gd name="connsiteX348" fmla="*/ 316706 w 1247775"/>
                  <a:gd name="connsiteY348" fmla="*/ 748189 h 1857375"/>
                  <a:gd name="connsiteX349" fmla="*/ 328136 w 1247775"/>
                  <a:gd name="connsiteY349" fmla="*/ 743426 h 1857375"/>
                  <a:gd name="connsiteX350" fmla="*/ 333851 w 1247775"/>
                  <a:gd name="connsiteY350" fmla="*/ 750094 h 1857375"/>
                  <a:gd name="connsiteX351" fmla="*/ 333851 w 1247775"/>
                  <a:gd name="connsiteY351" fmla="*/ 750094 h 1857375"/>
                  <a:gd name="connsiteX352" fmla="*/ 324326 w 1247775"/>
                  <a:gd name="connsiteY352" fmla="*/ 759619 h 1857375"/>
                  <a:gd name="connsiteX353" fmla="*/ 333851 w 1247775"/>
                  <a:gd name="connsiteY353" fmla="*/ 769144 h 1857375"/>
                  <a:gd name="connsiteX354" fmla="*/ 341471 w 1247775"/>
                  <a:gd name="connsiteY354" fmla="*/ 765334 h 1857375"/>
                  <a:gd name="connsiteX355" fmla="*/ 339566 w 1247775"/>
                  <a:gd name="connsiteY355" fmla="*/ 774859 h 1857375"/>
                  <a:gd name="connsiteX356" fmla="*/ 342424 w 1247775"/>
                  <a:gd name="connsiteY356" fmla="*/ 788194 h 1857375"/>
                  <a:gd name="connsiteX357" fmla="*/ 332899 w 1247775"/>
                  <a:gd name="connsiteY357" fmla="*/ 794861 h 1857375"/>
                  <a:gd name="connsiteX358" fmla="*/ 332899 w 1247775"/>
                  <a:gd name="connsiteY358" fmla="*/ 792956 h 1857375"/>
                  <a:gd name="connsiteX359" fmla="*/ 313849 w 1247775"/>
                  <a:gd name="connsiteY359" fmla="*/ 772954 h 1857375"/>
                  <a:gd name="connsiteX360" fmla="*/ 309086 w 1247775"/>
                  <a:gd name="connsiteY360" fmla="*/ 772001 h 1857375"/>
                  <a:gd name="connsiteX361" fmla="*/ 299561 w 1247775"/>
                  <a:gd name="connsiteY361" fmla="*/ 777716 h 1857375"/>
                  <a:gd name="connsiteX362" fmla="*/ 292894 w 1247775"/>
                  <a:gd name="connsiteY362" fmla="*/ 792956 h 1857375"/>
                  <a:gd name="connsiteX363" fmla="*/ 312896 w 1247775"/>
                  <a:gd name="connsiteY363" fmla="*/ 812959 h 1857375"/>
                  <a:gd name="connsiteX364" fmla="*/ 328136 w 1247775"/>
                  <a:gd name="connsiteY364" fmla="*/ 806291 h 1857375"/>
                  <a:gd name="connsiteX365" fmla="*/ 328136 w 1247775"/>
                  <a:gd name="connsiteY365" fmla="*/ 808196 h 1857375"/>
                  <a:gd name="connsiteX366" fmla="*/ 331946 w 1247775"/>
                  <a:gd name="connsiteY366" fmla="*/ 820579 h 1857375"/>
                  <a:gd name="connsiteX367" fmla="*/ 314801 w 1247775"/>
                  <a:gd name="connsiteY367" fmla="*/ 844391 h 1857375"/>
                  <a:gd name="connsiteX368" fmla="*/ 340519 w 1247775"/>
                  <a:gd name="connsiteY368" fmla="*/ 870109 h 1857375"/>
                  <a:gd name="connsiteX369" fmla="*/ 351949 w 1247775"/>
                  <a:gd name="connsiteY369" fmla="*/ 867251 h 1857375"/>
                  <a:gd name="connsiteX370" fmla="*/ 353854 w 1247775"/>
                  <a:gd name="connsiteY370" fmla="*/ 867251 h 1857375"/>
                  <a:gd name="connsiteX371" fmla="*/ 352901 w 1247775"/>
                  <a:gd name="connsiteY371" fmla="*/ 871061 h 1857375"/>
                  <a:gd name="connsiteX372" fmla="*/ 367189 w 1247775"/>
                  <a:gd name="connsiteY372" fmla="*/ 885349 h 1857375"/>
                  <a:gd name="connsiteX373" fmla="*/ 368141 w 1247775"/>
                  <a:gd name="connsiteY373" fmla="*/ 885349 h 1857375"/>
                  <a:gd name="connsiteX374" fmla="*/ 371951 w 1247775"/>
                  <a:gd name="connsiteY374" fmla="*/ 890111 h 1857375"/>
                  <a:gd name="connsiteX375" fmla="*/ 372904 w 1247775"/>
                  <a:gd name="connsiteY375" fmla="*/ 892016 h 1857375"/>
                  <a:gd name="connsiteX376" fmla="*/ 367189 w 1247775"/>
                  <a:gd name="connsiteY376" fmla="*/ 890111 h 1857375"/>
                  <a:gd name="connsiteX377" fmla="*/ 358616 w 1247775"/>
                  <a:gd name="connsiteY377" fmla="*/ 898684 h 1857375"/>
                  <a:gd name="connsiteX378" fmla="*/ 367189 w 1247775"/>
                  <a:gd name="connsiteY378" fmla="*/ 907256 h 1857375"/>
                  <a:gd name="connsiteX379" fmla="*/ 375761 w 1247775"/>
                  <a:gd name="connsiteY379" fmla="*/ 898684 h 1857375"/>
                  <a:gd name="connsiteX380" fmla="*/ 373856 w 1247775"/>
                  <a:gd name="connsiteY380" fmla="*/ 892969 h 1857375"/>
                  <a:gd name="connsiteX381" fmla="*/ 386239 w 1247775"/>
                  <a:gd name="connsiteY381" fmla="*/ 899636 h 1857375"/>
                  <a:gd name="connsiteX382" fmla="*/ 386239 w 1247775"/>
                  <a:gd name="connsiteY382" fmla="*/ 899636 h 1857375"/>
                  <a:gd name="connsiteX383" fmla="*/ 417671 w 1247775"/>
                  <a:gd name="connsiteY383" fmla="*/ 920591 h 1857375"/>
                  <a:gd name="connsiteX384" fmla="*/ 417671 w 1247775"/>
                  <a:gd name="connsiteY384" fmla="*/ 920591 h 1857375"/>
                  <a:gd name="connsiteX385" fmla="*/ 425291 w 1247775"/>
                  <a:gd name="connsiteY385" fmla="*/ 926306 h 1857375"/>
                  <a:gd name="connsiteX386" fmla="*/ 431006 w 1247775"/>
                  <a:gd name="connsiteY386" fmla="*/ 923449 h 1857375"/>
                  <a:gd name="connsiteX387" fmla="*/ 435769 w 1247775"/>
                  <a:gd name="connsiteY387" fmla="*/ 924401 h 1857375"/>
                  <a:gd name="connsiteX388" fmla="*/ 447199 w 1247775"/>
                  <a:gd name="connsiteY388" fmla="*/ 916781 h 1857375"/>
                  <a:gd name="connsiteX389" fmla="*/ 450056 w 1247775"/>
                  <a:gd name="connsiteY389" fmla="*/ 917734 h 1857375"/>
                  <a:gd name="connsiteX390" fmla="*/ 449104 w 1247775"/>
                  <a:gd name="connsiteY390" fmla="*/ 922496 h 1857375"/>
                  <a:gd name="connsiteX391" fmla="*/ 454819 w 1247775"/>
                  <a:gd name="connsiteY391" fmla="*/ 935831 h 1857375"/>
                  <a:gd name="connsiteX392" fmla="*/ 454819 w 1247775"/>
                  <a:gd name="connsiteY392" fmla="*/ 935831 h 1857375"/>
                  <a:gd name="connsiteX393" fmla="*/ 449104 w 1247775"/>
                  <a:gd name="connsiteY393" fmla="*/ 936784 h 1857375"/>
                  <a:gd name="connsiteX394" fmla="*/ 438626 w 1247775"/>
                  <a:gd name="connsiteY394" fmla="*/ 934879 h 1857375"/>
                  <a:gd name="connsiteX395" fmla="*/ 415766 w 1247775"/>
                  <a:gd name="connsiteY395" fmla="*/ 942499 h 1857375"/>
                  <a:gd name="connsiteX396" fmla="*/ 415766 w 1247775"/>
                  <a:gd name="connsiteY396" fmla="*/ 939641 h 1857375"/>
                  <a:gd name="connsiteX397" fmla="*/ 401479 w 1247775"/>
                  <a:gd name="connsiteY397" fmla="*/ 925354 h 1857375"/>
                  <a:gd name="connsiteX398" fmla="*/ 387191 w 1247775"/>
                  <a:gd name="connsiteY398" fmla="*/ 939641 h 1857375"/>
                  <a:gd name="connsiteX399" fmla="*/ 401479 w 1247775"/>
                  <a:gd name="connsiteY399" fmla="*/ 953929 h 1857375"/>
                  <a:gd name="connsiteX400" fmla="*/ 405289 w 1247775"/>
                  <a:gd name="connsiteY400" fmla="*/ 953929 h 1857375"/>
                  <a:gd name="connsiteX401" fmla="*/ 399574 w 1247775"/>
                  <a:gd name="connsiteY401" fmla="*/ 973931 h 1857375"/>
                  <a:gd name="connsiteX402" fmla="*/ 392906 w 1247775"/>
                  <a:gd name="connsiteY402" fmla="*/ 972979 h 1857375"/>
                  <a:gd name="connsiteX403" fmla="*/ 359569 w 1247775"/>
                  <a:gd name="connsiteY403" fmla="*/ 1006316 h 1857375"/>
                  <a:gd name="connsiteX404" fmla="*/ 392906 w 1247775"/>
                  <a:gd name="connsiteY404" fmla="*/ 1039654 h 1857375"/>
                  <a:gd name="connsiteX405" fmla="*/ 404336 w 1247775"/>
                  <a:gd name="connsiteY405" fmla="*/ 1037749 h 1857375"/>
                  <a:gd name="connsiteX406" fmla="*/ 409099 w 1247775"/>
                  <a:gd name="connsiteY406" fmla="*/ 1038701 h 1857375"/>
                  <a:gd name="connsiteX407" fmla="*/ 418624 w 1247775"/>
                  <a:gd name="connsiteY407" fmla="*/ 1029176 h 1857375"/>
                  <a:gd name="connsiteX408" fmla="*/ 418624 w 1247775"/>
                  <a:gd name="connsiteY408" fmla="*/ 1028224 h 1857375"/>
                  <a:gd name="connsiteX409" fmla="*/ 421481 w 1247775"/>
                  <a:gd name="connsiteY409" fmla="*/ 1024414 h 1857375"/>
                  <a:gd name="connsiteX410" fmla="*/ 424339 w 1247775"/>
                  <a:gd name="connsiteY410" fmla="*/ 1026319 h 1857375"/>
                  <a:gd name="connsiteX411" fmla="*/ 432911 w 1247775"/>
                  <a:gd name="connsiteY411" fmla="*/ 1035844 h 1857375"/>
                  <a:gd name="connsiteX412" fmla="*/ 429101 w 1247775"/>
                  <a:gd name="connsiteY412" fmla="*/ 1042511 h 1857375"/>
                  <a:gd name="connsiteX413" fmla="*/ 436721 w 1247775"/>
                  <a:gd name="connsiteY413" fmla="*/ 1050131 h 1857375"/>
                  <a:gd name="connsiteX414" fmla="*/ 444341 w 1247775"/>
                  <a:gd name="connsiteY414" fmla="*/ 1042511 h 1857375"/>
                  <a:gd name="connsiteX415" fmla="*/ 442436 w 1247775"/>
                  <a:gd name="connsiteY415" fmla="*/ 1037749 h 1857375"/>
                  <a:gd name="connsiteX416" fmla="*/ 447199 w 1247775"/>
                  <a:gd name="connsiteY416" fmla="*/ 1036796 h 1857375"/>
                  <a:gd name="connsiteX417" fmla="*/ 452914 w 1247775"/>
                  <a:gd name="connsiteY417" fmla="*/ 1042511 h 1857375"/>
                  <a:gd name="connsiteX418" fmla="*/ 447199 w 1247775"/>
                  <a:gd name="connsiteY418" fmla="*/ 1048226 h 1857375"/>
                  <a:gd name="connsiteX419" fmla="*/ 447199 w 1247775"/>
                  <a:gd name="connsiteY419" fmla="*/ 1048226 h 1857375"/>
                  <a:gd name="connsiteX420" fmla="*/ 424339 w 1247775"/>
                  <a:gd name="connsiteY420" fmla="*/ 1071086 h 1857375"/>
                  <a:gd name="connsiteX421" fmla="*/ 425291 w 1247775"/>
                  <a:gd name="connsiteY421" fmla="*/ 1076801 h 1857375"/>
                  <a:gd name="connsiteX422" fmla="*/ 412909 w 1247775"/>
                  <a:gd name="connsiteY422" fmla="*/ 1072991 h 1857375"/>
                  <a:gd name="connsiteX423" fmla="*/ 389096 w 1247775"/>
                  <a:gd name="connsiteY423" fmla="*/ 1096804 h 1857375"/>
                  <a:gd name="connsiteX424" fmla="*/ 389096 w 1247775"/>
                  <a:gd name="connsiteY424" fmla="*/ 1098709 h 1857375"/>
                  <a:gd name="connsiteX425" fmla="*/ 389096 w 1247775"/>
                  <a:gd name="connsiteY425" fmla="*/ 1098709 h 1857375"/>
                  <a:gd name="connsiteX426" fmla="*/ 377666 w 1247775"/>
                  <a:gd name="connsiteY426" fmla="*/ 1091089 h 1857375"/>
                  <a:gd name="connsiteX427" fmla="*/ 371951 w 1247775"/>
                  <a:gd name="connsiteY427" fmla="*/ 1092994 h 1857375"/>
                  <a:gd name="connsiteX428" fmla="*/ 374809 w 1247775"/>
                  <a:gd name="connsiteY428" fmla="*/ 1082516 h 1857375"/>
                  <a:gd name="connsiteX429" fmla="*/ 371951 w 1247775"/>
                  <a:gd name="connsiteY429" fmla="*/ 1072039 h 1857375"/>
                  <a:gd name="connsiteX430" fmla="*/ 375761 w 1247775"/>
                  <a:gd name="connsiteY430" fmla="*/ 1072991 h 1857375"/>
                  <a:gd name="connsiteX431" fmla="*/ 388144 w 1247775"/>
                  <a:gd name="connsiteY431" fmla="*/ 1060609 h 1857375"/>
                  <a:gd name="connsiteX432" fmla="*/ 388144 w 1247775"/>
                  <a:gd name="connsiteY432" fmla="*/ 1060609 h 1857375"/>
                  <a:gd name="connsiteX433" fmla="*/ 390049 w 1247775"/>
                  <a:gd name="connsiteY433" fmla="*/ 1054894 h 1857375"/>
                  <a:gd name="connsiteX434" fmla="*/ 381476 w 1247775"/>
                  <a:gd name="connsiteY434" fmla="*/ 1046321 h 1857375"/>
                  <a:gd name="connsiteX435" fmla="*/ 375761 w 1247775"/>
                  <a:gd name="connsiteY435" fmla="*/ 1048226 h 1857375"/>
                  <a:gd name="connsiteX436" fmla="*/ 374809 w 1247775"/>
                  <a:gd name="connsiteY436" fmla="*/ 1048226 h 1857375"/>
                  <a:gd name="connsiteX437" fmla="*/ 362426 w 1247775"/>
                  <a:gd name="connsiteY437" fmla="*/ 1060609 h 1857375"/>
                  <a:gd name="connsiteX438" fmla="*/ 363379 w 1247775"/>
                  <a:gd name="connsiteY438" fmla="*/ 1065371 h 1857375"/>
                  <a:gd name="connsiteX439" fmla="*/ 353854 w 1247775"/>
                  <a:gd name="connsiteY439" fmla="*/ 1062514 h 1857375"/>
                  <a:gd name="connsiteX440" fmla="*/ 333851 w 1247775"/>
                  <a:gd name="connsiteY440" fmla="*/ 1082516 h 1857375"/>
                  <a:gd name="connsiteX441" fmla="*/ 338614 w 1247775"/>
                  <a:gd name="connsiteY441" fmla="*/ 1094899 h 1857375"/>
                  <a:gd name="connsiteX442" fmla="*/ 336709 w 1247775"/>
                  <a:gd name="connsiteY442" fmla="*/ 1094899 h 1857375"/>
                  <a:gd name="connsiteX443" fmla="*/ 327184 w 1247775"/>
                  <a:gd name="connsiteY443" fmla="*/ 1104424 h 1857375"/>
                  <a:gd name="connsiteX444" fmla="*/ 328136 w 1247775"/>
                  <a:gd name="connsiteY444" fmla="*/ 1107281 h 1857375"/>
                  <a:gd name="connsiteX445" fmla="*/ 324326 w 1247775"/>
                  <a:gd name="connsiteY445" fmla="*/ 1108234 h 1857375"/>
                  <a:gd name="connsiteX446" fmla="*/ 324326 w 1247775"/>
                  <a:gd name="connsiteY446" fmla="*/ 1108234 h 1857375"/>
                  <a:gd name="connsiteX447" fmla="*/ 323374 w 1247775"/>
                  <a:gd name="connsiteY447" fmla="*/ 1108234 h 1857375"/>
                  <a:gd name="connsiteX448" fmla="*/ 326231 w 1247775"/>
                  <a:gd name="connsiteY448" fmla="*/ 1100614 h 1857375"/>
                  <a:gd name="connsiteX449" fmla="*/ 311944 w 1247775"/>
                  <a:gd name="connsiteY449" fmla="*/ 1086326 h 1857375"/>
                  <a:gd name="connsiteX450" fmla="*/ 307181 w 1247775"/>
                  <a:gd name="connsiteY450" fmla="*/ 1087279 h 1857375"/>
                  <a:gd name="connsiteX451" fmla="*/ 310991 w 1247775"/>
                  <a:gd name="connsiteY451" fmla="*/ 1080611 h 1857375"/>
                  <a:gd name="connsiteX452" fmla="*/ 312896 w 1247775"/>
                  <a:gd name="connsiteY452" fmla="*/ 1080611 h 1857375"/>
                  <a:gd name="connsiteX453" fmla="*/ 343376 w 1247775"/>
                  <a:gd name="connsiteY453" fmla="*/ 1050131 h 1857375"/>
                  <a:gd name="connsiteX454" fmla="*/ 342424 w 1247775"/>
                  <a:gd name="connsiteY454" fmla="*/ 1044416 h 1857375"/>
                  <a:gd name="connsiteX455" fmla="*/ 350996 w 1247775"/>
                  <a:gd name="connsiteY455" fmla="*/ 1032034 h 1857375"/>
                  <a:gd name="connsiteX456" fmla="*/ 337661 w 1247775"/>
                  <a:gd name="connsiteY456" fmla="*/ 1018699 h 1857375"/>
                  <a:gd name="connsiteX457" fmla="*/ 327184 w 1247775"/>
                  <a:gd name="connsiteY457" fmla="*/ 1023461 h 1857375"/>
                  <a:gd name="connsiteX458" fmla="*/ 322421 w 1247775"/>
                  <a:gd name="connsiteY458" fmla="*/ 1021556 h 1857375"/>
                  <a:gd name="connsiteX459" fmla="*/ 322421 w 1247775"/>
                  <a:gd name="connsiteY459" fmla="*/ 1020604 h 1857375"/>
                  <a:gd name="connsiteX460" fmla="*/ 330041 w 1247775"/>
                  <a:gd name="connsiteY460" fmla="*/ 1005364 h 1857375"/>
                  <a:gd name="connsiteX461" fmla="*/ 312896 w 1247775"/>
                  <a:gd name="connsiteY461" fmla="*/ 987266 h 1857375"/>
                  <a:gd name="connsiteX462" fmla="*/ 317659 w 1247775"/>
                  <a:gd name="connsiteY462" fmla="*/ 978694 h 1857375"/>
                  <a:gd name="connsiteX463" fmla="*/ 328136 w 1247775"/>
                  <a:gd name="connsiteY463" fmla="*/ 971074 h 1857375"/>
                  <a:gd name="connsiteX464" fmla="*/ 345281 w 1247775"/>
                  <a:gd name="connsiteY464" fmla="*/ 976789 h 1857375"/>
                  <a:gd name="connsiteX465" fmla="*/ 374809 w 1247775"/>
                  <a:gd name="connsiteY465" fmla="*/ 947261 h 1857375"/>
                  <a:gd name="connsiteX466" fmla="*/ 350996 w 1247775"/>
                  <a:gd name="connsiteY466" fmla="*/ 918686 h 1857375"/>
                  <a:gd name="connsiteX467" fmla="*/ 350044 w 1247775"/>
                  <a:gd name="connsiteY467" fmla="*/ 915829 h 1857375"/>
                  <a:gd name="connsiteX468" fmla="*/ 357664 w 1247775"/>
                  <a:gd name="connsiteY468" fmla="*/ 903446 h 1857375"/>
                  <a:gd name="connsiteX469" fmla="*/ 344329 w 1247775"/>
                  <a:gd name="connsiteY469" fmla="*/ 890111 h 1857375"/>
                  <a:gd name="connsiteX470" fmla="*/ 330994 w 1247775"/>
                  <a:gd name="connsiteY470" fmla="*/ 903446 h 1857375"/>
                  <a:gd name="connsiteX471" fmla="*/ 331946 w 1247775"/>
                  <a:gd name="connsiteY471" fmla="*/ 908209 h 1857375"/>
                  <a:gd name="connsiteX472" fmla="*/ 323374 w 1247775"/>
                  <a:gd name="connsiteY472" fmla="*/ 918686 h 1857375"/>
                  <a:gd name="connsiteX473" fmla="*/ 304324 w 1247775"/>
                  <a:gd name="connsiteY473" fmla="*/ 912971 h 1857375"/>
                  <a:gd name="connsiteX474" fmla="*/ 281464 w 1247775"/>
                  <a:gd name="connsiteY474" fmla="*/ 921544 h 1857375"/>
                  <a:gd name="connsiteX475" fmla="*/ 281464 w 1247775"/>
                  <a:gd name="connsiteY475" fmla="*/ 920591 h 1857375"/>
                  <a:gd name="connsiteX476" fmla="*/ 256699 w 1247775"/>
                  <a:gd name="connsiteY476" fmla="*/ 895826 h 1857375"/>
                  <a:gd name="connsiteX477" fmla="*/ 251936 w 1247775"/>
                  <a:gd name="connsiteY477" fmla="*/ 896779 h 1857375"/>
                  <a:gd name="connsiteX478" fmla="*/ 234791 w 1247775"/>
                  <a:gd name="connsiteY478" fmla="*/ 872966 h 1857375"/>
                  <a:gd name="connsiteX479" fmla="*/ 234791 w 1247775"/>
                  <a:gd name="connsiteY479" fmla="*/ 872966 h 1857375"/>
                  <a:gd name="connsiteX480" fmla="*/ 250984 w 1247775"/>
                  <a:gd name="connsiteY480" fmla="*/ 856774 h 1857375"/>
                  <a:gd name="connsiteX481" fmla="*/ 234791 w 1247775"/>
                  <a:gd name="connsiteY481" fmla="*/ 840581 h 1857375"/>
                  <a:gd name="connsiteX482" fmla="*/ 218599 w 1247775"/>
                  <a:gd name="connsiteY482" fmla="*/ 856774 h 1857375"/>
                  <a:gd name="connsiteX483" fmla="*/ 227171 w 1247775"/>
                  <a:gd name="connsiteY483" fmla="*/ 871061 h 1857375"/>
                  <a:gd name="connsiteX484" fmla="*/ 223361 w 1247775"/>
                  <a:gd name="connsiteY484" fmla="*/ 871061 h 1857375"/>
                  <a:gd name="connsiteX485" fmla="*/ 216694 w 1247775"/>
                  <a:gd name="connsiteY485" fmla="*/ 872014 h 1857375"/>
                  <a:gd name="connsiteX486" fmla="*/ 213836 w 1247775"/>
                  <a:gd name="connsiteY486" fmla="*/ 870109 h 1857375"/>
                  <a:gd name="connsiteX487" fmla="*/ 200501 w 1247775"/>
                  <a:gd name="connsiteY487" fmla="*/ 859631 h 1857375"/>
                  <a:gd name="connsiteX488" fmla="*/ 196691 w 1247775"/>
                  <a:gd name="connsiteY488" fmla="*/ 860584 h 1857375"/>
                  <a:gd name="connsiteX489" fmla="*/ 196691 w 1247775"/>
                  <a:gd name="connsiteY489" fmla="*/ 860584 h 1857375"/>
                  <a:gd name="connsiteX490" fmla="*/ 194786 w 1247775"/>
                  <a:gd name="connsiteY490" fmla="*/ 849154 h 1857375"/>
                  <a:gd name="connsiteX491" fmla="*/ 198596 w 1247775"/>
                  <a:gd name="connsiteY491" fmla="*/ 842486 h 1857375"/>
                  <a:gd name="connsiteX492" fmla="*/ 203359 w 1247775"/>
                  <a:gd name="connsiteY492" fmla="*/ 827246 h 1857375"/>
                  <a:gd name="connsiteX493" fmla="*/ 200501 w 1247775"/>
                  <a:gd name="connsiteY493" fmla="*/ 815816 h 1857375"/>
                  <a:gd name="connsiteX494" fmla="*/ 205264 w 1247775"/>
                  <a:gd name="connsiteY494" fmla="*/ 816769 h 1857375"/>
                  <a:gd name="connsiteX495" fmla="*/ 226219 w 1247775"/>
                  <a:gd name="connsiteY495" fmla="*/ 795814 h 1857375"/>
                  <a:gd name="connsiteX496" fmla="*/ 205264 w 1247775"/>
                  <a:gd name="connsiteY496" fmla="*/ 774859 h 1857375"/>
                  <a:gd name="connsiteX497" fmla="*/ 184309 w 1247775"/>
                  <a:gd name="connsiteY497" fmla="*/ 795814 h 1857375"/>
                  <a:gd name="connsiteX498" fmla="*/ 186214 w 1247775"/>
                  <a:gd name="connsiteY498" fmla="*/ 803434 h 1857375"/>
                  <a:gd name="connsiteX499" fmla="*/ 177641 w 1247775"/>
                  <a:gd name="connsiteY499" fmla="*/ 802481 h 1857375"/>
                  <a:gd name="connsiteX500" fmla="*/ 157639 w 1247775"/>
                  <a:gd name="connsiteY500" fmla="*/ 812006 h 1857375"/>
                  <a:gd name="connsiteX501" fmla="*/ 140494 w 1247775"/>
                  <a:gd name="connsiteY501" fmla="*/ 802481 h 1857375"/>
                  <a:gd name="connsiteX502" fmla="*/ 130969 w 1247775"/>
                  <a:gd name="connsiteY502" fmla="*/ 804386 h 1857375"/>
                  <a:gd name="connsiteX503" fmla="*/ 120491 w 1247775"/>
                  <a:gd name="connsiteY503" fmla="*/ 794861 h 1857375"/>
                  <a:gd name="connsiteX504" fmla="*/ 110966 w 1247775"/>
                  <a:gd name="connsiteY504" fmla="*/ 800576 h 1857375"/>
                  <a:gd name="connsiteX505" fmla="*/ 98584 w 1247775"/>
                  <a:gd name="connsiteY505" fmla="*/ 818674 h 1857375"/>
                  <a:gd name="connsiteX506" fmla="*/ 118586 w 1247775"/>
                  <a:gd name="connsiteY506" fmla="*/ 838676 h 1857375"/>
                  <a:gd name="connsiteX507" fmla="*/ 126206 w 1247775"/>
                  <a:gd name="connsiteY507" fmla="*/ 836771 h 1857375"/>
                  <a:gd name="connsiteX508" fmla="*/ 140494 w 1247775"/>
                  <a:gd name="connsiteY508" fmla="*/ 842486 h 1857375"/>
                  <a:gd name="connsiteX509" fmla="*/ 148114 w 1247775"/>
                  <a:gd name="connsiteY509" fmla="*/ 840581 h 1857375"/>
                  <a:gd name="connsiteX510" fmla="*/ 141446 w 1247775"/>
                  <a:gd name="connsiteY510" fmla="*/ 858679 h 1857375"/>
                  <a:gd name="connsiteX511" fmla="*/ 161449 w 1247775"/>
                  <a:gd name="connsiteY511" fmla="*/ 885349 h 1857375"/>
                  <a:gd name="connsiteX512" fmla="*/ 153829 w 1247775"/>
                  <a:gd name="connsiteY512" fmla="*/ 911066 h 1857375"/>
                  <a:gd name="connsiteX513" fmla="*/ 165259 w 1247775"/>
                  <a:gd name="connsiteY513" fmla="*/ 940594 h 1857375"/>
                  <a:gd name="connsiteX514" fmla="*/ 154781 w 1247775"/>
                  <a:gd name="connsiteY514" fmla="*/ 955834 h 1857375"/>
                  <a:gd name="connsiteX515" fmla="*/ 170974 w 1247775"/>
                  <a:gd name="connsiteY515" fmla="*/ 972026 h 1857375"/>
                  <a:gd name="connsiteX516" fmla="*/ 187166 w 1247775"/>
                  <a:gd name="connsiteY516" fmla="*/ 957739 h 1857375"/>
                  <a:gd name="connsiteX517" fmla="*/ 188119 w 1247775"/>
                  <a:gd name="connsiteY517" fmla="*/ 957739 h 1857375"/>
                  <a:gd name="connsiteX518" fmla="*/ 192881 w 1247775"/>
                  <a:gd name="connsiteY518" fmla="*/ 955834 h 1857375"/>
                  <a:gd name="connsiteX519" fmla="*/ 199549 w 1247775"/>
                  <a:gd name="connsiteY519" fmla="*/ 956786 h 1857375"/>
                  <a:gd name="connsiteX520" fmla="*/ 211931 w 1247775"/>
                  <a:gd name="connsiteY520" fmla="*/ 954881 h 1857375"/>
                  <a:gd name="connsiteX521" fmla="*/ 211931 w 1247775"/>
                  <a:gd name="connsiteY521" fmla="*/ 954881 h 1857375"/>
                  <a:gd name="connsiteX522" fmla="*/ 228124 w 1247775"/>
                  <a:gd name="connsiteY522" fmla="*/ 948214 h 1857375"/>
                  <a:gd name="connsiteX523" fmla="*/ 237649 w 1247775"/>
                  <a:gd name="connsiteY523" fmla="*/ 954881 h 1857375"/>
                  <a:gd name="connsiteX524" fmla="*/ 241459 w 1247775"/>
                  <a:gd name="connsiteY524" fmla="*/ 953929 h 1857375"/>
                  <a:gd name="connsiteX525" fmla="*/ 254794 w 1247775"/>
                  <a:gd name="connsiteY525" fmla="*/ 957739 h 1857375"/>
                  <a:gd name="connsiteX526" fmla="*/ 267176 w 1247775"/>
                  <a:gd name="connsiteY526" fmla="*/ 953929 h 1857375"/>
                  <a:gd name="connsiteX527" fmla="*/ 269081 w 1247775"/>
                  <a:gd name="connsiteY527" fmla="*/ 953929 h 1857375"/>
                  <a:gd name="connsiteX528" fmla="*/ 272891 w 1247775"/>
                  <a:gd name="connsiteY528" fmla="*/ 952976 h 1857375"/>
                  <a:gd name="connsiteX529" fmla="*/ 281464 w 1247775"/>
                  <a:gd name="connsiteY529" fmla="*/ 970121 h 1857375"/>
                  <a:gd name="connsiteX530" fmla="*/ 277654 w 1247775"/>
                  <a:gd name="connsiteY530" fmla="*/ 970121 h 1857375"/>
                  <a:gd name="connsiteX531" fmla="*/ 275749 w 1247775"/>
                  <a:gd name="connsiteY531" fmla="*/ 970121 h 1857375"/>
                  <a:gd name="connsiteX532" fmla="*/ 265271 w 1247775"/>
                  <a:gd name="connsiteY532" fmla="*/ 959644 h 1857375"/>
                  <a:gd name="connsiteX533" fmla="*/ 254794 w 1247775"/>
                  <a:gd name="connsiteY533" fmla="*/ 970121 h 1857375"/>
                  <a:gd name="connsiteX534" fmla="*/ 260509 w 1247775"/>
                  <a:gd name="connsiteY534" fmla="*/ 979646 h 1857375"/>
                  <a:gd name="connsiteX535" fmla="*/ 257651 w 1247775"/>
                  <a:gd name="connsiteY535" fmla="*/ 986314 h 1857375"/>
                  <a:gd name="connsiteX536" fmla="*/ 247174 w 1247775"/>
                  <a:gd name="connsiteY536" fmla="*/ 982504 h 1857375"/>
                  <a:gd name="connsiteX537" fmla="*/ 230029 w 1247775"/>
                  <a:gd name="connsiteY537" fmla="*/ 966311 h 1857375"/>
                  <a:gd name="connsiteX538" fmla="*/ 212884 w 1247775"/>
                  <a:gd name="connsiteY538" fmla="*/ 983456 h 1857375"/>
                  <a:gd name="connsiteX539" fmla="*/ 215741 w 1247775"/>
                  <a:gd name="connsiteY539" fmla="*/ 992029 h 1857375"/>
                  <a:gd name="connsiteX540" fmla="*/ 206216 w 1247775"/>
                  <a:gd name="connsiteY540" fmla="*/ 1014889 h 1857375"/>
                  <a:gd name="connsiteX541" fmla="*/ 207169 w 1247775"/>
                  <a:gd name="connsiteY541" fmla="*/ 1022509 h 1857375"/>
                  <a:gd name="connsiteX542" fmla="*/ 200501 w 1247775"/>
                  <a:gd name="connsiteY542" fmla="*/ 1021556 h 1857375"/>
                  <a:gd name="connsiteX543" fmla="*/ 195739 w 1247775"/>
                  <a:gd name="connsiteY543" fmla="*/ 1022509 h 1857375"/>
                  <a:gd name="connsiteX544" fmla="*/ 182404 w 1247775"/>
                  <a:gd name="connsiteY544" fmla="*/ 1015841 h 1857375"/>
                  <a:gd name="connsiteX545" fmla="*/ 165259 w 1247775"/>
                  <a:gd name="connsiteY545" fmla="*/ 1032986 h 1857375"/>
                  <a:gd name="connsiteX546" fmla="*/ 170974 w 1247775"/>
                  <a:gd name="connsiteY546" fmla="*/ 1045369 h 1857375"/>
                  <a:gd name="connsiteX547" fmla="*/ 170021 w 1247775"/>
                  <a:gd name="connsiteY547" fmla="*/ 1051084 h 1857375"/>
                  <a:gd name="connsiteX548" fmla="*/ 170974 w 1247775"/>
                  <a:gd name="connsiteY548" fmla="*/ 1057751 h 1857375"/>
                  <a:gd name="connsiteX549" fmla="*/ 164306 w 1247775"/>
                  <a:gd name="connsiteY549" fmla="*/ 1073944 h 1857375"/>
                  <a:gd name="connsiteX550" fmla="*/ 166211 w 1247775"/>
                  <a:gd name="connsiteY550" fmla="*/ 1081564 h 1857375"/>
                  <a:gd name="connsiteX551" fmla="*/ 162401 w 1247775"/>
                  <a:gd name="connsiteY551" fmla="*/ 1081564 h 1857375"/>
                  <a:gd name="connsiteX552" fmla="*/ 162401 w 1247775"/>
                  <a:gd name="connsiteY552" fmla="*/ 1080611 h 1857375"/>
                  <a:gd name="connsiteX553" fmla="*/ 161449 w 1247775"/>
                  <a:gd name="connsiteY553" fmla="*/ 1074896 h 1857375"/>
                  <a:gd name="connsiteX554" fmla="*/ 162401 w 1247775"/>
                  <a:gd name="connsiteY554" fmla="*/ 1070134 h 1857375"/>
                  <a:gd name="connsiteX555" fmla="*/ 147161 w 1247775"/>
                  <a:gd name="connsiteY555" fmla="*/ 1054894 h 1857375"/>
                  <a:gd name="connsiteX556" fmla="*/ 137636 w 1247775"/>
                  <a:gd name="connsiteY556" fmla="*/ 1057751 h 1857375"/>
                  <a:gd name="connsiteX557" fmla="*/ 116681 w 1247775"/>
                  <a:gd name="connsiteY557" fmla="*/ 1080611 h 1857375"/>
                  <a:gd name="connsiteX558" fmla="*/ 135731 w 1247775"/>
                  <a:gd name="connsiteY558" fmla="*/ 1103471 h 1857375"/>
                  <a:gd name="connsiteX559" fmla="*/ 132874 w 1247775"/>
                  <a:gd name="connsiteY559" fmla="*/ 1115854 h 1857375"/>
                  <a:gd name="connsiteX560" fmla="*/ 157639 w 1247775"/>
                  <a:gd name="connsiteY560" fmla="*/ 1149191 h 1857375"/>
                  <a:gd name="connsiteX561" fmla="*/ 151924 w 1247775"/>
                  <a:gd name="connsiteY561" fmla="*/ 1148239 h 1857375"/>
                  <a:gd name="connsiteX562" fmla="*/ 123349 w 1247775"/>
                  <a:gd name="connsiteY562" fmla="*/ 1166336 h 1857375"/>
                  <a:gd name="connsiteX563" fmla="*/ 102394 w 1247775"/>
                  <a:gd name="connsiteY563" fmla="*/ 1157764 h 1857375"/>
                  <a:gd name="connsiteX564" fmla="*/ 73819 w 1247775"/>
                  <a:gd name="connsiteY564" fmla="*/ 1186339 h 1857375"/>
                  <a:gd name="connsiteX565" fmla="*/ 85249 w 1247775"/>
                  <a:gd name="connsiteY565" fmla="*/ 1209199 h 1857375"/>
                  <a:gd name="connsiteX566" fmla="*/ 85249 w 1247775"/>
                  <a:gd name="connsiteY566" fmla="*/ 1210151 h 1857375"/>
                  <a:gd name="connsiteX567" fmla="*/ 96679 w 1247775"/>
                  <a:gd name="connsiteY567" fmla="*/ 1222534 h 1857375"/>
                  <a:gd name="connsiteX568" fmla="*/ 84296 w 1247775"/>
                  <a:gd name="connsiteY568" fmla="*/ 1237774 h 1857375"/>
                  <a:gd name="connsiteX569" fmla="*/ 100489 w 1247775"/>
                  <a:gd name="connsiteY569" fmla="*/ 1253966 h 1857375"/>
                  <a:gd name="connsiteX570" fmla="*/ 115729 w 1247775"/>
                  <a:gd name="connsiteY570" fmla="*/ 1241584 h 1857375"/>
                  <a:gd name="connsiteX571" fmla="*/ 139541 w 1247775"/>
                  <a:gd name="connsiteY571" fmla="*/ 1256824 h 1857375"/>
                  <a:gd name="connsiteX572" fmla="*/ 140494 w 1247775"/>
                  <a:gd name="connsiteY572" fmla="*/ 1256824 h 1857375"/>
                  <a:gd name="connsiteX573" fmla="*/ 140494 w 1247775"/>
                  <a:gd name="connsiteY573" fmla="*/ 1257776 h 1857375"/>
                  <a:gd name="connsiteX574" fmla="*/ 130016 w 1247775"/>
                  <a:gd name="connsiteY574" fmla="*/ 1272064 h 1857375"/>
                  <a:gd name="connsiteX575" fmla="*/ 110966 w 1247775"/>
                  <a:gd name="connsiteY575" fmla="*/ 1267301 h 1857375"/>
                  <a:gd name="connsiteX576" fmla="*/ 85249 w 1247775"/>
                  <a:gd name="connsiteY576" fmla="*/ 1276826 h 1857375"/>
                  <a:gd name="connsiteX577" fmla="*/ 77629 w 1247775"/>
                  <a:gd name="connsiteY577" fmla="*/ 1273969 h 1857375"/>
                  <a:gd name="connsiteX578" fmla="*/ 64294 w 1247775"/>
                  <a:gd name="connsiteY578" fmla="*/ 1287304 h 1857375"/>
                  <a:gd name="connsiteX579" fmla="*/ 64294 w 1247775"/>
                  <a:gd name="connsiteY579" fmla="*/ 1290161 h 1857375"/>
                  <a:gd name="connsiteX580" fmla="*/ 64294 w 1247775"/>
                  <a:gd name="connsiteY580" fmla="*/ 1291114 h 1857375"/>
                  <a:gd name="connsiteX581" fmla="*/ 59531 w 1247775"/>
                  <a:gd name="connsiteY581" fmla="*/ 1290161 h 1857375"/>
                  <a:gd name="connsiteX582" fmla="*/ 40481 w 1247775"/>
                  <a:gd name="connsiteY582" fmla="*/ 1309211 h 1857375"/>
                  <a:gd name="connsiteX583" fmla="*/ 59531 w 1247775"/>
                  <a:gd name="connsiteY583" fmla="*/ 1328261 h 1857375"/>
                  <a:gd name="connsiteX584" fmla="*/ 73819 w 1247775"/>
                  <a:gd name="connsiteY584" fmla="*/ 1322546 h 1857375"/>
                  <a:gd name="connsiteX585" fmla="*/ 111919 w 1247775"/>
                  <a:gd name="connsiteY585" fmla="*/ 1348264 h 1857375"/>
                  <a:gd name="connsiteX586" fmla="*/ 139541 w 1247775"/>
                  <a:gd name="connsiteY586" fmla="*/ 1337786 h 1857375"/>
                  <a:gd name="connsiteX587" fmla="*/ 136684 w 1247775"/>
                  <a:gd name="connsiteY587" fmla="*/ 1345406 h 1857375"/>
                  <a:gd name="connsiteX588" fmla="*/ 136684 w 1247775"/>
                  <a:gd name="connsiteY588" fmla="*/ 1345406 h 1857375"/>
                  <a:gd name="connsiteX589" fmla="*/ 116681 w 1247775"/>
                  <a:gd name="connsiteY589" fmla="*/ 1373981 h 1857375"/>
                  <a:gd name="connsiteX590" fmla="*/ 123349 w 1247775"/>
                  <a:gd name="connsiteY590" fmla="*/ 1393031 h 1857375"/>
                  <a:gd name="connsiteX591" fmla="*/ 113824 w 1247775"/>
                  <a:gd name="connsiteY591" fmla="*/ 1390174 h 1857375"/>
                  <a:gd name="connsiteX592" fmla="*/ 99536 w 1247775"/>
                  <a:gd name="connsiteY592" fmla="*/ 1398746 h 1857375"/>
                  <a:gd name="connsiteX593" fmla="*/ 98584 w 1247775"/>
                  <a:gd name="connsiteY593" fmla="*/ 1398746 h 1857375"/>
                  <a:gd name="connsiteX594" fmla="*/ 90964 w 1247775"/>
                  <a:gd name="connsiteY594" fmla="*/ 1400651 h 1857375"/>
                  <a:gd name="connsiteX595" fmla="*/ 59531 w 1247775"/>
                  <a:gd name="connsiteY595" fmla="*/ 1384459 h 1857375"/>
                  <a:gd name="connsiteX596" fmla="*/ 33814 w 1247775"/>
                  <a:gd name="connsiteY596" fmla="*/ 1393984 h 1857375"/>
                  <a:gd name="connsiteX597" fmla="*/ 32861 w 1247775"/>
                  <a:gd name="connsiteY597" fmla="*/ 1393984 h 1857375"/>
                  <a:gd name="connsiteX598" fmla="*/ 27146 w 1247775"/>
                  <a:gd name="connsiteY598" fmla="*/ 1399699 h 1857375"/>
                  <a:gd name="connsiteX599" fmla="*/ 27146 w 1247775"/>
                  <a:gd name="connsiteY599" fmla="*/ 1400651 h 1857375"/>
                  <a:gd name="connsiteX600" fmla="*/ 19526 w 1247775"/>
                  <a:gd name="connsiteY600" fmla="*/ 1420654 h 1857375"/>
                  <a:gd name="connsiteX601" fmla="*/ 7144 w 1247775"/>
                  <a:gd name="connsiteY601" fmla="*/ 1437799 h 1857375"/>
                  <a:gd name="connsiteX602" fmla="*/ 26194 w 1247775"/>
                  <a:gd name="connsiteY602" fmla="*/ 1456849 h 1857375"/>
                  <a:gd name="connsiteX603" fmla="*/ 34766 w 1247775"/>
                  <a:gd name="connsiteY603" fmla="*/ 1454944 h 1857375"/>
                  <a:gd name="connsiteX604" fmla="*/ 59531 w 1247775"/>
                  <a:gd name="connsiteY604" fmla="*/ 1463516 h 1857375"/>
                  <a:gd name="connsiteX605" fmla="*/ 98584 w 1247775"/>
                  <a:gd name="connsiteY605" fmla="*/ 1429226 h 1857375"/>
                  <a:gd name="connsiteX606" fmla="*/ 98584 w 1247775"/>
                  <a:gd name="connsiteY606" fmla="*/ 1429226 h 1857375"/>
                  <a:gd name="connsiteX607" fmla="*/ 110966 w 1247775"/>
                  <a:gd name="connsiteY607" fmla="*/ 1422559 h 1857375"/>
                  <a:gd name="connsiteX608" fmla="*/ 112871 w 1247775"/>
                  <a:gd name="connsiteY608" fmla="*/ 1422559 h 1857375"/>
                  <a:gd name="connsiteX609" fmla="*/ 129064 w 1247775"/>
                  <a:gd name="connsiteY609" fmla="*/ 1406366 h 1857375"/>
                  <a:gd name="connsiteX610" fmla="*/ 126206 w 1247775"/>
                  <a:gd name="connsiteY610" fmla="*/ 1397794 h 1857375"/>
                  <a:gd name="connsiteX611" fmla="*/ 146209 w 1247775"/>
                  <a:gd name="connsiteY611" fmla="*/ 1405414 h 1857375"/>
                  <a:gd name="connsiteX612" fmla="*/ 173831 w 1247775"/>
                  <a:gd name="connsiteY612" fmla="*/ 1388269 h 1857375"/>
                  <a:gd name="connsiteX613" fmla="*/ 176689 w 1247775"/>
                  <a:gd name="connsiteY613" fmla="*/ 1388269 h 1857375"/>
                  <a:gd name="connsiteX614" fmla="*/ 177641 w 1247775"/>
                  <a:gd name="connsiteY614" fmla="*/ 1388269 h 1857375"/>
                  <a:gd name="connsiteX615" fmla="*/ 212884 w 1247775"/>
                  <a:gd name="connsiteY615" fmla="*/ 1410176 h 1857375"/>
                  <a:gd name="connsiteX616" fmla="*/ 246221 w 1247775"/>
                  <a:gd name="connsiteY616" fmla="*/ 1391126 h 1857375"/>
                  <a:gd name="connsiteX617" fmla="*/ 247174 w 1247775"/>
                  <a:gd name="connsiteY617" fmla="*/ 1391126 h 1857375"/>
                  <a:gd name="connsiteX618" fmla="*/ 253841 w 1247775"/>
                  <a:gd name="connsiteY618" fmla="*/ 1383506 h 1857375"/>
                  <a:gd name="connsiteX619" fmla="*/ 250984 w 1247775"/>
                  <a:gd name="connsiteY619" fmla="*/ 1377791 h 1857375"/>
                  <a:gd name="connsiteX620" fmla="*/ 251936 w 1247775"/>
                  <a:gd name="connsiteY620" fmla="*/ 1370171 h 1857375"/>
                  <a:gd name="connsiteX621" fmla="*/ 212884 w 1247775"/>
                  <a:gd name="connsiteY621" fmla="*/ 1331119 h 1857375"/>
                  <a:gd name="connsiteX622" fmla="*/ 206216 w 1247775"/>
                  <a:gd name="connsiteY622" fmla="*/ 1332071 h 1857375"/>
                  <a:gd name="connsiteX623" fmla="*/ 199549 w 1247775"/>
                  <a:gd name="connsiteY623" fmla="*/ 1331119 h 1857375"/>
                  <a:gd name="connsiteX624" fmla="*/ 188119 w 1247775"/>
                  <a:gd name="connsiteY624" fmla="*/ 1320641 h 1857375"/>
                  <a:gd name="connsiteX625" fmla="*/ 176689 w 1247775"/>
                  <a:gd name="connsiteY625" fmla="*/ 1332071 h 1857375"/>
                  <a:gd name="connsiteX626" fmla="*/ 176689 w 1247775"/>
                  <a:gd name="connsiteY626" fmla="*/ 1333024 h 1857375"/>
                  <a:gd name="connsiteX627" fmla="*/ 165259 w 1247775"/>
                  <a:gd name="connsiteY627" fmla="*/ 1329214 h 1857375"/>
                  <a:gd name="connsiteX628" fmla="*/ 150019 w 1247775"/>
                  <a:gd name="connsiteY628" fmla="*/ 1334929 h 1857375"/>
                  <a:gd name="connsiteX629" fmla="*/ 147161 w 1247775"/>
                  <a:gd name="connsiteY629" fmla="*/ 1333976 h 1857375"/>
                  <a:gd name="connsiteX630" fmla="*/ 139541 w 1247775"/>
                  <a:gd name="connsiteY630" fmla="*/ 1336834 h 1857375"/>
                  <a:gd name="connsiteX631" fmla="*/ 150971 w 1247775"/>
                  <a:gd name="connsiteY631" fmla="*/ 1308259 h 1857375"/>
                  <a:gd name="connsiteX632" fmla="*/ 150019 w 1247775"/>
                  <a:gd name="connsiteY632" fmla="*/ 1303496 h 1857375"/>
                  <a:gd name="connsiteX633" fmla="*/ 151924 w 1247775"/>
                  <a:gd name="connsiteY633" fmla="*/ 1303496 h 1857375"/>
                  <a:gd name="connsiteX634" fmla="*/ 176689 w 1247775"/>
                  <a:gd name="connsiteY634" fmla="*/ 1278731 h 1857375"/>
                  <a:gd name="connsiteX635" fmla="*/ 153829 w 1247775"/>
                  <a:gd name="connsiteY635" fmla="*/ 1254919 h 1857375"/>
                  <a:gd name="connsiteX636" fmla="*/ 152876 w 1247775"/>
                  <a:gd name="connsiteY636" fmla="*/ 1253014 h 1857375"/>
                  <a:gd name="connsiteX637" fmla="*/ 156686 w 1247775"/>
                  <a:gd name="connsiteY637" fmla="*/ 1249204 h 1857375"/>
                  <a:gd name="connsiteX638" fmla="*/ 170021 w 1247775"/>
                  <a:gd name="connsiteY638" fmla="*/ 1233011 h 1857375"/>
                  <a:gd name="connsiteX639" fmla="*/ 168116 w 1247775"/>
                  <a:gd name="connsiteY639" fmla="*/ 1224439 h 1857375"/>
                  <a:gd name="connsiteX640" fmla="*/ 176689 w 1247775"/>
                  <a:gd name="connsiteY640" fmla="*/ 1213961 h 1857375"/>
                  <a:gd name="connsiteX641" fmla="*/ 170021 w 1247775"/>
                  <a:gd name="connsiteY641" fmla="*/ 1204436 h 1857375"/>
                  <a:gd name="connsiteX642" fmla="*/ 180499 w 1247775"/>
                  <a:gd name="connsiteY642" fmla="*/ 1181576 h 1857375"/>
                  <a:gd name="connsiteX643" fmla="*/ 158591 w 1247775"/>
                  <a:gd name="connsiteY643" fmla="*/ 1152049 h 1857375"/>
                  <a:gd name="connsiteX644" fmla="*/ 165259 w 1247775"/>
                  <a:gd name="connsiteY644" fmla="*/ 1153001 h 1857375"/>
                  <a:gd name="connsiteX645" fmla="*/ 169069 w 1247775"/>
                  <a:gd name="connsiteY645" fmla="*/ 1153001 h 1857375"/>
                  <a:gd name="connsiteX646" fmla="*/ 169069 w 1247775"/>
                  <a:gd name="connsiteY646" fmla="*/ 1153001 h 1857375"/>
                  <a:gd name="connsiteX647" fmla="*/ 177641 w 1247775"/>
                  <a:gd name="connsiteY647" fmla="*/ 1161574 h 1857375"/>
                  <a:gd name="connsiteX648" fmla="*/ 178594 w 1247775"/>
                  <a:gd name="connsiteY648" fmla="*/ 1161574 h 1857375"/>
                  <a:gd name="connsiteX649" fmla="*/ 178594 w 1247775"/>
                  <a:gd name="connsiteY649" fmla="*/ 1162526 h 1857375"/>
                  <a:gd name="connsiteX650" fmla="*/ 188119 w 1247775"/>
                  <a:gd name="connsiteY650" fmla="*/ 1180624 h 1857375"/>
                  <a:gd name="connsiteX651" fmla="*/ 185261 w 1247775"/>
                  <a:gd name="connsiteY651" fmla="*/ 1193006 h 1857375"/>
                  <a:gd name="connsiteX652" fmla="*/ 210026 w 1247775"/>
                  <a:gd name="connsiteY652" fmla="*/ 1221581 h 1857375"/>
                  <a:gd name="connsiteX653" fmla="*/ 205264 w 1247775"/>
                  <a:gd name="connsiteY653" fmla="*/ 1229201 h 1857375"/>
                  <a:gd name="connsiteX654" fmla="*/ 213836 w 1247775"/>
                  <a:gd name="connsiteY654" fmla="*/ 1237774 h 1857375"/>
                  <a:gd name="connsiteX655" fmla="*/ 222409 w 1247775"/>
                  <a:gd name="connsiteY655" fmla="*/ 1229201 h 1857375"/>
                  <a:gd name="connsiteX656" fmla="*/ 217646 w 1247775"/>
                  <a:gd name="connsiteY656" fmla="*/ 1221581 h 1857375"/>
                  <a:gd name="connsiteX657" fmla="*/ 219551 w 1247775"/>
                  <a:gd name="connsiteY657" fmla="*/ 1221581 h 1857375"/>
                  <a:gd name="connsiteX658" fmla="*/ 226219 w 1247775"/>
                  <a:gd name="connsiteY658" fmla="*/ 1223486 h 1857375"/>
                  <a:gd name="connsiteX659" fmla="*/ 239554 w 1247775"/>
                  <a:gd name="connsiteY659" fmla="*/ 1210151 h 1857375"/>
                  <a:gd name="connsiteX660" fmla="*/ 239554 w 1247775"/>
                  <a:gd name="connsiteY660" fmla="*/ 1209199 h 1857375"/>
                  <a:gd name="connsiteX661" fmla="*/ 244316 w 1247775"/>
                  <a:gd name="connsiteY661" fmla="*/ 1196816 h 1857375"/>
                  <a:gd name="connsiteX662" fmla="*/ 246221 w 1247775"/>
                  <a:gd name="connsiteY662" fmla="*/ 1196816 h 1857375"/>
                  <a:gd name="connsiteX663" fmla="*/ 254794 w 1247775"/>
                  <a:gd name="connsiteY663" fmla="*/ 1188244 h 1857375"/>
                  <a:gd name="connsiteX664" fmla="*/ 250984 w 1247775"/>
                  <a:gd name="connsiteY664" fmla="*/ 1181576 h 1857375"/>
                  <a:gd name="connsiteX665" fmla="*/ 259556 w 1247775"/>
                  <a:gd name="connsiteY665" fmla="*/ 1172051 h 1857375"/>
                  <a:gd name="connsiteX666" fmla="*/ 252889 w 1247775"/>
                  <a:gd name="connsiteY666" fmla="*/ 1162526 h 1857375"/>
                  <a:gd name="connsiteX667" fmla="*/ 255746 w 1247775"/>
                  <a:gd name="connsiteY667" fmla="*/ 1153001 h 1857375"/>
                  <a:gd name="connsiteX668" fmla="*/ 239554 w 1247775"/>
                  <a:gd name="connsiteY668" fmla="*/ 1136809 h 1857375"/>
                  <a:gd name="connsiteX669" fmla="*/ 223361 w 1247775"/>
                  <a:gd name="connsiteY669" fmla="*/ 1153001 h 1857375"/>
                  <a:gd name="connsiteX670" fmla="*/ 239554 w 1247775"/>
                  <a:gd name="connsiteY670" fmla="*/ 1169194 h 1857375"/>
                  <a:gd name="connsiteX671" fmla="*/ 240506 w 1247775"/>
                  <a:gd name="connsiteY671" fmla="*/ 1169194 h 1857375"/>
                  <a:gd name="connsiteX672" fmla="*/ 239554 w 1247775"/>
                  <a:gd name="connsiteY672" fmla="*/ 1172051 h 1857375"/>
                  <a:gd name="connsiteX673" fmla="*/ 244316 w 1247775"/>
                  <a:gd name="connsiteY673" fmla="*/ 1180624 h 1857375"/>
                  <a:gd name="connsiteX674" fmla="*/ 241459 w 1247775"/>
                  <a:gd name="connsiteY674" fmla="*/ 1181576 h 1857375"/>
                  <a:gd name="connsiteX675" fmla="*/ 223361 w 1247775"/>
                  <a:gd name="connsiteY675" fmla="*/ 1165384 h 1857375"/>
                  <a:gd name="connsiteX676" fmla="*/ 223361 w 1247775"/>
                  <a:gd name="connsiteY676" fmla="*/ 1162526 h 1857375"/>
                  <a:gd name="connsiteX677" fmla="*/ 201454 w 1247775"/>
                  <a:gd name="connsiteY677" fmla="*/ 1140619 h 1857375"/>
                  <a:gd name="connsiteX678" fmla="*/ 190976 w 1247775"/>
                  <a:gd name="connsiteY678" fmla="*/ 1143476 h 1857375"/>
                  <a:gd name="connsiteX679" fmla="*/ 201454 w 1247775"/>
                  <a:gd name="connsiteY679" fmla="*/ 1118711 h 1857375"/>
                  <a:gd name="connsiteX680" fmla="*/ 200501 w 1247775"/>
                  <a:gd name="connsiteY680" fmla="*/ 1111091 h 1857375"/>
                  <a:gd name="connsiteX681" fmla="*/ 205264 w 1247775"/>
                  <a:gd name="connsiteY681" fmla="*/ 1105376 h 1857375"/>
                  <a:gd name="connsiteX682" fmla="*/ 199549 w 1247775"/>
                  <a:gd name="connsiteY682" fmla="*/ 1099661 h 1857375"/>
                  <a:gd name="connsiteX683" fmla="*/ 196691 w 1247775"/>
                  <a:gd name="connsiteY683" fmla="*/ 1100614 h 1857375"/>
                  <a:gd name="connsiteX684" fmla="*/ 193834 w 1247775"/>
                  <a:gd name="connsiteY684" fmla="*/ 1096804 h 1857375"/>
                  <a:gd name="connsiteX685" fmla="*/ 207169 w 1247775"/>
                  <a:gd name="connsiteY685" fmla="*/ 1081564 h 1857375"/>
                  <a:gd name="connsiteX686" fmla="*/ 228124 w 1247775"/>
                  <a:gd name="connsiteY686" fmla="*/ 1052989 h 1857375"/>
                  <a:gd name="connsiteX687" fmla="*/ 227171 w 1247775"/>
                  <a:gd name="connsiteY687" fmla="*/ 1048226 h 1857375"/>
                  <a:gd name="connsiteX688" fmla="*/ 236696 w 1247775"/>
                  <a:gd name="connsiteY688" fmla="*/ 1050131 h 1857375"/>
                  <a:gd name="connsiteX689" fmla="*/ 257651 w 1247775"/>
                  <a:gd name="connsiteY689" fmla="*/ 1042511 h 1857375"/>
                  <a:gd name="connsiteX690" fmla="*/ 263366 w 1247775"/>
                  <a:gd name="connsiteY690" fmla="*/ 1043464 h 1857375"/>
                  <a:gd name="connsiteX691" fmla="*/ 282416 w 1247775"/>
                  <a:gd name="connsiteY691" fmla="*/ 1024414 h 1857375"/>
                  <a:gd name="connsiteX692" fmla="*/ 279559 w 1247775"/>
                  <a:gd name="connsiteY692" fmla="*/ 1013936 h 1857375"/>
                  <a:gd name="connsiteX693" fmla="*/ 295751 w 1247775"/>
                  <a:gd name="connsiteY693" fmla="*/ 1000601 h 1857375"/>
                  <a:gd name="connsiteX694" fmla="*/ 294799 w 1247775"/>
                  <a:gd name="connsiteY694" fmla="*/ 1006316 h 1857375"/>
                  <a:gd name="connsiteX695" fmla="*/ 294799 w 1247775"/>
                  <a:gd name="connsiteY695" fmla="*/ 1009174 h 1857375"/>
                  <a:gd name="connsiteX696" fmla="*/ 293846 w 1247775"/>
                  <a:gd name="connsiteY696" fmla="*/ 1015841 h 1857375"/>
                  <a:gd name="connsiteX697" fmla="*/ 297656 w 1247775"/>
                  <a:gd name="connsiteY697" fmla="*/ 1026319 h 1857375"/>
                  <a:gd name="connsiteX698" fmla="*/ 284321 w 1247775"/>
                  <a:gd name="connsiteY698" fmla="*/ 1051084 h 1857375"/>
                  <a:gd name="connsiteX699" fmla="*/ 284321 w 1247775"/>
                  <a:gd name="connsiteY699" fmla="*/ 1052989 h 1857375"/>
                  <a:gd name="connsiteX700" fmla="*/ 280511 w 1247775"/>
                  <a:gd name="connsiteY700" fmla="*/ 1052036 h 1857375"/>
                  <a:gd name="connsiteX701" fmla="*/ 268129 w 1247775"/>
                  <a:gd name="connsiteY701" fmla="*/ 1064419 h 1857375"/>
                  <a:gd name="connsiteX702" fmla="*/ 277654 w 1247775"/>
                  <a:gd name="connsiteY702" fmla="*/ 1075849 h 1857375"/>
                  <a:gd name="connsiteX703" fmla="*/ 277654 w 1247775"/>
                  <a:gd name="connsiteY703" fmla="*/ 1076801 h 1857375"/>
                  <a:gd name="connsiteX704" fmla="*/ 295751 w 1247775"/>
                  <a:gd name="connsiteY704" fmla="*/ 1094899 h 1857375"/>
                  <a:gd name="connsiteX705" fmla="*/ 303371 w 1247775"/>
                  <a:gd name="connsiteY705" fmla="*/ 1092994 h 1857375"/>
                  <a:gd name="connsiteX706" fmla="*/ 300514 w 1247775"/>
                  <a:gd name="connsiteY706" fmla="*/ 1100614 h 1857375"/>
                  <a:gd name="connsiteX707" fmla="*/ 304324 w 1247775"/>
                  <a:gd name="connsiteY707" fmla="*/ 1110139 h 1857375"/>
                  <a:gd name="connsiteX708" fmla="*/ 303371 w 1247775"/>
                  <a:gd name="connsiteY708" fmla="*/ 1110139 h 1857375"/>
                  <a:gd name="connsiteX709" fmla="*/ 270986 w 1247775"/>
                  <a:gd name="connsiteY709" fmla="*/ 1142524 h 1857375"/>
                  <a:gd name="connsiteX710" fmla="*/ 285274 w 1247775"/>
                  <a:gd name="connsiteY710" fmla="*/ 1169194 h 1857375"/>
                  <a:gd name="connsiteX711" fmla="*/ 288131 w 1247775"/>
                  <a:gd name="connsiteY711" fmla="*/ 1174909 h 1857375"/>
                  <a:gd name="connsiteX712" fmla="*/ 280511 w 1247775"/>
                  <a:gd name="connsiteY712" fmla="*/ 1193959 h 1857375"/>
                  <a:gd name="connsiteX713" fmla="*/ 266224 w 1247775"/>
                  <a:gd name="connsiteY713" fmla="*/ 1210151 h 1857375"/>
                  <a:gd name="connsiteX714" fmla="*/ 269081 w 1247775"/>
                  <a:gd name="connsiteY714" fmla="*/ 1218724 h 1857375"/>
                  <a:gd name="connsiteX715" fmla="*/ 258604 w 1247775"/>
                  <a:gd name="connsiteY715" fmla="*/ 1216819 h 1857375"/>
                  <a:gd name="connsiteX716" fmla="*/ 227171 w 1247775"/>
                  <a:gd name="connsiteY716" fmla="*/ 1248251 h 1857375"/>
                  <a:gd name="connsiteX717" fmla="*/ 258604 w 1247775"/>
                  <a:gd name="connsiteY717" fmla="*/ 1279684 h 1857375"/>
                  <a:gd name="connsiteX718" fmla="*/ 285274 w 1247775"/>
                  <a:gd name="connsiteY718" fmla="*/ 1264444 h 1857375"/>
                  <a:gd name="connsiteX719" fmla="*/ 293846 w 1247775"/>
                  <a:gd name="connsiteY719" fmla="*/ 1266349 h 1857375"/>
                  <a:gd name="connsiteX720" fmla="*/ 316706 w 1247775"/>
                  <a:gd name="connsiteY720" fmla="*/ 1253966 h 1857375"/>
                  <a:gd name="connsiteX721" fmla="*/ 321469 w 1247775"/>
                  <a:gd name="connsiteY721" fmla="*/ 1249204 h 1857375"/>
                  <a:gd name="connsiteX722" fmla="*/ 326231 w 1247775"/>
                  <a:gd name="connsiteY722" fmla="*/ 1263491 h 1857375"/>
                  <a:gd name="connsiteX723" fmla="*/ 326231 w 1247775"/>
                  <a:gd name="connsiteY723" fmla="*/ 1264444 h 1857375"/>
                  <a:gd name="connsiteX724" fmla="*/ 328136 w 1247775"/>
                  <a:gd name="connsiteY724" fmla="*/ 1275874 h 1857375"/>
                  <a:gd name="connsiteX725" fmla="*/ 322421 w 1247775"/>
                  <a:gd name="connsiteY725" fmla="*/ 1285399 h 1857375"/>
                  <a:gd name="connsiteX726" fmla="*/ 310991 w 1247775"/>
                  <a:gd name="connsiteY726" fmla="*/ 1279684 h 1857375"/>
                  <a:gd name="connsiteX727" fmla="*/ 304324 w 1247775"/>
                  <a:gd name="connsiteY727" fmla="*/ 1273016 h 1857375"/>
                  <a:gd name="connsiteX728" fmla="*/ 297656 w 1247775"/>
                  <a:gd name="connsiteY728" fmla="*/ 1279684 h 1857375"/>
                  <a:gd name="connsiteX729" fmla="*/ 299561 w 1247775"/>
                  <a:gd name="connsiteY729" fmla="*/ 1284446 h 1857375"/>
                  <a:gd name="connsiteX730" fmla="*/ 294799 w 1247775"/>
                  <a:gd name="connsiteY730" fmla="*/ 1296829 h 1857375"/>
                  <a:gd name="connsiteX731" fmla="*/ 298609 w 1247775"/>
                  <a:gd name="connsiteY731" fmla="*/ 1307306 h 1857375"/>
                  <a:gd name="connsiteX732" fmla="*/ 298609 w 1247775"/>
                  <a:gd name="connsiteY732" fmla="*/ 1307306 h 1857375"/>
                  <a:gd name="connsiteX733" fmla="*/ 308134 w 1247775"/>
                  <a:gd name="connsiteY733" fmla="*/ 1316831 h 1857375"/>
                  <a:gd name="connsiteX734" fmla="*/ 314801 w 1247775"/>
                  <a:gd name="connsiteY734" fmla="*/ 1313974 h 1857375"/>
                  <a:gd name="connsiteX735" fmla="*/ 328136 w 1247775"/>
                  <a:gd name="connsiteY735" fmla="*/ 1302544 h 1857375"/>
                  <a:gd name="connsiteX736" fmla="*/ 343376 w 1247775"/>
                  <a:gd name="connsiteY736" fmla="*/ 1310164 h 1857375"/>
                  <a:gd name="connsiteX737" fmla="*/ 353854 w 1247775"/>
                  <a:gd name="connsiteY737" fmla="*/ 1306354 h 1857375"/>
                  <a:gd name="connsiteX738" fmla="*/ 353854 w 1247775"/>
                  <a:gd name="connsiteY738" fmla="*/ 1307306 h 1857375"/>
                  <a:gd name="connsiteX739" fmla="*/ 369094 w 1247775"/>
                  <a:gd name="connsiteY739" fmla="*/ 1322546 h 1857375"/>
                  <a:gd name="connsiteX740" fmla="*/ 376714 w 1247775"/>
                  <a:gd name="connsiteY740" fmla="*/ 1320641 h 1857375"/>
                  <a:gd name="connsiteX741" fmla="*/ 384334 w 1247775"/>
                  <a:gd name="connsiteY741" fmla="*/ 1323499 h 1857375"/>
                  <a:gd name="connsiteX742" fmla="*/ 396716 w 1247775"/>
                  <a:gd name="connsiteY742" fmla="*/ 1311116 h 1857375"/>
                  <a:gd name="connsiteX743" fmla="*/ 396716 w 1247775"/>
                  <a:gd name="connsiteY743" fmla="*/ 1309211 h 1857375"/>
                  <a:gd name="connsiteX744" fmla="*/ 406241 w 1247775"/>
                  <a:gd name="connsiteY744" fmla="*/ 1293971 h 1857375"/>
                  <a:gd name="connsiteX745" fmla="*/ 397669 w 1247775"/>
                  <a:gd name="connsiteY745" fmla="*/ 1278731 h 1857375"/>
                  <a:gd name="connsiteX746" fmla="*/ 397669 w 1247775"/>
                  <a:gd name="connsiteY746" fmla="*/ 1278731 h 1857375"/>
                  <a:gd name="connsiteX747" fmla="*/ 404336 w 1247775"/>
                  <a:gd name="connsiteY747" fmla="*/ 1280636 h 1857375"/>
                  <a:gd name="connsiteX748" fmla="*/ 408146 w 1247775"/>
                  <a:gd name="connsiteY748" fmla="*/ 1279684 h 1857375"/>
                  <a:gd name="connsiteX749" fmla="*/ 421481 w 1247775"/>
                  <a:gd name="connsiteY749" fmla="*/ 1288256 h 1857375"/>
                  <a:gd name="connsiteX750" fmla="*/ 437674 w 1247775"/>
                  <a:gd name="connsiteY750" fmla="*/ 1296829 h 1857375"/>
                  <a:gd name="connsiteX751" fmla="*/ 456724 w 1247775"/>
                  <a:gd name="connsiteY751" fmla="*/ 1277779 h 1857375"/>
                  <a:gd name="connsiteX752" fmla="*/ 456724 w 1247775"/>
                  <a:gd name="connsiteY752" fmla="*/ 1276826 h 1857375"/>
                  <a:gd name="connsiteX753" fmla="*/ 471011 w 1247775"/>
                  <a:gd name="connsiteY753" fmla="*/ 1284446 h 1857375"/>
                  <a:gd name="connsiteX754" fmla="*/ 485299 w 1247775"/>
                  <a:gd name="connsiteY754" fmla="*/ 1291114 h 1857375"/>
                  <a:gd name="connsiteX755" fmla="*/ 499586 w 1247775"/>
                  <a:gd name="connsiteY755" fmla="*/ 1283494 h 1857375"/>
                  <a:gd name="connsiteX756" fmla="*/ 500539 w 1247775"/>
                  <a:gd name="connsiteY756" fmla="*/ 1284446 h 1857375"/>
                  <a:gd name="connsiteX757" fmla="*/ 498634 w 1247775"/>
                  <a:gd name="connsiteY757" fmla="*/ 1286351 h 1857375"/>
                  <a:gd name="connsiteX758" fmla="*/ 491014 w 1247775"/>
                  <a:gd name="connsiteY758" fmla="*/ 1297781 h 1857375"/>
                  <a:gd name="connsiteX759" fmla="*/ 483394 w 1247775"/>
                  <a:gd name="connsiteY759" fmla="*/ 1313974 h 1857375"/>
                  <a:gd name="connsiteX760" fmla="*/ 477679 w 1247775"/>
                  <a:gd name="connsiteY760" fmla="*/ 1317784 h 1857375"/>
                  <a:gd name="connsiteX761" fmla="*/ 471011 w 1247775"/>
                  <a:gd name="connsiteY761" fmla="*/ 1315879 h 1857375"/>
                  <a:gd name="connsiteX762" fmla="*/ 457676 w 1247775"/>
                  <a:gd name="connsiteY762" fmla="*/ 1329214 h 1857375"/>
                  <a:gd name="connsiteX763" fmla="*/ 471011 w 1247775"/>
                  <a:gd name="connsiteY763" fmla="*/ 1342549 h 1857375"/>
                  <a:gd name="connsiteX764" fmla="*/ 475774 w 1247775"/>
                  <a:gd name="connsiteY764" fmla="*/ 1341596 h 1857375"/>
                  <a:gd name="connsiteX765" fmla="*/ 475774 w 1247775"/>
                  <a:gd name="connsiteY765" fmla="*/ 1341596 h 1857375"/>
                  <a:gd name="connsiteX766" fmla="*/ 451961 w 1247775"/>
                  <a:gd name="connsiteY766" fmla="*/ 1361599 h 1857375"/>
                  <a:gd name="connsiteX767" fmla="*/ 444341 w 1247775"/>
                  <a:gd name="connsiteY767" fmla="*/ 1356836 h 1857375"/>
                  <a:gd name="connsiteX768" fmla="*/ 446246 w 1247775"/>
                  <a:gd name="connsiteY768" fmla="*/ 1349216 h 1857375"/>
                  <a:gd name="connsiteX769" fmla="*/ 430054 w 1247775"/>
                  <a:gd name="connsiteY769" fmla="*/ 1333024 h 1857375"/>
                  <a:gd name="connsiteX770" fmla="*/ 417671 w 1247775"/>
                  <a:gd name="connsiteY770" fmla="*/ 1337786 h 1857375"/>
                  <a:gd name="connsiteX771" fmla="*/ 408146 w 1247775"/>
                  <a:gd name="connsiteY771" fmla="*/ 1333024 h 1857375"/>
                  <a:gd name="connsiteX772" fmla="*/ 395764 w 1247775"/>
                  <a:gd name="connsiteY772" fmla="*/ 1345406 h 1857375"/>
                  <a:gd name="connsiteX773" fmla="*/ 401479 w 1247775"/>
                  <a:gd name="connsiteY773" fmla="*/ 1355884 h 1857375"/>
                  <a:gd name="connsiteX774" fmla="*/ 386239 w 1247775"/>
                  <a:gd name="connsiteY774" fmla="*/ 1375886 h 1857375"/>
                  <a:gd name="connsiteX775" fmla="*/ 386239 w 1247775"/>
                  <a:gd name="connsiteY775" fmla="*/ 1379696 h 1857375"/>
                  <a:gd name="connsiteX776" fmla="*/ 384334 w 1247775"/>
                  <a:gd name="connsiteY776" fmla="*/ 1387316 h 1857375"/>
                  <a:gd name="connsiteX777" fmla="*/ 379571 w 1247775"/>
                  <a:gd name="connsiteY777" fmla="*/ 1394936 h 1857375"/>
                  <a:gd name="connsiteX778" fmla="*/ 378619 w 1247775"/>
                  <a:gd name="connsiteY778" fmla="*/ 1394936 h 1857375"/>
                  <a:gd name="connsiteX779" fmla="*/ 378619 w 1247775"/>
                  <a:gd name="connsiteY779" fmla="*/ 1394936 h 1857375"/>
                  <a:gd name="connsiteX780" fmla="*/ 379571 w 1247775"/>
                  <a:gd name="connsiteY780" fmla="*/ 1389221 h 1857375"/>
                  <a:gd name="connsiteX781" fmla="*/ 379571 w 1247775"/>
                  <a:gd name="connsiteY781" fmla="*/ 1386364 h 1857375"/>
                  <a:gd name="connsiteX782" fmla="*/ 386239 w 1247775"/>
                  <a:gd name="connsiteY782" fmla="*/ 1373981 h 1857375"/>
                  <a:gd name="connsiteX783" fmla="*/ 371951 w 1247775"/>
                  <a:gd name="connsiteY783" fmla="*/ 1359694 h 1857375"/>
                  <a:gd name="connsiteX784" fmla="*/ 360521 w 1247775"/>
                  <a:gd name="connsiteY784" fmla="*/ 1365409 h 1857375"/>
                  <a:gd name="connsiteX785" fmla="*/ 354806 w 1247775"/>
                  <a:gd name="connsiteY785" fmla="*/ 1364456 h 1857375"/>
                  <a:gd name="connsiteX786" fmla="*/ 339566 w 1247775"/>
                  <a:gd name="connsiteY786" fmla="*/ 1370171 h 1857375"/>
                  <a:gd name="connsiteX787" fmla="*/ 330041 w 1247775"/>
                  <a:gd name="connsiteY787" fmla="*/ 1365409 h 1857375"/>
                  <a:gd name="connsiteX788" fmla="*/ 318611 w 1247775"/>
                  <a:gd name="connsiteY788" fmla="*/ 1373981 h 1857375"/>
                  <a:gd name="connsiteX789" fmla="*/ 313849 w 1247775"/>
                  <a:gd name="connsiteY789" fmla="*/ 1377791 h 1857375"/>
                  <a:gd name="connsiteX790" fmla="*/ 308134 w 1247775"/>
                  <a:gd name="connsiteY790" fmla="*/ 1376839 h 1857375"/>
                  <a:gd name="connsiteX791" fmla="*/ 295751 w 1247775"/>
                  <a:gd name="connsiteY791" fmla="*/ 1389221 h 1857375"/>
                  <a:gd name="connsiteX792" fmla="*/ 308134 w 1247775"/>
                  <a:gd name="connsiteY792" fmla="*/ 1401604 h 1857375"/>
                  <a:gd name="connsiteX793" fmla="*/ 320516 w 1247775"/>
                  <a:gd name="connsiteY793" fmla="*/ 1390174 h 1857375"/>
                  <a:gd name="connsiteX794" fmla="*/ 320516 w 1247775"/>
                  <a:gd name="connsiteY794" fmla="*/ 1390174 h 1857375"/>
                  <a:gd name="connsiteX795" fmla="*/ 325279 w 1247775"/>
                  <a:gd name="connsiteY795" fmla="*/ 1388269 h 1857375"/>
                  <a:gd name="connsiteX796" fmla="*/ 329089 w 1247775"/>
                  <a:gd name="connsiteY796" fmla="*/ 1389221 h 1857375"/>
                  <a:gd name="connsiteX797" fmla="*/ 329089 w 1247775"/>
                  <a:gd name="connsiteY797" fmla="*/ 1390174 h 1857375"/>
                  <a:gd name="connsiteX798" fmla="*/ 347186 w 1247775"/>
                  <a:gd name="connsiteY798" fmla="*/ 1413986 h 1857375"/>
                  <a:gd name="connsiteX799" fmla="*/ 346234 w 1247775"/>
                  <a:gd name="connsiteY799" fmla="*/ 1417796 h 1857375"/>
                  <a:gd name="connsiteX800" fmla="*/ 347186 w 1247775"/>
                  <a:gd name="connsiteY800" fmla="*/ 1420654 h 1857375"/>
                  <a:gd name="connsiteX801" fmla="*/ 343376 w 1247775"/>
                  <a:gd name="connsiteY801" fmla="*/ 1433036 h 1857375"/>
                  <a:gd name="connsiteX802" fmla="*/ 347186 w 1247775"/>
                  <a:gd name="connsiteY802" fmla="*/ 1446371 h 1857375"/>
                  <a:gd name="connsiteX803" fmla="*/ 334804 w 1247775"/>
                  <a:gd name="connsiteY803" fmla="*/ 1461611 h 1857375"/>
                  <a:gd name="connsiteX804" fmla="*/ 350044 w 1247775"/>
                  <a:gd name="connsiteY804" fmla="*/ 1476851 h 1857375"/>
                  <a:gd name="connsiteX805" fmla="*/ 359569 w 1247775"/>
                  <a:gd name="connsiteY805" fmla="*/ 1473994 h 1857375"/>
                  <a:gd name="connsiteX806" fmla="*/ 377666 w 1247775"/>
                  <a:gd name="connsiteY806" fmla="*/ 1486376 h 1857375"/>
                  <a:gd name="connsiteX807" fmla="*/ 388144 w 1247775"/>
                  <a:gd name="connsiteY807" fmla="*/ 1492091 h 1857375"/>
                  <a:gd name="connsiteX808" fmla="*/ 400526 w 1247775"/>
                  <a:gd name="connsiteY808" fmla="*/ 1479709 h 1857375"/>
                  <a:gd name="connsiteX809" fmla="*/ 400526 w 1247775"/>
                  <a:gd name="connsiteY809" fmla="*/ 1478756 h 1857375"/>
                  <a:gd name="connsiteX810" fmla="*/ 408146 w 1247775"/>
                  <a:gd name="connsiteY810" fmla="*/ 1460659 h 1857375"/>
                  <a:gd name="connsiteX811" fmla="*/ 396716 w 1247775"/>
                  <a:gd name="connsiteY811" fmla="*/ 1438751 h 1857375"/>
                  <a:gd name="connsiteX812" fmla="*/ 397669 w 1247775"/>
                  <a:gd name="connsiteY812" fmla="*/ 1433989 h 1857375"/>
                  <a:gd name="connsiteX813" fmla="*/ 395764 w 1247775"/>
                  <a:gd name="connsiteY813" fmla="*/ 1425416 h 1857375"/>
                  <a:gd name="connsiteX814" fmla="*/ 396716 w 1247775"/>
                  <a:gd name="connsiteY814" fmla="*/ 1420654 h 1857375"/>
                  <a:gd name="connsiteX815" fmla="*/ 396716 w 1247775"/>
                  <a:gd name="connsiteY815" fmla="*/ 1420654 h 1857375"/>
                  <a:gd name="connsiteX816" fmla="*/ 399574 w 1247775"/>
                  <a:gd name="connsiteY816" fmla="*/ 1423511 h 1857375"/>
                  <a:gd name="connsiteX817" fmla="*/ 395764 w 1247775"/>
                  <a:gd name="connsiteY817" fmla="*/ 1431131 h 1857375"/>
                  <a:gd name="connsiteX818" fmla="*/ 406241 w 1247775"/>
                  <a:gd name="connsiteY818" fmla="*/ 1441609 h 1857375"/>
                  <a:gd name="connsiteX819" fmla="*/ 416719 w 1247775"/>
                  <a:gd name="connsiteY819" fmla="*/ 1432084 h 1857375"/>
                  <a:gd name="connsiteX820" fmla="*/ 422434 w 1247775"/>
                  <a:gd name="connsiteY820" fmla="*/ 1433036 h 1857375"/>
                  <a:gd name="connsiteX821" fmla="*/ 420529 w 1247775"/>
                  <a:gd name="connsiteY821" fmla="*/ 1440656 h 1857375"/>
                  <a:gd name="connsiteX822" fmla="*/ 427196 w 1247775"/>
                  <a:gd name="connsiteY822" fmla="*/ 1454944 h 1857375"/>
                  <a:gd name="connsiteX823" fmla="*/ 417671 w 1247775"/>
                  <a:gd name="connsiteY823" fmla="*/ 1471136 h 1857375"/>
                  <a:gd name="connsiteX824" fmla="*/ 419576 w 1247775"/>
                  <a:gd name="connsiteY824" fmla="*/ 1478756 h 1857375"/>
                  <a:gd name="connsiteX825" fmla="*/ 408146 w 1247775"/>
                  <a:gd name="connsiteY825" fmla="*/ 1490186 h 1857375"/>
                  <a:gd name="connsiteX826" fmla="*/ 411956 w 1247775"/>
                  <a:gd name="connsiteY826" fmla="*/ 1498759 h 1857375"/>
                  <a:gd name="connsiteX827" fmla="*/ 411004 w 1247775"/>
                  <a:gd name="connsiteY827" fmla="*/ 1502569 h 1857375"/>
                  <a:gd name="connsiteX828" fmla="*/ 404336 w 1247775"/>
                  <a:gd name="connsiteY828" fmla="*/ 1500664 h 1857375"/>
                  <a:gd name="connsiteX829" fmla="*/ 393859 w 1247775"/>
                  <a:gd name="connsiteY829" fmla="*/ 1511141 h 1857375"/>
                  <a:gd name="connsiteX830" fmla="*/ 399574 w 1247775"/>
                  <a:gd name="connsiteY830" fmla="*/ 1519714 h 1857375"/>
                  <a:gd name="connsiteX831" fmla="*/ 387191 w 1247775"/>
                  <a:gd name="connsiteY831" fmla="*/ 1535906 h 1857375"/>
                  <a:gd name="connsiteX832" fmla="*/ 389096 w 1247775"/>
                  <a:gd name="connsiteY832" fmla="*/ 1544479 h 1857375"/>
                  <a:gd name="connsiteX833" fmla="*/ 384334 w 1247775"/>
                  <a:gd name="connsiteY833" fmla="*/ 1545431 h 1857375"/>
                  <a:gd name="connsiteX834" fmla="*/ 367189 w 1247775"/>
                  <a:gd name="connsiteY834" fmla="*/ 1530191 h 1857375"/>
                  <a:gd name="connsiteX835" fmla="*/ 350044 w 1247775"/>
                  <a:gd name="connsiteY835" fmla="*/ 1547336 h 1857375"/>
                  <a:gd name="connsiteX836" fmla="*/ 361474 w 1247775"/>
                  <a:gd name="connsiteY836" fmla="*/ 1563529 h 1857375"/>
                  <a:gd name="connsiteX837" fmla="*/ 359569 w 1247775"/>
                  <a:gd name="connsiteY837" fmla="*/ 1568291 h 1857375"/>
                  <a:gd name="connsiteX838" fmla="*/ 352901 w 1247775"/>
                  <a:gd name="connsiteY838" fmla="*/ 1565434 h 1857375"/>
                  <a:gd name="connsiteX839" fmla="*/ 344329 w 1247775"/>
                  <a:gd name="connsiteY839" fmla="*/ 1574006 h 1857375"/>
                  <a:gd name="connsiteX840" fmla="*/ 346234 w 1247775"/>
                  <a:gd name="connsiteY840" fmla="*/ 1578769 h 1857375"/>
                  <a:gd name="connsiteX841" fmla="*/ 338614 w 1247775"/>
                  <a:gd name="connsiteY841" fmla="*/ 1594961 h 1857375"/>
                  <a:gd name="connsiteX842" fmla="*/ 357664 w 1247775"/>
                  <a:gd name="connsiteY842" fmla="*/ 1615916 h 1857375"/>
                  <a:gd name="connsiteX843" fmla="*/ 361474 w 1247775"/>
                  <a:gd name="connsiteY843" fmla="*/ 1620679 h 1857375"/>
                  <a:gd name="connsiteX844" fmla="*/ 375761 w 1247775"/>
                  <a:gd name="connsiteY844" fmla="*/ 1637824 h 1857375"/>
                  <a:gd name="connsiteX845" fmla="*/ 376714 w 1247775"/>
                  <a:gd name="connsiteY845" fmla="*/ 1640681 h 1857375"/>
                  <a:gd name="connsiteX846" fmla="*/ 355759 w 1247775"/>
                  <a:gd name="connsiteY846" fmla="*/ 1662589 h 1857375"/>
                  <a:gd name="connsiteX847" fmla="*/ 347186 w 1247775"/>
                  <a:gd name="connsiteY847" fmla="*/ 1657826 h 1857375"/>
                  <a:gd name="connsiteX848" fmla="*/ 358616 w 1247775"/>
                  <a:gd name="connsiteY848" fmla="*/ 1637824 h 1857375"/>
                  <a:gd name="connsiteX849" fmla="*/ 341471 w 1247775"/>
                  <a:gd name="connsiteY849" fmla="*/ 1614964 h 1857375"/>
                  <a:gd name="connsiteX850" fmla="*/ 324326 w 1247775"/>
                  <a:gd name="connsiteY850" fmla="*/ 1589246 h 1857375"/>
                  <a:gd name="connsiteX851" fmla="*/ 321469 w 1247775"/>
                  <a:gd name="connsiteY851" fmla="*/ 1579721 h 1857375"/>
                  <a:gd name="connsiteX852" fmla="*/ 322421 w 1247775"/>
                  <a:gd name="connsiteY852" fmla="*/ 1575911 h 1857375"/>
                  <a:gd name="connsiteX853" fmla="*/ 309086 w 1247775"/>
                  <a:gd name="connsiteY853" fmla="*/ 1562576 h 1857375"/>
                  <a:gd name="connsiteX854" fmla="*/ 306229 w 1247775"/>
                  <a:gd name="connsiteY854" fmla="*/ 1562576 h 1857375"/>
                  <a:gd name="connsiteX855" fmla="*/ 306229 w 1247775"/>
                  <a:gd name="connsiteY855" fmla="*/ 1558766 h 1857375"/>
                  <a:gd name="connsiteX856" fmla="*/ 305276 w 1247775"/>
                  <a:gd name="connsiteY856" fmla="*/ 1552099 h 1857375"/>
                  <a:gd name="connsiteX857" fmla="*/ 308134 w 1247775"/>
                  <a:gd name="connsiteY857" fmla="*/ 1550194 h 1857375"/>
                  <a:gd name="connsiteX858" fmla="*/ 316706 w 1247775"/>
                  <a:gd name="connsiteY858" fmla="*/ 1554956 h 1857375"/>
                  <a:gd name="connsiteX859" fmla="*/ 317659 w 1247775"/>
                  <a:gd name="connsiteY859" fmla="*/ 1554956 h 1857375"/>
                  <a:gd name="connsiteX860" fmla="*/ 316706 w 1247775"/>
                  <a:gd name="connsiteY860" fmla="*/ 1558766 h 1857375"/>
                  <a:gd name="connsiteX861" fmla="*/ 327184 w 1247775"/>
                  <a:gd name="connsiteY861" fmla="*/ 1569244 h 1857375"/>
                  <a:gd name="connsiteX862" fmla="*/ 337661 w 1247775"/>
                  <a:gd name="connsiteY862" fmla="*/ 1558766 h 1857375"/>
                  <a:gd name="connsiteX863" fmla="*/ 327184 w 1247775"/>
                  <a:gd name="connsiteY863" fmla="*/ 1548289 h 1857375"/>
                  <a:gd name="connsiteX864" fmla="*/ 326231 w 1247775"/>
                  <a:gd name="connsiteY864" fmla="*/ 1548289 h 1857375"/>
                  <a:gd name="connsiteX865" fmla="*/ 327184 w 1247775"/>
                  <a:gd name="connsiteY865" fmla="*/ 1544479 h 1857375"/>
                  <a:gd name="connsiteX866" fmla="*/ 316706 w 1247775"/>
                  <a:gd name="connsiteY866" fmla="*/ 1534001 h 1857375"/>
                  <a:gd name="connsiteX867" fmla="*/ 313849 w 1247775"/>
                  <a:gd name="connsiteY867" fmla="*/ 1534954 h 1857375"/>
                  <a:gd name="connsiteX868" fmla="*/ 312896 w 1247775"/>
                  <a:gd name="connsiteY868" fmla="*/ 1533049 h 1857375"/>
                  <a:gd name="connsiteX869" fmla="*/ 335756 w 1247775"/>
                  <a:gd name="connsiteY869" fmla="*/ 1505426 h 1857375"/>
                  <a:gd name="connsiteX870" fmla="*/ 331946 w 1247775"/>
                  <a:gd name="connsiteY870" fmla="*/ 1492091 h 1857375"/>
                  <a:gd name="connsiteX871" fmla="*/ 332899 w 1247775"/>
                  <a:gd name="connsiteY871" fmla="*/ 1488281 h 1857375"/>
                  <a:gd name="connsiteX872" fmla="*/ 324326 w 1247775"/>
                  <a:gd name="connsiteY872" fmla="*/ 1479709 h 1857375"/>
                  <a:gd name="connsiteX873" fmla="*/ 320516 w 1247775"/>
                  <a:gd name="connsiteY873" fmla="*/ 1480661 h 1857375"/>
                  <a:gd name="connsiteX874" fmla="*/ 308134 w 1247775"/>
                  <a:gd name="connsiteY874" fmla="*/ 1477804 h 1857375"/>
                  <a:gd name="connsiteX875" fmla="*/ 283369 w 1247775"/>
                  <a:gd name="connsiteY875" fmla="*/ 1492091 h 1857375"/>
                  <a:gd name="connsiteX876" fmla="*/ 279559 w 1247775"/>
                  <a:gd name="connsiteY876" fmla="*/ 1491139 h 1857375"/>
                  <a:gd name="connsiteX877" fmla="*/ 265271 w 1247775"/>
                  <a:gd name="connsiteY877" fmla="*/ 1500664 h 1857375"/>
                  <a:gd name="connsiteX878" fmla="*/ 258604 w 1247775"/>
                  <a:gd name="connsiteY878" fmla="*/ 1508284 h 1857375"/>
                  <a:gd name="connsiteX879" fmla="*/ 250031 w 1247775"/>
                  <a:gd name="connsiteY879" fmla="*/ 1506379 h 1857375"/>
                  <a:gd name="connsiteX880" fmla="*/ 231934 w 1247775"/>
                  <a:gd name="connsiteY880" fmla="*/ 1524476 h 1857375"/>
                  <a:gd name="connsiteX881" fmla="*/ 243364 w 1247775"/>
                  <a:gd name="connsiteY881" fmla="*/ 1541621 h 1857375"/>
                  <a:gd name="connsiteX882" fmla="*/ 242411 w 1247775"/>
                  <a:gd name="connsiteY882" fmla="*/ 1543526 h 1857375"/>
                  <a:gd name="connsiteX883" fmla="*/ 239554 w 1247775"/>
                  <a:gd name="connsiteY883" fmla="*/ 1543526 h 1857375"/>
                  <a:gd name="connsiteX884" fmla="*/ 225266 w 1247775"/>
                  <a:gd name="connsiteY884" fmla="*/ 1548289 h 1857375"/>
                  <a:gd name="connsiteX885" fmla="*/ 210026 w 1247775"/>
                  <a:gd name="connsiteY885" fmla="*/ 1544479 h 1857375"/>
                  <a:gd name="connsiteX886" fmla="*/ 189071 w 1247775"/>
                  <a:gd name="connsiteY886" fmla="*/ 1553051 h 1857375"/>
                  <a:gd name="connsiteX887" fmla="*/ 170974 w 1247775"/>
                  <a:gd name="connsiteY887" fmla="*/ 1543526 h 1857375"/>
                  <a:gd name="connsiteX888" fmla="*/ 162401 w 1247775"/>
                  <a:gd name="connsiteY888" fmla="*/ 1545431 h 1857375"/>
                  <a:gd name="connsiteX889" fmla="*/ 152876 w 1247775"/>
                  <a:gd name="connsiteY889" fmla="*/ 1537811 h 1857375"/>
                  <a:gd name="connsiteX890" fmla="*/ 143351 w 1247775"/>
                  <a:gd name="connsiteY890" fmla="*/ 1547336 h 1857375"/>
                  <a:gd name="connsiteX891" fmla="*/ 150971 w 1247775"/>
                  <a:gd name="connsiteY891" fmla="*/ 1556861 h 1857375"/>
                  <a:gd name="connsiteX892" fmla="*/ 149066 w 1247775"/>
                  <a:gd name="connsiteY892" fmla="*/ 1566386 h 1857375"/>
                  <a:gd name="connsiteX893" fmla="*/ 153829 w 1247775"/>
                  <a:gd name="connsiteY893" fmla="*/ 1580674 h 1857375"/>
                  <a:gd name="connsiteX894" fmla="*/ 143351 w 1247775"/>
                  <a:gd name="connsiteY894" fmla="*/ 1593056 h 1857375"/>
                  <a:gd name="connsiteX895" fmla="*/ 155734 w 1247775"/>
                  <a:gd name="connsiteY895" fmla="*/ 1605439 h 1857375"/>
                  <a:gd name="connsiteX896" fmla="*/ 168116 w 1247775"/>
                  <a:gd name="connsiteY896" fmla="*/ 1593056 h 1857375"/>
                  <a:gd name="connsiteX897" fmla="*/ 167164 w 1247775"/>
                  <a:gd name="connsiteY897" fmla="*/ 1589246 h 1857375"/>
                  <a:gd name="connsiteX898" fmla="*/ 170974 w 1247775"/>
                  <a:gd name="connsiteY898" fmla="*/ 1589246 h 1857375"/>
                  <a:gd name="connsiteX899" fmla="*/ 182404 w 1247775"/>
                  <a:gd name="connsiteY899" fmla="*/ 1586389 h 1857375"/>
                  <a:gd name="connsiteX900" fmla="*/ 184309 w 1247775"/>
                  <a:gd name="connsiteY900" fmla="*/ 1589246 h 1857375"/>
                  <a:gd name="connsiteX901" fmla="*/ 183356 w 1247775"/>
                  <a:gd name="connsiteY901" fmla="*/ 1597819 h 1857375"/>
                  <a:gd name="connsiteX902" fmla="*/ 195739 w 1247775"/>
                  <a:gd name="connsiteY902" fmla="*/ 1620679 h 1857375"/>
                  <a:gd name="connsiteX903" fmla="*/ 195739 w 1247775"/>
                  <a:gd name="connsiteY903" fmla="*/ 1620679 h 1857375"/>
                  <a:gd name="connsiteX904" fmla="*/ 201454 w 1247775"/>
                  <a:gd name="connsiteY904" fmla="*/ 1626394 h 1857375"/>
                  <a:gd name="connsiteX905" fmla="*/ 206216 w 1247775"/>
                  <a:gd name="connsiteY905" fmla="*/ 1624489 h 1857375"/>
                  <a:gd name="connsiteX906" fmla="*/ 210026 w 1247775"/>
                  <a:gd name="connsiteY906" fmla="*/ 1624489 h 1857375"/>
                  <a:gd name="connsiteX907" fmla="*/ 236696 w 1247775"/>
                  <a:gd name="connsiteY907" fmla="*/ 1600676 h 1857375"/>
                  <a:gd name="connsiteX908" fmla="*/ 249079 w 1247775"/>
                  <a:gd name="connsiteY908" fmla="*/ 1604486 h 1857375"/>
                  <a:gd name="connsiteX909" fmla="*/ 247174 w 1247775"/>
                  <a:gd name="connsiteY909" fmla="*/ 1614011 h 1857375"/>
                  <a:gd name="connsiteX910" fmla="*/ 248126 w 1247775"/>
                  <a:gd name="connsiteY910" fmla="*/ 1619726 h 1857375"/>
                  <a:gd name="connsiteX911" fmla="*/ 247174 w 1247775"/>
                  <a:gd name="connsiteY911" fmla="*/ 1619726 h 1857375"/>
                  <a:gd name="connsiteX912" fmla="*/ 233839 w 1247775"/>
                  <a:gd name="connsiteY912" fmla="*/ 1633061 h 1857375"/>
                  <a:gd name="connsiteX913" fmla="*/ 246221 w 1247775"/>
                  <a:gd name="connsiteY913" fmla="*/ 1646396 h 1857375"/>
                  <a:gd name="connsiteX914" fmla="*/ 258604 w 1247775"/>
                  <a:gd name="connsiteY914" fmla="*/ 1657826 h 1857375"/>
                  <a:gd name="connsiteX915" fmla="*/ 270986 w 1247775"/>
                  <a:gd name="connsiteY915" fmla="*/ 1645444 h 1857375"/>
                  <a:gd name="connsiteX916" fmla="*/ 268129 w 1247775"/>
                  <a:gd name="connsiteY916" fmla="*/ 1637824 h 1857375"/>
                  <a:gd name="connsiteX917" fmla="*/ 270034 w 1247775"/>
                  <a:gd name="connsiteY917" fmla="*/ 1637824 h 1857375"/>
                  <a:gd name="connsiteX918" fmla="*/ 281464 w 1247775"/>
                  <a:gd name="connsiteY918" fmla="*/ 1634966 h 1857375"/>
                  <a:gd name="connsiteX919" fmla="*/ 291941 w 1247775"/>
                  <a:gd name="connsiteY919" fmla="*/ 1644491 h 1857375"/>
                  <a:gd name="connsiteX920" fmla="*/ 290036 w 1247775"/>
                  <a:gd name="connsiteY920" fmla="*/ 1651159 h 1857375"/>
                  <a:gd name="connsiteX921" fmla="*/ 303371 w 1247775"/>
                  <a:gd name="connsiteY921" fmla="*/ 1664494 h 1857375"/>
                  <a:gd name="connsiteX922" fmla="*/ 312896 w 1247775"/>
                  <a:gd name="connsiteY922" fmla="*/ 1660684 h 1857375"/>
                  <a:gd name="connsiteX923" fmla="*/ 311944 w 1247775"/>
                  <a:gd name="connsiteY923" fmla="*/ 1664494 h 1857375"/>
                  <a:gd name="connsiteX924" fmla="*/ 324326 w 1247775"/>
                  <a:gd name="connsiteY924" fmla="*/ 1676876 h 1857375"/>
                  <a:gd name="connsiteX925" fmla="*/ 330041 w 1247775"/>
                  <a:gd name="connsiteY925" fmla="*/ 1675924 h 1857375"/>
                  <a:gd name="connsiteX926" fmla="*/ 342424 w 1247775"/>
                  <a:gd name="connsiteY926" fmla="*/ 1683544 h 1857375"/>
                  <a:gd name="connsiteX927" fmla="*/ 351949 w 1247775"/>
                  <a:gd name="connsiteY927" fmla="*/ 1679734 h 1857375"/>
                  <a:gd name="connsiteX928" fmla="*/ 360521 w 1247775"/>
                  <a:gd name="connsiteY928" fmla="*/ 1694974 h 1857375"/>
                  <a:gd name="connsiteX929" fmla="*/ 358616 w 1247775"/>
                  <a:gd name="connsiteY929" fmla="*/ 1694974 h 1857375"/>
                  <a:gd name="connsiteX930" fmla="*/ 348139 w 1247775"/>
                  <a:gd name="connsiteY930" fmla="*/ 1705451 h 1857375"/>
                  <a:gd name="connsiteX931" fmla="*/ 354806 w 1247775"/>
                  <a:gd name="connsiteY931" fmla="*/ 1714976 h 1857375"/>
                  <a:gd name="connsiteX932" fmla="*/ 345281 w 1247775"/>
                  <a:gd name="connsiteY932" fmla="*/ 1729264 h 1857375"/>
                  <a:gd name="connsiteX933" fmla="*/ 360521 w 1247775"/>
                  <a:gd name="connsiteY933" fmla="*/ 1744504 h 1857375"/>
                  <a:gd name="connsiteX934" fmla="*/ 375761 w 1247775"/>
                  <a:gd name="connsiteY934" fmla="*/ 1729264 h 1857375"/>
                  <a:gd name="connsiteX935" fmla="*/ 363379 w 1247775"/>
                  <a:gd name="connsiteY935" fmla="*/ 1714024 h 1857375"/>
                  <a:gd name="connsiteX936" fmla="*/ 368141 w 1247775"/>
                  <a:gd name="connsiteY936" fmla="*/ 1705451 h 1857375"/>
                  <a:gd name="connsiteX937" fmla="*/ 367189 w 1247775"/>
                  <a:gd name="connsiteY937" fmla="*/ 1701641 h 1857375"/>
                  <a:gd name="connsiteX938" fmla="*/ 374809 w 1247775"/>
                  <a:gd name="connsiteY938" fmla="*/ 1704499 h 1857375"/>
                  <a:gd name="connsiteX939" fmla="*/ 381476 w 1247775"/>
                  <a:gd name="connsiteY939" fmla="*/ 1707356 h 1857375"/>
                  <a:gd name="connsiteX940" fmla="*/ 385286 w 1247775"/>
                  <a:gd name="connsiteY940" fmla="*/ 1706404 h 1857375"/>
                  <a:gd name="connsiteX941" fmla="*/ 386239 w 1247775"/>
                  <a:gd name="connsiteY941" fmla="*/ 1706404 h 1857375"/>
                  <a:gd name="connsiteX942" fmla="*/ 416719 w 1247775"/>
                  <a:gd name="connsiteY942" fmla="*/ 1688306 h 1857375"/>
                  <a:gd name="connsiteX943" fmla="*/ 421481 w 1247775"/>
                  <a:gd name="connsiteY943" fmla="*/ 1681639 h 1857375"/>
                  <a:gd name="connsiteX944" fmla="*/ 420529 w 1247775"/>
                  <a:gd name="connsiteY944" fmla="*/ 1678781 h 1857375"/>
                  <a:gd name="connsiteX945" fmla="*/ 420529 w 1247775"/>
                  <a:gd name="connsiteY945" fmla="*/ 1675924 h 1857375"/>
                  <a:gd name="connsiteX946" fmla="*/ 433864 w 1247775"/>
                  <a:gd name="connsiteY946" fmla="*/ 1679734 h 1857375"/>
                  <a:gd name="connsiteX947" fmla="*/ 436721 w 1247775"/>
                  <a:gd name="connsiteY947" fmla="*/ 1686401 h 1857375"/>
                  <a:gd name="connsiteX948" fmla="*/ 415766 w 1247775"/>
                  <a:gd name="connsiteY948" fmla="*/ 1702594 h 1857375"/>
                  <a:gd name="connsiteX949" fmla="*/ 414814 w 1247775"/>
                  <a:gd name="connsiteY949" fmla="*/ 1702594 h 1857375"/>
                  <a:gd name="connsiteX950" fmla="*/ 409099 w 1247775"/>
                  <a:gd name="connsiteY950" fmla="*/ 1708309 h 1857375"/>
                  <a:gd name="connsiteX951" fmla="*/ 409099 w 1247775"/>
                  <a:gd name="connsiteY951" fmla="*/ 1710214 h 1857375"/>
                  <a:gd name="connsiteX952" fmla="*/ 407194 w 1247775"/>
                  <a:gd name="connsiteY952" fmla="*/ 1711166 h 1857375"/>
                  <a:gd name="connsiteX953" fmla="*/ 399574 w 1247775"/>
                  <a:gd name="connsiteY953" fmla="*/ 1705451 h 1857375"/>
                  <a:gd name="connsiteX954" fmla="*/ 391954 w 1247775"/>
                  <a:gd name="connsiteY954" fmla="*/ 1713071 h 1857375"/>
                  <a:gd name="connsiteX955" fmla="*/ 399574 w 1247775"/>
                  <a:gd name="connsiteY955" fmla="*/ 1720691 h 1857375"/>
                  <a:gd name="connsiteX956" fmla="*/ 400526 w 1247775"/>
                  <a:gd name="connsiteY956" fmla="*/ 1720691 h 1857375"/>
                  <a:gd name="connsiteX957" fmla="*/ 400526 w 1247775"/>
                  <a:gd name="connsiteY957" fmla="*/ 1724501 h 1857375"/>
                  <a:gd name="connsiteX958" fmla="*/ 401479 w 1247775"/>
                  <a:gd name="connsiteY958" fmla="*/ 1729264 h 1857375"/>
                  <a:gd name="connsiteX959" fmla="*/ 392906 w 1247775"/>
                  <a:gd name="connsiteY959" fmla="*/ 1743551 h 1857375"/>
                  <a:gd name="connsiteX960" fmla="*/ 394811 w 1247775"/>
                  <a:gd name="connsiteY960" fmla="*/ 1752124 h 1857375"/>
                  <a:gd name="connsiteX961" fmla="*/ 380524 w 1247775"/>
                  <a:gd name="connsiteY961" fmla="*/ 1756886 h 1857375"/>
                  <a:gd name="connsiteX962" fmla="*/ 367189 w 1247775"/>
                  <a:gd name="connsiteY962" fmla="*/ 1751171 h 1857375"/>
                  <a:gd name="connsiteX963" fmla="*/ 348139 w 1247775"/>
                  <a:gd name="connsiteY963" fmla="*/ 1766411 h 1857375"/>
                  <a:gd name="connsiteX964" fmla="*/ 347186 w 1247775"/>
                  <a:gd name="connsiteY964" fmla="*/ 1767364 h 1857375"/>
                  <a:gd name="connsiteX965" fmla="*/ 348139 w 1247775"/>
                  <a:gd name="connsiteY965" fmla="*/ 1761649 h 1857375"/>
                  <a:gd name="connsiteX966" fmla="*/ 333851 w 1247775"/>
                  <a:gd name="connsiteY966" fmla="*/ 1747361 h 1857375"/>
                  <a:gd name="connsiteX967" fmla="*/ 324326 w 1247775"/>
                  <a:gd name="connsiteY967" fmla="*/ 1751171 h 1857375"/>
                  <a:gd name="connsiteX968" fmla="*/ 298609 w 1247775"/>
                  <a:gd name="connsiteY968" fmla="*/ 1736884 h 1857375"/>
                  <a:gd name="connsiteX969" fmla="*/ 268129 w 1247775"/>
                  <a:gd name="connsiteY969" fmla="*/ 1766411 h 1857375"/>
                  <a:gd name="connsiteX970" fmla="*/ 263366 w 1247775"/>
                  <a:gd name="connsiteY970" fmla="*/ 1767364 h 1857375"/>
                  <a:gd name="connsiteX971" fmla="*/ 265271 w 1247775"/>
                  <a:gd name="connsiteY971" fmla="*/ 1758791 h 1857375"/>
                  <a:gd name="connsiteX972" fmla="*/ 238601 w 1247775"/>
                  <a:gd name="connsiteY972" fmla="*/ 1732121 h 1857375"/>
                  <a:gd name="connsiteX973" fmla="*/ 211931 w 1247775"/>
                  <a:gd name="connsiteY973" fmla="*/ 1758791 h 1857375"/>
                  <a:gd name="connsiteX974" fmla="*/ 212884 w 1247775"/>
                  <a:gd name="connsiteY974" fmla="*/ 1764506 h 1857375"/>
                  <a:gd name="connsiteX975" fmla="*/ 212884 w 1247775"/>
                  <a:gd name="connsiteY975" fmla="*/ 1765459 h 1857375"/>
                  <a:gd name="connsiteX976" fmla="*/ 214789 w 1247775"/>
                  <a:gd name="connsiteY976" fmla="*/ 1773079 h 1857375"/>
                  <a:gd name="connsiteX977" fmla="*/ 207169 w 1247775"/>
                  <a:gd name="connsiteY977" fmla="*/ 1781651 h 1857375"/>
                  <a:gd name="connsiteX978" fmla="*/ 208121 w 1247775"/>
                  <a:gd name="connsiteY978" fmla="*/ 1784509 h 1857375"/>
                  <a:gd name="connsiteX979" fmla="*/ 195739 w 1247775"/>
                  <a:gd name="connsiteY979" fmla="*/ 1810226 h 1857375"/>
                  <a:gd name="connsiteX980" fmla="*/ 230029 w 1247775"/>
                  <a:gd name="connsiteY980" fmla="*/ 1847374 h 1857375"/>
                  <a:gd name="connsiteX981" fmla="*/ 260509 w 1247775"/>
                  <a:gd name="connsiteY981" fmla="*/ 1832134 h 1857375"/>
                  <a:gd name="connsiteX982" fmla="*/ 260509 w 1247775"/>
                  <a:gd name="connsiteY982" fmla="*/ 1834991 h 1857375"/>
                  <a:gd name="connsiteX983" fmla="*/ 261461 w 1247775"/>
                  <a:gd name="connsiteY983" fmla="*/ 1839754 h 1857375"/>
                  <a:gd name="connsiteX984" fmla="*/ 257651 w 1247775"/>
                  <a:gd name="connsiteY984" fmla="*/ 1844516 h 1857375"/>
                  <a:gd name="connsiteX985" fmla="*/ 263366 w 1247775"/>
                  <a:gd name="connsiteY985" fmla="*/ 1850231 h 1857375"/>
                  <a:gd name="connsiteX986" fmla="*/ 267176 w 1247775"/>
                  <a:gd name="connsiteY986" fmla="*/ 1848326 h 1857375"/>
                  <a:gd name="connsiteX987" fmla="*/ 270986 w 1247775"/>
                  <a:gd name="connsiteY987" fmla="*/ 1850231 h 1857375"/>
                  <a:gd name="connsiteX988" fmla="*/ 279559 w 1247775"/>
                  <a:gd name="connsiteY988" fmla="*/ 1855946 h 1857375"/>
                  <a:gd name="connsiteX989" fmla="*/ 288131 w 1247775"/>
                  <a:gd name="connsiteY989" fmla="*/ 1850231 h 1857375"/>
                  <a:gd name="connsiteX990" fmla="*/ 300514 w 1247775"/>
                  <a:gd name="connsiteY990" fmla="*/ 1854041 h 1857375"/>
                  <a:gd name="connsiteX991" fmla="*/ 310039 w 1247775"/>
                  <a:gd name="connsiteY991" fmla="*/ 1852136 h 1857375"/>
                  <a:gd name="connsiteX992" fmla="*/ 329089 w 1247775"/>
                  <a:gd name="connsiteY992" fmla="*/ 1834039 h 1857375"/>
                  <a:gd name="connsiteX993" fmla="*/ 334804 w 1247775"/>
                  <a:gd name="connsiteY993" fmla="*/ 1828324 h 1857375"/>
                  <a:gd name="connsiteX994" fmla="*/ 337661 w 1247775"/>
                  <a:gd name="connsiteY994" fmla="*/ 1828324 h 1857375"/>
                  <a:gd name="connsiteX995" fmla="*/ 356711 w 1247775"/>
                  <a:gd name="connsiteY995" fmla="*/ 1817846 h 1857375"/>
                  <a:gd name="connsiteX996" fmla="*/ 368141 w 1247775"/>
                  <a:gd name="connsiteY996" fmla="*/ 1819751 h 1857375"/>
                  <a:gd name="connsiteX997" fmla="*/ 380524 w 1247775"/>
                  <a:gd name="connsiteY997" fmla="*/ 1817846 h 1857375"/>
                  <a:gd name="connsiteX998" fmla="*/ 400526 w 1247775"/>
                  <a:gd name="connsiteY998" fmla="*/ 1823561 h 1857375"/>
                  <a:gd name="connsiteX999" fmla="*/ 437674 w 1247775"/>
                  <a:gd name="connsiteY999" fmla="*/ 1786414 h 1857375"/>
                  <a:gd name="connsiteX1000" fmla="*/ 437674 w 1247775"/>
                  <a:gd name="connsiteY1000" fmla="*/ 1786414 h 1857375"/>
                  <a:gd name="connsiteX1001" fmla="*/ 441484 w 1247775"/>
                  <a:gd name="connsiteY1001" fmla="*/ 1786414 h 1857375"/>
                  <a:gd name="connsiteX1002" fmla="*/ 454819 w 1247775"/>
                  <a:gd name="connsiteY1002" fmla="*/ 1782604 h 1857375"/>
                  <a:gd name="connsiteX1003" fmla="*/ 461486 w 1247775"/>
                  <a:gd name="connsiteY1003" fmla="*/ 1784509 h 1857375"/>
                  <a:gd name="connsiteX1004" fmla="*/ 475774 w 1247775"/>
                  <a:gd name="connsiteY1004" fmla="*/ 1770221 h 1857375"/>
                  <a:gd name="connsiteX1005" fmla="*/ 472916 w 1247775"/>
                  <a:gd name="connsiteY1005" fmla="*/ 1762601 h 1857375"/>
                  <a:gd name="connsiteX1006" fmla="*/ 488156 w 1247775"/>
                  <a:gd name="connsiteY1006" fmla="*/ 1753076 h 1857375"/>
                  <a:gd name="connsiteX1007" fmla="*/ 493871 w 1247775"/>
                  <a:gd name="connsiteY1007" fmla="*/ 1750219 h 1857375"/>
                  <a:gd name="connsiteX1008" fmla="*/ 493871 w 1247775"/>
                  <a:gd name="connsiteY1008" fmla="*/ 1751171 h 1857375"/>
                  <a:gd name="connsiteX1009" fmla="*/ 525304 w 1247775"/>
                  <a:gd name="connsiteY1009" fmla="*/ 1782604 h 1857375"/>
                  <a:gd name="connsiteX1010" fmla="*/ 533876 w 1247775"/>
                  <a:gd name="connsiteY1010" fmla="*/ 1780699 h 1857375"/>
                  <a:gd name="connsiteX1011" fmla="*/ 550069 w 1247775"/>
                  <a:gd name="connsiteY1011" fmla="*/ 1785461 h 1857375"/>
                  <a:gd name="connsiteX1012" fmla="*/ 567214 w 1247775"/>
                  <a:gd name="connsiteY1012" fmla="*/ 1779746 h 1857375"/>
                  <a:gd name="connsiteX1013" fmla="*/ 575786 w 1247775"/>
                  <a:gd name="connsiteY1013" fmla="*/ 1780699 h 1857375"/>
                  <a:gd name="connsiteX1014" fmla="*/ 601504 w 1247775"/>
                  <a:gd name="connsiteY1014" fmla="*/ 1769269 h 1857375"/>
                  <a:gd name="connsiteX1015" fmla="*/ 604361 w 1247775"/>
                  <a:gd name="connsiteY1015" fmla="*/ 1769269 h 1857375"/>
                  <a:gd name="connsiteX1016" fmla="*/ 615791 w 1247775"/>
                  <a:gd name="connsiteY1016" fmla="*/ 1767364 h 1857375"/>
                  <a:gd name="connsiteX1017" fmla="*/ 651034 w 1247775"/>
                  <a:gd name="connsiteY1017" fmla="*/ 1791176 h 1857375"/>
                  <a:gd name="connsiteX1018" fmla="*/ 655796 w 1247775"/>
                  <a:gd name="connsiteY1018" fmla="*/ 1791176 h 1857375"/>
                  <a:gd name="connsiteX1019" fmla="*/ 705326 w 1247775"/>
                  <a:gd name="connsiteY1019" fmla="*/ 1800701 h 1857375"/>
                  <a:gd name="connsiteX1020" fmla="*/ 1004411 w 1247775"/>
                  <a:gd name="connsiteY1020" fmla="*/ 1796891 h 1857375"/>
                  <a:gd name="connsiteX1021" fmla="*/ 1087279 w 1247775"/>
                  <a:gd name="connsiteY1021" fmla="*/ 1637824 h 1857375"/>
                  <a:gd name="connsiteX1022" fmla="*/ 1076801 w 1247775"/>
                  <a:gd name="connsiteY1022" fmla="*/ 1550194 h 1857375"/>
                  <a:gd name="connsiteX1023" fmla="*/ 1153001 w 1247775"/>
                  <a:gd name="connsiteY1023" fmla="*/ 1512094 h 1857375"/>
                  <a:gd name="connsiteX1024" fmla="*/ 1149191 w 1247775"/>
                  <a:gd name="connsiteY1024" fmla="*/ 1437799 h 1857375"/>
                  <a:gd name="connsiteX1025" fmla="*/ 1078706 w 1247775"/>
                  <a:gd name="connsiteY1025" fmla="*/ 1408271 h 1857375"/>
                  <a:gd name="connsiteX1026" fmla="*/ 1161574 w 1247775"/>
                  <a:gd name="connsiteY1026" fmla="*/ 1366361 h 1857375"/>
                  <a:gd name="connsiteX1027" fmla="*/ 1186339 w 1247775"/>
                  <a:gd name="connsiteY1027" fmla="*/ 1283494 h 1857375"/>
                  <a:gd name="connsiteX1028" fmla="*/ 1138714 w 1247775"/>
                  <a:gd name="connsiteY1028" fmla="*/ 1235869 h 1857375"/>
                  <a:gd name="connsiteX1029" fmla="*/ 1159669 w 1247775"/>
                  <a:gd name="connsiteY1029" fmla="*/ 1165384 h 1857375"/>
                  <a:gd name="connsiteX1030" fmla="*/ 1240631 w 1247775"/>
                  <a:gd name="connsiteY1030" fmla="*/ 1103471 h 1857375"/>
                  <a:gd name="connsiteX1031" fmla="*/ 1172051 w 1247775"/>
                  <a:gd name="connsiteY1031" fmla="*/ 974884 h 1857375"/>
                  <a:gd name="connsiteX1032" fmla="*/ 584359 w 1247775"/>
                  <a:gd name="connsiteY1032" fmla="*/ 250984 h 1857375"/>
                  <a:gd name="connsiteX1033" fmla="*/ 581501 w 1247775"/>
                  <a:gd name="connsiteY1033" fmla="*/ 252889 h 1857375"/>
                  <a:gd name="connsiteX1034" fmla="*/ 572929 w 1247775"/>
                  <a:gd name="connsiteY1034" fmla="*/ 250031 h 1857375"/>
                  <a:gd name="connsiteX1035" fmla="*/ 571976 w 1247775"/>
                  <a:gd name="connsiteY1035" fmla="*/ 250031 h 1857375"/>
                  <a:gd name="connsiteX1036" fmla="*/ 570071 w 1247775"/>
                  <a:gd name="connsiteY1036" fmla="*/ 249079 h 1857375"/>
                  <a:gd name="connsiteX1037" fmla="*/ 570071 w 1247775"/>
                  <a:gd name="connsiteY1037" fmla="*/ 246221 h 1857375"/>
                  <a:gd name="connsiteX1038" fmla="*/ 570071 w 1247775"/>
                  <a:gd name="connsiteY1038" fmla="*/ 243364 h 1857375"/>
                  <a:gd name="connsiteX1039" fmla="*/ 585311 w 1247775"/>
                  <a:gd name="connsiteY1039" fmla="*/ 234791 h 1857375"/>
                  <a:gd name="connsiteX1040" fmla="*/ 595789 w 1247775"/>
                  <a:gd name="connsiteY1040" fmla="*/ 244316 h 1857375"/>
                  <a:gd name="connsiteX1041" fmla="*/ 584359 w 1247775"/>
                  <a:gd name="connsiteY1041" fmla="*/ 250984 h 1857375"/>
                  <a:gd name="connsiteX1042" fmla="*/ 596741 w 1247775"/>
                  <a:gd name="connsiteY1042" fmla="*/ 201454 h 1857375"/>
                  <a:gd name="connsiteX1043" fmla="*/ 596741 w 1247775"/>
                  <a:gd name="connsiteY1043" fmla="*/ 198596 h 1857375"/>
                  <a:gd name="connsiteX1044" fmla="*/ 598646 w 1247775"/>
                  <a:gd name="connsiteY1044" fmla="*/ 199549 h 1857375"/>
                  <a:gd name="connsiteX1045" fmla="*/ 596741 w 1247775"/>
                  <a:gd name="connsiteY1045" fmla="*/ 201454 h 1857375"/>
                  <a:gd name="connsiteX1046" fmla="*/ 606266 w 1247775"/>
                  <a:gd name="connsiteY1046" fmla="*/ 250031 h 1857375"/>
                  <a:gd name="connsiteX1047" fmla="*/ 602456 w 1247775"/>
                  <a:gd name="connsiteY1047" fmla="*/ 245269 h 1857375"/>
                  <a:gd name="connsiteX1048" fmla="*/ 605314 w 1247775"/>
                  <a:gd name="connsiteY1048" fmla="*/ 245269 h 1857375"/>
                  <a:gd name="connsiteX1049" fmla="*/ 609124 w 1247775"/>
                  <a:gd name="connsiteY1049" fmla="*/ 245269 h 1857375"/>
                  <a:gd name="connsiteX1050" fmla="*/ 606266 w 1247775"/>
                  <a:gd name="connsiteY1050" fmla="*/ 250031 h 1857375"/>
                  <a:gd name="connsiteX1051" fmla="*/ 557689 w 1247775"/>
                  <a:gd name="connsiteY1051" fmla="*/ 407194 h 1857375"/>
                  <a:gd name="connsiteX1052" fmla="*/ 555784 w 1247775"/>
                  <a:gd name="connsiteY1052" fmla="*/ 407194 h 1857375"/>
                  <a:gd name="connsiteX1053" fmla="*/ 555784 w 1247775"/>
                  <a:gd name="connsiteY1053" fmla="*/ 405289 h 1857375"/>
                  <a:gd name="connsiteX1054" fmla="*/ 554831 w 1247775"/>
                  <a:gd name="connsiteY1054" fmla="*/ 400526 h 1857375"/>
                  <a:gd name="connsiteX1055" fmla="*/ 559594 w 1247775"/>
                  <a:gd name="connsiteY1055" fmla="*/ 407194 h 1857375"/>
                  <a:gd name="connsiteX1056" fmla="*/ 557689 w 1247775"/>
                  <a:gd name="connsiteY1056" fmla="*/ 407194 h 1857375"/>
                  <a:gd name="connsiteX1057" fmla="*/ 637699 w 1247775"/>
                  <a:gd name="connsiteY1057" fmla="*/ 305276 h 1857375"/>
                  <a:gd name="connsiteX1058" fmla="*/ 641509 w 1247775"/>
                  <a:gd name="connsiteY1058" fmla="*/ 309086 h 1857375"/>
                  <a:gd name="connsiteX1059" fmla="*/ 638651 w 1247775"/>
                  <a:gd name="connsiteY1059" fmla="*/ 310039 h 1857375"/>
                  <a:gd name="connsiteX1060" fmla="*/ 636746 w 1247775"/>
                  <a:gd name="connsiteY1060" fmla="*/ 306229 h 1857375"/>
                  <a:gd name="connsiteX1061" fmla="*/ 637699 w 1247775"/>
                  <a:gd name="connsiteY1061" fmla="*/ 305276 h 1857375"/>
                  <a:gd name="connsiteX1062" fmla="*/ 591979 w 1247775"/>
                  <a:gd name="connsiteY1062" fmla="*/ 417671 h 1857375"/>
                  <a:gd name="connsiteX1063" fmla="*/ 609124 w 1247775"/>
                  <a:gd name="connsiteY1063" fmla="*/ 409099 h 1857375"/>
                  <a:gd name="connsiteX1064" fmla="*/ 606266 w 1247775"/>
                  <a:gd name="connsiteY1064" fmla="*/ 418624 h 1857375"/>
                  <a:gd name="connsiteX1065" fmla="*/ 606266 w 1247775"/>
                  <a:gd name="connsiteY1065" fmla="*/ 418624 h 1857375"/>
                  <a:gd name="connsiteX1066" fmla="*/ 598646 w 1247775"/>
                  <a:gd name="connsiteY1066" fmla="*/ 426244 h 1857375"/>
                  <a:gd name="connsiteX1067" fmla="*/ 591026 w 1247775"/>
                  <a:gd name="connsiteY1067" fmla="*/ 420529 h 1857375"/>
                  <a:gd name="connsiteX1068" fmla="*/ 591979 w 1247775"/>
                  <a:gd name="connsiteY1068" fmla="*/ 417671 h 1857375"/>
                  <a:gd name="connsiteX1069" fmla="*/ 594836 w 1247775"/>
                  <a:gd name="connsiteY1069" fmla="*/ 511016 h 1857375"/>
                  <a:gd name="connsiteX1070" fmla="*/ 591979 w 1247775"/>
                  <a:gd name="connsiteY1070" fmla="*/ 510064 h 1857375"/>
                  <a:gd name="connsiteX1071" fmla="*/ 590074 w 1247775"/>
                  <a:gd name="connsiteY1071" fmla="*/ 510064 h 1857375"/>
                  <a:gd name="connsiteX1072" fmla="*/ 587216 w 1247775"/>
                  <a:gd name="connsiteY1072" fmla="*/ 508159 h 1857375"/>
                  <a:gd name="connsiteX1073" fmla="*/ 597694 w 1247775"/>
                  <a:gd name="connsiteY1073" fmla="*/ 503396 h 1857375"/>
                  <a:gd name="connsiteX1074" fmla="*/ 598646 w 1247775"/>
                  <a:gd name="connsiteY1074" fmla="*/ 505301 h 1857375"/>
                  <a:gd name="connsiteX1075" fmla="*/ 594836 w 1247775"/>
                  <a:gd name="connsiteY1075" fmla="*/ 511016 h 1857375"/>
                  <a:gd name="connsiteX1076" fmla="*/ 633889 w 1247775"/>
                  <a:gd name="connsiteY1076" fmla="*/ 447199 h 1857375"/>
                  <a:gd name="connsiteX1077" fmla="*/ 627221 w 1247775"/>
                  <a:gd name="connsiteY1077" fmla="*/ 461486 h 1857375"/>
                  <a:gd name="connsiteX1078" fmla="*/ 626269 w 1247775"/>
                  <a:gd name="connsiteY1078" fmla="*/ 461486 h 1857375"/>
                  <a:gd name="connsiteX1079" fmla="*/ 608171 w 1247775"/>
                  <a:gd name="connsiteY1079" fmla="*/ 479584 h 1857375"/>
                  <a:gd name="connsiteX1080" fmla="*/ 609124 w 1247775"/>
                  <a:gd name="connsiteY1080" fmla="*/ 484346 h 1857375"/>
                  <a:gd name="connsiteX1081" fmla="*/ 608171 w 1247775"/>
                  <a:gd name="connsiteY1081" fmla="*/ 485299 h 1857375"/>
                  <a:gd name="connsiteX1082" fmla="*/ 608171 w 1247775"/>
                  <a:gd name="connsiteY1082" fmla="*/ 483394 h 1857375"/>
                  <a:gd name="connsiteX1083" fmla="*/ 593884 w 1247775"/>
                  <a:gd name="connsiteY1083" fmla="*/ 459581 h 1857375"/>
                  <a:gd name="connsiteX1084" fmla="*/ 606266 w 1247775"/>
                  <a:gd name="connsiteY1084" fmla="*/ 444341 h 1857375"/>
                  <a:gd name="connsiteX1085" fmla="*/ 614839 w 1247775"/>
                  <a:gd name="connsiteY1085" fmla="*/ 447199 h 1857375"/>
                  <a:gd name="connsiteX1086" fmla="*/ 626269 w 1247775"/>
                  <a:gd name="connsiteY1086" fmla="*/ 440531 h 1857375"/>
                  <a:gd name="connsiteX1087" fmla="*/ 630079 w 1247775"/>
                  <a:gd name="connsiteY1087" fmla="*/ 440531 h 1857375"/>
                  <a:gd name="connsiteX1088" fmla="*/ 631984 w 1247775"/>
                  <a:gd name="connsiteY1088" fmla="*/ 440531 h 1857375"/>
                  <a:gd name="connsiteX1089" fmla="*/ 636746 w 1247775"/>
                  <a:gd name="connsiteY1089" fmla="*/ 444341 h 1857375"/>
                  <a:gd name="connsiteX1090" fmla="*/ 633889 w 1247775"/>
                  <a:gd name="connsiteY1090" fmla="*/ 447199 h 1857375"/>
                  <a:gd name="connsiteX1091" fmla="*/ 633889 w 1247775"/>
                  <a:gd name="connsiteY1091" fmla="*/ 447199 h 1857375"/>
                  <a:gd name="connsiteX1092" fmla="*/ 639604 w 1247775"/>
                  <a:gd name="connsiteY1092" fmla="*/ 402431 h 1857375"/>
                  <a:gd name="connsiteX1093" fmla="*/ 631031 w 1247775"/>
                  <a:gd name="connsiteY1093" fmla="*/ 399574 h 1857375"/>
                  <a:gd name="connsiteX1094" fmla="*/ 625316 w 1247775"/>
                  <a:gd name="connsiteY1094" fmla="*/ 391001 h 1857375"/>
                  <a:gd name="connsiteX1095" fmla="*/ 626269 w 1247775"/>
                  <a:gd name="connsiteY1095" fmla="*/ 388144 h 1857375"/>
                  <a:gd name="connsiteX1096" fmla="*/ 620554 w 1247775"/>
                  <a:gd name="connsiteY1096" fmla="*/ 382429 h 1857375"/>
                  <a:gd name="connsiteX1097" fmla="*/ 619601 w 1247775"/>
                  <a:gd name="connsiteY1097" fmla="*/ 374809 h 1857375"/>
                  <a:gd name="connsiteX1098" fmla="*/ 625316 w 1247775"/>
                  <a:gd name="connsiteY1098" fmla="*/ 375761 h 1857375"/>
                  <a:gd name="connsiteX1099" fmla="*/ 631031 w 1247775"/>
                  <a:gd name="connsiteY1099" fmla="*/ 373856 h 1857375"/>
                  <a:gd name="connsiteX1100" fmla="*/ 642461 w 1247775"/>
                  <a:gd name="connsiteY1100" fmla="*/ 380524 h 1857375"/>
                  <a:gd name="connsiteX1101" fmla="*/ 647224 w 1247775"/>
                  <a:gd name="connsiteY1101" fmla="*/ 394811 h 1857375"/>
                  <a:gd name="connsiteX1102" fmla="*/ 639604 w 1247775"/>
                  <a:gd name="connsiteY1102" fmla="*/ 402431 h 1857375"/>
                  <a:gd name="connsiteX1103" fmla="*/ 343376 w 1247775"/>
                  <a:gd name="connsiteY1103" fmla="*/ 758666 h 1857375"/>
                  <a:gd name="connsiteX1104" fmla="*/ 343376 w 1247775"/>
                  <a:gd name="connsiteY1104" fmla="*/ 758666 h 1857375"/>
                  <a:gd name="connsiteX1105" fmla="*/ 341471 w 1247775"/>
                  <a:gd name="connsiteY1105" fmla="*/ 751999 h 1857375"/>
                  <a:gd name="connsiteX1106" fmla="*/ 346234 w 1247775"/>
                  <a:gd name="connsiteY1106" fmla="*/ 752951 h 1857375"/>
                  <a:gd name="connsiteX1107" fmla="*/ 343376 w 1247775"/>
                  <a:gd name="connsiteY1107" fmla="*/ 758666 h 1857375"/>
                  <a:gd name="connsiteX1108" fmla="*/ 109061 w 1247775"/>
                  <a:gd name="connsiteY1108" fmla="*/ 1225391 h 1857375"/>
                  <a:gd name="connsiteX1109" fmla="*/ 95726 w 1247775"/>
                  <a:gd name="connsiteY1109" fmla="*/ 1217771 h 1857375"/>
                  <a:gd name="connsiteX1110" fmla="*/ 104299 w 1247775"/>
                  <a:gd name="connsiteY1110" fmla="*/ 1210151 h 1857375"/>
                  <a:gd name="connsiteX1111" fmla="*/ 122396 w 1247775"/>
                  <a:gd name="connsiteY1111" fmla="*/ 1195864 h 1857375"/>
                  <a:gd name="connsiteX1112" fmla="*/ 129064 w 1247775"/>
                  <a:gd name="connsiteY1112" fmla="*/ 1201579 h 1857375"/>
                  <a:gd name="connsiteX1113" fmla="*/ 109061 w 1247775"/>
                  <a:gd name="connsiteY1113" fmla="*/ 1225391 h 1857375"/>
                  <a:gd name="connsiteX1114" fmla="*/ 151924 w 1247775"/>
                  <a:gd name="connsiteY1114" fmla="*/ 1208246 h 1857375"/>
                  <a:gd name="connsiteX1115" fmla="*/ 150019 w 1247775"/>
                  <a:gd name="connsiteY1115" fmla="*/ 1206341 h 1857375"/>
                  <a:gd name="connsiteX1116" fmla="*/ 151924 w 1247775"/>
                  <a:gd name="connsiteY1116" fmla="*/ 1206341 h 1857375"/>
                  <a:gd name="connsiteX1117" fmla="*/ 151924 w 1247775"/>
                  <a:gd name="connsiteY1117" fmla="*/ 1208246 h 1857375"/>
                  <a:gd name="connsiteX1118" fmla="*/ 290989 w 1247775"/>
                  <a:gd name="connsiteY1118" fmla="*/ 992981 h 1857375"/>
                  <a:gd name="connsiteX1119" fmla="*/ 291941 w 1247775"/>
                  <a:gd name="connsiteY1119" fmla="*/ 986314 h 1857375"/>
                  <a:gd name="connsiteX1120" fmla="*/ 291941 w 1247775"/>
                  <a:gd name="connsiteY1120" fmla="*/ 986314 h 1857375"/>
                  <a:gd name="connsiteX1121" fmla="*/ 294799 w 1247775"/>
                  <a:gd name="connsiteY1121" fmla="*/ 987266 h 1857375"/>
                  <a:gd name="connsiteX1122" fmla="*/ 290989 w 1247775"/>
                  <a:gd name="connsiteY1122" fmla="*/ 992981 h 1857375"/>
                  <a:gd name="connsiteX1123" fmla="*/ 309086 w 1247775"/>
                  <a:gd name="connsiteY1123" fmla="*/ 1652111 h 1857375"/>
                  <a:gd name="connsiteX1124" fmla="*/ 310039 w 1247775"/>
                  <a:gd name="connsiteY1124" fmla="*/ 1649254 h 1857375"/>
                  <a:gd name="connsiteX1125" fmla="*/ 310991 w 1247775"/>
                  <a:gd name="connsiteY1125" fmla="*/ 1650206 h 1857375"/>
                  <a:gd name="connsiteX1126" fmla="*/ 309086 w 1247775"/>
                  <a:gd name="connsiteY1126" fmla="*/ 1652111 h 1857375"/>
                  <a:gd name="connsiteX1127" fmla="*/ 259556 w 1247775"/>
                  <a:gd name="connsiteY1127" fmla="*/ 1822609 h 1857375"/>
                  <a:gd name="connsiteX1128" fmla="*/ 261461 w 1247775"/>
                  <a:gd name="connsiteY1128" fmla="*/ 1816894 h 1857375"/>
                  <a:gd name="connsiteX1129" fmla="*/ 265271 w 1247775"/>
                  <a:gd name="connsiteY1129" fmla="*/ 1816894 h 1857375"/>
                  <a:gd name="connsiteX1130" fmla="*/ 266224 w 1247775"/>
                  <a:gd name="connsiteY1130" fmla="*/ 1817846 h 1857375"/>
                  <a:gd name="connsiteX1131" fmla="*/ 259556 w 1247775"/>
                  <a:gd name="connsiteY1131" fmla="*/ 1822609 h 1857375"/>
                  <a:gd name="connsiteX1132" fmla="*/ 330994 w 1247775"/>
                  <a:gd name="connsiteY1132" fmla="*/ 1783556 h 1857375"/>
                  <a:gd name="connsiteX1133" fmla="*/ 329089 w 1247775"/>
                  <a:gd name="connsiteY1133" fmla="*/ 1783556 h 1857375"/>
                  <a:gd name="connsiteX1134" fmla="*/ 326231 w 1247775"/>
                  <a:gd name="connsiteY1134" fmla="*/ 1781651 h 1857375"/>
                  <a:gd name="connsiteX1135" fmla="*/ 321469 w 1247775"/>
                  <a:gd name="connsiteY1135" fmla="*/ 1777841 h 1857375"/>
                  <a:gd name="connsiteX1136" fmla="*/ 323374 w 1247775"/>
                  <a:gd name="connsiteY1136" fmla="*/ 1772126 h 1857375"/>
                  <a:gd name="connsiteX1137" fmla="*/ 329089 w 1247775"/>
                  <a:gd name="connsiteY1137" fmla="*/ 1773079 h 1857375"/>
                  <a:gd name="connsiteX1138" fmla="*/ 335756 w 1247775"/>
                  <a:gd name="connsiteY1138" fmla="*/ 1771174 h 1857375"/>
                  <a:gd name="connsiteX1139" fmla="*/ 330994 w 1247775"/>
                  <a:gd name="connsiteY1139" fmla="*/ 1783556 h 1857375"/>
                  <a:gd name="connsiteX1140" fmla="*/ 442436 w 1247775"/>
                  <a:gd name="connsiteY1140" fmla="*/ 1450181 h 1857375"/>
                  <a:gd name="connsiteX1141" fmla="*/ 451009 w 1247775"/>
                  <a:gd name="connsiteY1141" fmla="*/ 1458754 h 1857375"/>
                  <a:gd name="connsiteX1142" fmla="*/ 444341 w 1247775"/>
                  <a:gd name="connsiteY1142" fmla="*/ 1465421 h 1857375"/>
                  <a:gd name="connsiteX1143" fmla="*/ 437674 w 1247775"/>
                  <a:gd name="connsiteY1143" fmla="*/ 1454944 h 1857375"/>
                  <a:gd name="connsiteX1144" fmla="*/ 442436 w 1247775"/>
                  <a:gd name="connsiteY1144" fmla="*/ 1450181 h 1857375"/>
                  <a:gd name="connsiteX1145" fmla="*/ 426244 w 1247775"/>
                  <a:gd name="connsiteY1145" fmla="*/ 1592104 h 1857375"/>
                  <a:gd name="connsiteX1146" fmla="*/ 420529 w 1247775"/>
                  <a:gd name="connsiteY1146" fmla="*/ 1587341 h 1857375"/>
                  <a:gd name="connsiteX1147" fmla="*/ 419576 w 1247775"/>
                  <a:gd name="connsiteY1147" fmla="*/ 1587341 h 1857375"/>
                  <a:gd name="connsiteX1148" fmla="*/ 421481 w 1247775"/>
                  <a:gd name="connsiteY1148" fmla="*/ 1576864 h 1857375"/>
                  <a:gd name="connsiteX1149" fmla="*/ 421481 w 1247775"/>
                  <a:gd name="connsiteY1149" fmla="*/ 1574959 h 1857375"/>
                  <a:gd name="connsiteX1150" fmla="*/ 422434 w 1247775"/>
                  <a:gd name="connsiteY1150" fmla="*/ 1574959 h 1857375"/>
                  <a:gd name="connsiteX1151" fmla="*/ 426244 w 1247775"/>
                  <a:gd name="connsiteY1151" fmla="*/ 1577816 h 1857375"/>
                  <a:gd name="connsiteX1152" fmla="*/ 426244 w 1247775"/>
                  <a:gd name="connsiteY1152" fmla="*/ 1580674 h 1857375"/>
                  <a:gd name="connsiteX1153" fmla="*/ 430054 w 1247775"/>
                  <a:gd name="connsiteY1153" fmla="*/ 1593056 h 1857375"/>
                  <a:gd name="connsiteX1154" fmla="*/ 426244 w 1247775"/>
                  <a:gd name="connsiteY1154" fmla="*/ 1592104 h 1857375"/>
                  <a:gd name="connsiteX1155" fmla="*/ 431959 w 1247775"/>
                  <a:gd name="connsiteY1155" fmla="*/ 1518761 h 1857375"/>
                  <a:gd name="connsiteX1156" fmla="*/ 425291 w 1247775"/>
                  <a:gd name="connsiteY1156" fmla="*/ 1517809 h 1857375"/>
                  <a:gd name="connsiteX1157" fmla="*/ 415766 w 1247775"/>
                  <a:gd name="connsiteY1157" fmla="*/ 1519714 h 1857375"/>
                  <a:gd name="connsiteX1158" fmla="*/ 416719 w 1247775"/>
                  <a:gd name="connsiteY1158" fmla="*/ 1515904 h 1857375"/>
                  <a:gd name="connsiteX1159" fmla="*/ 413861 w 1247775"/>
                  <a:gd name="connsiteY1159" fmla="*/ 1508284 h 1857375"/>
                  <a:gd name="connsiteX1160" fmla="*/ 419576 w 1247775"/>
                  <a:gd name="connsiteY1160" fmla="*/ 1499711 h 1857375"/>
                  <a:gd name="connsiteX1161" fmla="*/ 418624 w 1247775"/>
                  <a:gd name="connsiteY1161" fmla="*/ 1494949 h 1857375"/>
                  <a:gd name="connsiteX1162" fmla="*/ 422434 w 1247775"/>
                  <a:gd name="connsiteY1162" fmla="*/ 1486376 h 1857375"/>
                  <a:gd name="connsiteX1163" fmla="*/ 422434 w 1247775"/>
                  <a:gd name="connsiteY1163" fmla="*/ 1484471 h 1857375"/>
                  <a:gd name="connsiteX1164" fmla="*/ 422434 w 1247775"/>
                  <a:gd name="connsiteY1164" fmla="*/ 1484471 h 1857375"/>
                  <a:gd name="connsiteX1165" fmla="*/ 431959 w 1247775"/>
                  <a:gd name="connsiteY1165" fmla="*/ 1491139 h 1857375"/>
                  <a:gd name="connsiteX1166" fmla="*/ 435769 w 1247775"/>
                  <a:gd name="connsiteY1166" fmla="*/ 1490186 h 1857375"/>
                  <a:gd name="connsiteX1167" fmla="*/ 436721 w 1247775"/>
                  <a:gd name="connsiteY1167" fmla="*/ 1493044 h 1857375"/>
                  <a:gd name="connsiteX1168" fmla="*/ 430054 w 1247775"/>
                  <a:gd name="connsiteY1168" fmla="*/ 1505426 h 1857375"/>
                  <a:gd name="connsiteX1169" fmla="*/ 434816 w 1247775"/>
                  <a:gd name="connsiteY1169" fmla="*/ 1515904 h 1857375"/>
                  <a:gd name="connsiteX1170" fmla="*/ 431959 w 1247775"/>
                  <a:gd name="connsiteY1170" fmla="*/ 1518761 h 1857375"/>
                  <a:gd name="connsiteX1171" fmla="*/ 445294 w 1247775"/>
                  <a:gd name="connsiteY1171" fmla="*/ 1609249 h 1857375"/>
                  <a:gd name="connsiteX1172" fmla="*/ 435769 w 1247775"/>
                  <a:gd name="connsiteY1172" fmla="*/ 1603534 h 1857375"/>
                  <a:gd name="connsiteX1173" fmla="*/ 435769 w 1247775"/>
                  <a:gd name="connsiteY1173" fmla="*/ 1603534 h 1857375"/>
                  <a:gd name="connsiteX1174" fmla="*/ 434816 w 1247775"/>
                  <a:gd name="connsiteY1174" fmla="*/ 1598771 h 1857375"/>
                  <a:gd name="connsiteX1175" fmla="*/ 449104 w 1247775"/>
                  <a:gd name="connsiteY1175" fmla="*/ 1603534 h 1857375"/>
                  <a:gd name="connsiteX1176" fmla="*/ 450056 w 1247775"/>
                  <a:gd name="connsiteY1176" fmla="*/ 1603534 h 1857375"/>
                  <a:gd name="connsiteX1177" fmla="*/ 451961 w 1247775"/>
                  <a:gd name="connsiteY1177" fmla="*/ 1606391 h 1857375"/>
                  <a:gd name="connsiteX1178" fmla="*/ 445294 w 1247775"/>
                  <a:gd name="connsiteY1178" fmla="*/ 1609249 h 1857375"/>
                  <a:gd name="connsiteX1179" fmla="*/ 452914 w 1247775"/>
                  <a:gd name="connsiteY1179" fmla="*/ 1518761 h 1857375"/>
                  <a:gd name="connsiteX1180" fmla="*/ 451961 w 1247775"/>
                  <a:gd name="connsiteY1180" fmla="*/ 1517809 h 1857375"/>
                  <a:gd name="connsiteX1181" fmla="*/ 452914 w 1247775"/>
                  <a:gd name="connsiteY1181" fmla="*/ 1516856 h 1857375"/>
                  <a:gd name="connsiteX1182" fmla="*/ 454819 w 1247775"/>
                  <a:gd name="connsiteY1182" fmla="*/ 1517809 h 1857375"/>
                  <a:gd name="connsiteX1183" fmla="*/ 452914 w 1247775"/>
                  <a:gd name="connsiteY1183" fmla="*/ 1518761 h 1857375"/>
                  <a:gd name="connsiteX1184" fmla="*/ 666274 w 1247775"/>
                  <a:gd name="connsiteY1184" fmla="*/ 511969 h 1857375"/>
                  <a:gd name="connsiteX1185" fmla="*/ 668179 w 1247775"/>
                  <a:gd name="connsiteY1185" fmla="*/ 509111 h 1857375"/>
                  <a:gd name="connsiteX1186" fmla="*/ 668179 w 1247775"/>
                  <a:gd name="connsiteY1186" fmla="*/ 511969 h 1857375"/>
                  <a:gd name="connsiteX1187" fmla="*/ 666274 w 1247775"/>
                  <a:gd name="connsiteY1187" fmla="*/ 511969 h 1857375"/>
                  <a:gd name="connsiteX1188" fmla="*/ 657701 w 1247775"/>
                  <a:gd name="connsiteY1188" fmla="*/ 574834 h 1857375"/>
                  <a:gd name="connsiteX1189" fmla="*/ 659606 w 1247775"/>
                  <a:gd name="connsiteY1189" fmla="*/ 572929 h 1857375"/>
                  <a:gd name="connsiteX1190" fmla="*/ 659606 w 1247775"/>
                  <a:gd name="connsiteY1190" fmla="*/ 575786 h 1857375"/>
                  <a:gd name="connsiteX1191" fmla="*/ 657701 w 1247775"/>
                  <a:gd name="connsiteY1191" fmla="*/ 574834 h 1857375"/>
                  <a:gd name="connsiteX1192" fmla="*/ 502444 w 1247775"/>
                  <a:gd name="connsiteY1192" fmla="*/ 1197769 h 1857375"/>
                  <a:gd name="connsiteX1193" fmla="*/ 507206 w 1247775"/>
                  <a:gd name="connsiteY1193" fmla="*/ 1198721 h 1857375"/>
                  <a:gd name="connsiteX1194" fmla="*/ 511969 w 1247775"/>
                  <a:gd name="connsiteY1194" fmla="*/ 1197769 h 1857375"/>
                  <a:gd name="connsiteX1195" fmla="*/ 529114 w 1247775"/>
                  <a:gd name="connsiteY1195" fmla="*/ 1227296 h 1857375"/>
                  <a:gd name="connsiteX1196" fmla="*/ 526256 w 1247775"/>
                  <a:gd name="connsiteY1196" fmla="*/ 1230154 h 1857375"/>
                  <a:gd name="connsiteX1197" fmla="*/ 524351 w 1247775"/>
                  <a:gd name="connsiteY1197" fmla="*/ 1230154 h 1857375"/>
                  <a:gd name="connsiteX1198" fmla="*/ 504349 w 1247775"/>
                  <a:gd name="connsiteY1198" fmla="*/ 1220629 h 1857375"/>
                  <a:gd name="connsiteX1199" fmla="*/ 503396 w 1247775"/>
                  <a:gd name="connsiteY1199" fmla="*/ 1220629 h 1857375"/>
                  <a:gd name="connsiteX1200" fmla="*/ 497681 w 1247775"/>
                  <a:gd name="connsiteY1200" fmla="*/ 1213961 h 1857375"/>
                  <a:gd name="connsiteX1201" fmla="*/ 504349 w 1247775"/>
                  <a:gd name="connsiteY1201" fmla="*/ 1203484 h 1857375"/>
                  <a:gd name="connsiteX1202" fmla="*/ 502444 w 1247775"/>
                  <a:gd name="connsiteY1202" fmla="*/ 1197769 h 1857375"/>
                  <a:gd name="connsiteX1203" fmla="*/ 574834 w 1247775"/>
                  <a:gd name="connsiteY1203" fmla="*/ 1231106 h 1857375"/>
                  <a:gd name="connsiteX1204" fmla="*/ 574834 w 1247775"/>
                  <a:gd name="connsiteY1204" fmla="*/ 1231106 h 1857375"/>
                  <a:gd name="connsiteX1205" fmla="*/ 579596 w 1247775"/>
                  <a:gd name="connsiteY1205" fmla="*/ 1226344 h 1857375"/>
                  <a:gd name="connsiteX1206" fmla="*/ 579596 w 1247775"/>
                  <a:gd name="connsiteY1206" fmla="*/ 1229201 h 1857375"/>
                  <a:gd name="connsiteX1207" fmla="*/ 574834 w 1247775"/>
                  <a:gd name="connsiteY1207" fmla="*/ 1231106 h 1857375"/>
                  <a:gd name="connsiteX1208" fmla="*/ 516731 w 1247775"/>
                  <a:gd name="connsiteY1208" fmla="*/ 1371124 h 1857375"/>
                  <a:gd name="connsiteX1209" fmla="*/ 518636 w 1247775"/>
                  <a:gd name="connsiteY1209" fmla="*/ 1371124 h 1857375"/>
                  <a:gd name="connsiteX1210" fmla="*/ 516731 w 1247775"/>
                  <a:gd name="connsiteY1210" fmla="*/ 1373029 h 1857375"/>
                  <a:gd name="connsiteX1211" fmla="*/ 516731 w 1247775"/>
                  <a:gd name="connsiteY1211" fmla="*/ 1371124 h 1857375"/>
                  <a:gd name="connsiteX1212" fmla="*/ 615791 w 1247775"/>
                  <a:gd name="connsiteY1212" fmla="*/ 838676 h 1857375"/>
                  <a:gd name="connsiteX1213" fmla="*/ 627221 w 1247775"/>
                  <a:gd name="connsiteY1213" fmla="*/ 845344 h 1857375"/>
                  <a:gd name="connsiteX1214" fmla="*/ 627221 w 1247775"/>
                  <a:gd name="connsiteY1214" fmla="*/ 847249 h 1857375"/>
                  <a:gd name="connsiteX1215" fmla="*/ 626269 w 1247775"/>
                  <a:gd name="connsiteY1215" fmla="*/ 849154 h 1857375"/>
                  <a:gd name="connsiteX1216" fmla="*/ 620554 w 1247775"/>
                  <a:gd name="connsiteY1216" fmla="*/ 848201 h 1857375"/>
                  <a:gd name="connsiteX1217" fmla="*/ 610076 w 1247775"/>
                  <a:gd name="connsiteY1217" fmla="*/ 849154 h 1857375"/>
                  <a:gd name="connsiteX1218" fmla="*/ 610076 w 1247775"/>
                  <a:gd name="connsiteY1218" fmla="*/ 847249 h 1857375"/>
                  <a:gd name="connsiteX1219" fmla="*/ 609124 w 1247775"/>
                  <a:gd name="connsiteY1219" fmla="*/ 842486 h 1857375"/>
                  <a:gd name="connsiteX1220" fmla="*/ 615791 w 1247775"/>
                  <a:gd name="connsiteY1220" fmla="*/ 838676 h 1857375"/>
                  <a:gd name="connsiteX1221" fmla="*/ 571024 w 1247775"/>
                  <a:gd name="connsiteY1221" fmla="*/ 938689 h 1857375"/>
                  <a:gd name="connsiteX1222" fmla="*/ 577691 w 1247775"/>
                  <a:gd name="connsiteY1222" fmla="*/ 943451 h 1857375"/>
                  <a:gd name="connsiteX1223" fmla="*/ 575786 w 1247775"/>
                  <a:gd name="connsiteY1223" fmla="*/ 946309 h 1857375"/>
                  <a:gd name="connsiteX1224" fmla="*/ 571024 w 1247775"/>
                  <a:gd name="connsiteY1224" fmla="*/ 938689 h 1857375"/>
                  <a:gd name="connsiteX1225" fmla="*/ 571024 w 1247775"/>
                  <a:gd name="connsiteY1225" fmla="*/ 938689 h 1857375"/>
                  <a:gd name="connsiteX1226" fmla="*/ 552926 w 1247775"/>
                  <a:gd name="connsiteY1226" fmla="*/ 718661 h 1857375"/>
                  <a:gd name="connsiteX1227" fmla="*/ 566261 w 1247775"/>
                  <a:gd name="connsiteY1227" fmla="*/ 710089 h 1857375"/>
                  <a:gd name="connsiteX1228" fmla="*/ 568166 w 1247775"/>
                  <a:gd name="connsiteY1228" fmla="*/ 711041 h 1857375"/>
                  <a:gd name="connsiteX1229" fmla="*/ 567214 w 1247775"/>
                  <a:gd name="connsiteY1229" fmla="*/ 719614 h 1857375"/>
                  <a:gd name="connsiteX1230" fmla="*/ 567214 w 1247775"/>
                  <a:gd name="connsiteY1230" fmla="*/ 723424 h 1857375"/>
                  <a:gd name="connsiteX1231" fmla="*/ 565309 w 1247775"/>
                  <a:gd name="connsiteY1231" fmla="*/ 724376 h 1857375"/>
                  <a:gd name="connsiteX1232" fmla="*/ 552926 w 1247775"/>
                  <a:gd name="connsiteY1232" fmla="*/ 720566 h 1857375"/>
                  <a:gd name="connsiteX1233" fmla="*/ 552926 w 1247775"/>
                  <a:gd name="connsiteY1233" fmla="*/ 718661 h 1857375"/>
                  <a:gd name="connsiteX1234" fmla="*/ 553879 w 1247775"/>
                  <a:gd name="connsiteY1234" fmla="*/ 816769 h 1857375"/>
                  <a:gd name="connsiteX1235" fmla="*/ 559594 w 1247775"/>
                  <a:gd name="connsiteY1235" fmla="*/ 804386 h 1857375"/>
                  <a:gd name="connsiteX1236" fmla="*/ 561499 w 1247775"/>
                  <a:gd name="connsiteY1236" fmla="*/ 804386 h 1857375"/>
                  <a:gd name="connsiteX1237" fmla="*/ 569119 w 1247775"/>
                  <a:gd name="connsiteY1237" fmla="*/ 808196 h 1857375"/>
                  <a:gd name="connsiteX1238" fmla="*/ 568166 w 1247775"/>
                  <a:gd name="connsiteY1238" fmla="*/ 813911 h 1857375"/>
                  <a:gd name="connsiteX1239" fmla="*/ 563404 w 1247775"/>
                  <a:gd name="connsiteY1239" fmla="*/ 822484 h 1857375"/>
                  <a:gd name="connsiteX1240" fmla="*/ 563404 w 1247775"/>
                  <a:gd name="connsiteY1240" fmla="*/ 824389 h 1857375"/>
                  <a:gd name="connsiteX1241" fmla="*/ 550069 w 1247775"/>
                  <a:gd name="connsiteY1241" fmla="*/ 828199 h 1857375"/>
                  <a:gd name="connsiteX1242" fmla="*/ 553879 w 1247775"/>
                  <a:gd name="connsiteY1242" fmla="*/ 816769 h 1857375"/>
                  <a:gd name="connsiteX1243" fmla="*/ 547211 w 1247775"/>
                  <a:gd name="connsiteY1243" fmla="*/ 968216 h 1857375"/>
                  <a:gd name="connsiteX1244" fmla="*/ 547211 w 1247775"/>
                  <a:gd name="connsiteY1244" fmla="*/ 970121 h 1857375"/>
                  <a:gd name="connsiteX1245" fmla="*/ 552926 w 1247775"/>
                  <a:gd name="connsiteY1245" fmla="*/ 975836 h 1857375"/>
                  <a:gd name="connsiteX1246" fmla="*/ 558641 w 1247775"/>
                  <a:gd name="connsiteY1246" fmla="*/ 972026 h 1857375"/>
                  <a:gd name="connsiteX1247" fmla="*/ 558641 w 1247775"/>
                  <a:gd name="connsiteY1247" fmla="*/ 972026 h 1857375"/>
                  <a:gd name="connsiteX1248" fmla="*/ 563404 w 1247775"/>
                  <a:gd name="connsiteY1248" fmla="*/ 971074 h 1857375"/>
                  <a:gd name="connsiteX1249" fmla="*/ 562451 w 1247775"/>
                  <a:gd name="connsiteY1249" fmla="*/ 973931 h 1857375"/>
                  <a:gd name="connsiteX1250" fmla="*/ 567214 w 1247775"/>
                  <a:gd name="connsiteY1250" fmla="*/ 980599 h 1857375"/>
                  <a:gd name="connsiteX1251" fmla="*/ 571024 w 1247775"/>
                  <a:gd name="connsiteY1251" fmla="*/ 991076 h 1857375"/>
                  <a:gd name="connsiteX1252" fmla="*/ 567214 w 1247775"/>
                  <a:gd name="connsiteY1252" fmla="*/ 992029 h 1857375"/>
                  <a:gd name="connsiteX1253" fmla="*/ 559594 w 1247775"/>
                  <a:gd name="connsiteY1253" fmla="*/ 989171 h 1857375"/>
                  <a:gd name="connsiteX1254" fmla="*/ 548164 w 1247775"/>
                  <a:gd name="connsiteY1254" fmla="*/ 996791 h 1857375"/>
                  <a:gd name="connsiteX1255" fmla="*/ 545306 w 1247775"/>
                  <a:gd name="connsiteY1255" fmla="*/ 1001554 h 1857375"/>
                  <a:gd name="connsiteX1256" fmla="*/ 536734 w 1247775"/>
                  <a:gd name="connsiteY1256" fmla="*/ 994886 h 1857375"/>
                  <a:gd name="connsiteX1257" fmla="*/ 537686 w 1247775"/>
                  <a:gd name="connsiteY1257" fmla="*/ 992029 h 1857375"/>
                  <a:gd name="connsiteX1258" fmla="*/ 531019 w 1247775"/>
                  <a:gd name="connsiteY1258" fmla="*/ 985361 h 1857375"/>
                  <a:gd name="connsiteX1259" fmla="*/ 524351 w 1247775"/>
                  <a:gd name="connsiteY1259" fmla="*/ 992029 h 1857375"/>
                  <a:gd name="connsiteX1260" fmla="*/ 524351 w 1247775"/>
                  <a:gd name="connsiteY1260" fmla="*/ 993934 h 1857375"/>
                  <a:gd name="connsiteX1261" fmla="*/ 511016 w 1247775"/>
                  <a:gd name="connsiteY1261" fmla="*/ 1004411 h 1857375"/>
                  <a:gd name="connsiteX1262" fmla="*/ 504349 w 1247775"/>
                  <a:gd name="connsiteY1262" fmla="*/ 1000601 h 1857375"/>
                  <a:gd name="connsiteX1263" fmla="*/ 503396 w 1247775"/>
                  <a:gd name="connsiteY1263" fmla="*/ 1000601 h 1857375"/>
                  <a:gd name="connsiteX1264" fmla="*/ 501491 w 1247775"/>
                  <a:gd name="connsiteY1264" fmla="*/ 995839 h 1857375"/>
                  <a:gd name="connsiteX1265" fmla="*/ 502444 w 1247775"/>
                  <a:gd name="connsiteY1265" fmla="*/ 995839 h 1857375"/>
                  <a:gd name="connsiteX1266" fmla="*/ 524351 w 1247775"/>
                  <a:gd name="connsiteY1266" fmla="*/ 973931 h 1857375"/>
                  <a:gd name="connsiteX1267" fmla="*/ 524351 w 1247775"/>
                  <a:gd name="connsiteY1267" fmla="*/ 972979 h 1857375"/>
                  <a:gd name="connsiteX1268" fmla="*/ 529114 w 1247775"/>
                  <a:gd name="connsiteY1268" fmla="*/ 973931 h 1857375"/>
                  <a:gd name="connsiteX1269" fmla="*/ 541496 w 1247775"/>
                  <a:gd name="connsiteY1269" fmla="*/ 961549 h 1857375"/>
                  <a:gd name="connsiteX1270" fmla="*/ 529114 w 1247775"/>
                  <a:gd name="connsiteY1270" fmla="*/ 949166 h 1857375"/>
                  <a:gd name="connsiteX1271" fmla="*/ 519589 w 1247775"/>
                  <a:gd name="connsiteY1271" fmla="*/ 954881 h 1857375"/>
                  <a:gd name="connsiteX1272" fmla="*/ 520541 w 1247775"/>
                  <a:gd name="connsiteY1272" fmla="*/ 951071 h 1857375"/>
                  <a:gd name="connsiteX1273" fmla="*/ 500539 w 1247775"/>
                  <a:gd name="connsiteY1273" fmla="*/ 931069 h 1857375"/>
                  <a:gd name="connsiteX1274" fmla="*/ 492919 w 1247775"/>
                  <a:gd name="connsiteY1274" fmla="*/ 932974 h 1857375"/>
                  <a:gd name="connsiteX1275" fmla="*/ 484346 w 1247775"/>
                  <a:gd name="connsiteY1275" fmla="*/ 925354 h 1857375"/>
                  <a:gd name="connsiteX1276" fmla="*/ 486251 w 1247775"/>
                  <a:gd name="connsiteY1276" fmla="*/ 917734 h 1857375"/>
                  <a:gd name="connsiteX1277" fmla="*/ 485299 w 1247775"/>
                  <a:gd name="connsiteY1277" fmla="*/ 912971 h 1857375"/>
                  <a:gd name="connsiteX1278" fmla="*/ 488156 w 1247775"/>
                  <a:gd name="connsiteY1278" fmla="*/ 906304 h 1857375"/>
                  <a:gd name="connsiteX1279" fmla="*/ 486251 w 1247775"/>
                  <a:gd name="connsiteY1279" fmla="*/ 901541 h 1857375"/>
                  <a:gd name="connsiteX1280" fmla="*/ 492919 w 1247775"/>
                  <a:gd name="connsiteY1280" fmla="*/ 893921 h 1857375"/>
                  <a:gd name="connsiteX1281" fmla="*/ 505301 w 1247775"/>
                  <a:gd name="connsiteY1281" fmla="*/ 907256 h 1857375"/>
                  <a:gd name="connsiteX1282" fmla="*/ 505301 w 1247775"/>
                  <a:gd name="connsiteY1282" fmla="*/ 907256 h 1857375"/>
                  <a:gd name="connsiteX1283" fmla="*/ 525304 w 1247775"/>
                  <a:gd name="connsiteY1283" fmla="*/ 941546 h 1857375"/>
                  <a:gd name="connsiteX1284" fmla="*/ 537686 w 1247775"/>
                  <a:gd name="connsiteY1284" fmla="*/ 947261 h 1857375"/>
                  <a:gd name="connsiteX1285" fmla="*/ 538639 w 1247775"/>
                  <a:gd name="connsiteY1285" fmla="*/ 947261 h 1857375"/>
                  <a:gd name="connsiteX1286" fmla="*/ 539591 w 1247775"/>
                  <a:gd name="connsiteY1286" fmla="*/ 948214 h 1857375"/>
                  <a:gd name="connsiteX1287" fmla="*/ 539591 w 1247775"/>
                  <a:gd name="connsiteY1287" fmla="*/ 952024 h 1857375"/>
                  <a:gd name="connsiteX1288" fmla="*/ 547211 w 1247775"/>
                  <a:gd name="connsiteY1288" fmla="*/ 968216 h 1857375"/>
                  <a:gd name="connsiteX1289" fmla="*/ 549116 w 1247775"/>
                  <a:gd name="connsiteY1289" fmla="*/ 1032986 h 1857375"/>
                  <a:gd name="connsiteX1290" fmla="*/ 536734 w 1247775"/>
                  <a:gd name="connsiteY1290" fmla="*/ 1048226 h 1857375"/>
                  <a:gd name="connsiteX1291" fmla="*/ 532924 w 1247775"/>
                  <a:gd name="connsiteY1291" fmla="*/ 1048226 h 1857375"/>
                  <a:gd name="connsiteX1292" fmla="*/ 531019 w 1247775"/>
                  <a:gd name="connsiteY1292" fmla="*/ 1048226 h 1857375"/>
                  <a:gd name="connsiteX1293" fmla="*/ 531019 w 1247775"/>
                  <a:gd name="connsiteY1293" fmla="*/ 1047274 h 1857375"/>
                  <a:gd name="connsiteX1294" fmla="*/ 535781 w 1247775"/>
                  <a:gd name="connsiteY1294" fmla="*/ 1036796 h 1857375"/>
                  <a:gd name="connsiteX1295" fmla="*/ 534829 w 1247775"/>
                  <a:gd name="connsiteY1295" fmla="*/ 1032986 h 1857375"/>
                  <a:gd name="connsiteX1296" fmla="*/ 547211 w 1247775"/>
                  <a:gd name="connsiteY1296" fmla="*/ 1018699 h 1857375"/>
                  <a:gd name="connsiteX1297" fmla="*/ 548164 w 1247775"/>
                  <a:gd name="connsiteY1297" fmla="*/ 1019651 h 1857375"/>
                  <a:gd name="connsiteX1298" fmla="*/ 547211 w 1247775"/>
                  <a:gd name="connsiteY1298" fmla="*/ 1026319 h 1857375"/>
                  <a:gd name="connsiteX1299" fmla="*/ 549116 w 1247775"/>
                  <a:gd name="connsiteY1299" fmla="*/ 1032986 h 1857375"/>
                  <a:gd name="connsiteX1300" fmla="*/ 506254 w 1247775"/>
                  <a:gd name="connsiteY1300" fmla="*/ 814864 h 1857375"/>
                  <a:gd name="connsiteX1301" fmla="*/ 497681 w 1247775"/>
                  <a:gd name="connsiteY1301" fmla="*/ 812959 h 1857375"/>
                  <a:gd name="connsiteX1302" fmla="*/ 497681 w 1247775"/>
                  <a:gd name="connsiteY1302" fmla="*/ 812959 h 1857375"/>
                  <a:gd name="connsiteX1303" fmla="*/ 507206 w 1247775"/>
                  <a:gd name="connsiteY1303" fmla="*/ 806291 h 1857375"/>
                  <a:gd name="connsiteX1304" fmla="*/ 509111 w 1247775"/>
                  <a:gd name="connsiteY1304" fmla="*/ 805339 h 1857375"/>
                  <a:gd name="connsiteX1305" fmla="*/ 509111 w 1247775"/>
                  <a:gd name="connsiteY1305" fmla="*/ 806291 h 1857375"/>
                  <a:gd name="connsiteX1306" fmla="*/ 506254 w 1247775"/>
                  <a:gd name="connsiteY1306" fmla="*/ 812959 h 1857375"/>
                  <a:gd name="connsiteX1307" fmla="*/ 506254 w 1247775"/>
                  <a:gd name="connsiteY1307" fmla="*/ 814864 h 1857375"/>
                  <a:gd name="connsiteX1308" fmla="*/ 521494 w 1247775"/>
                  <a:gd name="connsiteY1308" fmla="*/ 822484 h 1857375"/>
                  <a:gd name="connsiteX1309" fmla="*/ 536734 w 1247775"/>
                  <a:gd name="connsiteY1309" fmla="*/ 832961 h 1857375"/>
                  <a:gd name="connsiteX1310" fmla="*/ 543401 w 1247775"/>
                  <a:gd name="connsiteY1310" fmla="*/ 832009 h 1857375"/>
                  <a:gd name="connsiteX1311" fmla="*/ 536734 w 1247775"/>
                  <a:gd name="connsiteY1311" fmla="*/ 842486 h 1857375"/>
                  <a:gd name="connsiteX1312" fmla="*/ 533876 w 1247775"/>
                  <a:gd name="connsiteY1312" fmla="*/ 842486 h 1857375"/>
                  <a:gd name="connsiteX1313" fmla="*/ 517684 w 1247775"/>
                  <a:gd name="connsiteY1313" fmla="*/ 854869 h 1857375"/>
                  <a:gd name="connsiteX1314" fmla="*/ 517684 w 1247775"/>
                  <a:gd name="connsiteY1314" fmla="*/ 854869 h 1857375"/>
                  <a:gd name="connsiteX1315" fmla="*/ 515779 w 1247775"/>
                  <a:gd name="connsiteY1315" fmla="*/ 854869 h 1857375"/>
                  <a:gd name="connsiteX1316" fmla="*/ 522446 w 1247775"/>
                  <a:gd name="connsiteY1316" fmla="*/ 838676 h 1857375"/>
                  <a:gd name="connsiteX1317" fmla="*/ 514826 w 1247775"/>
                  <a:gd name="connsiteY1317" fmla="*/ 820579 h 1857375"/>
                  <a:gd name="connsiteX1318" fmla="*/ 516731 w 1247775"/>
                  <a:gd name="connsiteY1318" fmla="*/ 819626 h 1857375"/>
                  <a:gd name="connsiteX1319" fmla="*/ 521494 w 1247775"/>
                  <a:gd name="connsiteY1319" fmla="*/ 822484 h 1857375"/>
                  <a:gd name="connsiteX1320" fmla="*/ 487204 w 1247775"/>
                  <a:gd name="connsiteY1320" fmla="*/ 723424 h 1857375"/>
                  <a:gd name="connsiteX1321" fmla="*/ 490061 w 1247775"/>
                  <a:gd name="connsiteY1321" fmla="*/ 728186 h 1857375"/>
                  <a:gd name="connsiteX1322" fmla="*/ 486251 w 1247775"/>
                  <a:gd name="connsiteY1322" fmla="*/ 731996 h 1857375"/>
                  <a:gd name="connsiteX1323" fmla="*/ 487204 w 1247775"/>
                  <a:gd name="connsiteY1323" fmla="*/ 723424 h 1857375"/>
                  <a:gd name="connsiteX1324" fmla="*/ 487204 w 1247775"/>
                  <a:gd name="connsiteY1324" fmla="*/ 723424 h 1857375"/>
                  <a:gd name="connsiteX1325" fmla="*/ 362426 w 1247775"/>
                  <a:gd name="connsiteY1325" fmla="*/ 708184 h 1857375"/>
                  <a:gd name="connsiteX1326" fmla="*/ 380524 w 1247775"/>
                  <a:gd name="connsiteY1326" fmla="*/ 695801 h 1857375"/>
                  <a:gd name="connsiteX1327" fmla="*/ 383381 w 1247775"/>
                  <a:gd name="connsiteY1327" fmla="*/ 694849 h 1857375"/>
                  <a:gd name="connsiteX1328" fmla="*/ 392906 w 1247775"/>
                  <a:gd name="connsiteY1328" fmla="*/ 705326 h 1857375"/>
                  <a:gd name="connsiteX1329" fmla="*/ 371951 w 1247775"/>
                  <a:gd name="connsiteY1329" fmla="*/ 726281 h 1857375"/>
                  <a:gd name="connsiteX1330" fmla="*/ 360521 w 1247775"/>
                  <a:gd name="connsiteY1330" fmla="*/ 708184 h 1857375"/>
                  <a:gd name="connsiteX1331" fmla="*/ 362426 w 1247775"/>
                  <a:gd name="connsiteY1331" fmla="*/ 708184 h 1857375"/>
                  <a:gd name="connsiteX1332" fmla="*/ 453866 w 1247775"/>
                  <a:gd name="connsiteY1332" fmla="*/ 781526 h 1857375"/>
                  <a:gd name="connsiteX1333" fmla="*/ 443389 w 1247775"/>
                  <a:gd name="connsiteY1333" fmla="*/ 791051 h 1857375"/>
                  <a:gd name="connsiteX1334" fmla="*/ 450056 w 1247775"/>
                  <a:gd name="connsiteY1334" fmla="*/ 800576 h 1857375"/>
                  <a:gd name="connsiteX1335" fmla="*/ 438626 w 1247775"/>
                  <a:gd name="connsiteY1335" fmla="*/ 809149 h 1857375"/>
                  <a:gd name="connsiteX1336" fmla="*/ 419576 w 1247775"/>
                  <a:gd name="connsiteY1336" fmla="*/ 830104 h 1857375"/>
                  <a:gd name="connsiteX1337" fmla="*/ 425291 w 1247775"/>
                  <a:gd name="connsiteY1337" fmla="*/ 844391 h 1857375"/>
                  <a:gd name="connsiteX1338" fmla="*/ 423386 w 1247775"/>
                  <a:gd name="connsiteY1338" fmla="*/ 846296 h 1857375"/>
                  <a:gd name="connsiteX1339" fmla="*/ 404336 w 1247775"/>
                  <a:gd name="connsiteY1339" fmla="*/ 832009 h 1857375"/>
                  <a:gd name="connsiteX1340" fmla="*/ 394811 w 1247775"/>
                  <a:gd name="connsiteY1340" fmla="*/ 828199 h 1857375"/>
                  <a:gd name="connsiteX1341" fmla="*/ 386239 w 1247775"/>
                  <a:gd name="connsiteY1341" fmla="*/ 831056 h 1857375"/>
                  <a:gd name="connsiteX1342" fmla="*/ 368141 w 1247775"/>
                  <a:gd name="connsiteY1342" fmla="*/ 842486 h 1857375"/>
                  <a:gd name="connsiteX1343" fmla="*/ 363379 w 1247775"/>
                  <a:gd name="connsiteY1343" fmla="*/ 837724 h 1857375"/>
                  <a:gd name="connsiteX1344" fmla="*/ 357664 w 1247775"/>
                  <a:gd name="connsiteY1344" fmla="*/ 826294 h 1857375"/>
                  <a:gd name="connsiteX1345" fmla="*/ 370046 w 1247775"/>
                  <a:gd name="connsiteY1345" fmla="*/ 807244 h 1857375"/>
                  <a:gd name="connsiteX1346" fmla="*/ 372904 w 1247775"/>
                  <a:gd name="connsiteY1346" fmla="*/ 807244 h 1857375"/>
                  <a:gd name="connsiteX1347" fmla="*/ 388144 w 1247775"/>
                  <a:gd name="connsiteY1347" fmla="*/ 803434 h 1857375"/>
                  <a:gd name="connsiteX1348" fmla="*/ 385286 w 1247775"/>
                  <a:gd name="connsiteY1348" fmla="*/ 811054 h 1857375"/>
                  <a:gd name="connsiteX1349" fmla="*/ 397669 w 1247775"/>
                  <a:gd name="connsiteY1349" fmla="*/ 823436 h 1857375"/>
                  <a:gd name="connsiteX1350" fmla="*/ 410051 w 1247775"/>
                  <a:gd name="connsiteY1350" fmla="*/ 811054 h 1857375"/>
                  <a:gd name="connsiteX1351" fmla="*/ 397669 w 1247775"/>
                  <a:gd name="connsiteY1351" fmla="*/ 798671 h 1857375"/>
                  <a:gd name="connsiteX1352" fmla="*/ 394811 w 1247775"/>
                  <a:gd name="connsiteY1352" fmla="*/ 799624 h 1857375"/>
                  <a:gd name="connsiteX1353" fmla="*/ 398621 w 1247775"/>
                  <a:gd name="connsiteY1353" fmla="*/ 795814 h 1857375"/>
                  <a:gd name="connsiteX1354" fmla="*/ 416719 w 1247775"/>
                  <a:gd name="connsiteY1354" fmla="*/ 787241 h 1857375"/>
                  <a:gd name="connsiteX1355" fmla="*/ 424339 w 1247775"/>
                  <a:gd name="connsiteY1355" fmla="*/ 788194 h 1857375"/>
                  <a:gd name="connsiteX1356" fmla="*/ 456724 w 1247775"/>
                  <a:gd name="connsiteY1356" fmla="*/ 759619 h 1857375"/>
                  <a:gd name="connsiteX1357" fmla="*/ 460534 w 1247775"/>
                  <a:gd name="connsiteY1357" fmla="*/ 759619 h 1857375"/>
                  <a:gd name="connsiteX1358" fmla="*/ 482441 w 1247775"/>
                  <a:gd name="connsiteY1358" fmla="*/ 743426 h 1857375"/>
                  <a:gd name="connsiteX1359" fmla="*/ 498634 w 1247775"/>
                  <a:gd name="connsiteY1359" fmla="*/ 757714 h 1857375"/>
                  <a:gd name="connsiteX1360" fmla="*/ 514826 w 1247775"/>
                  <a:gd name="connsiteY1360" fmla="*/ 742474 h 1857375"/>
                  <a:gd name="connsiteX1361" fmla="*/ 515779 w 1247775"/>
                  <a:gd name="connsiteY1361" fmla="*/ 742474 h 1857375"/>
                  <a:gd name="connsiteX1362" fmla="*/ 513874 w 1247775"/>
                  <a:gd name="connsiteY1362" fmla="*/ 751999 h 1857375"/>
                  <a:gd name="connsiteX1363" fmla="*/ 513874 w 1247775"/>
                  <a:gd name="connsiteY1363" fmla="*/ 755809 h 1857375"/>
                  <a:gd name="connsiteX1364" fmla="*/ 509111 w 1247775"/>
                  <a:gd name="connsiteY1364" fmla="*/ 768191 h 1857375"/>
                  <a:gd name="connsiteX1365" fmla="*/ 514826 w 1247775"/>
                  <a:gd name="connsiteY1365" fmla="*/ 781526 h 1857375"/>
                  <a:gd name="connsiteX1366" fmla="*/ 510064 w 1247775"/>
                  <a:gd name="connsiteY1366" fmla="*/ 788194 h 1857375"/>
                  <a:gd name="connsiteX1367" fmla="*/ 501491 w 1247775"/>
                  <a:gd name="connsiteY1367" fmla="*/ 783431 h 1857375"/>
                  <a:gd name="connsiteX1368" fmla="*/ 491966 w 1247775"/>
                  <a:gd name="connsiteY1368" fmla="*/ 780574 h 1857375"/>
                  <a:gd name="connsiteX1369" fmla="*/ 490061 w 1247775"/>
                  <a:gd name="connsiteY1369" fmla="*/ 780574 h 1857375"/>
                  <a:gd name="connsiteX1370" fmla="*/ 490061 w 1247775"/>
                  <a:gd name="connsiteY1370" fmla="*/ 779621 h 1857375"/>
                  <a:gd name="connsiteX1371" fmla="*/ 477679 w 1247775"/>
                  <a:gd name="connsiteY1371" fmla="*/ 767239 h 1857375"/>
                  <a:gd name="connsiteX1372" fmla="*/ 465296 w 1247775"/>
                  <a:gd name="connsiteY1372" fmla="*/ 779621 h 1857375"/>
                  <a:gd name="connsiteX1373" fmla="*/ 471011 w 1247775"/>
                  <a:gd name="connsiteY1373" fmla="*/ 790099 h 1857375"/>
                  <a:gd name="connsiteX1374" fmla="*/ 458629 w 1247775"/>
                  <a:gd name="connsiteY1374" fmla="*/ 799624 h 1857375"/>
                  <a:gd name="connsiteX1375" fmla="*/ 457676 w 1247775"/>
                  <a:gd name="connsiteY1375" fmla="*/ 799624 h 1857375"/>
                  <a:gd name="connsiteX1376" fmla="*/ 462439 w 1247775"/>
                  <a:gd name="connsiteY1376" fmla="*/ 791051 h 1857375"/>
                  <a:gd name="connsiteX1377" fmla="*/ 453866 w 1247775"/>
                  <a:gd name="connsiteY1377" fmla="*/ 781526 h 1857375"/>
                  <a:gd name="connsiteX1378" fmla="*/ 481489 w 1247775"/>
                  <a:gd name="connsiteY1378" fmla="*/ 946309 h 1857375"/>
                  <a:gd name="connsiteX1379" fmla="*/ 480536 w 1247775"/>
                  <a:gd name="connsiteY1379" fmla="*/ 951071 h 1857375"/>
                  <a:gd name="connsiteX1380" fmla="*/ 470059 w 1247775"/>
                  <a:gd name="connsiteY1380" fmla="*/ 936784 h 1857375"/>
                  <a:gd name="connsiteX1381" fmla="*/ 473869 w 1247775"/>
                  <a:gd name="connsiteY1381" fmla="*/ 935831 h 1857375"/>
                  <a:gd name="connsiteX1382" fmla="*/ 473869 w 1247775"/>
                  <a:gd name="connsiteY1382" fmla="*/ 935831 h 1857375"/>
                  <a:gd name="connsiteX1383" fmla="*/ 481489 w 1247775"/>
                  <a:gd name="connsiteY1383" fmla="*/ 946309 h 1857375"/>
                  <a:gd name="connsiteX1384" fmla="*/ 345281 w 1247775"/>
                  <a:gd name="connsiteY1384" fmla="*/ 1095851 h 1857375"/>
                  <a:gd name="connsiteX1385" fmla="*/ 345281 w 1247775"/>
                  <a:gd name="connsiteY1385" fmla="*/ 1095851 h 1857375"/>
                  <a:gd name="connsiteX1386" fmla="*/ 345281 w 1247775"/>
                  <a:gd name="connsiteY1386" fmla="*/ 1095851 h 1857375"/>
                  <a:gd name="connsiteX1387" fmla="*/ 345281 w 1247775"/>
                  <a:gd name="connsiteY1387" fmla="*/ 1095851 h 1857375"/>
                  <a:gd name="connsiteX1388" fmla="*/ 423386 w 1247775"/>
                  <a:gd name="connsiteY1388" fmla="*/ 1187291 h 1857375"/>
                  <a:gd name="connsiteX1389" fmla="*/ 421481 w 1247775"/>
                  <a:gd name="connsiteY1389" fmla="*/ 1188244 h 1857375"/>
                  <a:gd name="connsiteX1390" fmla="*/ 423386 w 1247775"/>
                  <a:gd name="connsiteY1390" fmla="*/ 1181576 h 1857375"/>
                  <a:gd name="connsiteX1391" fmla="*/ 426244 w 1247775"/>
                  <a:gd name="connsiteY1391" fmla="*/ 1182529 h 1857375"/>
                  <a:gd name="connsiteX1392" fmla="*/ 430054 w 1247775"/>
                  <a:gd name="connsiteY1392" fmla="*/ 1185386 h 1857375"/>
                  <a:gd name="connsiteX1393" fmla="*/ 423386 w 1247775"/>
                  <a:gd name="connsiteY1393" fmla="*/ 1187291 h 1857375"/>
                  <a:gd name="connsiteX1394" fmla="*/ 432911 w 1247775"/>
                  <a:gd name="connsiteY1394" fmla="*/ 1183481 h 1857375"/>
                  <a:gd name="connsiteX1395" fmla="*/ 432911 w 1247775"/>
                  <a:gd name="connsiteY1395" fmla="*/ 1183481 h 1857375"/>
                  <a:gd name="connsiteX1396" fmla="*/ 432911 w 1247775"/>
                  <a:gd name="connsiteY1396" fmla="*/ 1183481 h 1857375"/>
                  <a:gd name="connsiteX1397" fmla="*/ 432911 w 1247775"/>
                  <a:gd name="connsiteY1397" fmla="*/ 1183481 h 1857375"/>
                  <a:gd name="connsiteX1398" fmla="*/ 455771 w 1247775"/>
                  <a:gd name="connsiteY1398" fmla="*/ 1106329 h 1857375"/>
                  <a:gd name="connsiteX1399" fmla="*/ 443389 w 1247775"/>
                  <a:gd name="connsiteY1399" fmla="*/ 1117759 h 1857375"/>
                  <a:gd name="connsiteX1400" fmla="*/ 433864 w 1247775"/>
                  <a:gd name="connsiteY1400" fmla="*/ 1115854 h 1857375"/>
                  <a:gd name="connsiteX1401" fmla="*/ 400526 w 1247775"/>
                  <a:gd name="connsiteY1401" fmla="*/ 1149191 h 1857375"/>
                  <a:gd name="connsiteX1402" fmla="*/ 403384 w 1247775"/>
                  <a:gd name="connsiteY1402" fmla="*/ 1162526 h 1857375"/>
                  <a:gd name="connsiteX1403" fmla="*/ 387191 w 1247775"/>
                  <a:gd name="connsiteY1403" fmla="*/ 1179671 h 1857375"/>
                  <a:gd name="connsiteX1404" fmla="*/ 394811 w 1247775"/>
                  <a:gd name="connsiteY1404" fmla="*/ 1193959 h 1857375"/>
                  <a:gd name="connsiteX1405" fmla="*/ 389096 w 1247775"/>
                  <a:gd name="connsiteY1405" fmla="*/ 1206341 h 1857375"/>
                  <a:gd name="connsiteX1406" fmla="*/ 399574 w 1247775"/>
                  <a:gd name="connsiteY1406" fmla="*/ 1221581 h 1857375"/>
                  <a:gd name="connsiteX1407" fmla="*/ 409099 w 1247775"/>
                  <a:gd name="connsiteY1407" fmla="*/ 1231106 h 1857375"/>
                  <a:gd name="connsiteX1408" fmla="*/ 392906 w 1247775"/>
                  <a:gd name="connsiteY1408" fmla="*/ 1250156 h 1857375"/>
                  <a:gd name="connsiteX1409" fmla="*/ 390049 w 1247775"/>
                  <a:gd name="connsiteY1409" fmla="*/ 1251109 h 1857375"/>
                  <a:gd name="connsiteX1410" fmla="*/ 388144 w 1247775"/>
                  <a:gd name="connsiteY1410" fmla="*/ 1245394 h 1857375"/>
                  <a:gd name="connsiteX1411" fmla="*/ 390049 w 1247775"/>
                  <a:gd name="connsiteY1411" fmla="*/ 1241584 h 1857375"/>
                  <a:gd name="connsiteX1412" fmla="*/ 396716 w 1247775"/>
                  <a:gd name="connsiteY1412" fmla="*/ 1230154 h 1857375"/>
                  <a:gd name="connsiteX1413" fmla="*/ 388144 w 1247775"/>
                  <a:gd name="connsiteY1413" fmla="*/ 1217771 h 1857375"/>
                  <a:gd name="connsiteX1414" fmla="*/ 378619 w 1247775"/>
                  <a:gd name="connsiteY1414" fmla="*/ 1207294 h 1857375"/>
                  <a:gd name="connsiteX1415" fmla="*/ 362426 w 1247775"/>
                  <a:gd name="connsiteY1415" fmla="*/ 1199674 h 1857375"/>
                  <a:gd name="connsiteX1416" fmla="*/ 343376 w 1247775"/>
                  <a:gd name="connsiteY1416" fmla="*/ 1212056 h 1857375"/>
                  <a:gd name="connsiteX1417" fmla="*/ 339566 w 1247775"/>
                  <a:gd name="connsiteY1417" fmla="*/ 1216819 h 1857375"/>
                  <a:gd name="connsiteX1418" fmla="*/ 316706 w 1247775"/>
                  <a:gd name="connsiteY1418" fmla="*/ 1233964 h 1857375"/>
                  <a:gd name="connsiteX1419" fmla="*/ 315754 w 1247775"/>
                  <a:gd name="connsiteY1419" fmla="*/ 1231106 h 1857375"/>
                  <a:gd name="connsiteX1420" fmla="*/ 315754 w 1247775"/>
                  <a:gd name="connsiteY1420" fmla="*/ 1229201 h 1857375"/>
                  <a:gd name="connsiteX1421" fmla="*/ 310991 w 1247775"/>
                  <a:gd name="connsiteY1421" fmla="*/ 1213961 h 1857375"/>
                  <a:gd name="connsiteX1422" fmla="*/ 331946 w 1247775"/>
                  <a:gd name="connsiteY1422" fmla="*/ 1186339 h 1857375"/>
                  <a:gd name="connsiteX1423" fmla="*/ 316706 w 1247775"/>
                  <a:gd name="connsiteY1423" fmla="*/ 1161574 h 1857375"/>
                  <a:gd name="connsiteX1424" fmla="*/ 316706 w 1247775"/>
                  <a:gd name="connsiteY1424" fmla="*/ 1160621 h 1857375"/>
                  <a:gd name="connsiteX1425" fmla="*/ 320516 w 1247775"/>
                  <a:gd name="connsiteY1425" fmla="*/ 1156811 h 1857375"/>
                  <a:gd name="connsiteX1426" fmla="*/ 323374 w 1247775"/>
                  <a:gd name="connsiteY1426" fmla="*/ 1157764 h 1857375"/>
                  <a:gd name="connsiteX1427" fmla="*/ 322421 w 1247775"/>
                  <a:gd name="connsiteY1427" fmla="*/ 1160621 h 1857375"/>
                  <a:gd name="connsiteX1428" fmla="*/ 328136 w 1247775"/>
                  <a:gd name="connsiteY1428" fmla="*/ 1166336 h 1857375"/>
                  <a:gd name="connsiteX1429" fmla="*/ 330041 w 1247775"/>
                  <a:gd name="connsiteY1429" fmla="*/ 1166336 h 1857375"/>
                  <a:gd name="connsiteX1430" fmla="*/ 335756 w 1247775"/>
                  <a:gd name="connsiteY1430" fmla="*/ 1168241 h 1857375"/>
                  <a:gd name="connsiteX1431" fmla="*/ 346234 w 1247775"/>
                  <a:gd name="connsiteY1431" fmla="*/ 1157764 h 1857375"/>
                  <a:gd name="connsiteX1432" fmla="*/ 345281 w 1247775"/>
                  <a:gd name="connsiteY1432" fmla="*/ 1153954 h 1857375"/>
                  <a:gd name="connsiteX1433" fmla="*/ 353854 w 1247775"/>
                  <a:gd name="connsiteY1433" fmla="*/ 1146334 h 1857375"/>
                  <a:gd name="connsiteX1434" fmla="*/ 366236 w 1247775"/>
                  <a:gd name="connsiteY1434" fmla="*/ 1151096 h 1857375"/>
                  <a:gd name="connsiteX1435" fmla="*/ 382429 w 1247775"/>
                  <a:gd name="connsiteY1435" fmla="*/ 1140619 h 1857375"/>
                  <a:gd name="connsiteX1436" fmla="*/ 386239 w 1247775"/>
                  <a:gd name="connsiteY1436" fmla="*/ 1142524 h 1857375"/>
                  <a:gd name="connsiteX1437" fmla="*/ 391001 w 1247775"/>
                  <a:gd name="connsiteY1437" fmla="*/ 1137761 h 1857375"/>
                  <a:gd name="connsiteX1438" fmla="*/ 386239 w 1247775"/>
                  <a:gd name="connsiteY1438" fmla="*/ 1132999 h 1857375"/>
                  <a:gd name="connsiteX1439" fmla="*/ 384334 w 1247775"/>
                  <a:gd name="connsiteY1439" fmla="*/ 1133951 h 1857375"/>
                  <a:gd name="connsiteX1440" fmla="*/ 384334 w 1247775"/>
                  <a:gd name="connsiteY1440" fmla="*/ 1133951 h 1857375"/>
                  <a:gd name="connsiteX1441" fmla="*/ 383381 w 1247775"/>
                  <a:gd name="connsiteY1441" fmla="*/ 1129189 h 1857375"/>
                  <a:gd name="connsiteX1442" fmla="*/ 385286 w 1247775"/>
                  <a:gd name="connsiteY1442" fmla="*/ 1122521 h 1857375"/>
                  <a:gd name="connsiteX1443" fmla="*/ 378619 w 1247775"/>
                  <a:gd name="connsiteY1443" fmla="*/ 1109186 h 1857375"/>
                  <a:gd name="connsiteX1444" fmla="*/ 388144 w 1247775"/>
                  <a:gd name="connsiteY1444" fmla="*/ 1101566 h 1857375"/>
                  <a:gd name="connsiteX1445" fmla="*/ 390049 w 1247775"/>
                  <a:gd name="connsiteY1445" fmla="*/ 1100614 h 1857375"/>
                  <a:gd name="connsiteX1446" fmla="*/ 411004 w 1247775"/>
                  <a:gd name="connsiteY1446" fmla="*/ 1113949 h 1857375"/>
                  <a:gd name="connsiteX1447" fmla="*/ 434816 w 1247775"/>
                  <a:gd name="connsiteY1447" fmla="*/ 1090136 h 1857375"/>
                  <a:gd name="connsiteX1448" fmla="*/ 433864 w 1247775"/>
                  <a:gd name="connsiteY1448" fmla="*/ 1083469 h 1857375"/>
                  <a:gd name="connsiteX1449" fmla="*/ 443389 w 1247775"/>
                  <a:gd name="connsiteY1449" fmla="*/ 1086326 h 1857375"/>
                  <a:gd name="connsiteX1450" fmla="*/ 442436 w 1247775"/>
                  <a:gd name="connsiteY1450" fmla="*/ 1090136 h 1857375"/>
                  <a:gd name="connsiteX1451" fmla="*/ 450056 w 1247775"/>
                  <a:gd name="connsiteY1451" fmla="*/ 1097756 h 1857375"/>
                  <a:gd name="connsiteX1452" fmla="*/ 457676 w 1247775"/>
                  <a:gd name="connsiteY1452" fmla="*/ 1090136 h 1857375"/>
                  <a:gd name="connsiteX1453" fmla="*/ 454819 w 1247775"/>
                  <a:gd name="connsiteY1453" fmla="*/ 1084421 h 1857375"/>
                  <a:gd name="connsiteX1454" fmla="*/ 466249 w 1247775"/>
                  <a:gd name="connsiteY1454" fmla="*/ 1073944 h 1857375"/>
                  <a:gd name="connsiteX1455" fmla="*/ 473869 w 1247775"/>
                  <a:gd name="connsiteY1455" fmla="*/ 1076801 h 1857375"/>
                  <a:gd name="connsiteX1456" fmla="*/ 479584 w 1247775"/>
                  <a:gd name="connsiteY1456" fmla="*/ 1074896 h 1857375"/>
                  <a:gd name="connsiteX1457" fmla="*/ 480536 w 1247775"/>
                  <a:gd name="connsiteY1457" fmla="*/ 1075849 h 1857375"/>
                  <a:gd name="connsiteX1458" fmla="*/ 491014 w 1247775"/>
                  <a:gd name="connsiteY1458" fmla="*/ 1085374 h 1857375"/>
                  <a:gd name="connsiteX1459" fmla="*/ 500539 w 1247775"/>
                  <a:gd name="connsiteY1459" fmla="*/ 1078706 h 1857375"/>
                  <a:gd name="connsiteX1460" fmla="*/ 505301 w 1247775"/>
                  <a:gd name="connsiteY1460" fmla="*/ 1077754 h 1857375"/>
                  <a:gd name="connsiteX1461" fmla="*/ 515779 w 1247775"/>
                  <a:gd name="connsiteY1461" fmla="*/ 1084421 h 1857375"/>
                  <a:gd name="connsiteX1462" fmla="*/ 518636 w 1247775"/>
                  <a:gd name="connsiteY1462" fmla="*/ 1083469 h 1857375"/>
                  <a:gd name="connsiteX1463" fmla="*/ 521494 w 1247775"/>
                  <a:gd name="connsiteY1463" fmla="*/ 1087279 h 1857375"/>
                  <a:gd name="connsiteX1464" fmla="*/ 521494 w 1247775"/>
                  <a:gd name="connsiteY1464" fmla="*/ 1090136 h 1857375"/>
                  <a:gd name="connsiteX1465" fmla="*/ 538639 w 1247775"/>
                  <a:gd name="connsiteY1465" fmla="*/ 1107281 h 1857375"/>
                  <a:gd name="connsiteX1466" fmla="*/ 549116 w 1247775"/>
                  <a:gd name="connsiteY1466" fmla="*/ 1103471 h 1857375"/>
                  <a:gd name="connsiteX1467" fmla="*/ 553879 w 1247775"/>
                  <a:gd name="connsiteY1467" fmla="*/ 1106329 h 1857375"/>
                  <a:gd name="connsiteX1468" fmla="*/ 563404 w 1247775"/>
                  <a:gd name="connsiteY1468" fmla="*/ 1113949 h 1857375"/>
                  <a:gd name="connsiteX1469" fmla="*/ 559594 w 1247775"/>
                  <a:gd name="connsiteY1469" fmla="*/ 1118711 h 1857375"/>
                  <a:gd name="connsiteX1470" fmla="*/ 557689 w 1247775"/>
                  <a:gd name="connsiteY1470" fmla="*/ 1118711 h 1857375"/>
                  <a:gd name="connsiteX1471" fmla="*/ 547211 w 1247775"/>
                  <a:gd name="connsiteY1471" fmla="*/ 1120616 h 1857375"/>
                  <a:gd name="connsiteX1472" fmla="*/ 542449 w 1247775"/>
                  <a:gd name="connsiteY1472" fmla="*/ 1118711 h 1857375"/>
                  <a:gd name="connsiteX1473" fmla="*/ 538639 w 1247775"/>
                  <a:gd name="connsiteY1473" fmla="*/ 1119664 h 1857375"/>
                  <a:gd name="connsiteX1474" fmla="*/ 518636 w 1247775"/>
                  <a:gd name="connsiteY1474" fmla="*/ 1104424 h 1857375"/>
                  <a:gd name="connsiteX1475" fmla="*/ 486251 w 1247775"/>
                  <a:gd name="connsiteY1475" fmla="*/ 1087279 h 1857375"/>
                  <a:gd name="connsiteX1476" fmla="*/ 455771 w 1247775"/>
                  <a:gd name="connsiteY1476" fmla="*/ 1106329 h 1857375"/>
                  <a:gd name="connsiteX1477" fmla="*/ 483394 w 1247775"/>
                  <a:gd name="connsiteY1477" fmla="*/ 1196816 h 1857375"/>
                  <a:gd name="connsiteX1478" fmla="*/ 469106 w 1247775"/>
                  <a:gd name="connsiteY1478" fmla="*/ 1192054 h 1857375"/>
                  <a:gd name="connsiteX1479" fmla="*/ 465296 w 1247775"/>
                  <a:gd name="connsiteY1479" fmla="*/ 1192054 h 1857375"/>
                  <a:gd name="connsiteX1480" fmla="*/ 462439 w 1247775"/>
                  <a:gd name="connsiteY1480" fmla="*/ 1189196 h 1857375"/>
                  <a:gd name="connsiteX1481" fmla="*/ 466249 w 1247775"/>
                  <a:gd name="connsiteY1481" fmla="*/ 1178719 h 1857375"/>
                  <a:gd name="connsiteX1482" fmla="*/ 462439 w 1247775"/>
                  <a:gd name="connsiteY1482" fmla="*/ 1167289 h 1857375"/>
                  <a:gd name="connsiteX1483" fmla="*/ 462439 w 1247775"/>
                  <a:gd name="connsiteY1483" fmla="*/ 1167289 h 1857375"/>
                  <a:gd name="connsiteX1484" fmla="*/ 475774 w 1247775"/>
                  <a:gd name="connsiteY1484" fmla="*/ 1170146 h 1857375"/>
                  <a:gd name="connsiteX1485" fmla="*/ 491014 w 1247775"/>
                  <a:gd name="connsiteY1485" fmla="*/ 1165384 h 1857375"/>
                  <a:gd name="connsiteX1486" fmla="*/ 502444 w 1247775"/>
                  <a:gd name="connsiteY1486" fmla="*/ 1162526 h 1857375"/>
                  <a:gd name="connsiteX1487" fmla="*/ 507206 w 1247775"/>
                  <a:gd name="connsiteY1487" fmla="*/ 1165384 h 1857375"/>
                  <a:gd name="connsiteX1488" fmla="*/ 513874 w 1247775"/>
                  <a:gd name="connsiteY1488" fmla="*/ 1158716 h 1857375"/>
                  <a:gd name="connsiteX1489" fmla="*/ 512921 w 1247775"/>
                  <a:gd name="connsiteY1489" fmla="*/ 1155859 h 1857375"/>
                  <a:gd name="connsiteX1490" fmla="*/ 517684 w 1247775"/>
                  <a:gd name="connsiteY1490" fmla="*/ 1150144 h 1857375"/>
                  <a:gd name="connsiteX1491" fmla="*/ 525304 w 1247775"/>
                  <a:gd name="connsiteY1491" fmla="*/ 1153001 h 1857375"/>
                  <a:gd name="connsiteX1492" fmla="*/ 528161 w 1247775"/>
                  <a:gd name="connsiteY1492" fmla="*/ 1152049 h 1857375"/>
                  <a:gd name="connsiteX1493" fmla="*/ 526256 w 1247775"/>
                  <a:gd name="connsiteY1493" fmla="*/ 1160621 h 1857375"/>
                  <a:gd name="connsiteX1494" fmla="*/ 526256 w 1247775"/>
                  <a:gd name="connsiteY1494" fmla="*/ 1161574 h 1857375"/>
                  <a:gd name="connsiteX1495" fmla="*/ 514826 w 1247775"/>
                  <a:gd name="connsiteY1495" fmla="*/ 1177766 h 1857375"/>
                  <a:gd name="connsiteX1496" fmla="*/ 507206 w 1247775"/>
                  <a:gd name="connsiteY1496" fmla="*/ 1174909 h 1857375"/>
                  <a:gd name="connsiteX1497" fmla="*/ 495776 w 1247775"/>
                  <a:gd name="connsiteY1497" fmla="*/ 1186339 h 1857375"/>
                  <a:gd name="connsiteX1498" fmla="*/ 497681 w 1247775"/>
                  <a:gd name="connsiteY1498" fmla="*/ 1192054 h 1857375"/>
                  <a:gd name="connsiteX1499" fmla="*/ 491966 w 1247775"/>
                  <a:gd name="connsiteY1499" fmla="*/ 1190149 h 1857375"/>
                  <a:gd name="connsiteX1500" fmla="*/ 483394 w 1247775"/>
                  <a:gd name="connsiteY1500" fmla="*/ 1196816 h 1857375"/>
                  <a:gd name="connsiteX1501" fmla="*/ 507206 w 1247775"/>
                  <a:gd name="connsiteY1501" fmla="*/ 1716881 h 1857375"/>
                  <a:gd name="connsiteX1502" fmla="*/ 506254 w 1247775"/>
                  <a:gd name="connsiteY1502" fmla="*/ 1714976 h 1857375"/>
                  <a:gd name="connsiteX1503" fmla="*/ 508159 w 1247775"/>
                  <a:gd name="connsiteY1503" fmla="*/ 1714976 h 1857375"/>
                  <a:gd name="connsiteX1504" fmla="*/ 510064 w 1247775"/>
                  <a:gd name="connsiteY1504" fmla="*/ 1714976 h 1857375"/>
                  <a:gd name="connsiteX1505" fmla="*/ 510064 w 1247775"/>
                  <a:gd name="connsiteY1505" fmla="*/ 1714976 h 1857375"/>
                  <a:gd name="connsiteX1506" fmla="*/ 507206 w 1247775"/>
                  <a:gd name="connsiteY1506" fmla="*/ 1716881 h 1857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</a:cxnLst>
                <a:rect l="l" t="t" r="r" b="b"/>
                <a:pathLst>
                  <a:path w="1247775" h="1857375">
                    <a:moveTo>
                      <a:pt x="1172051" y="974884"/>
                    </a:moveTo>
                    <a:cubicBezTo>
                      <a:pt x="1133951" y="944404"/>
                      <a:pt x="1065371" y="835819"/>
                      <a:pt x="1037749" y="787241"/>
                    </a:cubicBezTo>
                    <a:lnTo>
                      <a:pt x="1026319" y="764381"/>
                    </a:lnTo>
                    <a:cubicBezTo>
                      <a:pt x="1025366" y="760571"/>
                      <a:pt x="1024414" y="755809"/>
                      <a:pt x="1023461" y="751046"/>
                    </a:cubicBezTo>
                    <a:cubicBezTo>
                      <a:pt x="1024414" y="751046"/>
                      <a:pt x="1024414" y="750094"/>
                      <a:pt x="1024414" y="750094"/>
                    </a:cubicBezTo>
                    <a:cubicBezTo>
                      <a:pt x="1024414" y="748189"/>
                      <a:pt x="1025366" y="746284"/>
                      <a:pt x="1025366" y="744379"/>
                    </a:cubicBezTo>
                    <a:cubicBezTo>
                      <a:pt x="1025366" y="739616"/>
                      <a:pt x="1024414" y="735806"/>
                      <a:pt x="1022509" y="731996"/>
                    </a:cubicBezTo>
                    <a:cubicBezTo>
                      <a:pt x="1021556" y="691039"/>
                      <a:pt x="1032986" y="639604"/>
                      <a:pt x="1037749" y="609124"/>
                    </a:cubicBezTo>
                    <a:cubicBezTo>
                      <a:pt x="1041559" y="583406"/>
                      <a:pt x="1035844" y="532924"/>
                      <a:pt x="1025366" y="473869"/>
                    </a:cubicBezTo>
                    <a:cubicBezTo>
                      <a:pt x="1025366" y="473869"/>
                      <a:pt x="1025366" y="472916"/>
                      <a:pt x="1025366" y="472916"/>
                    </a:cubicBezTo>
                    <a:cubicBezTo>
                      <a:pt x="1025366" y="469106"/>
                      <a:pt x="1024414" y="466249"/>
                      <a:pt x="1023461" y="463391"/>
                    </a:cubicBezTo>
                    <a:cubicBezTo>
                      <a:pt x="1022509" y="459581"/>
                      <a:pt x="1021556" y="454819"/>
                      <a:pt x="1020604" y="450056"/>
                    </a:cubicBezTo>
                    <a:cubicBezTo>
                      <a:pt x="1021556" y="447199"/>
                      <a:pt x="1021556" y="445294"/>
                      <a:pt x="1021556" y="442436"/>
                    </a:cubicBezTo>
                    <a:cubicBezTo>
                      <a:pt x="1021556" y="435769"/>
                      <a:pt x="1018699" y="429101"/>
                      <a:pt x="1014889" y="424339"/>
                    </a:cubicBezTo>
                    <a:cubicBezTo>
                      <a:pt x="1010126" y="404336"/>
                      <a:pt x="1005364" y="383381"/>
                      <a:pt x="1000601" y="362426"/>
                    </a:cubicBezTo>
                    <a:cubicBezTo>
                      <a:pt x="999649" y="357664"/>
                      <a:pt x="997744" y="351949"/>
                      <a:pt x="996791" y="347186"/>
                    </a:cubicBezTo>
                    <a:cubicBezTo>
                      <a:pt x="996791" y="344329"/>
                      <a:pt x="995839" y="342424"/>
                      <a:pt x="994886" y="339566"/>
                    </a:cubicBezTo>
                    <a:cubicBezTo>
                      <a:pt x="967264" y="254794"/>
                      <a:pt x="902494" y="161449"/>
                      <a:pt x="892969" y="148114"/>
                    </a:cubicBezTo>
                    <a:cubicBezTo>
                      <a:pt x="892016" y="147161"/>
                      <a:pt x="892016" y="146209"/>
                      <a:pt x="891064" y="144304"/>
                    </a:cubicBezTo>
                    <a:cubicBezTo>
                      <a:pt x="891064" y="144304"/>
                      <a:pt x="891064" y="144304"/>
                      <a:pt x="891064" y="144304"/>
                    </a:cubicBezTo>
                    <a:cubicBezTo>
                      <a:pt x="890111" y="141446"/>
                      <a:pt x="888206" y="139541"/>
                      <a:pt x="886301" y="137636"/>
                    </a:cubicBezTo>
                    <a:cubicBezTo>
                      <a:pt x="884396" y="114776"/>
                      <a:pt x="865346" y="97631"/>
                      <a:pt x="842486" y="97631"/>
                    </a:cubicBezTo>
                    <a:cubicBezTo>
                      <a:pt x="834866" y="97631"/>
                      <a:pt x="828199" y="99536"/>
                      <a:pt x="821531" y="103346"/>
                    </a:cubicBezTo>
                    <a:cubicBezTo>
                      <a:pt x="820579" y="92869"/>
                      <a:pt x="812959" y="83344"/>
                      <a:pt x="803434" y="80486"/>
                    </a:cubicBezTo>
                    <a:cubicBezTo>
                      <a:pt x="799624" y="72866"/>
                      <a:pt x="792956" y="66199"/>
                      <a:pt x="784384" y="63341"/>
                    </a:cubicBezTo>
                    <a:cubicBezTo>
                      <a:pt x="779621" y="50006"/>
                      <a:pt x="766286" y="40481"/>
                      <a:pt x="751046" y="40481"/>
                    </a:cubicBezTo>
                    <a:cubicBezTo>
                      <a:pt x="737711" y="40481"/>
                      <a:pt x="726281" y="48101"/>
                      <a:pt x="719614" y="58579"/>
                    </a:cubicBezTo>
                    <a:cubicBezTo>
                      <a:pt x="715804" y="56674"/>
                      <a:pt x="712946" y="55721"/>
                      <a:pt x="708184" y="55721"/>
                    </a:cubicBezTo>
                    <a:cubicBezTo>
                      <a:pt x="707231" y="55721"/>
                      <a:pt x="705326" y="55721"/>
                      <a:pt x="704374" y="55721"/>
                    </a:cubicBezTo>
                    <a:cubicBezTo>
                      <a:pt x="703421" y="52864"/>
                      <a:pt x="700564" y="50006"/>
                      <a:pt x="698659" y="48101"/>
                    </a:cubicBezTo>
                    <a:cubicBezTo>
                      <a:pt x="701516" y="45244"/>
                      <a:pt x="703421" y="41434"/>
                      <a:pt x="703421" y="37624"/>
                    </a:cubicBezTo>
                    <a:cubicBezTo>
                      <a:pt x="703421" y="29051"/>
                      <a:pt x="696754" y="22384"/>
                      <a:pt x="688181" y="22384"/>
                    </a:cubicBezTo>
                    <a:cubicBezTo>
                      <a:pt x="685324" y="22384"/>
                      <a:pt x="681514" y="23336"/>
                      <a:pt x="679609" y="25241"/>
                    </a:cubicBezTo>
                    <a:cubicBezTo>
                      <a:pt x="676751" y="20479"/>
                      <a:pt x="672941" y="16669"/>
                      <a:pt x="667226" y="16669"/>
                    </a:cubicBezTo>
                    <a:cubicBezTo>
                      <a:pt x="667226" y="16669"/>
                      <a:pt x="667226" y="16669"/>
                      <a:pt x="667226" y="16669"/>
                    </a:cubicBezTo>
                    <a:cubicBezTo>
                      <a:pt x="665321" y="10954"/>
                      <a:pt x="659606" y="7144"/>
                      <a:pt x="652939" y="7144"/>
                    </a:cubicBezTo>
                    <a:cubicBezTo>
                      <a:pt x="644366" y="7144"/>
                      <a:pt x="637699" y="13811"/>
                      <a:pt x="637699" y="22384"/>
                    </a:cubicBezTo>
                    <a:cubicBezTo>
                      <a:pt x="637699" y="30956"/>
                      <a:pt x="644366" y="37624"/>
                      <a:pt x="652939" y="37624"/>
                    </a:cubicBezTo>
                    <a:cubicBezTo>
                      <a:pt x="654844" y="37624"/>
                      <a:pt x="656749" y="37624"/>
                      <a:pt x="658654" y="36671"/>
                    </a:cubicBezTo>
                    <a:cubicBezTo>
                      <a:pt x="660559" y="38576"/>
                      <a:pt x="663416" y="40481"/>
                      <a:pt x="667226" y="40481"/>
                    </a:cubicBezTo>
                    <a:cubicBezTo>
                      <a:pt x="669131" y="40481"/>
                      <a:pt x="670084" y="40481"/>
                      <a:pt x="671989" y="39529"/>
                    </a:cubicBezTo>
                    <a:cubicBezTo>
                      <a:pt x="671989" y="41434"/>
                      <a:pt x="672941" y="43339"/>
                      <a:pt x="673894" y="45244"/>
                    </a:cubicBezTo>
                    <a:cubicBezTo>
                      <a:pt x="671036" y="46196"/>
                      <a:pt x="669131" y="48101"/>
                      <a:pt x="667226" y="50006"/>
                    </a:cubicBezTo>
                    <a:cubicBezTo>
                      <a:pt x="659606" y="50959"/>
                      <a:pt x="652939" y="57626"/>
                      <a:pt x="652939" y="65246"/>
                    </a:cubicBezTo>
                    <a:cubicBezTo>
                      <a:pt x="652939" y="72866"/>
                      <a:pt x="657701" y="78581"/>
                      <a:pt x="664369" y="80486"/>
                    </a:cubicBezTo>
                    <a:cubicBezTo>
                      <a:pt x="665321" y="81439"/>
                      <a:pt x="666274" y="82391"/>
                      <a:pt x="666274" y="83344"/>
                    </a:cubicBezTo>
                    <a:cubicBezTo>
                      <a:pt x="663416" y="86201"/>
                      <a:pt x="661511" y="90011"/>
                      <a:pt x="661511" y="94774"/>
                    </a:cubicBezTo>
                    <a:cubicBezTo>
                      <a:pt x="661511" y="96679"/>
                      <a:pt x="661511" y="99536"/>
                      <a:pt x="662464" y="101441"/>
                    </a:cubicBezTo>
                    <a:cubicBezTo>
                      <a:pt x="662464" y="101441"/>
                      <a:pt x="661511" y="101441"/>
                      <a:pt x="661511" y="101441"/>
                    </a:cubicBezTo>
                    <a:cubicBezTo>
                      <a:pt x="650081" y="101441"/>
                      <a:pt x="640556" y="110966"/>
                      <a:pt x="640556" y="122396"/>
                    </a:cubicBezTo>
                    <a:cubicBezTo>
                      <a:pt x="640556" y="130016"/>
                      <a:pt x="644366" y="136684"/>
                      <a:pt x="651034" y="140494"/>
                    </a:cubicBezTo>
                    <a:cubicBezTo>
                      <a:pt x="650081" y="142399"/>
                      <a:pt x="649129" y="144304"/>
                      <a:pt x="649129" y="146209"/>
                    </a:cubicBezTo>
                    <a:cubicBezTo>
                      <a:pt x="649129" y="151924"/>
                      <a:pt x="653891" y="156686"/>
                      <a:pt x="659606" y="156686"/>
                    </a:cubicBezTo>
                    <a:cubicBezTo>
                      <a:pt x="665321" y="156686"/>
                      <a:pt x="670084" y="151924"/>
                      <a:pt x="670084" y="146209"/>
                    </a:cubicBezTo>
                    <a:cubicBezTo>
                      <a:pt x="670084" y="145256"/>
                      <a:pt x="670084" y="143351"/>
                      <a:pt x="669131" y="142399"/>
                    </a:cubicBezTo>
                    <a:cubicBezTo>
                      <a:pt x="670084" y="141446"/>
                      <a:pt x="671989" y="141446"/>
                      <a:pt x="672941" y="140494"/>
                    </a:cubicBezTo>
                    <a:cubicBezTo>
                      <a:pt x="672941" y="141446"/>
                      <a:pt x="671989" y="143351"/>
                      <a:pt x="671989" y="145256"/>
                    </a:cubicBezTo>
                    <a:cubicBezTo>
                      <a:pt x="671989" y="152876"/>
                      <a:pt x="677704" y="158591"/>
                      <a:pt x="685324" y="158591"/>
                    </a:cubicBezTo>
                    <a:cubicBezTo>
                      <a:pt x="692944" y="158591"/>
                      <a:pt x="698659" y="152876"/>
                      <a:pt x="698659" y="145256"/>
                    </a:cubicBezTo>
                    <a:cubicBezTo>
                      <a:pt x="698659" y="137636"/>
                      <a:pt x="692944" y="131921"/>
                      <a:pt x="685324" y="131921"/>
                    </a:cubicBezTo>
                    <a:cubicBezTo>
                      <a:pt x="683419" y="131921"/>
                      <a:pt x="681514" y="132874"/>
                      <a:pt x="679609" y="132874"/>
                    </a:cubicBezTo>
                    <a:cubicBezTo>
                      <a:pt x="680561" y="130016"/>
                      <a:pt x="681514" y="128111"/>
                      <a:pt x="681514" y="125254"/>
                    </a:cubicBezTo>
                    <a:cubicBezTo>
                      <a:pt x="681514" y="125254"/>
                      <a:pt x="682466" y="125254"/>
                      <a:pt x="682466" y="125254"/>
                    </a:cubicBezTo>
                    <a:cubicBezTo>
                      <a:pt x="691039" y="125254"/>
                      <a:pt x="698659" y="118586"/>
                      <a:pt x="699611" y="110014"/>
                    </a:cubicBezTo>
                    <a:cubicBezTo>
                      <a:pt x="701516" y="110966"/>
                      <a:pt x="704374" y="111919"/>
                      <a:pt x="706279" y="111919"/>
                    </a:cubicBezTo>
                    <a:cubicBezTo>
                      <a:pt x="706279" y="112871"/>
                      <a:pt x="706279" y="112871"/>
                      <a:pt x="706279" y="113824"/>
                    </a:cubicBezTo>
                    <a:cubicBezTo>
                      <a:pt x="706279" y="117634"/>
                      <a:pt x="709136" y="120491"/>
                      <a:pt x="711994" y="122396"/>
                    </a:cubicBezTo>
                    <a:cubicBezTo>
                      <a:pt x="712946" y="135731"/>
                      <a:pt x="724376" y="146209"/>
                      <a:pt x="738664" y="146209"/>
                    </a:cubicBezTo>
                    <a:cubicBezTo>
                      <a:pt x="749141" y="146209"/>
                      <a:pt x="758666" y="139541"/>
                      <a:pt x="763429" y="130969"/>
                    </a:cubicBezTo>
                    <a:cubicBezTo>
                      <a:pt x="765334" y="131921"/>
                      <a:pt x="767239" y="131921"/>
                      <a:pt x="770096" y="132874"/>
                    </a:cubicBezTo>
                    <a:cubicBezTo>
                      <a:pt x="772001" y="135731"/>
                      <a:pt x="774859" y="138589"/>
                      <a:pt x="778669" y="140494"/>
                    </a:cubicBezTo>
                    <a:cubicBezTo>
                      <a:pt x="776764" y="141446"/>
                      <a:pt x="774859" y="143351"/>
                      <a:pt x="773906" y="145256"/>
                    </a:cubicBezTo>
                    <a:cubicBezTo>
                      <a:pt x="772954" y="141446"/>
                      <a:pt x="770096" y="138589"/>
                      <a:pt x="765334" y="138589"/>
                    </a:cubicBezTo>
                    <a:cubicBezTo>
                      <a:pt x="760571" y="138589"/>
                      <a:pt x="756761" y="142399"/>
                      <a:pt x="756761" y="147161"/>
                    </a:cubicBezTo>
                    <a:cubicBezTo>
                      <a:pt x="756761" y="150971"/>
                      <a:pt x="758666" y="153829"/>
                      <a:pt x="761524" y="154781"/>
                    </a:cubicBezTo>
                    <a:cubicBezTo>
                      <a:pt x="759619" y="156686"/>
                      <a:pt x="757714" y="158591"/>
                      <a:pt x="757714" y="161449"/>
                    </a:cubicBezTo>
                    <a:cubicBezTo>
                      <a:pt x="757714" y="163354"/>
                      <a:pt x="758666" y="165259"/>
                      <a:pt x="759619" y="167164"/>
                    </a:cubicBezTo>
                    <a:cubicBezTo>
                      <a:pt x="759619" y="168116"/>
                      <a:pt x="759619" y="168116"/>
                      <a:pt x="759619" y="169069"/>
                    </a:cubicBezTo>
                    <a:cubicBezTo>
                      <a:pt x="755809" y="161449"/>
                      <a:pt x="748189" y="155734"/>
                      <a:pt x="738664" y="155734"/>
                    </a:cubicBezTo>
                    <a:cubicBezTo>
                      <a:pt x="737711" y="155734"/>
                      <a:pt x="736759" y="155734"/>
                      <a:pt x="735806" y="155734"/>
                    </a:cubicBezTo>
                    <a:cubicBezTo>
                      <a:pt x="733901" y="153829"/>
                      <a:pt x="731996" y="152876"/>
                      <a:pt x="729139" y="152876"/>
                    </a:cubicBezTo>
                    <a:cubicBezTo>
                      <a:pt x="724376" y="152876"/>
                      <a:pt x="719614" y="156686"/>
                      <a:pt x="719614" y="162401"/>
                    </a:cubicBezTo>
                    <a:cubicBezTo>
                      <a:pt x="719614" y="163354"/>
                      <a:pt x="719614" y="164306"/>
                      <a:pt x="720566" y="165259"/>
                    </a:cubicBezTo>
                    <a:cubicBezTo>
                      <a:pt x="718661" y="168116"/>
                      <a:pt x="716756" y="170974"/>
                      <a:pt x="716756" y="173831"/>
                    </a:cubicBezTo>
                    <a:cubicBezTo>
                      <a:pt x="714851" y="173831"/>
                      <a:pt x="713899" y="172879"/>
                      <a:pt x="711994" y="172879"/>
                    </a:cubicBezTo>
                    <a:cubicBezTo>
                      <a:pt x="704374" y="172879"/>
                      <a:pt x="697706" y="174784"/>
                      <a:pt x="691991" y="178594"/>
                    </a:cubicBezTo>
                    <a:cubicBezTo>
                      <a:pt x="688181" y="176689"/>
                      <a:pt x="684371" y="175736"/>
                      <a:pt x="680561" y="175736"/>
                    </a:cubicBezTo>
                    <a:cubicBezTo>
                      <a:pt x="678656" y="175736"/>
                      <a:pt x="675799" y="175736"/>
                      <a:pt x="673894" y="176689"/>
                    </a:cubicBezTo>
                    <a:cubicBezTo>
                      <a:pt x="674846" y="175736"/>
                      <a:pt x="675799" y="173831"/>
                      <a:pt x="675799" y="172879"/>
                    </a:cubicBezTo>
                    <a:cubicBezTo>
                      <a:pt x="675799" y="169069"/>
                      <a:pt x="671989" y="165259"/>
                      <a:pt x="668179" y="165259"/>
                    </a:cubicBezTo>
                    <a:cubicBezTo>
                      <a:pt x="664369" y="165259"/>
                      <a:pt x="660559" y="169069"/>
                      <a:pt x="660559" y="172879"/>
                    </a:cubicBezTo>
                    <a:cubicBezTo>
                      <a:pt x="660559" y="176689"/>
                      <a:pt x="663416" y="179546"/>
                      <a:pt x="667226" y="180499"/>
                    </a:cubicBezTo>
                    <a:cubicBezTo>
                      <a:pt x="661511" y="184309"/>
                      <a:pt x="657701" y="191929"/>
                      <a:pt x="657701" y="199549"/>
                    </a:cubicBezTo>
                    <a:cubicBezTo>
                      <a:pt x="657701" y="202406"/>
                      <a:pt x="658654" y="205264"/>
                      <a:pt x="659606" y="207169"/>
                    </a:cubicBezTo>
                    <a:cubicBezTo>
                      <a:pt x="657701" y="207169"/>
                      <a:pt x="655796" y="207169"/>
                      <a:pt x="654844" y="208121"/>
                    </a:cubicBezTo>
                    <a:cubicBezTo>
                      <a:pt x="652939" y="206216"/>
                      <a:pt x="651034" y="205264"/>
                      <a:pt x="648176" y="205264"/>
                    </a:cubicBezTo>
                    <a:cubicBezTo>
                      <a:pt x="643414" y="205264"/>
                      <a:pt x="639604" y="209074"/>
                      <a:pt x="639604" y="213836"/>
                    </a:cubicBezTo>
                    <a:cubicBezTo>
                      <a:pt x="639604" y="215741"/>
                      <a:pt x="640556" y="216694"/>
                      <a:pt x="640556" y="217646"/>
                    </a:cubicBezTo>
                    <a:cubicBezTo>
                      <a:pt x="637699" y="219551"/>
                      <a:pt x="635794" y="222409"/>
                      <a:pt x="634841" y="226219"/>
                    </a:cubicBezTo>
                    <a:cubicBezTo>
                      <a:pt x="632936" y="224314"/>
                      <a:pt x="630079" y="223361"/>
                      <a:pt x="627221" y="223361"/>
                    </a:cubicBezTo>
                    <a:cubicBezTo>
                      <a:pt x="626269" y="215741"/>
                      <a:pt x="621506" y="209074"/>
                      <a:pt x="613886" y="205264"/>
                    </a:cubicBezTo>
                    <a:cubicBezTo>
                      <a:pt x="617696" y="205264"/>
                      <a:pt x="620554" y="204311"/>
                      <a:pt x="623411" y="203359"/>
                    </a:cubicBezTo>
                    <a:cubicBezTo>
                      <a:pt x="625316" y="206216"/>
                      <a:pt x="629126" y="209074"/>
                      <a:pt x="632936" y="209074"/>
                    </a:cubicBezTo>
                    <a:cubicBezTo>
                      <a:pt x="639604" y="209074"/>
                      <a:pt x="644366" y="204311"/>
                      <a:pt x="644366" y="197644"/>
                    </a:cubicBezTo>
                    <a:cubicBezTo>
                      <a:pt x="644366" y="194786"/>
                      <a:pt x="643414" y="191929"/>
                      <a:pt x="640556" y="189071"/>
                    </a:cubicBezTo>
                    <a:cubicBezTo>
                      <a:pt x="644366" y="183356"/>
                      <a:pt x="646271" y="176689"/>
                      <a:pt x="646271" y="170021"/>
                    </a:cubicBezTo>
                    <a:cubicBezTo>
                      <a:pt x="646271" y="153829"/>
                      <a:pt x="634841" y="139541"/>
                      <a:pt x="619601" y="135731"/>
                    </a:cubicBezTo>
                    <a:cubicBezTo>
                      <a:pt x="617696" y="133826"/>
                      <a:pt x="615791" y="132874"/>
                      <a:pt x="612934" y="132874"/>
                    </a:cubicBezTo>
                    <a:cubicBezTo>
                      <a:pt x="611029" y="132874"/>
                      <a:pt x="609124" y="133826"/>
                      <a:pt x="607219" y="134779"/>
                    </a:cubicBezTo>
                    <a:cubicBezTo>
                      <a:pt x="605314" y="134779"/>
                      <a:pt x="602456" y="135731"/>
                      <a:pt x="600551" y="135731"/>
                    </a:cubicBezTo>
                    <a:cubicBezTo>
                      <a:pt x="601504" y="133826"/>
                      <a:pt x="601504" y="131921"/>
                      <a:pt x="601504" y="129064"/>
                    </a:cubicBezTo>
                    <a:cubicBezTo>
                      <a:pt x="603409" y="130016"/>
                      <a:pt x="605314" y="130969"/>
                      <a:pt x="607219" y="130969"/>
                    </a:cubicBezTo>
                    <a:cubicBezTo>
                      <a:pt x="611981" y="130969"/>
                      <a:pt x="616744" y="127159"/>
                      <a:pt x="616744" y="121444"/>
                    </a:cubicBezTo>
                    <a:cubicBezTo>
                      <a:pt x="616744" y="115729"/>
                      <a:pt x="612934" y="111919"/>
                      <a:pt x="607219" y="111919"/>
                    </a:cubicBezTo>
                    <a:cubicBezTo>
                      <a:pt x="604361" y="111919"/>
                      <a:pt x="601504" y="113824"/>
                      <a:pt x="599599" y="116681"/>
                    </a:cubicBezTo>
                    <a:cubicBezTo>
                      <a:pt x="597694" y="112871"/>
                      <a:pt x="594836" y="110014"/>
                      <a:pt x="591979" y="107156"/>
                    </a:cubicBezTo>
                    <a:cubicBezTo>
                      <a:pt x="593884" y="108109"/>
                      <a:pt x="596741" y="108109"/>
                      <a:pt x="598646" y="108109"/>
                    </a:cubicBezTo>
                    <a:cubicBezTo>
                      <a:pt x="612934" y="108109"/>
                      <a:pt x="624364" y="97631"/>
                      <a:pt x="626269" y="84296"/>
                    </a:cubicBezTo>
                    <a:cubicBezTo>
                      <a:pt x="628174" y="85249"/>
                      <a:pt x="629126" y="85249"/>
                      <a:pt x="631031" y="85249"/>
                    </a:cubicBezTo>
                    <a:cubicBezTo>
                      <a:pt x="638651" y="85249"/>
                      <a:pt x="644366" y="79534"/>
                      <a:pt x="644366" y="71914"/>
                    </a:cubicBezTo>
                    <a:cubicBezTo>
                      <a:pt x="644366" y="64294"/>
                      <a:pt x="638651" y="58579"/>
                      <a:pt x="631031" y="58579"/>
                    </a:cubicBezTo>
                    <a:cubicBezTo>
                      <a:pt x="626269" y="58579"/>
                      <a:pt x="622459" y="60484"/>
                      <a:pt x="620554" y="64294"/>
                    </a:cubicBezTo>
                    <a:cubicBezTo>
                      <a:pt x="615791" y="57626"/>
                      <a:pt x="607219" y="53816"/>
                      <a:pt x="598646" y="53816"/>
                    </a:cubicBezTo>
                    <a:cubicBezTo>
                      <a:pt x="591026" y="53816"/>
                      <a:pt x="584359" y="56674"/>
                      <a:pt x="578644" y="62389"/>
                    </a:cubicBezTo>
                    <a:cubicBezTo>
                      <a:pt x="578644" y="61436"/>
                      <a:pt x="578644" y="59531"/>
                      <a:pt x="578644" y="58579"/>
                    </a:cubicBezTo>
                    <a:cubicBezTo>
                      <a:pt x="578644" y="47149"/>
                      <a:pt x="569119" y="37624"/>
                      <a:pt x="557689" y="37624"/>
                    </a:cubicBezTo>
                    <a:cubicBezTo>
                      <a:pt x="546259" y="37624"/>
                      <a:pt x="536734" y="47149"/>
                      <a:pt x="536734" y="58579"/>
                    </a:cubicBezTo>
                    <a:cubicBezTo>
                      <a:pt x="536734" y="70009"/>
                      <a:pt x="546259" y="79534"/>
                      <a:pt x="557689" y="79534"/>
                    </a:cubicBezTo>
                    <a:cubicBezTo>
                      <a:pt x="562451" y="79534"/>
                      <a:pt x="567214" y="77629"/>
                      <a:pt x="571024" y="74771"/>
                    </a:cubicBezTo>
                    <a:cubicBezTo>
                      <a:pt x="570071" y="77629"/>
                      <a:pt x="570071" y="80486"/>
                      <a:pt x="570071" y="83344"/>
                    </a:cubicBezTo>
                    <a:cubicBezTo>
                      <a:pt x="570071" y="92869"/>
                      <a:pt x="574834" y="101441"/>
                      <a:pt x="582454" y="106204"/>
                    </a:cubicBezTo>
                    <a:cubicBezTo>
                      <a:pt x="580549" y="106204"/>
                      <a:pt x="579596" y="105251"/>
                      <a:pt x="577691" y="105251"/>
                    </a:cubicBezTo>
                    <a:cubicBezTo>
                      <a:pt x="570071" y="105251"/>
                      <a:pt x="563404" y="109061"/>
                      <a:pt x="559594" y="113824"/>
                    </a:cubicBezTo>
                    <a:cubicBezTo>
                      <a:pt x="555784" y="107156"/>
                      <a:pt x="549116" y="103346"/>
                      <a:pt x="541496" y="103346"/>
                    </a:cubicBezTo>
                    <a:cubicBezTo>
                      <a:pt x="530066" y="103346"/>
                      <a:pt x="519589" y="112871"/>
                      <a:pt x="519589" y="125254"/>
                    </a:cubicBezTo>
                    <a:cubicBezTo>
                      <a:pt x="519589" y="137636"/>
                      <a:pt x="529114" y="147161"/>
                      <a:pt x="541496" y="147161"/>
                    </a:cubicBezTo>
                    <a:cubicBezTo>
                      <a:pt x="547211" y="147161"/>
                      <a:pt x="552926" y="144304"/>
                      <a:pt x="556736" y="140494"/>
                    </a:cubicBezTo>
                    <a:cubicBezTo>
                      <a:pt x="560546" y="148114"/>
                      <a:pt x="569119" y="153829"/>
                      <a:pt x="578644" y="153829"/>
                    </a:cubicBezTo>
                    <a:cubicBezTo>
                      <a:pt x="579596" y="153829"/>
                      <a:pt x="580549" y="153829"/>
                      <a:pt x="581501" y="153829"/>
                    </a:cubicBezTo>
                    <a:cubicBezTo>
                      <a:pt x="578644" y="158591"/>
                      <a:pt x="576739" y="165259"/>
                      <a:pt x="576739" y="170974"/>
                    </a:cubicBezTo>
                    <a:cubicBezTo>
                      <a:pt x="576739" y="172879"/>
                      <a:pt x="576739" y="174784"/>
                      <a:pt x="577691" y="176689"/>
                    </a:cubicBezTo>
                    <a:cubicBezTo>
                      <a:pt x="571976" y="172879"/>
                      <a:pt x="565309" y="170974"/>
                      <a:pt x="557689" y="170974"/>
                    </a:cubicBezTo>
                    <a:cubicBezTo>
                      <a:pt x="545306" y="170974"/>
                      <a:pt x="533876" y="176689"/>
                      <a:pt x="526256" y="186214"/>
                    </a:cubicBezTo>
                    <a:cubicBezTo>
                      <a:pt x="523399" y="181451"/>
                      <a:pt x="518636" y="177641"/>
                      <a:pt x="512921" y="177641"/>
                    </a:cubicBezTo>
                    <a:cubicBezTo>
                      <a:pt x="504349" y="177641"/>
                      <a:pt x="497681" y="184309"/>
                      <a:pt x="497681" y="192881"/>
                    </a:cubicBezTo>
                    <a:cubicBezTo>
                      <a:pt x="497681" y="201454"/>
                      <a:pt x="504349" y="208121"/>
                      <a:pt x="512921" y="208121"/>
                    </a:cubicBezTo>
                    <a:cubicBezTo>
                      <a:pt x="514826" y="208121"/>
                      <a:pt x="516731" y="208121"/>
                      <a:pt x="518636" y="207169"/>
                    </a:cubicBezTo>
                    <a:cubicBezTo>
                      <a:pt x="518636" y="208121"/>
                      <a:pt x="518636" y="209074"/>
                      <a:pt x="518636" y="210026"/>
                    </a:cubicBezTo>
                    <a:cubicBezTo>
                      <a:pt x="518636" y="222409"/>
                      <a:pt x="524351" y="232886"/>
                      <a:pt x="532924" y="239554"/>
                    </a:cubicBezTo>
                    <a:cubicBezTo>
                      <a:pt x="531019" y="242411"/>
                      <a:pt x="530066" y="246221"/>
                      <a:pt x="530066" y="249079"/>
                    </a:cubicBezTo>
                    <a:cubicBezTo>
                      <a:pt x="530066" y="250031"/>
                      <a:pt x="530066" y="250031"/>
                      <a:pt x="530066" y="250984"/>
                    </a:cubicBezTo>
                    <a:cubicBezTo>
                      <a:pt x="523399" y="255746"/>
                      <a:pt x="517684" y="261461"/>
                      <a:pt x="514826" y="270034"/>
                    </a:cubicBezTo>
                    <a:cubicBezTo>
                      <a:pt x="508159" y="274796"/>
                      <a:pt x="503396" y="283369"/>
                      <a:pt x="503396" y="291941"/>
                    </a:cubicBezTo>
                    <a:cubicBezTo>
                      <a:pt x="503396" y="307181"/>
                      <a:pt x="515779" y="319564"/>
                      <a:pt x="531019" y="319564"/>
                    </a:cubicBezTo>
                    <a:cubicBezTo>
                      <a:pt x="534829" y="319564"/>
                      <a:pt x="537686" y="318611"/>
                      <a:pt x="540544" y="317659"/>
                    </a:cubicBezTo>
                    <a:cubicBezTo>
                      <a:pt x="543401" y="318611"/>
                      <a:pt x="546259" y="318611"/>
                      <a:pt x="549116" y="318611"/>
                    </a:cubicBezTo>
                    <a:cubicBezTo>
                      <a:pt x="564356" y="318611"/>
                      <a:pt x="577691" y="309086"/>
                      <a:pt x="582454" y="295751"/>
                    </a:cubicBezTo>
                    <a:cubicBezTo>
                      <a:pt x="583406" y="295751"/>
                      <a:pt x="583406" y="294799"/>
                      <a:pt x="584359" y="294799"/>
                    </a:cubicBezTo>
                    <a:cubicBezTo>
                      <a:pt x="584359" y="294799"/>
                      <a:pt x="585311" y="294799"/>
                      <a:pt x="585311" y="294799"/>
                    </a:cubicBezTo>
                    <a:cubicBezTo>
                      <a:pt x="587216" y="301466"/>
                      <a:pt x="591026" y="306229"/>
                      <a:pt x="596741" y="310991"/>
                    </a:cubicBezTo>
                    <a:cubicBezTo>
                      <a:pt x="596741" y="310991"/>
                      <a:pt x="596741" y="311944"/>
                      <a:pt x="596741" y="311944"/>
                    </a:cubicBezTo>
                    <a:cubicBezTo>
                      <a:pt x="596741" y="312896"/>
                      <a:pt x="596741" y="312896"/>
                      <a:pt x="596741" y="313849"/>
                    </a:cubicBezTo>
                    <a:cubicBezTo>
                      <a:pt x="595789" y="315754"/>
                      <a:pt x="595789" y="318611"/>
                      <a:pt x="595789" y="321469"/>
                    </a:cubicBezTo>
                    <a:cubicBezTo>
                      <a:pt x="595789" y="328136"/>
                      <a:pt x="598646" y="333851"/>
                      <a:pt x="603409" y="337661"/>
                    </a:cubicBezTo>
                    <a:cubicBezTo>
                      <a:pt x="603409" y="338614"/>
                      <a:pt x="603409" y="339566"/>
                      <a:pt x="603409" y="339566"/>
                    </a:cubicBezTo>
                    <a:cubicBezTo>
                      <a:pt x="603409" y="347186"/>
                      <a:pt x="608171" y="352901"/>
                      <a:pt x="614839" y="354806"/>
                    </a:cubicBezTo>
                    <a:cubicBezTo>
                      <a:pt x="612934" y="356711"/>
                      <a:pt x="611029" y="359569"/>
                      <a:pt x="611029" y="363379"/>
                    </a:cubicBezTo>
                    <a:cubicBezTo>
                      <a:pt x="604361" y="356711"/>
                      <a:pt x="595789" y="352901"/>
                      <a:pt x="586264" y="352901"/>
                    </a:cubicBezTo>
                    <a:cubicBezTo>
                      <a:pt x="567214" y="352901"/>
                      <a:pt x="551974" y="368141"/>
                      <a:pt x="551974" y="387191"/>
                    </a:cubicBezTo>
                    <a:cubicBezTo>
                      <a:pt x="551974" y="390049"/>
                      <a:pt x="551974" y="392906"/>
                      <a:pt x="552926" y="395764"/>
                    </a:cubicBezTo>
                    <a:cubicBezTo>
                      <a:pt x="550069" y="391001"/>
                      <a:pt x="546259" y="387191"/>
                      <a:pt x="541496" y="385286"/>
                    </a:cubicBezTo>
                    <a:cubicBezTo>
                      <a:pt x="539591" y="379571"/>
                      <a:pt x="533876" y="375761"/>
                      <a:pt x="527209" y="375761"/>
                    </a:cubicBezTo>
                    <a:cubicBezTo>
                      <a:pt x="518636" y="375761"/>
                      <a:pt x="511969" y="382429"/>
                      <a:pt x="511969" y="391001"/>
                    </a:cubicBezTo>
                    <a:cubicBezTo>
                      <a:pt x="511969" y="391954"/>
                      <a:pt x="511969" y="391954"/>
                      <a:pt x="511969" y="392906"/>
                    </a:cubicBezTo>
                    <a:cubicBezTo>
                      <a:pt x="508159" y="397669"/>
                      <a:pt x="506254" y="402431"/>
                      <a:pt x="506254" y="409099"/>
                    </a:cubicBezTo>
                    <a:cubicBezTo>
                      <a:pt x="506254" y="414814"/>
                      <a:pt x="508159" y="420529"/>
                      <a:pt x="511969" y="425291"/>
                    </a:cubicBezTo>
                    <a:cubicBezTo>
                      <a:pt x="511016" y="427196"/>
                      <a:pt x="511016" y="428149"/>
                      <a:pt x="511016" y="430054"/>
                    </a:cubicBezTo>
                    <a:cubicBezTo>
                      <a:pt x="511016" y="437674"/>
                      <a:pt x="516731" y="443389"/>
                      <a:pt x="524351" y="443389"/>
                    </a:cubicBezTo>
                    <a:cubicBezTo>
                      <a:pt x="530066" y="443389"/>
                      <a:pt x="535781" y="439579"/>
                      <a:pt x="537686" y="433864"/>
                    </a:cubicBezTo>
                    <a:cubicBezTo>
                      <a:pt x="537686" y="433864"/>
                      <a:pt x="537686" y="433864"/>
                      <a:pt x="537686" y="433864"/>
                    </a:cubicBezTo>
                    <a:cubicBezTo>
                      <a:pt x="537686" y="436721"/>
                      <a:pt x="538639" y="439579"/>
                      <a:pt x="539591" y="441484"/>
                    </a:cubicBezTo>
                    <a:cubicBezTo>
                      <a:pt x="535781" y="442436"/>
                      <a:pt x="531971" y="445294"/>
                      <a:pt x="531971" y="450056"/>
                    </a:cubicBezTo>
                    <a:cubicBezTo>
                      <a:pt x="531971" y="454819"/>
                      <a:pt x="535781" y="458629"/>
                      <a:pt x="540544" y="458629"/>
                    </a:cubicBezTo>
                    <a:cubicBezTo>
                      <a:pt x="545306" y="458629"/>
                      <a:pt x="549116" y="454819"/>
                      <a:pt x="549116" y="451009"/>
                    </a:cubicBezTo>
                    <a:cubicBezTo>
                      <a:pt x="551974" y="451961"/>
                      <a:pt x="554831" y="452914"/>
                      <a:pt x="557689" y="452914"/>
                    </a:cubicBezTo>
                    <a:cubicBezTo>
                      <a:pt x="559594" y="452914"/>
                      <a:pt x="561499" y="452914"/>
                      <a:pt x="563404" y="451961"/>
                    </a:cubicBezTo>
                    <a:cubicBezTo>
                      <a:pt x="563404" y="452914"/>
                      <a:pt x="564356" y="453866"/>
                      <a:pt x="565309" y="454819"/>
                    </a:cubicBezTo>
                    <a:cubicBezTo>
                      <a:pt x="562451" y="456724"/>
                      <a:pt x="560546" y="460534"/>
                      <a:pt x="560546" y="464344"/>
                    </a:cubicBezTo>
                    <a:cubicBezTo>
                      <a:pt x="560546" y="465296"/>
                      <a:pt x="560546" y="466249"/>
                      <a:pt x="560546" y="467201"/>
                    </a:cubicBezTo>
                    <a:cubicBezTo>
                      <a:pt x="555784" y="471964"/>
                      <a:pt x="551974" y="478631"/>
                      <a:pt x="551974" y="487204"/>
                    </a:cubicBezTo>
                    <a:cubicBezTo>
                      <a:pt x="551974" y="487204"/>
                      <a:pt x="551974" y="488156"/>
                      <a:pt x="551974" y="488156"/>
                    </a:cubicBezTo>
                    <a:cubicBezTo>
                      <a:pt x="549116" y="491014"/>
                      <a:pt x="548164" y="494824"/>
                      <a:pt x="548164" y="499586"/>
                    </a:cubicBezTo>
                    <a:cubicBezTo>
                      <a:pt x="548164" y="509111"/>
                      <a:pt x="555784" y="517684"/>
                      <a:pt x="566261" y="517684"/>
                    </a:cubicBezTo>
                    <a:cubicBezTo>
                      <a:pt x="569119" y="517684"/>
                      <a:pt x="571976" y="516731"/>
                      <a:pt x="573881" y="515779"/>
                    </a:cubicBezTo>
                    <a:cubicBezTo>
                      <a:pt x="571976" y="517684"/>
                      <a:pt x="571024" y="520541"/>
                      <a:pt x="571024" y="523399"/>
                    </a:cubicBezTo>
                    <a:cubicBezTo>
                      <a:pt x="571024" y="527209"/>
                      <a:pt x="572929" y="530066"/>
                      <a:pt x="574834" y="531971"/>
                    </a:cubicBezTo>
                    <a:cubicBezTo>
                      <a:pt x="574834" y="531971"/>
                      <a:pt x="574834" y="532924"/>
                      <a:pt x="574834" y="532924"/>
                    </a:cubicBezTo>
                    <a:cubicBezTo>
                      <a:pt x="574834" y="539591"/>
                      <a:pt x="580549" y="544354"/>
                      <a:pt x="586264" y="544354"/>
                    </a:cubicBezTo>
                    <a:cubicBezTo>
                      <a:pt x="591026" y="544354"/>
                      <a:pt x="594836" y="541496"/>
                      <a:pt x="596741" y="537686"/>
                    </a:cubicBezTo>
                    <a:cubicBezTo>
                      <a:pt x="597694" y="537686"/>
                      <a:pt x="597694" y="536734"/>
                      <a:pt x="598646" y="536734"/>
                    </a:cubicBezTo>
                    <a:cubicBezTo>
                      <a:pt x="602456" y="540544"/>
                      <a:pt x="607219" y="542449"/>
                      <a:pt x="611981" y="542449"/>
                    </a:cubicBezTo>
                    <a:cubicBezTo>
                      <a:pt x="622459" y="542449"/>
                      <a:pt x="631984" y="533876"/>
                      <a:pt x="631984" y="522446"/>
                    </a:cubicBezTo>
                    <a:cubicBezTo>
                      <a:pt x="635794" y="524351"/>
                      <a:pt x="639604" y="525304"/>
                      <a:pt x="643414" y="525304"/>
                    </a:cubicBezTo>
                    <a:cubicBezTo>
                      <a:pt x="636746" y="526256"/>
                      <a:pt x="632936" y="531971"/>
                      <a:pt x="632936" y="538639"/>
                    </a:cubicBezTo>
                    <a:cubicBezTo>
                      <a:pt x="632936" y="539591"/>
                      <a:pt x="632936" y="541496"/>
                      <a:pt x="633889" y="542449"/>
                    </a:cubicBezTo>
                    <a:cubicBezTo>
                      <a:pt x="629126" y="544354"/>
                      <a:pt x="626269" y="549116"/>
                      <a:pt x="626269" y="554831"/>
                    </a:cubicBezTo>
                    <a:cubicBezTo>
                      <a:pt x="626269" y="554831"/>
                      <a:pt x="626269" y="554831"/>
                      <a:pt x="626269" y="555784"/>
                    </a:cubicBezTo>
                    <a:cubicBezTo>
                      <a:pt x="624364" y="551021"/>
                      <a:pt x="619601" y="548164"/>
                      <a:pt x="614839" y="548164"/>
                    </a:cubicBezTo>
                    <a:cubicBezTo>
                      <a:pt x="608171" y="548164"/>
                      <a:pt x="602456" y="553879"/>
                      <a:pt x="602456" y="560546"/>
                    </a:cubicBezTo>
                    <a:cubicBezTo>
                      <a:pt x="602456" y="567214"/>
                      <a:pt x="608171" y="572929"/>
                      <a:pt x="614839" y="572929"/>
                    </a:cubicBezTo>
                    <a:cubicBezTo>
                      <a:pt x="621506" y="572929"/>
                      <a:pt x="627221" y="567214"/>
                      <a:pt x="627221" y="560546"/>
                    </a:cubicBezTo>
                    <a:cubicBezTo>
                      <a:pt x="627221" y="560546"/>
                      <a:pt x="627221" y="560546"/>
                      <a:pt x="627221" y="560546"/>
                    </a:cubicBezTo>
                    <a:cubicBezTo>
                      <a:pt x="628174" y="562451"/>
                      <a:pt x="629126" y="564356"/>
                      <a:pt x="631031" y="566261"/>
                    </a:cubicBezTo>
                    <a:cubicBezTo>
                      <a:pt x="629126" y="567214"/>
                      <a:pt x="628174" y="569119"/>
                      <a:pt x="628174" y="571024"/>
                    </a:cubicBezTo>
                    <a:cubicBezTo>
                      <a:pt x="628174" y="573881"/>
                      <a:pt x="631031" y="576739"/>
                      <a:pt x="633889" y="576739"/>
                    </a:cubicBezTo>
                    <a:cubicBezTo>
                      <a:pt x="636746" y="576739"/>
                      <a:pt x="639604" y="573881"/>
                      <a:pt x="639604" y="571024"/>
                    </a:cubicBezTo>
                    <a:cubicBezTo>
                      <a:pt x="639604" y="570071"/>
                      <a:pt x="639604" y="570071"/>
                      <a:pt x="639604" y="569119"/>
                    </a:cubicBezTo>
                    <a:cubicBezTo>
                      <a:pt x="639604" y="569119"/>
                      <a:pt x="640556" y="569119"/>
                      <a:pt x="640556" y="569119"/>
                    </a:cubicBezTo>
                    <a:cubicBezTo>
                      <a:pt x="642461" y="569119"/>
                      <a:pt x="644366" y="568166"/>
                      <a:pt x="646271" y="568166"/>
                    </a:cubicBezTo>
                    <a:cubicBezTo>
                      <a:pt x="647224" y="569119"/>
                      <a:pt x="647224" y="569119"/>
                      <a:pt x="648176" y="570071"/>
                    </a:cubicBezTo>
                    <a:cubicBezTo>
                      <a:pt x="647224" y="571024"/>
                      <a:pt x="647224" y="571976"/>
                      <a:pt x="647224" y="573881"/>
                    </a:cubicBezTo>
                    <a:cubicBezTo>
                      <a:pt x="647224" y="575786"/>
                      <a:pt x="648176" y="577691"/>
                      <a:pt x="650081" y="579596"/>
                    </a:cubicBezTo>
                    <a:cubicBezTo>
                      <a:pt x="646271" y="580549"/>
                      <a:pt x="642461" y="584359"/>
                      <a:pt x="642461" y="589121"/>
                    </a:cubicBezTo>
                    <a:cubicBezTo>
                      <a:pt x="642461" y="592931"/>
                      <a:pt x="644366" y="595789"/>
                      <a:pt x="648176" y="597694"/>
                    </a:cubicBezTo>
                    <a:cubicBezTo>
                      <a:pt x="649129" y="601504"/>
                      <a:pt x="651986" y="604361"/>
                      <a:pt x="656749" y="605314"/>
                    </a:cubicBezTo>
                    <a:lnTo>
                      <a:pt x="656749" y="608171"/>
                    </a:lnTo>
                    <a:cubicBezTo>
                      <a:pt x="654844" y="605314"/>
                      <a:pt x="651034" y="603409"/>
                      <a:pt x="647224" y="603409"/>
                    </a:cubicBezTo>
                    <a:cubicBezTo>
                      <a:pt x="640556" y="603409"/>
                      <a:pt x="635794" y="609124"/>
                      <a:pt x="635794" y="614839"/>
                    </a:cubicBezTo>
                    <a:cubicBezTo>
                      <a:pt x="635794" y="615791"/>
                      <a:pt x="635794" y="616744"/>
                      <a:pt x="636746" y="617696"/>
                    </a:cubicBezTo>
                    <a:cubicBezTo>
                      <a:pt x="635794" y="617696"/>
                      <a:pt x="634841" y="617696"/>
                      <a:pt x="634841" y="617696"/>
                    </a:cubicBezTo>
                    <a:cubicBezTo>
                      <a:pt x="627221" y="617696"/>
                      <a:pt x="620554" y="619601"/>
                      <a:pt x="614839" y="623411"/>
                    </a:cubicBezTo>
                    <a:cubicBezTo>
                      <a:pt x="614839" y="623411"/>
                      <a:pt x="614839" y="623411"/>
                      <a:pt x="613886" y="623411"/>
                    </a:cubicBezTo>
                    <a:cubicBezTo>
                      <a:pt x="611981" y="623411"/>
                      <a:pt x="610076" y="623411"/>
                      <a:pt x="609124" y="624364"/>
                    </a:cubicBezTo>
                    <a:cubicBezTo>
                      <a:pt x="609124" y="624364"/>
                      <a:pt x="609124" y="624364"/>
                      <a:pt x="609124" y="624364"/>
                    </a:cubicBezTo>
                    <a:cubicBezTo>
                      <a:pt x="609124" y="617696"/>
                      <a:pt x="603409" y="611981"/>
                      <a:pt x="596741" y="611981"/>
                    </a:cubicBezTo>
                    <a:cubicBezTo>
                      <a:pt x="592931" y="611981"/>
                      <a:pt x="589121" y="613886"/>
                      <a:pt x="587216" y="617696"/>
                    </a:cubicBezTo>
                    <a:cubicBezTo>
                      <a:pt x="582454" y="610076"/>
                      <a:pt x="573881" y="605314"/>
                      <a:pt x="564356" y="605314"/>
                    </a:cubicBezTo>
                    <a:cubicBezTo>
                      <a:pt x="554831" y="605314"/>
                      <a:pt x="547211" y="610076"/>
                      <a:pt x="542449" y="616744"/>
                    </a:cubicBezTo>
                    <a:cubicBezTo>
                      <a:pt x="541496" y="616744"/>
                      <a:pt x="541496" y="616744"/>
                      <a:pt x="540544" y="615791"/>
                    </a:cubicBezTo>
                    <a:cubicBezTo>
                      <a:pt x="539591" y="613886"/>
                      <a:pt x="537686" y="611029"/>
                      <a:pt x="536734" y="609124"/>
                    </a:cubicBezTo>
                    <a:cubicBezTo>
                      <a:pt x="546259" y="608171"/>
                      <a:pt x="553879" y="602456"/>
                      <a:pt x="556736" y="593884"/>
                    </a:cubicBezTo>
                    <a:cubicBezTo>
                      <a:pt x="560546" y="590074"/>
                      <a:pt x="563404" y="585311"/>
                      <a:pt x="563404" y="579596"/>
                    </a:cubicBezTo>
                    <a:cubicBezTo>
                      <a:pt x="563404" y="578644"/>
                      <a:pt x="563404" y="576739"/>
                      <a:pt x="563404" y="575786"/>
                    </a:cubicBezTo>
                    <a:cubicBezTo>
                      <a:pt x="563404" y="575786"/>
                      <a:pt x="564356" y="575786"/>
                      <a:pt x="564356" y="575786"/>
                    </a:cubicBezTo>
                    <a:cubicBezTo>
                      <a:pt x="567214" y="575786"/>
                      <a:pt x="570071" y="574834"/>
                      <a:pt x="572929" y="573881"/>
                    </a:cubicBezTo>
                    <a:cubicBezTo>
                      <a:pt x="571024" y="577691"/>
                      <a:pt x="569119" y="581501"/>
                      <a:pt x="569119" y="585311"/>
                    </a:cubicBezTo>
                    <a:cubicBezTo>
                      <a:pt x="569119" y="597694"/>
                      <a:pt x="578644" y="607219"/>
                      <a:pt x="591026" y="607219"/>
                    </a:cubicBezTo>
                    <a:cubicBezTo>
                      <a:pt x="603409" y="607219"/>
                      <a:pt x="612934" y="597694"/>
                      <a:pt x="612934" y="585311"/>
                    </a:cubicBezTo>
                    <a:cubicBezTo>
                      <a:pt x="612934" y="572929"/>
                      <a:pt x="603409" y="563404"/>
                      <a:pt x="591026" y="563404"/>
                    </a:cubicBezTo>
                    <a:cubicBezTo>
                      <a:pt x="586264" y="563404"/>
                      <a:pt x="582454" y="564356"/>
                      <a:pt x="579596" y="567214"/>
                    </a:cubicBezTo>
                    <a:cubicBezTo>
                      <a:pt x="580549" y="564356"/>
                      <a:pt x="581501" y="561499"/>
                      <a:pt x="581501" y="558641"/>
                    </a:cubicBezTo>
                    <a:cubicBezTo>
                      <a:pt x="581501" y="549116"/>
                      <a:pt x="573881" y="541496"/>
                      <a:pt x="564356" y="541496"/>
                    </a:cubicBezTo>
                    <a:cubicBezTo>
                      <a:pt x="554831" y="541496"/>
                      <a:pt x="547211" y="549116"/>
                      <a:pt x="547211" y="558641"/>
                    </a:cubicBezTo>
                    <a:cubicBezTo>
                      <a:pt x="547211" y="559594"/>
                      <a:pt x="547211" y="559594"/>
                      <a:pt x="547211" y="560546"/>
                    </a:cubicBezTo>
                    <a:cubicBezTo>
                      <a:pt x="546259" y="560546"/>
                      <a:pt x="545306" y="560546"/>
                      <a:pt x="543401" y="560546"/>
                    </a:cubicBezTo>
                    <a:cubicBezTo>
                      <a:pt x="537686" y="560546"/>
                      <a:pt x="531971" y="563404"/>
                      <a:pt x="528161" y="567214"/>
                    </a:cubicBezTo>
                    <a:cubicBezTo>
                      <a:pt x="527209" y="567214"/>
                      <a:pt x="527209" y="568166"/>
                      <a:pt x="526256" y="568166"/>
                    </a:cubicBezTo>
                    <a:cubicBezTo>
                      <a:pt x="526256" y="567214"/>
                      <a:pt x="526256" y="567214"/>
                      <a:pt x="526256" y="566261"/>
                    </a:cubicBezTo>
                    <a:cubicBezTo>
                      <a:pt x="526256" y="556736"/>
                      <a:pt x="518636" y="548164"/>
                      <a:pt x="508159" y="548164"/>
                    </a:cubicBezTo>
                    <a:cubicBezTo>
                      <a:pt x="498634" y="548164"/>
                      <a:pt x="490061" y="555784"/>
                      <a:pt x="490061" y="566261"/>
                    </a:cubicBezTo>
                    <a:cubicBezTo>
                      <a:pt x="490061" y="575786"/>
                      <a:pt x="497681" y="584359"/>
                      <a:pt x="508159" y="584359"/>
                    </a:cubicBezTo>
                    <a:cubicBezTo>
                      <a:pt x="510064" y="584359"/>
                      <a:pt x="511969" y="584359"/>
                      <a:pt x="513874" y="583406"/>
                    </a:cubicBezTo>
                    <a:cubicBezTo>
                      <a:pt x="513874" y="585311"/>
                      <a:pt x="512921" y="587216"/>
                      <a:pt x="512921" y="588169"/>
                    </a:cubicBezTo>
                    <a:cubicBezTo>
                      <a:pt x="512921" y="591979"/>
                      <a:pt x="513874" y="595789"/>
                      <a:pt x="515779" y="599599"/>
                    </a:cubicBezTo>
                    <a:cubicBezTo>
                      <a:pt x="514826" y="599599"/>
                      <a:pt x="512921" y="599599"/>
                      <a:pt x="511969" y="599599"/>
                    </a:cubicBezTo>
                    <a:cubicBezTo>
                      <a:pt x="510064" y="599599"/>
                      <a:pt x="508159" y="599599"/>
                      <a:pt x="506254" y="600551"/>
                    </a:cubicBezTo>
                    <a:cubicBezTo>
                      <a:pt x="504349" y="596741"/>
                      <a:pt x="501491" y="594836"/>
                      <a:pt x="497681" y="594836"/>
                    </a:cubicBezTo>
                    <a:cubicBezTo>
                      <a:pt x="492919" y="594836"/>
                      <a:pt x="490061" y="597694"/>
                      <a:pt x="489109" y="602456"/>
                    </a:cubicBezTo>
                    <a:cubicBezTo>
                      <a:pt x="488156" y="602456"/>
                      <a:pt x="487204" y="602456"/>
                      <a:pt x="487204" y="603409"/>
                    </a:cubicBezTo>
                    <a:cubicBezTo>
                      <a:pt x="483394" y="601504"/>
                      <a:pt x="479584" y="599599"/>
                      <a:pt x="475774" y="599599"/>
                    </a:cubicBezTo>
                    <a:cubicBezTo>
                      <a:pt x="464344" y="599599"/>
                      <a:pt x="454819" y="609124"/>
                      <a:pt x="454819" y="620554"/>
                    </a:cubicBezTo>
                    <a:cubicBezTo>
                      <a:pt x="454819" y="622459"/>
                      <a:pt x="454819" y="624364"/>
                      <a:pt x="455771" y="625316"/>
                    </a:cubicBezTo>
                    <a:cubicBezTo>
                      <a:pt x="452914" y="626269"/>
                      <a:pt x="450056" y="630079"/>
                      <a:pt x="450056" y="633889"/>
                    </a:cubicBezTo>
                    <a:cubicBezTo>
                      <a:pt x="450056" y="638651"/>
                      <a:pt x="453866" y="643414"/>
                      <a:pt x="459581" y="643414"/>
                    </a:cubicBezTo>
                    <a:cubicBezTo>
                      <a:pt x="459581" y="656749"/>
                      <a:pt x="471011" y="668179"/>
                      <a:pt x="484346" y="668179"/>
                    </a:cubicBezTo>
                    <a:cubicBezTo>
                      <a:pt x="490061" y="668179"/>
                      <a:pt x="494824" y="666274"/>
                      <a:pt x="498634" y="663416"/>
                    </a:cubicBezTo>
                    <a:cubicBezTo>
                      <a:pt x="500539" y="663416"/>
                      <a:pt x="501491" y="663416"/>
                      <a:pt x="503396" y="662464"/>
                    </a:cubicBezTo>
                    <a:cubicBezTo>
                      <a:pt x="505301" y="663416"/>
                      <a:pt x="508159" y="663416"/>
                      <a:pt x="511016" y="664369"/>
                    </a:cubicBezTo>
                    <a:cubicBezTo>
                      <a:pt x="511016" y="665321"/>
                      <a:pt x="511969" y="666274"/>
                      <a:pt x="511969" y="667226"/>
                    </a:cubicBezTo>
                    <a:cubicBezTo>
                      <a:pt x="511969" y="667226"/>
                      <a:pt x="511969" y="668179"/>
                      <a:pt x="511969" y="668179"/>
                    </a:cubicBezTo>
                    <a:cubicBezTo>
                      <a:pt x="511969" y="671989"/>
                      <a:pt x="512921" y="674846"/>
                      <a:pt x="513874" y="677704"/>
                    </a:cubicBezTo>
                    <a:cubicBezTo>
                      <a:pt x="512921" y="677704"/>
                      <a:pt x="512921" y="677704"/>
                      <a:pt x="511969" y="678656"/>
                    </a:cubicBezTo>
                    <a:cubicBezTo>
                      <a:pt x="509111" y="673894"/>
                      <a:pt x="504349" y="671036"/>
                      <a:pt x="498634" y="671036"/>
                    </a:cubicBezTo>
                    <a:cubicBezTo>
                      <a:pt x="493871" y="671036"/>
                      <a:pt x="490061" y="672941"/>
                      <a:pt x="487204" y="675799"/>
                    </a:cubicBezTo>
                    <a:cubicBezTo>
                      <a:pt x="485299" y="674846"/>
                      <a:pt x="483394" y="673894"/>
                      <a:pt x="481489" y="673894"/>
                    </a:cubicBezTo>
                    <a:cubicBezTo>
                      <a:pt x="474821" y="673894"/>
                      <a:pt x="470059" y="678656"/>
                      <a:pt x="470059" y="685324"/>
                    </a:cubicBezTo>
                    <a:cubicBezTo>
                      <a:pt x="470059" y="691991"/>
                      <a:pt x="474821" y="696754"/>
                      <a:pt x="481489" y="696754"/>
                    </a:cubicBezTo>
                    <a:cubicBezTo>
                      <a:pt x="482441" y="696754"/>
                      <a:pt x="483394" y="696754"/>
                      <a:pt x="484346" y="695801"/>
                    </a:cubicBezTo>
                    <a:cubicBezTo>
                      <a:pt x="485299" y="697706"/>
                      <a:pt x="486251" y="698659"/>
                      <a:pt x="488156" y="700564"/>
                    </a:cubicBezTo>
                    <a:cubicBezTo>
                      <a:pt x="487204" y="704374"/>
                      <a:pt x="486251" y="708184"/>
                      <a:pt x="486251" y="712946"/>
                    </a:cubicBezTo>
                    <a:cubicBezTo>
                      <a:pt x="486251" y="713899"/>
                      <a:pt x="486251" y="714851"/>
                      <a:pt x="486251" y="715804"/>
                    </a:cubicBezTo>
                    <a:cubicBezTo>
                      <a:pt x="480536" y="707231"/>
                      <a:pt x="471011" y="701516"/>
                      <a:pt x="460534" y="701516"/>
                    </a:cubicBezTo>
                    <a:cubicBezTo>
                      <a:pt x="450056" y="701516"/>
                      <a:pt x="441484" y="706279"/>
                      <a:pt x="435769" y="714851"/>
                    </a:cubicBezTo>
                    <a:cubicBezTo>
                      <a:pt x="432911" y="712946"/>
                      <a:pt x="429101" y="711994"/>
                      <a:pt x="426244" y="711041"/>
                    </a:cubicBezTo>
                    <a:cubicBezTo>
                      <a:pt x="429101" y="708184"/>
                      <a:pt x="431006" y="705326"/>
                      <a:pt x="432911" y="701516"/>
                    </a:cubicBezTo>
                    <a:cubicBezTo>
                      <a:pt x="435769" y="698659"/>
                      <a:pt x="437674" y="695801"/>
                      <a:pt x="437674" y="691039"/>
                    </a:cubicBezTo>
                    <a:cubicBezTo>
                      <a:pt x="437674" y="686276"/>
                      <a:pt x="434816" y="681514"/>
                      <a:pt x="431006" y="679609"/>
                    </a:cubicBezTo>
                    <a:cubicBezTo>
                      <a:pt x="426244" y="672941"/>
                      <a:pt x="418624" y="668179"/>
                      <a:pt x="410051" y="668179"/>
                    </a:cubicBezTo>
                    <a:cubicBezTo>
                      <a:pt x="408146" y="668179"/>
                      <a:pt x="406241" y="668179"/>
                      <a:pt x="404336" y="669131"/>
                    </a:cubicBezTo>
                    <a:cubicBezTo>
                      <a:pt x="403384" y="666274"/>
                      <a:pt x="402431" y="663416"/>
                      <a:pt x="401479" y="661511"/>
                    </a:cubicBezTo>
                    <a:cubicBezTo>
                      <a:pt x="404336" y="657701"/>
                      <a:pt x="407194" y="653891"/>
                      <a:pt x="409099" y="650081"/>
                    </a:cubicBezTo>
                    <a:cubicBezTo>
                      <a:pt x="410051" y="649129"/>
                      <a:pt x="410051" y="648176"/>
                      <a:pt x="410051" y="647224"/>
                    </a:cubicBezTo>
                    <a:cubicBezTo>
                      <a:pt x="410051" y="647224"/>
                      <a:pt x="410051" y="647224"/>
                      <a:pt x="410051" y="647224"/>
                    </a:cubicBezTo>
                    <a:cubicBezTo>
                      <a:pt x="411004" y="643414"/>
                      <a:pt x="411956" y="638651"/>
                      <a:pt x="411956" y="634841"/>
                    </a:cubicBezTo>
                    <a:cubicBezTo>
                      <a:pt x="411956" y="611981"/>
                      <a:pt x="392906" y="592931"/>
                      <a:pt x="370046" y="592931"/>
                    </a:cubicBezTo>
                    <a:cubicBezTo>
                      <a:pt x="366236" y="592931"/>
                      <a:pt x="363379" y="593884"/>
                      <a:pt x="360521" y="593884"/>
                    </a:cubicBezTo>
                    <a:cubicBezTo>
                      <a:pt x="361474" y="591979"/>
                      <a:pt x="362426" y="590074"/>
                      <a:pt x="362426" y="588169"/>
                    </a:cubicBezTo>
                    <a:cubicBezTo>
                      <a:pt x="362426" y="581501"/>
                      <a:pt x="356711" y="576739"/>
                      <a:pt x="350996" y="576739"/>
                    </a:cubicBezTo>
                    <a:cubicBezTo>
                      <a:pt x="347186" y="576739"/>
                      <a:pt x="344329" y="578644"/>
                      <a:pt x="342424" y="580549"/>
                    </a:cubicBezTo>
                    <a:cubicBezTo>
                      <a:pt x="340519" y="579596"/>
                      <a:pt x="338614" y="578644"/>
                      <a:pt x="335756" y="578644"/>
                    </a:cubicBezTo>
                    <a:cubicBezTo>
                      <a:pt x="329089" y="578644"/>
                      <a:pt x="324326" y="583406"/>
                      <a:pt x="324326" y="590074"/>
                    </a:cubicBezTo>
                    <a:cubicBezTo>
                      <a:pt x="324326" y="596741"/>
                      <a:pt x="329089" y="601504"/>
                      <a:pt x="335756" y="601504"/>
                    </a:cubicBezTo>
                    <a:cubicBezTo>
                      <a:pt x="339566" y="601504"/>
                      <a:pt x="342424" y="599599"/>
                      <a:pt x="344329" y="597694"/>
                    </a:cubicBezTo>
                    <a:cubicBezTo>
                      <a:pt x="345281" y="598646"/>
                      <a:pt x="346234" y="598646"/>
                      <a:pt x="348139" y="599599"/>
                    </a:cubicBezTo>
                    <a:cubicBezTo>
                      <a:pt x="331946" y="597694"/>
                      <a:pt x="324326" y="611029"/>
                      <a:pt x="324326" y="625316"/>
                    </a:cubicBezTo>
                    <a:cubicBezTo>
                      <a:pt x="324326" y="626269"/>
                      <a:pt x="324326" y="626269"/>
                      <a:pt x="324326" y="627221"/>
                    </a:cubicBezTo>
                    <a:cubicBezTo>
                      <a:pt x="321469" y="629126"/>
                      <a:pt x="318611" y="631031"/>
                      <a:pt x="316706" y="633889"/>
                    </a:cubicBezTo>
                    <a:cubicBezTo>
                      <a:pt x="316706" y="633889"/>
                      <a:pt x="316706" y="633889"/>
                      <a:pt x="316706" y="633889"/>
                    </a:cubicBezTo>
                    <a:cubicBezTo>
                      <a:pt x="316706" y="632936"/>
                      <a:pt x="316706" y="631984"/>
                      <a:pt x="316706" y="631031"/>
                    </a:cubicBezTo>
                    <a:cubicBezTo>
                      <a:pt x="316706" y="625316"/>
                      <a:pt x="313849" y="620554"/>
                      <a:pt x="310039" y="616744"/>
                    </a:cubicBezTo>
                    <a:cubicBezTo>
                      <a:pt x="310039" y="609124"/>
                      <a:pt x="303371" y="602456"/>
                      <a:pt x="294799" y="602456"/>
                    </a:cubicBezTo>
                    <a:cubicBezTo>
                      <a:pt x="286226" y="602456"/>
                      <a:pt x="279559" y="609124"/>
                      <a:pt x="279559" y="617696"/>
                    </a:cubicBezTo>
                    <a:cubicBezTo>
                      <a:pt x="279559" y="619601"/>
                      <a:pt x="280511" y="621506"/>
                      <a:pt x="280511" y="623411"/>
                    </a:cubicBezTo>
                    <a:cubicBezTo>
                      <a:pt x="279559" y="625316"/>
                      <a:pt x="278606" y="628174"/>
                      <a:pt x="278606" y="631031"/>
                    </a:cubicBezTo>
                    <a:cubicBezTo>
                      <a:pt x="278606" y="641509"/>
                      <a:pt x="287179" y="650081"/>
                      <a:pt x="297656" y="650081"/>
                    </a:cubicBezTo>
                    <a:cubicBezTo>
                      <a:pt x="302419" y="650081"/>
                      <a:pt x="306229" y="648176"/>
                      <a:pt x="310039" y="645319"/>
                    </a:cubicBezTo>
                    <a:cubicBezTo>
                      <a:pt x="310039" y="645319"/>
                      <a:pt x="310039" y="645319"/>
                      <a:pt x="310991" y="645319"/>
                    </a:cubicBezTo>
                    <a:cubicBezTo>
                      <a:pt x="310039" y="648176"/>
                      <a:pt x="310039" y="650081"/>
                      <a:pt x="310039" y="652939"/>
                    </a:cubicBezTo>
                    <a:cubicBezTo>
                      <a:pt x="310039" y="657701"/>
                      <a:pt x="310991" y="662464"/>
                      <a:pt x="312896" y="666274"/>
                    </a:cubicBezTo>
                    <a:cubicBezTo>
                      <a:pt x="310991" y="666274"/>
                      <a:pt x="310039" y="665321"/>
                      <a:pt x="308134" y="665321"/>
                    </a:cubicBezTo>
                    <a:cubicBezTo>
                      <a:pt x="306229" y="665321"/>
                      <a:pt x="305276" y="665321"/>
                      <a:pt x="304324" y="666274"/>
                    </a:cubicBezTo>
                    <a:cubicBezTo>
                      <a:pt x="304324" y="665321"/>
                      <a:pt x="304324" y="665321"/>
                      <a:pt x="304324" y="664369"/>
                    </a:cubicBezTo>
                    <a:cubicBezTo>
                      <a:pt x="304324" y="656749"/>
                      <a:pt x="297656" y="650081"/>
                      <a:pt x="290036" y="650081"/>
                    </a:cubicBezTo>
                    <a:cubicBezTo>
                      <a:pt x="282416" y="650081"/>
                      <a:pt x="275749" y="656749"/>
                      <a:pt x="275749" y="664369"/>
                    </a:cubicBezTo>
                    <a:cubicBezTo>
                      <a:pt x="275749" y="671989"/>
                      <a:pt x="282416" y="678656"/>
                      <a:pt x="290036" y="678656"/>
                    </a:cubicBezTo>
                    <a:cubicBezTo>
                      <a:pt x="289084" y="680561"/>
                      <a:pt x="289084" y="683419"/>
                      <a:pt x="289084" y="685324"/>
                    </a:cubicBezTo>
                    <a:cubicBezTo>
                      <a:pt x="289084" y="696754"/>
                      <a:pt x="297656" y="705326"/>
                      <a:pt x="309086" y="705326"/>
                    </a:cubicBezTo>
                    <a:cubicBezTo>
                      <a:pt x="320516" y="705326"/>
                      <a:pt x="329089" y="696754"/>
                      <a:pt x="329089" y="685324"/>
                    </a:cubicBezTo>
                    <a:cubicBezTo>
                      <a:pt x="329089" y="683419"/>
                      <a:pt x="329089" y="681514"/>
                      <a:pt x="328136" y="679609"/>
                    </a:cubicBezTo>
                    <a:cubicBezTo>
                      <a:pt x="330994" y="680561"/>
                      <a:pt x="333851" y="681514"/>
                      <a:pt x="337661" y="682466"/>
                    </a:cubicBezTo>
                    <a:cubicBezTo>
                      <a:pt x="338614" y="685324"/>
                      <a:pt x="340519" y="688181"/>
                      <a:pt x="342424" y="690086"/>
                    </a:cubicBezTo>
                    <a:cubicBezTo>
                      <a:pt x="342424" y="692944"/>
                      <a:pt x="343376" y="695801"/>
                      <a:pt x="345281" y="698659"/>
                    </a:cubicBezTo>
                    <a:cubicBezTo>
                      <a:pt x="345281" y="698659"/>
                      <a:pt x="344329" y="698659"/>
                      <a:pt x="344329" y="698659"/>
                    </a:cubicBezTo>
                    <a:cubicBezTo>
                      <a:pt x="335756" y="698659"/>
                      <a:pt x="329089" y="705326"/>
                      <a:pt x="329089" y="713899"/>
                    </a:cubicBezTo>
                    <a:cubicBezTo>
                      <a:pt x="329089" y="714851"/>
                      <a:pt x="329089" y="714851"/>
                      <a:pt x="329089" y="715804"/>
                    </a:cubicBezTo>
                    <a:cubicBezTo>
                      <a:pt x="328136" y="716756"/>
                      <a:pt x="328136" y="717709"/>
                      <a:pt x="327184" y="719614"/>
                    </a:cubicBezTo>
                    <a:cubicBezTo>
                      <a:pt x="324326" y="716756"/>
                      <a:pt x="320516" y="715804"/>
                      <a:pt x="316706" y="715804"/>
                    </a:cubicBezTo>
                    <a:cubicBezTo>
                      <a:pt x="308134" y="715804"/>
                      <a:pt x="300514" y="722471"/>
                      <a:pt x="300514" y="731996"/>
                    </a:cubicBezTo>
                    <a:cubicBezTo>
                      <a:pt x="300514" y="740569"/>
                      <a:pt x="307181" y="748189"/>
                      <a:pt x="316706" y="748189"/>
                    </a:cubicBezTo>
                    <a:cubicBezTo>
                      <a:pt x="321469" y="748189"/>
                      <a:pt x="325279" y="746284"/>
                      <a:pt x="328136" y="743426"/>
                    </a:cubicBezTo>
                    <a:cubicBezTo>
                      <a:pt x="330041" y="746284"/>
                      <a:pt x="331946" y="748189"/>
                      <a:pt x="333851" y="750094"/>
                    </a:cubicBezTo>
                    <a:cubicBezTo>
                      <a:pt x="333851" y="750094"/>
                      <a:pt x="333851" y="750094"/>
                      <a:pt x="333851" y="750094"/>
                    </a:cubicBezTo>
                    <a:cubicBezTo>
                      <a:pt x="328136" y="750094"/>
                      <a:pt x="324326" y="754856"/>
                      <a:pt x="324326" y="759619"/>
                    </a:cubicBezTo>
                    <a:cubicBezTo>
                      <a:pt x="324326" y="764381"/>
                      <a:pt x="329089" y="769144"/>
                      <a:pt x="333851" y="769144"/>
                    </a:cubicBezTo>
                    <a:cubicBezTo>
                      <a:pt x="336709" y="769144"/>
                      <a:pt x="339566" y="767239"/>
                      <a:pt x="341471" y="765334"/>
                    </a:cubicBezTo>
                    <a:cubicBezTo>
                      <a:pt x="340519" y="768191"/>
                      <a:pt x="339566" y="772001"/>
                      <a:pt x="339566" y="774859"/>
                    </a:cubicBezTo>
                    <a:cubicBezTo>
                      <a:pt x="339566" y="779621"/>
                      <a:pt x="340519" y="783431"/>
                      <a:pt x="342424" y="788194"/>
                    </a:cubicBezTo>
                    <a:cubicBezTo>
                      <a:pt x="338614" y="789146"/>
                      <a:pt x="334804" y="792004"/>
                      <a:pt x="332899" y="794861"/>
                    </a:cubicBezTo>
                    <a:cubicBezTo>
                      <a:pt x="332899" y="793909"/>
                      <a:pt x="332899" y="793909"/>
                      <a:pt x="332899" y="792956"/>
                    </a:cubicBezTo>
                    <a:cubicBezTo>
                      <a:pt x="332899" y="782479"/>
                      <a:pt x="324326" y="772954"/>
                      <a:pt x="313849" y="772954"/>
                    </a:cubicBezTo>
                    <a:cubicBezTo>
                      <a:pt x="312896" y="772001"/>
                      <a:pt x="310991" y="772001"/>
                      <a:pt x="309086" y="772001"/>
                    </a:cubicBezTo>
                    <a:cubicBezTo>
                      <a:pt x="305276" y="772001"/>
                      <a:pt x="301466" y="774859"/>
                      <a:pt x="299561" y="777716"/>
                    </a:cubicBezTo>
                    <a:cubicBezTo>
                      <a:pt x="294799" y="781526"/>
                      <a:pt x="292894" y="787241"/>
                      <a:pt x="292894" y="792956"/>
                    </a:cubicBezTo>
                    <a:cubicBezTo>
                      <a:pt x="292894" y="804386"/>
                      <a:pt x="302419" y="812959"/>
                      <a:pt x="312896" y="812959"/>
                    </a:cubicBezTo>
                    <a:cubicBezTo>
                      <a:pt x="318611" y="812959"/>
                      <a:pt x="324326" y="810101"/>
                      <a:pt x="328136" y="806291"/>
                    </a:cubicBezTo>
                    <a:cubicBezTo>
                      <a:pt x="328136" y="807244"/>
                      <a:pt x="328136" y="807244"/>
                      <a:pt x="328136" y="808196"/>
                    </a:cubicBezTo>
                    <a:cubicBezTo>
                      <a:pt x="328136" y="812959"/>
                      <a:pt x="330041" y="816769"/>
                      <a:pt x="331946" y="820579"/>
                    </a:cubicBezTo>
                    <a:cubicBezTo>
                      <a:pt x="321469" y="824389"/>
                      <a:pt x="314801" y="832961"/>
                      <a:pt x="314801" y="844391"/>
                    </a:cubicBezTo>
                    <a:cubicBezTo>
                      <a:pt x="314801" y="858679"/>
                      <a:pt x="326231" y="870109"/>
                      <a:pt x="340519" y="870109"/>
                    </a:cubicBezTo>
                    <a:cubicBezTo>
                      <a:pt x="344329" y="870109"/>
                      <a:pt x="348139" y="869156"/>
                      <a:pt x="351949" y="867251"/>
                    </a:cubicBezTo>
                    <a:cubicBezTo>
                      <a:pt x="352901" y="867251"/>
                      <a:pt x="352901" y="867251"/>
                      <a:pt x="353854" y="867251"/>
                    </a:cubicBezTo>
                    <a:cubicBezTo>
                      <a:pt x="353854" y="868204"/>
                      <a:pt x="352901" y="870109"/>
                      <a:pt x="352901" y="871061"/>
                    </a:cubicBezTo>
                    <a:cubicBezTo>
                      <a:pt x="352901" y="878681"/>
                      <a:pt x="359569" y="885349"/>
                      <a:pt x="367189" y="885349"/>
                    </a:cubicBezTo>
                    <a:cubicBezTo>
                      <a:pt x="367189" y="885349"/>
                      <a:pt x="368141" y="885349"/>
                      <a:pt x="368141" y="885349"/>
                    </a:cubicBezTo>
                    <a:cubicBezTo>
                      <a:pt x="369094" y="887254"/>
                      <a:pt x="370046" y="888206"/>
                      <a:pt x="371951" y="890111"/>
                    </a:cubicBezTo>
                    <a:cubicBezTo>
                      <a:pt x="371951" y="891064"/>
                      <a:pt x="372904" y="891064"/>
                      <a:pt x="372904" y="892016"/>
                    </a:cubicBezTo>
                    <a:cubicBezTo>
                      <a:pt x="370999" y="891064"/>
                      <a:pt x="369094" y="890111"/>
                      <a:pt x="367189" y="890111"/>
                    </a:cubicBezTo>
                    <a:cubicBezTo>
                      <a:pt x="362426" y="890111"/>
                      <a:pt x="358616" y="893921"/>
                      <a:pt x="358616" y="898684"/>
                    </a:cubicBezTo>
                    <a:cubicBezTo>
                      <a:pt x="358616" y="903446"/>
                      <a:pt x="362426" y="907256"/>
                      <a:pt x="367189" y="907256"/>
                    </a:cubicBezTo>
                    <a:cubicBezTo>
                      <a:pt x="371951" y="907256"/>
                      <a:pt x="375761" y="903446"/>
                      <a:pt x="375761" y="898684"/>
                    </a:cubicBezTo>
                    <a:cubicBezTo>
                      <a:pt x="375761" y="896779"/>
                      <a:pt x="374809" y="894874"/>
                      <a:pt x="373856" y="892969"/>
                    </a:cubicBezTo>
                    <a:cubicBezTo>
                      <a:pt x="376714" y="896779"/>
                      <a:pt x="381476" y="899636"/>
                      <a:pt x="386239" y="899636"/>
                    </a:cubicBezTo>
                    <a:cubicBezTo>
                      <a:pt x="386239" y="899636"/>
                      <a:pt x="386239" y="899636"/>
                      <a:pt x="386239" y="899636"/>
                    </a:cubicBezTo>
                    <a:cubicBezTo>
                      <a:pt x="391954" y="912019"/>
                      <a:pt x="404336" y="920591"/>
                      <a:pt x="417671" y="920591"/>
                    </a:cubicBezTo>
                    <a:cubicBezTo>
                      <a:pt x="417671" y="920591"/>
                      <a:pt x="417671" y="920591"/>
                      <a:pt x="417671" y="920591"/>
                    </a:cubicBezTo>
                    <a:cubicBezTo>
                      <a:pt x="418624" y="923449"/>
                      <a:pt x="421481" y="926306"/>
                      <a:pt x="425291" y="926306"/>
                    </a:cubicBezTo>
                    <a:cubicBezTo>
                      <a:pt x="428149" y="926306"/>
                      <a:pt x="430054" y="925354"/>
                      <a:pt x="431006" y="923449"/>
                    </a:cubicBezTo>
                    <a:cubicBezTo>
                      <a:pt x="432911" y="924401"/>
                      <a:pt x="433864" y="924401"/>
                      <a:pt x="435769" y="924401"/>
                    </a:cubicBezTo>
                    <a:cubicBezTo>
                      <a:pt x="440531" y="924401"/>
                      <a:pt x="445294" y="921544"/>
                      <a:pt x="447199" y="916781"/>
                    </a:cubicBezTo>
                    <a:cubicBezTo>
                      <a:pt x="448151" y="916781"/>
                      <a:pt x="449104" y="917734"/>
                      <a:pt x="450056" y="917734"/>
                    </a:cubicBezTo>
                    <a:cubicBezTo>
                      <a:pt x="450056" y="918686"/>
                      <a:pt x="449104" y="920591"/>
                      <a:pt x="449104" y="922496"/>
                    </a:cubicBezTo>
                    <a:cubicBezTo>
                      <a:pt x="449104" y="928211"/>
                      <a:pt x="451009" y="932974"/>
                      <a:pt x="454819" y="935831"/>
                    </a:cubicBezTo>
                    <a:cubicBezTo>
                      <a:pt x="454819" y="935831"/>
                      <a:pt x="454819" y="935831"/>
                      <a:pt x="454819" y="935831"/>
                    </a:cubicBezTo>
                    <a:cubicBezTo>
                      <a:pt x="452914" y="935831"/>
                      <a:pt x="451009" y="935831"/>
                      <a:pt x="449104" y="936784"/>
                    </a:cubicBezTo>
                    <a:cubicBezTo>
                      <a:pt x="446246" y="935831"/>
                      <a:pt x="442436" y="934879"/>
                      <a:pt x="438626" y="934879"/>
                    </a:cubicBezTo>
                    <a:cubicBezTo>
                      <a:pt x="430054" y="934879"/>
                      <a:pt x="422434" y="937736"/>
                      <a:pt x="415766" y="942499"/>
                    </a:cubicBezTo>
                    <a:cubicBezTo>
                      <a:pt x="415766" y="941546"/>
                      <a:pt x="415766" y="940594"/>
                      <a:pt x="415766" y="939641"/>
                    </a:cubicBezTo>
                    <a:cubicBezTo>
                      <a:pt x="415766" y="932021"/>
                      <a:pt x="410051" y="925354"/>
                      <a:pt x="401479" y="925354"/>
                    </a:cubicBezTo>
                    <a:cubicBezTo>
                      <a:pt x="393859" y="925354"/>
                      <a:pt x="387191" y="932021"/>
                      <a:pt x="387191" y="939641"/>
                    </a:cubicBezTo>
                    <a:cubicBezTo>
                      <a:pt x="387191" y="947261"/>
                      <a:pt x="393859" y="953929"/>
                      <a:pt x="401479" y="953929"/>
                    </a:cubicBezTo>
                    <a:cubicBezTo>
                      <a:pt x="402431" y="953929"/>
                      <a:pt x="403384" y="953929"/>
                      <a:pt x="405289" y="953929"/>
                    </a:cubicBezTo>
                    <a:cubicBezTo>
                      <a:pt x="401479" y="959644"/>
                      <a:pt x="399574" y="966311"/>
                      <a:pt x="399574" y="973931"/>
                    </a:cubicBezTo>
                    <a:cubicBezTo>
                      <a:pt x="397669" y="973931"/>
                      <a:pt x="395764" y="972979"/>
                      <a:pt x="392906" y="972979"/>
                    </a:cubicBezTo>
                    <a:cubicBezTo>
                      <a:pt x="374809" y="972979"/>
                      <a:pt x="359569" y="988219"/>
                      <a:pt x="359569" y="1006316"/>
                    </a:cubicBezTo>
                    <a:cubicBezTo>
                      <a:pt x="359569" y="1024414"/>
                      <a:pt x="374809" y="1039654"/>
                      <a:pt x="392906" y="1039654"/>
                    </a:cubicBezTo>
                    <a:cubicBezTo>
                      <a:pt x="396716" y="1039654"/>
                      <a:pt x="400526" y="1038701"/>
                      <a:pt x="404336" y="1037749"/>
                    </a:cubicBezTo>
                    <a:cubicBezTo>
                      <a:pt x="405289" y="1038701"/>
                      <a:pt x="407194" y="1038701"/>
                      <a:pt x="409099" y="1038701"/>
                    </a:cubicBezTo>
                    <a:cubicBezTo>
                      <a:pt x="414814" y="1038701"/>
                      <a:pt x="418624" y="1034891"/>
                      <a:pt x="418624" y="1029176"/>
                    </a:cubicBezTo>
                    <a:cubicBezTo>
                      <a:pt x="418624" y="1029176"/>
                      <a:pt x="418624" y="1028224"/>
                      <a:pt x="418624" y="1028224"/>
                    </a:cubicBezTo>
                    <a:cubicBezTo>
                      <a:pt x="419576" y="1027271"/>
                      <a:pt x="420529" y="1025366"/>
                      <a:pt x="421481" y="1024414"/>
                    </a:cubicBezTo>
                    <a:cubicBezTo>
                      <a:pt x="422434" y="1025366"/>
                      <a:pt x="423386" y="1025366"/>
                      <a:pt x="424339" y="1026319"/>
                    </a:cubicBezTo>
                    <a:cubicBezTo>
                      <a:pt x="426244" y="1030129"/>
                      <a:pt x="429101" y="1033939"/>
                      <a:pt x="432911" y="1035844"/>
                    </a:cubicBezTo>
                    <a:cubicBezTo>
                      <a:pt x="431006" y="1036796"/>
                      <a:pt x="429101" y="1039654"/>
                      <a:pt x="429101" y="1042511"/>
                    </a:cubicBezTo>
                    <a:cubicBezTo>
                      <a:pt x="429101" y="1046321"/>
                      <a:pt x="431959" y="1050131"/>
                      <a:pt x="436721" y="1050131"/>
                    </a:cubicBezTo>
                    <a:cubicBezTo>
                      <a:pt x="440531" y="1050131"/>
                      <a:pt x="444341" y="1047274"/>
                      <a:pt x="444341" y="1042511"/>
                    </a:cubicBezTo>
                    <a:cubicBezTo>
                      <a:pt x="444341" y="1040606"/>
                      <a:pt x="443389" y="1038701"/>
                      <a:pt x="442436" y="1037749"/>
                    </a:cubicBezTo>
                    <a:cubicBezTo>
                      <a:pt x="444341" y="1037749"/>
                      <a:pt x="446246" y="1036796"/>
                      <a:pt x="447199" y="1036796"/>
                    </a:cubicBezTo>
                    <a:cubicBezTo>
                      <a:pt x="449104" y="1038701"/>
                      <a:pt x="451009" y="1040606"/>
                      <a:pt x="452914" y="1042511"/>
                    </a:cubicBezTo>
                    <a:cubicBezTo>
                      <a:pt x="451009" y="1044416"/>
                      <a:pt x="449104" y="1046321"/>
                      <a:pt x="447199" y="1048226"/>
                    </a:cubicBezTo>
                    <a:cubicBezTo>
                      <a:pt x="447199" y="1048226"/>
                      <a:pt x="447199" y="1048226"/>
                      <a:pt x="447199" y="1048226"/>
                    </a:cubicBezTo>
                    <a:cubicBezTo>
                      <a:pt x="434816" y="1048226"/>
                      <a:pt x="424339" y="1058704"/>
                      <a:pt x="424339" y="1071086"/>
                    </a:cubicBezTo>
                    <a:cubicBezTo>
                      <a:pt x="424339" y="1072991"/>
                      <a:pt x="424339" y="1074896"/>
                      <a:pt x="425291" y="1076801"/>
                    </a:cubicBezTo>
                    <a:cubicBezTo>
                      <a:pt x="421481" y="1073944"/>
                      <a:pt x="416719" y="1072991"/>
                      <a:pt x="412909" y="1072991"/>
                    </a:cubicBezTo>
                    <a:cubicBezTo>
                      <a:pt x="399574" y="1072991"/>
                      <a:pt x="389096" y="1083469"/>
                      <a:pt x="389096" y="1096804"/>
                    </a:cubicBezTo>
                    <a:cubicBezTo>
                      <a:pt x="389096" y="1097756"/>
                      <a:pt x="389096" y="1097756"/>
                      <a:pt x="389096" y="1098709"/>
                    </a:cubicBezTo>
                    <a:cubicBezTo>
                      <a:pt x="389096" y="1098709"/>
                      <a:pt x="389096" y="1098709"/>
                      <a:pt x="389096" y="1098709"/>
                    </a:cubicBezTo>
                    <a:cubicBezTo>
                      <a:pt x="387191" y="1093946"/>
                      <a:pt x="382429" y="1091089"/>
                      <a:pt x="377666" y="1091089"/>
                    </a:cubicBezTo>
                    <a:cubicBezTo>
                      <a:pt x="375761" y="1091089"/>
                      <a:pt x="373856" y="1092041"/>
                      <a:pt x="371951" y="1092994"/>
                    </a:cubicBezTo>
                    <a:cubicBezTo>
                      <a:pt x="373856" y="1090136"/>
                      <a:pt x="374809" y="1086326"/>
                      <a:pt x="374809" y="1082516"/>
                    </a:cubicBezTo>
                    <a:cubicBezTo>
                      <a:pt x="374809" y="1078706"/>
                      <a:pt x="373856" y="1074896"/>
                      <a:pt x="371951" y="1072039"/>
                    </a:cubicBezTo>
                    <a:cubicBezTo>
                      <a:pt x="372904" y="1072039"/>
                      <a:pt x="374809" y="1072991"/>
                      <a:pt x="375761" y="1072991"/>
                    </a:cubicBezTo>
                    <a:cubicBezTo>
                      <a:pt x="382429" y="1072991"/>
                      <a:pt x="388144" y="1067276"/>
                      <a:pt x="388144" y="1060609"/>
                    </a:cubicBezTo>
                    <a:cubicBezTo>
                      <a:pt x="388144" y="1060609"/>
                      <a:pt x="388144" y="1060609"/>
                      <a:pt x="388144" y="1060609"/>
                    </a:cubicBezTo>
                    <a:cubicBezTo>
                      <a:pt x="389096" y="1058704"/>
                      <a:pt x="390049" y="1056799"/>
                      <a:pt x="390049" y="1054894"/>
                    </a:cubicBezTo>
                    <a:cubicBezTo>
                      <a:pt x="390049" y="1050131"/>
                      <a:pt x="386239" y="1046321"/>
                      <a:pt x="381476" y="1046321"/>
                    </a:cubicBezTo>
                    <a:cubicBezTo>
                      <a:pt x="379571" y="1046321"/>
                      <a:pt x="377666" y="1047274"/>
                      <a:pt x="375761" y="1048226"/>
                    </a:cubicBezTo>
                    <a:cubicBezTo>
                      <a:pt x="375761" y="1048226"/>
                      <a:pt x="375761" y="1048226"/>
                      <a:pt x="374809" y="1048226"/>
                    </a:cubicBezTo>
                    <a:cubicBezTo>
                      <a:pt x="368141" y="1048226"/>
                      <a:pt x="362426" y="1053941"/>
                      <a:pt x="362426" y="1060609"/>
                    </a:cubicBezTo>
                    <a:cubicBezTo>
                      <a:pt x="362426" y="1062514"/>
                      <a:pt x="362426" y="1063466"/>
                      <a:pt x="363379" y="1065371"/>
                    </a:cubicBezTo>
                    <a:cubicBezTo>
                      <a:pt x="360521" y="1063466"/>
                      <a:pt x="357664" y="1062514"/>
                      <a:pt x="353854" y="1062514"/>
                    </a:cubicBezTo>
                    <a:cubicBezTo>
                      <a:pt x="342424" y="1062514"/>
                      <a:pt x="333851" y="1072039"/>
                      <a:pt x="333851" y="1082516"/>
                    </a:cubicBezTo>
                    <a:cubicBezTo>
                      <a:pt x="333851" y="1087279"/>
                      <a:pt x="335756" y="1091089"/>
                      <a:pt x="338614" y="1094899"/>
                    </a:cubicBezTo>
                    <a:cubicBezTo>
                      <a:pt x="337661" y="1094899"/>
                      <a:pt x="337661" y="1094899"/>
                      <a:pt x="336709" y="1094899"/>
                    </a:cubicBezTo>
                    <a:cubicBezTo>
                      <a:pt x="330994" y="1094899"/>
                      <a:pt x="327184" y="1099661"/>
                      <a:pt x="327184" y="1104424"/>
                    </a:cubicBezTo>
                    <a:cubicBezTo>
                      <a:pt x="327184" y="1105376"/>
                      <a:pt x="327184" y="1106329"/>
                      <a:pt x="328136" y="1107281"/>
                    </a:cubicBezTo>
                    <a:cubicBezTo>
                      <a:pt x="327184" y="1107281"/>
                      <a:pt x="325279" y="1107281"/>
                      <a:pt x="324326" y="1108234"/>
                    </a:cubicBezTo>
                    <a:cubicBezTo>
                      <a:pt x="324326" y="1108234"/>
                      <a:pt x="324326" y="1108234"/>
                      <a:pt x="324326" y="1108234"/>
                    </a:cubicBezTo>
                    <a:cubicBezTo>
                      <a:pt x="324326" y="1108234"/>
                      <a:pt x="323374" y="1108234"/>
                      <a:pt x="323374" y="1108234"/>
                    </a:cubicBezTo>
                    <a:cubicBezTo>
                      <a:pt x="325279" y="1106329"/>
                      <a:pt x="326231" y="1103471"/>
                      <a:pt x="326231" y="1100614"/>
                    </a:cubicBezTo>
                    <a:cubicBezTo>
                      <a:pt x="326231" y="1092994"/>
                      <a:pt x="319564" y="1086326"/>
                      <a:pt x="311944" y="1086326"/>
                    </a:cubicBezTo>
                    <a:cubicBezTo>
                      <a:pt x="310039" y="1086326"/>
                      <a:pt x="308134" y="1086326"/>
                      <a:pt x="307181" y="1087279"/>
                    </a:cubicBezTo>
                    <a:cubicBezTo>
                      <a:pt x="309086" y="1085374"/>
                      <a:pt x="310039" y="1083469"/>
                      <a:pt x="310991" y="1080611"/>
                    </a:cubicBezTo>
                    <a:cubicBezTo>
                      <a:pt x="311944" y="1080611"/>
                      <a:pt x="311944" y="1080611"/>
                      <a:pt x="312896" y="1080611"/>
                    </a:cubicBezTo>
                    <a:cubicBezTo>
                      <a:pt x="330041" y="1080611"/>
                      <a:pt x="343376" y="1067276"/>
                      <a:pt x="343376" y="1050131"/>
                    </a:cubicBezTo>
                    <a:cubicBezTo>
                      <a:pt x="343376" y="1048226"/>
                      <a:pt x="343376" y="1046321"/>
                      <a:pt x="342424" y="1044416"/>
                    </a:cubicBezTo>
                    <a:cubicBezTo>
                      <a:pt x="347186" y="1042511"/>
                      <a:pt x="350996" y="1037749"/>
                      <a:pt x="350996" y="1032034"/>
                    </a:cubicBezTo>
                    <a:cubicBezTo>
                      <a:pt x="350996" y="1024414"/>
                      <a:pt x="345281" y="1018699"/>
                      <a:pt x="337661" y="1018699"/>
                    </a:cubicBezTo>
                    <a:cubicBezTo>
                      <a:pt x="333851" y="1018699"/>
                      <a:pt x="330041" y="1020604"/>
                      <a:pt x="327184" y="1023461"/>
                    </a:cubicBezTo>
                    <a:cubicBezTo>
                      <a:pt x="325279" y="1022509"/>
                      <a:pt x="324326" y="1021556"/>
                      <a:pt x="322421" y="1021556"/>
                    </a:cubicBezTo>
                    <a:cubicBezTo>
                      <a:pt x="322421" y="1021556"/>
                      <a:pt x="322421" y="1020604"/>
                      <a:pt x="322421" y="1020604"/>
                    </a:cubicBezTo>
                    <a:cubicBezTo>
                      <a:pt x="327184" y="1016794"/>
                      <a:pt x="330041" y="1012031"/>
                      <a:pt x="330041" y="1005364"/>
                    </a:cubicBezTo>
                    <a:cubicBezTo>
                      <a:pt x="330041" y="995839"/>
                      <a:pt x="322421" y="988219"/>
                      <a:pt x="312896" y="987266"/>
                    </a:cubicBezTo>
                    <a:cubicBezTo>
                      <a:pt x="314801" y="985361"/>
                      <a:pt x="316706" y="982504"/>
                      <a:pt x="317659" y="978694"/>
                    </a:cubicBezTo>
                    <a:cubicBezTo>
                      <a:pt x="321469" y="976789"/>
                      <a:pt x="325279" y="973931"/>
                      <a:pt x="328136" y="971074"/>
                    </a:cubicBezTo>
                    <a:cubicBezTo>
                      <a:pt x="332899" y="974884"/>
                      <a:pt x="338614" y="976789"/>
                      <a:pt x="345281" y="976789"/>
                    </a:cubicBezTo>
                    <a:cubicBezTo>
                      <a:pt x="361474" y="976789"/>
                      <a:pt x="374809" y="963454"/>
                      <a:pt x="374809" y="947261"/>
                    </a:cubicBezTo>
                    <a:cubicBezTo>
                      <a:pt x="374809" y="932974"/>
                      <a:pt x="364331" y="921544"/>
                      <a:pt x="350996" y="918686"/>
                    </a:cubicBezTo>
                    <a:cubicBezTo>
                      <a:pt x="350996" y="917734"/>
                      <a:pt x="350044" y="916781"/>
                      <a:pt x="350044" y="915829"/>
                    </a:cubicBezTo>
                    <a:cubicBezTo>
                      <a:pt x="354806" y="913924"/>
                      <a:pt x="357664" y="909161"/>
                      <a:pt x="357664" y="903446"/>
                    </a:cubicBezTo>
                    <a:cubicBezTo>
                      <a:pt x="357664" y="895826"/>
                      <a:pt x="351949" y="890111"/>
                      <a:pt x="344329" y="890111"/>
                    </a:cubicBezTo>
                    <a:cubicBezTo>
                      <a:pt x="336709" y="890111"/>
                      <a:pt x="330994" y="895826"/>
                      <a:pt x="330994" y="903446"/>
                    </a:cubicBezTo>
                    <a:cubicBezTo>
                      <a:pt x="330994" y="905351"/>
                      <a:pt x="330994" y="906304"/>
                      <a:pt x="331946" y="908209"/>
                    </a:cubicBezTo>
                    <a:cubicBezTo>
                      <a:pt x="327184" y="910114"/>
                      <a:pt x="324326" y="913924"/>
                      <a:pt x="323374" y="918686"/>
                    </a:cubicBezTo>
                    <a:cubicBezTo>
                      <a:pt x="317659" y="914876"/>
                      <a:pt x="310991" y="912971"/>
                      <a:pt x="304324" y="912971"/>
                    </a:cubicBezTo>
                    <a:cubicBezTo>
                      <a:pt x="295751" y="912971"/>
                      <a:pt x="287179" y="916781"/>
                      <a:pt x="281464" y="921544"/>
                    </a:cubicBezTo>
                    <a:cubicBezTo>
                      <a:pt x="281464" y="921544"/>
                      <a:pt x="281464" y="920591"/>
                      <a:pt x="281464" y="920591"/>
                    </a:cubicBezTo>
                    <a:cubicBezTo>
                      <a:pt x="281464" y="907256"/>
                      <a:pt x="270034" y="895826"/>
                      <a:pt x="256699" y="895826"/>
                    </a:cubicBezTo>
                    <a:cubicBezTo>
                      <a:pt x="254794" y="895826"/>
                      <a:pt x="252889" y="895826"/>
                      <a:pt x="251936" y="896779"/>
                    </a:cubicBezTo>
                    <a:cubicBezTo>
                      <a:pt x="250984" y="886301"/>
                      <a:pt x="244316" y="877729"/>
                      <a:pt x="234791" y="872966"/>
                    </a:cubicBezTo>
                    <a:cubicBezTo>
                      <a:pt x="234791" y="872966"/>
                      <a:pt x="234791" y="872966"/>
                      <a:pt x="234791" y="872966"/>
                    </a:cubicBezTo>
                    <a:cubicBezTo>
                      <a:pt x="244316" y="872966"/>
                      <a:pt x="250984" y="865346"/>
                      <a:pt x="250984" y="856774"/>
                    </a:cubicBezTo>
                    <a:cubicBezTo>
                      <a:pt x="250984" y="847249"/>
                      <a:pt x="243364" y="840581"/>
                      <a:pt x="234791" y="840581"/>
                    </a:cubicBezTo>
                    <a:cubicBezTo>
                      <a:pt x="226219" y="840581"/>
                      <a:pt x="218599" y="848201"/>
                      <a:pt x="218599" y="856774"/>
                    </a:cubicBezTo>
                    <a:cubicBezTo>
                      <a:pt x="218599" y="862489"/>
                      <a:pt x="222409" y="868204"/>
                      <a:pt x="227171" y="871061"/>
                    </a:cubicBezTo>
                    <a:cubicBezTo>
                      <a:pt x="226219" y="871061"/>
                      <a:pt x="224314" y="871061"/>
                      <a:pt x="223361" y="871061"/>
                    </a:cubicBezTo>
                    <a:cubicBezTo>
                      <a:pt x="221456" y="871061"/>
                      <a:pt x="218599" y="871061"/>
                      <a:pt x="216694" y="872014"/>
                    </a:cubicBezTo>
                    <a:cubicBezTo>
                      <a:pt x="215741" y="871061"/>
                      <a:pt x="214789" y="871061"/>
                      <a:pt x="213836" y="870109"/>
                    </a:cubicBezTo>
                    <a:cubicBezTo>
                      <a:pt x="211931" y="864394"/>
                      <a:pt x="207169" y="859631"/>
                      <a:pt x="200501" y="859631"/>
                    </a:cubicBezTo>
                    <a:cubicBezTo>
                      <a:pt x="199549" y="859631"/>
                      <a:pt x="197644" y="859631"/>
                      <a:pt x="196691" y="860584"/>
                    </a:cubicBezTo>
                    <a:cubicBezTo>
                      <a:pt x="196691" y="860584"/>
                      <a:pt x="196691" y="860584"/>
                      <a:pt x="196691" y="860584"/>
                    </a:cubicBezTo>
                    <a:cubicBezTo>
                      <a:pt x="196691" y="856774"/>
                      <a:pt x="195739" y="852964"/>
                      <a:pt x="194786" y="849154"/>
                    </a:cubicBezTo>
                    <a:cubicBezTo>
                      <a:pt x="196691" y="847249"/>
                      <a:pt x="197644" y="845344"/>
                      <a:pt x="198596" y="842486"/>
                    </a:cubicBezTo>
                    <a:cubicBezTo>
                      <a:pt x="201454" y="838676"/>
                      <a:pt x="203359" y="832961"/>
                      <a:pt x="203359" y="827246"/>
                    </a:cubicBezTo>
                    <a:cubicBezTo>
                      <a:pt x="203359" y="823436"/>
                      <a:pt x="202406" y="819626"/>
                      <a:pt x="200501" y="815816"/>
                    </a:cubicBezTo>
                    <a:cubicBezTo>
                      <a:pt x="202406" y="815816"/>
                      <a:pt x="203359" y="816769"/>
                      <a:pt x="205264" y="816769"/>
                    </a:cubicBezTo>
                    <a:cubicBezTo>
                      <a:pt x="216694" y="816769"/>
                      <a:pt x="226219" y="807244"/>
                      <a:pt x="226219" y="795814"/>
                    </a:cubicBezTo>
                    <a:cubicBezTo>
                      <a:pt x="226219" y="784384"/>
                      <a:pt x="216694" y="774859"/>
                      <a:pt x="205264" y="774859"/>
                    </a:cubicBezTo>
                    <a:cubicBezTo>
                      <a:pt x="193834" y="774859"/>
                      <a:pt x="184309" y="784384"/>
                      <a:pt x="184309" y="795814"/>
                    </a:cubicBezTo>
                    <a:cubicBezTo>
                      <a:pt x="184309" y="798671"/>
                      <a:pt x="185261" y="801529"/>
                      <a:pt x="186214" y="803434"/>
                    </a:cubicBezTo>
                    <a:cubicBezTo>
                      <a:pt x="183356" y="802481"/>
                      <a:pt x="180499" y="802481"/>
                      <a:pt x="177641" y="802481"/>
                    </a:cubicBezTo>
                    <a:cubicBezTo>
                      <a:pt x="170021" y="802481"/>
                      <a:pt x="162401" y="806291"/>
                      <a:pt x="157639" y="812006"/>
                    </a:cubicBezTo>
                    <a:cubicBezTo>
                      <a:pt x="153829" y="806291"/>
                      <a:pt x="147161" y="802481"/>
                      <a:pt x="140494" y="802481"/>
                    </a:cubicBezTo>
                    <a:cubicBezTo>
                      <a:pt x="136684" y="802481"/>
                      <a:pt x="133826" y="803434"/>
                      <a:pt x="130969" y="804386"/>
                    </a:cubicBezTo>
                    <a:cubicBezTo>
                      <a:pt x="130016" y="798671"/>
                      <a:pt x="126206" y="794861"/>
                      <a:pt x="120491" y="794861"/>
                    </a:cubicBezTo>
                    <a:cubicBezTo>
                      <a:pt x="116681" y="794861"/>
                      <a:pt x="112871" y="797719"/>
                      <a:pt x="110966" y="800576"/>
                    </a:cubicBezTo>
                    <a:cubicBezTo>
                      <a:pt x="103346" y="803434"/>
                      <a:pt x="98584" y="811054"/>
                      <a:pt x="98584" y="818674"/>
                    </a:cubicBezTo>
                    <a:cubicBezTo>
                      <a:pt x="98584" y="829151"/>
                      <a:pt x="107156" y="838676"/>
                      <a:pt x="118586" y="838676"/>
                    </a:cubicBezTo>
                    <a:cubicBezTo>
                      <a:pt x="121444" y="838676"/>
                      <a:pt x="124301" y="837724"/>
                      <a:pt x="126206" y="836771"/>
                    </a:cubicBezTo>
                    <a:cubicBezTo>
                      <a:pt x="130016" y="840581"/>
                      <a:pt x="134779" y="842486"/>
                      <a:pt x="140494" y="842486"/>
                    </a:cubicBezTo>
                    <a:cubicBezTo>
                      <a:pt x="143351" y="842486"/>
                      <a:pt x="146209" y="841534"/>
                      <a:pt x="148114" y="840581"/>
                    </a:cubicBezTo>
                    <a:cubicBezTo>
                      <a:pt x="144304" y="845344"/>
                      <a:pt x="141446" y="852011"/>
                      <a:pt x="141446" y="858679"/>
                    </a:cubicBezTo>
                    <a:cubicBezTo>
                      <a:pt x="141446" y="871061"/>
                      <a:pt x="150019" y="881539"/>
                      <a:pt x="161449" y="885349"/>
                    </a:cubicBezTo>
                    <a:cubicBezTo>
                      <a:pt x="156686" y="892969"/>
                      <a:pt x="153829" y="901541"/>
                      <a:pt x="153829" y="911066"/>
                    </a:cubicBezTo>
                    <a:cubicBezTo>
                      <a:pt x="153829" y="922496"/>
                      <a:pt x="158591" y="932974"/>
                      <a:pt x="165259" y="940594"/>
                    </a:cubicBezTo>
                    <a:cubicBezTo>
                      <a:pt x="159544" y="942499"/>
                      <a:pt x="154781" y="948214"/>
                      <a:pt x="154781" y="955834"/>
                    </a:cubicBezTo>
                    <a:cubicBezTo>
                      <a:pt x="154781" y="964406"/>
                      <a:pt x="161449" y="972026"/>
                      <a:pt x="170974" y="972026"/>
                    </a:cubicBezTo>
                    <a:cubicBezTo>
                      <a:pt x="179546" y="972026"/>
                      <a:pt x="186214" y="965359"/>
                      <a:pt x="187166" y="957739"/>
                    </a:cubicBezTo>
                    <a:cubicBezTo>
                      <a:pt x="187166" y="957739"/>
                      <a:pt x="188119" y="957739"/>
                      <a:pt x="188119" y="957739"/>
                    </a:cubicBezTo>
                    <a:cubicBezTo>
                      <a:pt x="190024" y="957739"/>
                      <a:pt x="191929" y="956786"/>
                      <a:pt x="192881" y="955834"/>
                    </a:cubicBezTo>
                    <a:cubicBezTo>
                      <a:pt x="194786" y="955834"/>
                      <a:pt x="196691" y="956786"/>
                      <a:pt x="199549" y="956786"/>
                    </a:cubicBezTo>
                    <a:cubicBezTo>
                      <a:pt x="204311" y="956786"/>
                      <a:pt x="208121" y="955834"/>
                      <a:pt x="211931" y="954881"/>
                    </a:cubicBezTo>
                    <a:cubicBezTo>
                      <a:pt x="211931" y="954881"/>
                      <a:pt x="211931" y="954881"/>
                      <a:pt x="211931" y="954881"/>
                    </a:cubicBezTo>
                    <a:cubicBezTo>
                      <a:pt x="218599" y="954881"/>
                      <a:pt x="224314" y="952024"/>
                      <a:pt x="228124" y="948214"/>
                    </a:cubicBezTo>
                    <a:cubicBezTo>
                      <a:pt x="230029" y="952024"/>
                      <a:pt x="233839" y="954881"/>
                      <a:pt x="237649" y="954881"/>
                    </a:cubicBezTo>
                    <a:cubicBezTo>
                      <a:pt x="239554" y="954881"/>
                      <a:pt x="240506" y="954881"/>
                      <a:pt x="241459" y="953929"/>
                    </a:cubicBezTo>
                    <a:cubicBezTo>
                      <a:pt x="245269" y="956786"/>
                      <a:pt x="249079" y="957739"/>
                      <a:pt x="254794" y="957739"/>
                    </a:cubicBezTo>
                    <a:cubicBezTo>
                      <a:pt x="259556" y="957739"/>
                      <a:pt x="263366" y="956786"/>
                      <a:pt x="267176" y="953929"/>
                    </a:cubicBezTo>
                    <a:cubicBezTo>
                      <a:pt x="268129" y="953929"/>
                      <a:pt x="268129" y="953929"/>
                      <a:pt x="269081" y="953929"/>
                    </a:cubicBezTo>
                    <a:cubicBezTo>
                      <a:pt x="270034" y="953929"/>
                      <a:pt x="271939" y="953929"/>
                      <a:pt x="272891" y="952976"/>
                    </a:cubicBezTo>
                    <a:cubicBezTo>
                      <a:pt x="273844" y="959644"/>
                      <a:pt x="276701" y="965359"/>
                      <a:pt x="281464" y="970121"/>
                    </a:cubicBezTo>
                    <a:cubicBezTo>
                      <a:pt x="280511" y="970121"/>
                      <a:pt x="278606" y="970121"/>
                      <a:pt x="277654" y="970121"/>
                    </a:cubicBezTo>
                    <a:cubicBezTo>
                      <a:pt x="276701" y="970121"/>
                      <a:pt x="276701" y="970121"/>
                      <a:pt x="275749" y="970121"/>
                    </a:cubicBezTo>
                    <a:cubicBezTo>
                      <a:pt x="275749" y="964406"/>
                      <a:pt x="270986" y="959644"/>
                      <a:pt x="265271" y="959644"/>
                    </a:cubicBezTo>
                    <a:cubicBezTo>
                      <a:pt x="259556" y="959644"/>
                      <a:pt x="254794" y="964406"/>
                      <a:pt x="254794" y="970121"/>
                    </a:cubicBezTo>
                    <a:cubicBezTo>
                      <a:pt x="254794" y="973931"/>
                      <a:pt x="256699" y="977741"/>
                      <a:pt x="260509" y="979646"/>
                    </a:cubicBezTo>
                    <a:cubicBezTo>
                      <a:pt x="259556" y="981551"/>
                      <a:pt x="258604" y="983456"/>
                      <a:pt x="257651" y="986314"/>
                    </a:cubicBezTo>
                    <a:cubicBezTo>
                      <a:pt x="254794" y="984409"/>
                      <a:pt x="250984" y="982504"/>
                      <a:pt x="247174" y="982504"/>
                    </a:cubicBezTo>
                    <a:cubicBezTo>
                      <a:pt x="246221" y="972979"/>
                      <a:pt x="239554" y="966311"/>
                      <a:pt x="230029" y="966311"/>
                    </a:cubicBezTo>
                    <a:cubicBezTo>
                      <a:pt x="220504" y="966311"/>
                      <a:pt x="212884" y="973931"/>
                      <a:pt x="212884" y="983456"/>
                    </a:cubicBezTo>
                    <a:cubicBezTo>
                      <a:pt x="212884" y="986314"/>
                      <a:pt x="213836" y="989171"/>
                      <a:pt x="215741" y="992029"/>
                    </a:cubicBezTo>
                    <a:cubicBezTo>
                      <a:pt x="210026" y="997744"/>
                      <a:pt x="206216" y="1006316"/>
                      <a:pt x="206216" y="1014889"/>
                    </a:cubicBezTo>
                    <a:cubicBezTo>
                      <a:pt x="206216" y="1017746"/>
                      <a:pt x="206216" y="1020604"/>
                      <a:pt x="207169" y="1022509"/>
                    </a:cubicBezTo>
                    <a:cubicBezTo>
                      <a:pt x="205264" y="1022509"/>
                      <a:pt x="203359" y="1021556"/>
                      <a:pt x="200501" y="1021556"/>
                    </a:cubicBezTo>
                    <a:cubicBezTo>
                      <a:pt x="198596" y="1021556"/>
                      <a:pt x="197644" y="1021556"/>
                      <a:pt x="195739" y="1022509"/>
                    </a:cubicBezTo>
                    <a:cubicBezTo>
                      <a:pt x="192881" y="1018699"/>
                      <a:pt x="188119" y="1015841"/>
                      <a:pt x="182404" y="1015841"/>
                    </a:cubicBezTo>
                    <a:cubicBezTo>
                      <a:pt x="172879" y="1015841"/>
                      <a:pt x="165259" y="1023461"/>
                      <a:pt x="165259" y="1032986"/>
                    </a:cubicBezTo>
                    <a:cubicBezTo>
                      <a:pt x="165259" y="1037749"/>
                      <a:pt x="167164" y="1042511"/>
                      <a:pt x="170974" y="1045369"/>
                    </a:cubicBezTo>
                    <a:cubicBezTo>
                      <a:pt x="170974" y="1047274"/>
                      <a:pt x="170021" y="1049179"/>
                      <a:pt x="170021" y="1051084"/>
                    </a:cubicBezTo>
                    <a:cubicBezTo>
                      <a:pt x="170021" y="1052989"/>
                      <a:pt x="170021" y="1055846"/>
                      <a:pt x="170974" y="1057751"/>
                    </a:cubicBezTo>
                    <a:cubicBezTo>
                      <a:pt x="167164" y="1061561"/>
                      <a:pt x="164306" y="1067276"/>
                      <a:pt x="164306" y="1073944"/>
                    </a:cubicBezTo>
                    <a:cubicBezTo>
                      <a:pt x="164306" y="1076801"/>
                      <a:pt x="165259" y="1079659"/>
                      <a:pt x="166211" y="1081564"/>
                    </a:cubicBezTo>
                    <a:cubicBezTo>
                      <a:pt x="165259" y="1081564"/>
                      <a:pt x="164306" y="1081564"/>
                      <a:pt x="162401" y="1081564"/>
                    </a:cubicBezTo>
                    <a:cubicBezTo>
                      <a:pt x="162401" y="1081564"/>
                      <a:pt x="162401" y="1080611"/>
                      <a:pt x="162401" y="1080611"/>
                    </a:cubicBezTo>
                    <a:cubicBezTo>
                      <a:pt x="162401" y="1078706"/>
                      <a:pt x="162401" y="1076801"/>
                      <a:pt x="161449" y="1074896"/>
                    </a:cubicBezTo>
                    <a:cubicBezTo>
                      <a:pt x="161449" y="1072991"/>
                      <a:pt x="162401" y="1072039"/>
                      <a:pt x="162401" y="1070134"/>
                    </a:cubicBezTo>
                    <a:cubicBezTo>
                      <a:pt x="162401" y="1061561"/>
                      <a:pt x="155734" y="1054894"/>
                      <a:pt x="147161" y="1054894"/>
                    </a:cubicBezTo>
                    <a:cubicBezTo>
                      <a:pt x="143351" y="1054894"/>
                      <a:pt x="140494" y="1055846"/>
                      <a:pt x="137636" y="1057751"/>
                    </a:cubicBezTo>
                    <a:cubicBezTo>
                      <a:pt x="126206" y="1058704"/>
                      <a:pt x="116681" y="1068229"/>
                      <a:pt x="116681" y="1080611"/>
                    </a:cubicBezTo>
                    <a:cubicBezTo>
                      <a:pt x="116681" y="1092041"/>
                      <a:pt x="125254" y="1101566"/>
                      <a:pt x="135731" y="1103471"/>
                    </a:cubicBezTo>
                    <a:cubicBezTo>
                      <a:pt x="133826" y="1107281"/>
                      <a:pt x="132874" y="1112044"/>
                      <a:pt x="132874" y="1115854"/>
                    </a:cubicBezTo>
                    <a:cubicBezTo>
                      <a:pt x="132874" y="1132046"/>
                      <a:pt x="143351" y="1144429"/>
                      <a:pt x="157639" y="1149191"/>
                    </a:cubicBezTo>
                    <a:cubicBezTo>
                      <a:pt x="155734" y="1149191"/>
                      <a:pt x="153829" y="1148239"/>
                      <a:pt x="151924" y="1148239"/>
                    </a:cubicBezTo>
                    <a:cubicBezTo>
                      <a:pt x="139541" y="1148239"/>
                      <a:pt x="128111" y="1155859"/>
                      <a:pt x="123349" y="1166336"/>
                    </a:cubicBezTo>
                    <a:cubicBezTo>
                      <a:pt x="118586" y="1160621"/>
                      <a:pt x="110966" y="1157764"/>
                      <a:pt x="102394" y="1157764"/>
                    </a:cubicBezTo>
                    <a:cubicBezTo>
                      <a:pt x="86201" y="1157764"/>
                      <a:pt x="73819" y="1170146"/>
                      <a:pt x="73819" y="1186339"/>
                    </a:cubicBezTo>
                    <a:cubicBezTo>
                      <a:pt x="73819" y="1195864"/>
                      <a:pt x="78581" y="1204436"/>
                      <a:pt x="85249" y="1209199"/>
                    </a:cubicBezTo>
                    <a:cubicBezTo>
                      <a:pt x="85249" y="1209199"/>
                      <a:pt x="85249" y="1209199"/>
                      <a:pt x="85249" y="1210151"/>
                    </a:cubicBezTo>
                    <a:cubicBezTo>
                      <a:pt x="85249" y="1216819"/>
                      <a:pt x="90011" y="1221581"/>
                      <a:pt x="96679" y="1222534"/>
                    </a:cubicBezTo>
                    <a:cubicBezTo>
                      <a:pt x="90011" y="1224439"/>
                      <a:pt x="84296" y="1230154"/>
                      <a:pt x="84296" y="1237774"/>
                    </a:cubicBezTo>
                    <a:cubicBezTo>
                      <a:pt x="84296" y="1246346"/>
                      <a:pt x="90964" y="1253966"/>
                      <a:pt x="100489" y="1253966"/>
                    </a:cubicBezTo>
                    <a:cubicBezTo>
                      <a:pt x="108109" y="1253966"/>
                      <a:pt x="113824" y="1248251"/>
                      <a:pt x="115729" y="1241584"/>
                    </a:cubicBezTo>
                    <a:cubicBezTo>
                      <a:pt x="119539" y="1250156"/>
                      <a:pt x="129064" y="1256824"/>
                      <a:pt x="139541" y="1256824"/>
                    </a:cubicBezTo>
                    <a:cubicBezTo>
                      <a:pt x="139541" y="1256824"/>
                      <a:pt x="140494" y="1256824"/>
                      <a:pt x="140494" y="1256824"/>
                    </a:cubicBezTo>
                    <a:cubicBezTo>
                      <a:pt x="140494" y="1256824"/>
                      <a:pt x="140494" y="1257776"/>
                      <a:pt x="140494" y="1257776"/>
                    </a:cubicBezTo>
                    <a:cubicBezTo>
                      <a:pt x="135731" y="1260634"/>
                      <a:pt x="131921" y="1266349"/>
                      <a:pt x="130016" y="1272064"/>
                    </a:cubicBezTo>
                    <a:cubicBezTo>
                      <a:pt x="124301" y="1269206"/>
                      <a:pt x="117634" y="1267301"/>
                      <a:pt x="110966" y="1267301"/>
                    </a:cubicBezTo>
                    <a:cubicBezTo>
                      <a:pt x="101441" y="1267301"/>
                      <a:pt x="91916" y="1271111"/>
                      <a:pt x="85249" y="1276826"/>
                    </a:cubicBezTo>
                    <a:cubicBezTo>
                      <a:pt x="83344" y="1274921"/>
                      <a:pt x="80486" y="1273969"/>
                      <a:pt x="77629" y="1273969"/>
                    </a:cubicBezTo>
                    <a:cubicBezTo>
                      <a:pt x="70009" y="1273969"/>
                      <a:pt x="64294" y="1279684"/>
                      <a:pt x="64294" y="1287304"/>
                    </a:cubicBezTo>
                    <a:cubicBezTo>
                      <a:pt x="64294" y="1288256"/>
                      <a:pt x="64294" y="1289209"/>
                      <a:pt x="64294" y="1290161"/>
                    </a:cubicBezTo>
                    <a:cubicBezTo>
                      <a:pt x="64294" y="1290161"/>
                      <a:pt x="64294" y="1290161"/>
                      <a:pt x="64294" y="1291114"/>
                    </a:cubicBezTo>
                    <a:cubicBezTo>
                      <a:pt x="62389" y="1291114"/>
                      <a:pt x="61436" y="1290161"/>
                      <a:pt x="59531" y="1290161"/>
                    </a:cubicBezTo>
                    <a:cubicBezTo>
                      <a:pt x="49054" y="1290161"/>
                      <a:pt x="40481" y="1298734"/>
                      <a:pt x="40481" y="1309211"/>
                    </a:cubicBezTo>
                    <a:cubicBezTo>
                      <a:pt x="40481" y="1319689"/>
                      <a:pt x="49054" y="1328261"/>
                      <a:pt x="59531" y="1328261"/>
                    </a:cubicBezTo>
                    <a:cubicBezTo>
                      <a:pt x="65246" y="1328261"/>
                      <a:pt x="70009" y="1326356"/>
                      <a:pt x="73819" y="1322546"/>
                    </a:cubicBezTo>
                    <a:cubicBezTo>
                      <a:pt x="79534" y="1337786"/>
                      <a:pt x="94774" y="1348264"/>
                      <a:pt x="111919" y="1348264"/>
                    </a:cubicBezTo>
                    <a:cubicBezTo>
                      <a:pt x="122396" y="1348264"/>
                      <a:pt x="131921" y="1344454"/>
                      <a:pt x="139541" y="1337786"/>
                    </a:cubicBezTo>
                    <a:cubicBezTo>
                      <a:pt x="137636" y="1339691"/>
                      <a:pt x="136684" y="1342549"/>
                      <a:pt x="136684" y="1345406"/>
                    </a:cubicBezTo>
                    <a:cubicBezTo>
                      <a:pt x="136684" y="1345406"/>
                      <a:pt x="136684" y="1345406"/>
                      <a:pt x="136684" y="1345406"/>
                    </a:cubicBezTo>
                    <a:cubicBezTo>
                      <a:pt x="125254" y="1350169"/>
                      <a:pt x="116681" y="1360646"/>
                      <a:pt x="116681" y="1373981"/>
                    </a:cubicBezTo>
                    <a:cubicBezTo>
                      <a:pt x="116681" y="1380649"/>
                      <a:pt x="119539" y="1387316"/>
                      <a:pt x="123349" y="1393031"/>
                    </a:cubicBezTo>
                    <a:cubicBezTo>
                      <a:pt x="120491" y="1391126"/>
                      <a:pt x="117634" y="1390174"/>
                      <a:pt x="113824" y="1390174"/>
                    </a:cubicBezTo>
                    <a:cubicBezTo>
                      <a:pt x="108109" y="1390174"/>
                      <a:pt x="102394" y="1393984"/>
                      <a:pt x="99536" y="1398746"/>
                    </a:cubicBezTo>
                    <a:cubicBezTo>
                      <a:pt x="99536" y="1398746"/>
                      <a:pt x="99536" y="1398746"/>
                      <a:pt x="98584" y="1398746"/>
                    </a:cubicBezTo>
                    <a:cubicBezTo>
                      <a:pt x="95726" y="1398746"/>
                      <a:pt x="92869" y="1399699"/>
                      <a:pt x="90964" y="1400651"/>
                    </a:cubicBezTo>
                    <a:cubicBezTo>
                      <a:pt x="83344" y="1391126"/>
                      <a:pt x="71914" y="1384459"/>
                      <a:pt x="59531" y="1384459"/>
                    </a:cubicBezTo>
                    <a:cubicBezTo>
                      <a:pt x="50006" y="1384459"/>
                      <a:pt x="40481" y="1388269"/>
                      <a:pt x="33814" y="1393984"/>
                    </a:cubicBezTo>
                    <a:cubicBezTo>
                      <a:pt x="33814" y="1393984"/>
                      <a:pt x="32861" y="1393984"/>
                      <a:pt x="32861" y="1393984"/>
                    </a:cubicBezTo>
                    <a:cubicBezTo>
                      <a:pt x="30004" y="1393984"/>
                      <a:pt x="27146" y="1396841"/>
                      <a:pt x="27146" y="1399699"/>
                    </a:cubicBezTo>
                    <a:cubicBezTo>
                      <a:pt x="27146" y="1400651"/>
                      <a:pt x="27146" y="1400651"/>
                      <a:pt x="27146" y="1400651"/>
                    </a:cubicBezTo>
                    <a:cubicBezTo>
                      <a:pt x="23336" y="1406366"/>
                      <a:pt x="20479" y="1413034"/>
                      <a:pt x="19526" y="1420654"/>
                    </a:cubicBezTo>
                    <a:cubicBezTo>
                      <a:pt x="11906" y="1423511"/>
                      <a:pt x="7144" y="1430179"/>
                      <a:pt x="7144" y="1437799"/>
                    </a:cubicBezTo>
                    <a:cubicBezTo>
                      <a:pt x="7144" y="1448276"/>
                      <a:pt x="15716" y="1456849"/>
                      <a:pt x="26194" y="1456849"/>
                    </a:cubicBezTo>
                    <a:cubicBezTo>
                      <a:pt x="29051" y="1456849"/>
                      <a:pt x="31909" y="1455896"/>
                      <a:pt x="34766" y="1454944"/>
                    </a:cubicBezTo>
                    <a:cubicBezTo>
                      <a:pt x="41434" y="1460659"/>
                      <a:pt x="50006" y="1463516"/>
                      <a:pt x="59531" y="1463516"/>
                    </a:cubicBezTo>
                    <a:cubicBezTo>
                      <a:pt x="79534" y="1463516"/>
                      <a:pt x="96679" y="1448276"/>
                      <a:pt x="98584" y="1429226"/>
                    </a:cubicBezTo>
                    <a:cubicBezTo>
                      <a:pt x="98584" y="1429226"/>
                      <a:pt x="98584" y="1429226"/>
                      <a:pt x="98584" y="1429226"/>
                    </a:cubicBezTo>
                    <a:cubicBezTo>
                      <a:pt x="103346" y="1429226"/>
                      <a:pt x="108109" y="1426369"/>
                      <a:pt x="110966" y="1422559"/>
                    </a:cubicBezTo>
                    <a:cubicBezTo>
                      <a:pt x="111919" y="1422559"/>
                      <a:pt x="112871" y="1422559"/>
                      <a:pt x="112871" y="1422559"/>
                    </a:cubicBezTo>
                    <a:cubicBezTo>
                      <a:pt x="122396" y="1422559"/>
                      <a:pt x="129064" y="1414939"/>
                      <a:pt x="129064" y="1406366"/>
                    </a:cubicBezTo>
                    <a:cubicBezTo>
                      <a:pt x="129064" y="1403509"/>
                      <a:pt x="128111" y="1399699"/>
                      <a:pt x="126206" y="1397794"/>
                    </a:cubicBezTo>
                    <a:cubicBezTo>
                      <a:pt x="131921" y="1402556"/>
                      <a:pt x="138589" y="1405414"/>
                      <a:pt x="146209" y="1405414"/>
                    </a:cubicBezTo>
                    <a:cubicBezTo>
                      <a:pt x="158591" y="1405414"/>
                      <a:pt x="169069" y="1398746"/>
                      <a:pt x="173831" y="1388269"/>
                    </a:cubicBezTo>
                    <a:cubicBezTo>
                      <a:pt x="174784" y="1388269"/>
                      <a:pt x="175736" y="1388269"/>
                      <a:pt x="176689" y="1388269"/>
                    </a:cubicBezTo>
                    <a:cubicBezTo>
                      <a:pt x="176689" y="1388269"/>
                      <a:pt x="177641" y="1388269"/>
                      <a:pt x="177641" y="1388269"/>
                    </a:cubicBezTo>
                    <a:cubicBezTo>
                      <a:pt x="184309" y="1401604"/>
                      <a:pt x="197644" y="1410176"/>
                      <a:pt x="212884" y="1410176"/>
                    </a:cubicBezTo>
                    <a:cubicBezTo>
                      <a:pt x="227171" y="1410176"/>
                      <a:pt x="239554" y="1402556"/>
                      <a:pt x="246221" y="1391126"/>
                    </a:cubicBezTo>
                    <a:cubicBezTo>
                      <a:pt x="246221" y="1391126"/>
                      <a:pt x="247174" y="1391126"/>
                      <a:pt x="247174" y="1391126"/>
                    </a:cubicBezTo>
                    <a:cubicBezTo>
                      <a:pt x="250984" y="1391126"/>
                      <a:pt x="253841" y="1388269"/>
                      <a:pt x="253841" y="1383506"/>
                    </a:cubicBezTo>
                    <a:cubicBezTo>
                      <a:pt x="253841" y="1380649"/>
                      <a:pt x="252889" y="1378744"/>
                      <a:pt x="250984" y="1377791"/>
                    </a:cubicBezTo>
                    <a:cubicBezTo>
                      <a:pt x="251936" y="1374934"/>
                      <a:pt x="251936" y="1373029"/>
                      <a:pt x="251936" y="1370171"/>
                    </a:cubicBezTo>
                    <a:cubicBezTo>
                      <a:pt x="251936" y="1348264"/>
                      <a:pt x="234791" y="1331119"/>
                      <a:pt x="212884" y="1331119"/>
                    </a:cubicBezTo>
                    <a:cubicBezTo>
                      <a:pt x="210979" y="1331119"/>
                      <a:pt x="208121" y="1331119"/>
                      <a:pt x="206216" y="1332071"/>
                    </a:cubicBezTo>
                    <a:cubicBezTo>
                      <a:pt x="204311" y="1331119"/>
                      <a:pt x="201454" y="1331119"/>
                      <a:pt x="199549" y="1331119"/>
                    </a:cubicBezTo>
                    <a:cubicBezTo>
                      <a:pt x="199549" y="1325404"/>
                      <a:pt x="194786" y="1320641"/>
                      <a:pt x="188119" y="1320641"/>
                    </a:cubicBezTo>
                    <a:cubicBezTo>
                      <a:pt x="181451" y="1320641"/>
                      <a:pt x="176689" y="1325404"/>
                      <a:pt x="176689" y="1332071"/>
                    </a:cubicBezTo>
                    <a:cubicBezTo>
                      <a:pt x="176689" y="1332071"/>
                      <a:pt x="176689" y="1333024"/>
                      <a:pt x="176689" y="1333024"/>
                    </a:cubicBezTo>
                    <a:cubicBezTo>
                      <a:pt x="172879" y="1331119"/>
                      <a:pt x="169069" y="1329214"/>
                      <a:pt x="165259" y="1329214"/>
                    </a:cubicBezTo>
                    <a:cubicBezTo>
                      <a:pt x="159544" y="1329214"/>
                      <a:pt x="154781" y="1331119"/>
                      <a:pt x="150019" y="1334929"/>
                    </a:cubicBezTo>
                    <a:cubicBezTo>
                      <a:pt x="149066" y="1334929"/>
                      <a:pt x="148114" y="1333976"/>
                      <a:pt x="147161" y="1333976"/>
                    </a:cubicBezTo>
                    <a:cubicBezTo>
                      <a:pt x="144304" y="1333976"/>
                      <a:pt x="141446" y="1334929"/>
                      <a:pt x="139541" y="1336834"/>
                    </a:cubicBezTo>
                    <a:cubicBezTo>
                      <a:pt x="147161" y="1329214"/>
                      <a:pt x="150971" y="1319689"/>
                      <a:pt x="150971" y="1308259"/>
                    </a:cubicBezTo>
                    <a:cubicBezTo>
                      <a:pt x="150971" y="1306354"/>
                      <a:pt x="150971" y="1305401"/>
                      <a:pt x="150019" y="1303496"/>
                    </a:cubicBezTo>
                    <a:cubicBezTo>
                      <a:pt x="150971" y="1303496"/>
                      <a:pt x="150971" y="1303496"/>
                      <a:pt x="151924" y="1303496"/>
                    </a:cubicBezTo>
                    <a:cubicBezTo>
                      <a:pt x="165259" y="1303496"/>
                      <a:pt x="176689" y="1293019"/>
                      <a:pt x="176689" y="1278731"/>
                    </a:cubicBezTo>
                    <a:cubicBezTo>
                      <a:pt x="176689" y="1266349"/>
                      <a:pt x="167164" y="1255871"/>
                      <a:pt x="153829" y="1254919"/>
                    </a:cubicBezTo>
                    <a:cubicBezTo>
                      <a:pt x="153829" y="1253966"/>
                      <a:pt x="153829" y="1253014"/>
                      <a:pt x="152876" y="1253014"/>
                    </a:cubicBezTo>
                    <a:cubicBezTo>
                      <a:pt x="154781" y="1252061"/>
                      <a:pt x="155734" y="1251109"/>
                      <a:pt x="156686" y="1249204"/>
                    </a:cubicBezTo>
                    <a:cubicBezTo>
                      <a:pt x="164306" y="1247299"/>
                      <a:pt x="170021" y="1240631"/>
                      <a:pt x="170021" y="1233011"/>
                    </a:cubicBezTo>
                    <a:cubicBezTo>
                      <a:pt x="170021" y="1230154"/>
                      <a:pt x="169069" y="1227296"/>
                      <a:pt x="168116" y="1224439"/>
                    </a:cubicBezTo>
                    <a:cubicBezTo>
                      <a:pt x="172879" y="1223486"/>
                      <a:pt x="176689" y="1219676"/>
                      <a:pt x="176689" y="1213961"/>
                    </a:cubicBezTo>
                    <a:cubicBezTo>
                      <a:pt x="176689" y="1209199"/>
                      <a:pt x="173831" y="1206341"/>
                      <a:pt x="170021" y="1204436"/>
                    </a:cubicBezTo>
                    <a:cubicBezTo>
                      <a:pt x="176689" y="1198721"/>
                      <a:pt x="180499" y="1190149"/>
                      <a:pt x="180499" y="1181576"/>
                    </a:cubicBezTo>
                    <a:cubicBezTo>
                      <a:pt x="180499" y="1167289"/>
                      <a:pt x="170974" y="1155859"/>
                      <a:pt x="158591" y="1152049"/>
                    </a:cubicBezTo>
                    <a:cubicBezTo>
                      <a:pt x="160496" y="1152049"/>
                      <a:pt x="162401" y="1153001"/>
                      <a:pt x="165259" y="1153001"/>
                    </a:cubicBezTo>
                    <a:cubicBezTo>
                      <a:pt x="166211" y="1153001"/>
                      <a:pt x="167164" y="1153001"/>
                      <a:pt x="169069" y="1153001"/>
                    </a:cubicBezTo>
                    <a:cubicBezTo>
                      <a:pt x="169069" y="1153001"/>
                      <a:pt x="169069" y="1153001"/>
                      <a:pt x="169069" y="1153001"/>
                    </a:cubicBezTo>
                    <a:cubicBezTo>
                      <a:pt x="169069" y="1157764"/>
                      <a:pt x="172879" y="1161574"/>
                      <a:pt x="177641" y="1161574"/>
                    </a:cubicBezTo>
                    <a:cubicBezTo>
                      <a:pt x="177641" y="1161574"/>
                      <a:pt x="177641" y="1161574"/>
                      <a:pt x="178594" y="1161574"/>
                    </a:cubicBezTo>
                    <a:cubicBezTo>
                      <a:pt x="178594" y="1161574"/>
                      <a:pt x="178594" y="1161574"/>
                      <a:pt x="178594" y="1162526"/>
                    </a:cubicBezTo>
                    <a:cubicBezTo>
                      <a:pt x="178594" y="1170146"/>
                      <a:pt x="182404" y="1176814"/>
                      <a:pt x="188119" y="1180624"/>
                    </a:cubicBezTo>
                    <a:cubicBezTo>
                      <a:pt x="186214" y="1184434"/>
                      <a:pt x="185261" y="1188244"/>
                      <a:pt x="185261" y="1193006"/>
                    </a:cubicBezTo>
                    <a:cubicBezTo>
                      <a:pt x="185261" y="1207294"/>
                      <a:pt x="195739" y="1219676"/>
                      <a:pt x="210026" y="1221581"/>
                    </a:cubicBezTo>
                    <a:cubicBezTo>
                      <a:pt x="207169" y="1222534"/>
                      <a:pt x="205264" y="1226344"/>
                      <a:pt x="205264" y="1229201"/>
                    </a:cubicBezTo>
                    <a:cubicBezTo>
                      <a:pt x="205264" y="1233964"/>
                      <a:pt x="209074" y="1237774"/>
                      <a:pt x="213836" y="1237774"/>
                    </a:cubicBezTo>
                    <a:cubicBezTo>
                      <a:pt x="218599" y="1237774"/>
                      <a:pt x="222409" y="1233964"/>
                      <a:pt x="222409" y="1229201"/>
                    </a:cubicBezTo>
                    <a:cubicBezTo>
                      <a:pt x="222409" y="1225391"/>
                      <a:pt x="220504" y="1222534"/>
                      <a:pt x="217646" y="1221581"/>
                    </a:cubicBezTo>
                    <a:cubicBezTo>
                      <a:pt x="218599" y="1221581"/>
                      <a:pt x="218599" y="1221581"/>
                      <a:pt x="219551" y="1221581"/>
                    </a:cubicBezTo>
                    <a:cubicBezTo>
                      <a:pt x="221456" y="1222534"/>
                      <a:pt x="223361" y="1223486"/>
                      <a:pt x="226219" y="1223486"/>
                    </a:cubicBezTo>
                    <a:cubicBezTo>
                      <a:pt x="233839" y="1223486"/>
                      <a:pt x="239554" y="1217771"/>
                      <a:pt x="239554" y="1210151"/>
                    </a:cubicBezTo>
                    <a:cubicBezTo>
                      <a:pt x="239554" y="1210151"/>
                      <a:pt x="239554" y="1209199"/>
                      <a:pt x="239554" y="1209199"/>
                    </a:cubicBezTo>
                    <a:cubicBezTo>
                      <a:pt x="242411" y="1205389"/>
                      <a:pt x="243364" y="1201579"/>
                      <a:pt x="244316" y="1196816"/>
                    </a:cubicBezTo>
                    <a:cubicBezTo>
                      <a:pt x="245269" y="1196816"/>
                      <a:pt x="245269" y="1196816"/>
                      <a:pt x="246221" y="1196816"/>
                    </a:cubicBezTo>
                    <a:cubicBezTo>
                      <a:pt x="250984" y="1196816"/>
                      <a:pt x="254794" y="1193006"/>
                      <a:pt x="254794" y="1188244"/>
                    </a:cubicBezTo>
                    <a:cubicBezTo>
                      <a:pt x="254794" y="1185386"/>
                      <a:pt x="252889" y="1183481"/>
                      <a:pt x="250984" y="1181576"/>
                    </a:cubicBezTo>
                    <a:cubicBezTo>
                      <a:pt x="255746" y="1180624"/>
                      <a:pt x="259556" y="1176814"/>
                      <a:pt x="259556" y="1172051"/>
                    </a:cubicBezTo>
                    <a:cubicBezTo>
                      <a:pt x="259556" y="1167289"/>
                      <a:pt x="256699" y="1164431"/>
                      <a:pt x="252889" y="1162526"/>
                    </a:cubicBezTo>
                    <a:cubicBezTo>
                      <a:pt x="254794" y="1159669"/>
                      <a:pt x="255746" y="1156811"/>
                      <a:pt x="255746" y="1153001"/>
                    </a:cubicBezTo>
                    <a:cubicBezTo>
                      <a:pt x="255746" y="1144429"/>
                      <a:pt x="249079" y="1136809"/>
                      <a:pt x="239554" y="1136809"/>
                    </a:cubicBezTo>
                    <a:cubicBezTo>
                      <a:pt x="230981" y="1136809"/>
                      <a:pt x="223361" y="1143476"/>
                      <a:pt x="223361" y="1153001"/>
                    </a:cubicBezTo>
                    <a:cubicBezTo>
                      <a:pt x="223361" y="1161574"/>
                      <a:pt x="230029" y="1169194"/>
                      <a:pt x="239554" y="1169194"/>
                    </a:cubicBezTo>
                    <a:cubicBezTo>
                      <a:pt x="239554" y="1169194"/>
                      <a:pt x="240506" y="1169194"/>
                      <a:pt x="240506" y="1169194"/>
                    </a:cubicBezTo>
                    <a:cubicBezTo>
                      <a:pt x="240506" y="1170146"/>
                      <a:pt x="239554" y="1171099"/>
                      <a:pt x="239554" y="1172051"/>
                    </a:cubicBezTo>
                    <a:cubicBezTo>
                      <a:pt x="239554" y="1175861"/>
                      <a:pt x="241459" y="1178719"/>
                      <a:pt x="244316" y="1180624"/>
                    </a:cubicBezTo>
                    <a:cubicBezTo>
                      <a:pt x="243364" y="1180624"/>
                      <a:pt x="242411" y="1180624"/>
                      <a:pt x="241459" y="1181576"/>
                    </a:cubicBezTo>
                    <a:cubicBezTo>
                      <a:pt x="237649" y="1173956"/>
                      <a:pt x="231934" y="1168241"/>
                      <a:pt x="223361" y="1165384"/>
                    </a:cubicBezTo>
                    <a:cubicBezTo>
                      <a:pt x="223361" y="1164431"/>
                      <a:pt x="223361" y="1163479"/>
                      <a:pt x="223361" y="1162526"/>
                    </a:cubicBezTo>
                    <a:cubicBezTo>
                      <a:pt x="223361" y="1150144"/>
                      <a:pt x="213836" y="1140619"/>
                      <a:pt x="201454" y="1140619"/>
                    </a:cubicBezTo>
                    <a:cubicBezTo>
                      <a:pt x="197644" y="1140619"/>
                      <a:pt x="193834" y="1141571"/>
                      <a:pt x="190976" y="1143476"/>
                    </a:cubicBezTo>
                    <a:cubicBezTo>
                      <a:pt x="196691" y="1136809"/>
                      <a:pt x="201454" y="1128236"/>
                      <a:pt x="201454" y="1118711"/>
                    </a:cubicBezTo>
                    <a:cubicBezTo>
                      <a:pt x="201454" y="1115854"/>
                      <a:pt x="201454" y="1113949"/>
                      <a:pt x="200501" y="1111091"/>
                    </a:cubicBezTo>
                    <a:cubicBezTo>
                      <a:pt x="203359" y="1111091"/>
                      <a:pt x="205264" y="1108234"/>
                      <a:pt x="205264" y="1105376"/>
                    </a:cubicBezTo>
                    <a:cubicBezTo>
                      <a:pt x="205264" y="1102519"/>
                      <a:pt x="202406" y="1099661"/>
                      <a:pt x="199549" y="1099661"/>
                    </a:cubicBezTo>
                    <a:cubicBezTo>
                      <a:pt x="198596" y="1099661"/>
                      <a:pt x="197644" y="1099661"/>
                      <a:pt x="196691" y="1100614"/>
                    </a:cubicBezTo>
                    <a:cubicBezTo>
                      <a:pt x="195739" y="1098709"/>
                      <a:pt x="194786" y="1097756"/>
                      <a:pt x="193834" y="1096804"/>
                    </a:cubicBezTo>
                    <a:cubicBezTo>
                      <a:pt x="200501" y="1093946"/>
                      <a:pt x="205264" y="1088231"/>
                      <a:pt x="207169" y="1081564"/>
                    </a:cubicBezTo>
                    <a:cubicBezTo>
                      <a:pt x="219551" y="1077754"/>
                      <a:pt x="228124" y="1066324"/>
                      <a:pt x="228124" y="1052989"/>
                    </a:cubicBezTo>
                    <a:cubicBezTo>
                      <a:pt x="228124" y="1051084"/>
                      <a:pt x="228124" y="1049179"/>
                      <a:pt x="227171" y="1048226"/>
                    </a:cubicBezTo>
                    <a:cubicBezTo>
                      <a:pt x="230029" y="1049179"/>
                      <a:pt x="232886" y="1050131"/>
                      <a:pt x="236696" y="1050131"/>
                    </a:cubicBezTo>
                    <a:cubicBezTo>
                      <a:pt x="245269" y="1050131"/>
                      <a:pt x="251936" y="1047274"/>
                      <a:pt x="257651" y="1042511"/>
                    </a:cubicBezTo>
                    <a:cubicBezTo>
                      <a:pt x="259556" y="1043464"/>
                      <a:pt x="261461" y="1043464"/>
                      <a:pt x="263366" y="1043464"/>
                    </a:cubicBezTo>
                    <a:cubicBezTo>
                      <a:pt x="273844" y="1043464"/>
                      <a:pt x="282416" y="1034891"/>
                      <a:pt x="282416" y="1024414"/>
                    </a:cubicBezTo>
                    <a:cubicBezTo>
                      <a:pt x="282416" y="1020604"/>
                      <a:pt x="281464" y="1016794"/>
                      <a:pt x="279559" y="1013936"/>
                    </a:cubicBezTo>
                    <a:cubicBezTo>
                      <a:pt x="287179" y="1012984"/>
                      <a:pt x="292894" y="1007269"/>
                      <a:pt x="295751" y="1000601"/>
                    </a:cubicBezTo>
                    <a:cubicBezTo>
                      <a:pt x="294799" y="1002506"/>
                      <a:pt x="294799" y="1004411"/>
                      <a:pt x="294799" y="1006316"/>
                    </a:cubicBezTo>
                    <a:cubicBezTo>
                      <a:pt x="294799" y="1007269"/>
                      <a:pt x="294799" y="1008221"/>
                      <a:pt x="294799" y="1009174"/>
                    </a:cubicBezTo>
                    <a:cubicBezTo>
                      <a:pt x="293846" y="1011079"/>
                      <a:pt x="293846" y="1012984"/>
                      <a:pt x="293846" y="1015841"/>
                    </a:cubicBezTo>
                    <a:cubicBezTo>
                      <a:pt x="293846" y="1019651"/>
                      <a:pt x="295751" y="1023461"/>
                      <a:pt x="297656" y="1026319"/>
                    </a:cubicBezTo>
                    <a:cubicBezTo>
                      <a:pt x="290036" y="1032034"/>
                      <a:pt x="284321" y="1040606"/>
                      <a:pt x="284321" y="1051084"/>
                    </a:cubicBezTo>
                    <a:cubicBezTo>
                      <a:pt x="284321" y="1052036"/>
                      <a:pt x="284321" y="1052036"/>
                      <a:pt x="284321" y="1052989"/>
                    </a:cubicBezTo>
                    <a:cubicBezTo>
                      <a:pt x="283369" y="1052036"/>
                      <a:pt x="281464" y="1052036"/>
                      <a:pt x="280511" y="1052036"/>
                    </a:cubicBezTo>
                    <a:cubicBezTo>
                      <a:pt x="273844" y="1052036"/>
                      <a:pt x="268129" y="1057751"/>
                      <a:pt x="268129" y="1064419"/>
                    </a:cubicBezTo>
                    <a:cubicBezTo>
                      <a:pt x="268129" y="1070134"/>
                      <a:pt x="271939" y="1074896"/>
                      <a:pt x="277654" y="1075849"/>
                    </a:cubicBezTo>
                    <a:cubicBezTo>
                      <a:pt x="277654" y="1075849"/>
                      <a:pt x="277654" y="1076801"/>
                      <a:pt x="277654" y="1076801"/>
                    </a:cubicBezTo>
                    <a:cubicBezTo>
                      <a:pt x="277654" y="1086326"/>
                      <a:pt x="285274" y="1094899"/>
                      <a:pt x="295751" y="1094899"/>
                    </a:cubicBezTo>
                    <a:cubicBezTo>
                      <a:pt x="298609" y="1094899"/>
                      <a:pt x="300514" y="1093946"/>
                      <a:pt x="303371" y="1092994"/>
                    </a:cubicBezTo>
                    <a:cubicBezTo>
                      <a:pt x="301466" y="1094899"/>
                      <a:pt x="300514" y="1097756"/>
                      <a:pt x="300514" y="1100614"/>
                    </a:cubicBezTo>
                    <a:cubicBezTo>
                      <a:pt x="300514" y="1104424"/>
                      <a:pt x="301466" y="1107281"/>
                      <a:pt x="304324" y="1110139"/>
                    </a:cubicBezTo>
                    <a:cubicBezTo>
                      <a:pt x="304324" y="1110139"/>
                      <a:pt x="303371" y="1110139"/>
                      <a:pt x="303371" y="1110139"/>
                    </a:cubicBezTo>
                    <a:cubicBezTo>
                      <a:pt x="285274" y="1110139"/>
                      <a:pt x="270986" y="1124426"/>
                      <a:pt x="270986" y="1142524"/>
                    </a:cubicBezTo>
                    <a:cubicBezTo>
                      <a:pt x="270986" y="1153954"/>
                      <a:pt x="276701" y="1163479"/>
                      <a:pt x="285274" y="1169194"/>
                    </a:cubicBezTo>
                    <a:cubicBezTo>
                      <a:pt x="286226" y="1171099"/>
                      <a:pt x="287179" y="1173004"/>
                      <a:pt x="288131" y="1174909"/>
                    </a:cubicBezTo>
                    <a:cubicBezTo>
                      <a:pt x="283369" y="1179671"/>
                      <a:pt x="280511" y="1187291"/>
                      <a:pt x="280511" y="1193959"/>
                    </a:cubicBezTo>
                    <a:cubicBezTo>
                      <a:pt x="272891" y="1194911"/>
                      <a:pt x="266224" y="1201579"/>
                      <a:pt x="266224" y="1210151"/>
                    </a:cubicBezTo>
                    <a:cubicBezTo>
                      <a:pt x="266224" y="1213009"/>
                      <a:pt x="267176" y="1216819"/>
                      <a:pt x="269081" y="1218724"/>
                    </a:cubicBezTo>
                    <a:cubicBezTo>
                      <a:pt x="265271" y="1217771"/>
                      <a:pt x="262414" y="1216819"/>
                      <a:pt x="258604" y="1216819"/>
                    </a:cubicBezTo>
                    <a:cubicBezTo>
                      <a:pt x="241459" y="1216819"/>
                      <a:pt x="227171" y="1231106"/>
                      <a:pt x="227171" y="1248251"/>
                    </a:cubicBezTo>
                    <a:cubicBezTo>
                      <a:pt x="227171" y="1265396"/>
                      <a:pt x="241459" y="1279684"/>
                      <a:pt x="258604" y="1279684"/>
                    </a:cubicBezTo>
                    <a:cubicBezTo>
                      <a:pt x="270034" y="1279684"/>
                      <a:pt x="279559" y="1273969"/>
                      <a:pt x="285274" y="1264444"/>
                    </a:cubicBezTo>
                    <a:cubicBezTo>
                      <a:pt x="288131" y="1265396"/>
                      <a:pt x="290989" y="1266349"/>
                      <a:pt x="293846" y="1266349"/>
                    </a:cubicBezTo>
                    <a:cubicBezTo>
                      <a:pt x="303371" y="1266349"/>
                      <a:pt x="311944" y="1261586"/>
                      <a:pt x="316706" y="1253966"/>
                    </a:cubicBezTo>
                    <a:cubicBezTo>
                      <a:pt x="318611" y="1253014"/>
                      <a:pt x="320516" y="1251109"/>
                      <a:pt x="321469" y="1249204"/>
                    </a:cubicBezTo>
                    <a:cubicBezTo>
                      <a:pt x="321469" y="1254919"/>
                      <a:pt x="323374" y="1259681"/>
                      <a:pt x="326231" y="1263491"/>
                    </a:cubicBezTo>
                    <a:cubicBezTo>
                      <a:pt x="326231" y="1263491"/>
                      <a:pt x="326231" y="1264444"/>
                      <a:pt x="326231" y="1264444"/>
                    </a:cubicBezTo>
                    <a:cubicBezTo>
                      <a:pt x="326231" y="1268254"/>
                      <a:pt x="327184" y="1272064"/>
                      <a:pt x="328136" y="1275874"/>
                    </a:cubicBezTo>
                    <a:cubicBezTo>
                      <a:pt x="325279" y="1278731"/>
                      <a:pt x="323374" y="1281589"/>
                      <a:pt x="322421" y="1285399"/>
                    </a:cubicBezTo>
                    <a:cubicBezTo>
                      <a:pt x="319564" y="1282541"/>
                      <a:pt x="315754" y="1280636"/>
                      <a:pt x="310991" y="1279684"/>
                    </a:cubicBezTo>
                    <a:cubicBezTo>
                      <a:pt x="310991" y="1275874"/>
                      <a:pt x="308134" y="1273016"/>
                      <a:pt x="304324" y="1273016"/>
                    </a:cubicBezTo>
                    <a:cubicBezTo>
                      <a:pt x="300514" y="1273016"/>
                      <a:pt x="297656" y="1275874"/>
                      <a:pt x="297656" y="1279684"/>
                    </a:cubicBezTo>
                    <a:cubicBezTo>
                      <a:pt x="297656" y="1281589"/>
                      <a:pt x="298609" y="1282541"/>
                      <a:pt x="299561" y="1284446"/>
                    </a:cubicBezTo>
                    <a:cubicBezTo>
                      <a:pt x="296704" y="1287304"/>
                      <a:pt x="294799" y="1292066"/>
                      <a:pt x="294799" y="1296829"/>
                    </a:cubicBezTo>
                    <a:cubicBezTo>
                      <a:pt x="294799" y="1300639"/>
                      <a:pt x="295751" y="1304449"/>
                      <a:pt x="298609" y="1307306"/>
                    </a:cubicBezTo>
                    <a:cubicBezTo>
                      <a:pt x="298609" y="1307306"/>
                      <a:pt x="298609" y="1307306"/>
                      <a:pt x="298609" y="1307306"/>
                    </a:cubicBezTo>
                    <a:cubicBezTo>
                      <a:pt x="298609" y="1312069"/>
                      <a:pt x="302419" y="1316831"/>
                      <a:pt x="308134" y="1316831"/>
                    </a:cubicBezTo>
                    <a:cubicBezTo>
                      <a:pt x="310991" y="1316831"/>
                      <a:pt x="312896" y="1315879"/>
                      <a:pt x="314801" y="1313974"/>
                    </a:cubicBezTo>
                    <a:cubicBezTo>
                      <a:pt x="320516" y="1313021"/>
                      <a:pt x="326231" y="1308259"/>
                      <a:pt x="328136" y="1302544"/>
                    </a:cubicBezTo>
                    <a:cubicBezTo>
                      <a:pt x="331946" y="1307306"/>
                      <a:pt x="336709" y="1310164"/>
                      <a:pt x="343376" y="1310164"/>
                    </a:cubicBezTo>
                    <a:cubicBezTo>
                      <a:pt x="347186" y="1310164"/>
                      <a:pt x="350996" y="1309211"/>
                      <a:pt x="353854" y="1306354"/>
                    </a:cubicBezTo>
                    <a:cubicBezTo>
                      <a:pt x="353854" y="1306354"/>
                      <a:pt x="353854" y="1307306"/>
                      <a:pt x="353854" y="1307306"/>
                    </a:cubicBezTo>
                    <a:cubicBezTo>
                      <a:pt x="353854" y="1315879"/>
                      <a:pt x="360521" y="1322546"/>
                      <a:pt x="369094" y="1322546"/>
                    </a:cubicBezTo>
                    <a:cubicBezTo>
                      <a:pt x="371951" y="1322546"/>
                      <a:pt x="373856" y="1321594"/>
                      <a:pt x="376714" y="1320641"/>
                    </a:cubicBezTo>
                    <a:cubicBezTo>
                      <a:pt x="378619" y="1322546"/>
                      <a:pt x="381476" y="1323499"/>
                      <a:pt x="384334" y="1323499"/>
                    </a:cubicBezTo>
                    <a:cubicBezTo>
                      <a:pt x="391001" y="1323499"/>
                      <a:pt x="396716" y="1317784"/>
                      <a:pt x="396716" y="1311116"/>
                    </a:cubicBezTo>
                    <a:cubicBezTo>
                      <a:pt x="396716" y="1310164"/>
                      <a:pt x="396716" y="1310164"/>
                      <a:pt x="396716" y="1309211"/>
                    </a:cubicBezTo>
                    <a:cubicBezTo>
                      <a:pt x="402431" y="1306354"/>
                      <a:pt x="406241" y="1300639"/>
                      <a:pt x="406241" y="1293971"/>
                    </a:cubicBezTo>
                    <a:cubicBezTo>
                      <a:pt x="406241" y="1287304"/>
                      <a:pt x="402431" y="1281589"/>
                      <a:pt x="397669" y="1278731"/>
                    </a:cubicBezTo>
                    <a:cubicBezTo>
                      <a:pt x="397669" y="1278731"/>
                      <a:pt x="397669" y="1278731"/>
                      <a:pt x="397669" y="1278731"/>
                    </a:cubicBezTo>
                    <a:cubicBezTo>
                      <a:pt x="399574" y="1279684"/>
                      <a:pt x="401479" y="1280636"/>
                      <a:pt x="404336" y="1280636"/>
                    </a:cubicBezTo>
                    <a:cubicBezTo>
                      <a:pt x="405289" y="1280636"/>
                      <a:pt x="407194" y="1280636"/>
                      <a:pt x="408146" y="1279684"/>
                    </a:cubicBezTo>
                    <a:cubicBezTo>
                      <a:pt x="411956" y="1283494"/>
                      <a:pt x="415766" y="1287304"/>
                      <a:pt x="421481" y="1288256"/>
                    </a:cubicBezTo>
                    <a:cubicBezTo>
                      <a:pt x="424339" y="1293971"/>
                      <a:pt x="431006" y="1296829"/>
                      <a:pt x="437674" y="1296829"/>
                    </a:cubicBezTo>
                    <a:cubicBezTo>
                      <a:pt x="448151" y="1296829"/>
                      <a:pt x="456724" y="1288256"/>
                      <a:pt x="456724" y="1277779"/>
                    </a:cubicBezTo>
                    <a:cubicBezTo>
                      <a:pt x="456724" y="1277779"/>
                      <a:pt x="456724" y="1276826"/>
                      <a:pt x="456724" y="1276826"/>
                    </a:cubicBezTo>
                    <a:cubicBezTo>
                      <a:pt x="460534" y="1279684"/>
                      <a:pt x="465296" y="1282541"/>
                      <a:pt x="471011" y="1284446"/>
                    </a:cubicBezTo>
                    <a:cubicBezTo>
                      <a:pt x="473869" y="1288256"/>
                      <a:pt x="479584" y="1291114"/>
                      <a:pt x="485299" y="1291114"/>
                    </a:cubicBezTo>
                    <a:cubicBezTo>
                      <a:pt x="491014" y="1291114"/>
                      <a:pt x="496729" y="1288256"/>
                      <a:pt x="499586" y="1283494"/>
                    </a:cubicBezTo>
                    <a:cubicBezTo>
                      <a:pt x="499586" y="1283494"/>
                      <a:pt x="500539" y="1284446"/>
                      <a:pt x="500539" y="1284446"/>
                    </a:cubicBezTo>
                    <a:cubicBezTo>
                      <a:pt x="499586" y="1285399"/>
                      <a:pt x="499586" y="1285399"/>
                      <a:pt x="498634" y="1286351"/>
                    </a:cubicBezTo>
                    <a:cubicBezTo>
                      <a:pt x="494824" y="1288256"/>
                      <a:pt x="491014" y="1293019"/>
                      <a:pt x="491014" y="1297781"/>
                    </a:cubicBezTo>
                    <a:cubicBezTo>
                      <a:pt x="486251" y="1301591"/>
                      <a:pt x="483394" y="1307306"/>
                      <a:pt x="483394" y="1313974"/>
                    </a:cubicBezTo>
                    <a:cubicBezTo>
                      <a:pt x="481489" y="1314926"/>
                      <a:pt x="478631" y="1315879"/>
                      <a:pt x="477679" y="1317784"/>
                    </a:cubicBezTo>
                    <a:cubicBezTo>
                      <a:pt x="475774" y="1316831"/>
                      <a:pt x="473869" y="1315879"/>
                      <a:pt x="471011" y="1315879"/>
                    </a:cubicBezTo>
                    <a:cubicBezTo>
                      <a:pt x="463391" y="1315879"/>
                      <a:pt x="457676" y="1321594"/>
                      <a:pt x="457676" y="1329214"/>
                    </a:cubicBezTo>
                    <a:cubicBezTo>
                      <a:pt x="457676" y="1336834"/>
                      <a:pt x="463391" y="1342549"/>
                      <a:pt x="471011" y="1342549"/>
                    </a:cubicBezTo>
                    <a:cubicBezTo>
                      <a:pt x="472916" y="1342549"/>
                      <a:pt x="473869" y="1342549"/>
                      <a:pt x="475774" y="1341596"/>
                    </a:cubicBezTo>
                    <a:cubicBezTo>
                      <a:pt x="475774" y="1341596"/>
                      <a:pt x="475774" y="1341596"/>
                      <a:pt x="475774" y="1341596"/>
                    </a:cubicBezTo>
                    <a:cubicBezTo>
                      <a:pt x="465296" y="1344454"/>
                      <a:pt x="456724" y="1352074"/>
                      <a:pt x="451961" y="1361599"/>
                    </a:cubicBezTo>
                    <a:cubicBezTo>
                      <a:pt x="450056" y="1359694"/>
                      <a:pt x="447199" y="1357789"/>
                      <a:pt x="444341" y="1356836"/>
                    </a:cubicBezTo>
                    <a:cubicBezTo>
                      <a:pt x="445294" y="1354931"/>
                      <a:pt x="446246" y="1352074"/>
                      <a:pt x="446246" y="1349216"/>
                    </a:cubicBezTo>
                    <a:cubicBezTo>
                      <a:pt x="446246" y="1339691"/>
                      <a:pt x="438626" y="1333024"/>
                      <a:pt x="430054" y="1333024"/>
                    </a:cubicBezTo>
                    <a:cubicBezTo>
                      <a:pt x="425291" y="1333024"/>
                      <a:pt x="421481" y="1334929"/>
                      <a:pt x="417671" y="1337786"/>
                    </a:cubicBezTo>
                    <a:cubicBezTo>
                      <a:pt x="415766" y="1334929"/>
                      <a:pt x="411956" y="1333024"/>
                      <a:pt x="408146" y="1333024"/>
                    </a:cubicBezTo>
                    <a:cubicBezTo>
                      <a:pt x="401479" y="1333024"/>
                      <a:pt x="395764" y="1338739"/>
                      <a:pt x="395764" y="1345406"/>
                    </a:cubicBezTo>
                    <a:cubicBezTo>
                      <a:pt x="395764" y="1350169"/>
                      <a:pt x="398621" y="1353979"/>
                      <a:pt x="401479" y="1355884"/>
                    </a:cubicBezTo>
                    <a:cubicBezTo>
                      <a:pt x="392906" y="1358741"/>
                      <a:pt x="386239" y="1366361"/>
                      <a:pt x="386239" y="1375886"/>
                    </a:cubicBezTo>
                    <a:cubicBezTo>
                      <a:pt x="386239" y="1376839"/>
                      <a:pt x="386239" y="1377791"/>
                      <a:pt x="386239" y="1379696"/>
                    </a:cubicBezTo>
                    <a:cubicBezTo>
                      <a:pt x="385286" y="1382554"/>
                      <a:pt x="385286" y="1384459"/>
                      <a:pt x="384334" y="1387316"/>
                    </a:cubicBezTo>
                    <a:cubicBezTo>
                      <a:pt x="382429" y="1389221"/>
                      <a:pt x="380524" y="1392079"/>
                      <a:pt x="379571" y="1394936"/>
                    </a:cubicBezTo>
                    <a:cubicBezTo>
                      <a:pt x="379571" y="1394936"/>
                      <a:pt x="378619" y="1394936"/>
                      <a:pt x="378619" y="1394936"/>
                    </a:cubicBezTo>
                    <a:cubicBezTo>
                      <a:pt x="378619" y="1394936"/>
                      <a:pt x="378619" y="1394936"/>
                      <a:pt x="378619" y="1394936"/>
                    </a:cubicBezTo>
                    <a:cubicBezTo>
                      <a:pt x="378619" y="1393031"/>
                      <a:pt x="379571" y="1391126"/>
                      <a:pt x="379571" y="1389221"/>
                    </a:cubicBezTo>
                    <a:cubicBezTo>
                      <a:pt x="379571" y="1388269"/>
                      <a:pt x="379571" y="1387316"/>
                      <a:pt x="379571" y="1386364"/>
                    </a:cubicBezTo>
                    <a:cubicBezTo>
                      <a:pt x="383381" y="1383506"/>
                      <a:pt x="386239" y="1379696"/>
                      <a:pt x="386239" y="1373981"/>
                    </a:cubicBezTo>
                    <a:cubicBezTo>
                      <a:pt x="386239" y="1366361"/>
                      <a:pt x="379571" y="1359694"/>
                      <a:pt x="371951" y="1359694"/>
                    </a:cubicBezTo>
                    <a:cubicBezTo>
                      <a:pt x="367189" y="1359694"/>
                      <a:pt x="363379" y="1361599"/>
                      <a:pt x="360521" y="1365409"/>
                    </a:cubicBezTo>
                    <a:cubicBezTo>
                      <a:pt x="358616" y="1364456"/>
                      <a:pt x="356711" y="1364456"/>
                      <a:pt x="354806" y="1364456"/>
                    </a:cubicBezTo>
                    <a:cubicBezTo>
                      <a:pt x="349091" y="1364456"/>
                      <a:pt x="343376" y="1366361"/>
                      <a:pt x="339566" y="1370171"/>
                    </a:cubicBezTo>
                    <a:cubicBezTo>
                      <a:pt x="337661" y="1367314"/>
                      <a:pt x="333851" y="1365409"/>
                      <a:pt x="330041" y="1365409"/>
                    </a:cubicBezTo>
                    <a:cubicBezTo>
                      <a:pt x="324326" y="1365409"/>
                      <a:pt x="320516" y="1369219"/>
                      <a:pt x="318611" y="1373981"/>
                    </a:cubicBezTo>
                    <a:cubicBezTo>
                      <a:pt x="316706" y="1374934"/>
                      <a:pt x="314801" y="1375886"/>
                      <a:pt x="313849" y="1377791"/>
                    </a:cubicBezTo>
                    <a:cubicBezTo>
                      <a:pt x="311944" y="1376839"/>
                      <a:pt x="310039" y="1376839"/>
                      <a:pt x="308134" y="1376839"/>
                    </a:cubicBezTo>
                    <a:cubicBezTo>
                      <a:pt x="301466" y="1376839"/>
                      <a:pt x="295751" y="1382554"/>
                      <a:pt x="295751" y="1389221"/>
                    </a:cubicBezTo>
                    <a:cubicBezTo>
                      <a:pt x="295751" y="1395889"/>
                      <a:pt x="301466" y="1401604"/>
                      <a:pt x="308134" y="1401604"/>
                    </a:cubicBezTo>
                    <a:cubicBezTo>
                      <a:pt x="314801" y="1401604"/>
                      <a:pt x="319564" y="1396841"/>
                      <a:pt x="320516" y="1390174"/>
                    </a:cubicBezTo>
                    <a:cubicBezTo>
                      <a:pt x="320516" y="1390174"/>
                      <a:pt x="320516" y="1390174"/>
                      <a:pt x="320516" y="1390174"/>
                    </a:cubicBezTo>
                    <a:cubicBezTo>
                      <a:pt x="322421" y="1390174"/>
                      <a:pt x="324326" y="1389221"/>
                      <a:pt x="325279" y="1388269"/>
                    </a:cubicBezTo>
                    <a:cubicBezTo>
                      <a:pt x="326231" y="1388269"/>
                      <a:pt x="328136" y="1389221"/>
                      <a:pt x="329089" y="1389221"/>
                    </a:cubicBezTo>
                    <a:cubicBezTo>
                      <a:pt x="329089" y="1389221"/>
                      <a:pt x="329089" y="1389221"/>
                      <a:pt x="329089" y="1390174"/>
                    </a:cubicBezTo>
                    <a:cubicBezTo>
                      <a:pt x="329089" y="1401604"/>
                      <a:pt x="336709" y="1411129"/>
                      <a:pt x="347186" y="1413986"/>
                    </a:cubicBezTo>
                    <a:cubicBezTo>
                      <a:pt x="347186" y="1414939"/>
                      <a:pt x="346234" y="1415891"/>
                      <a:pt x="346234" y="1417796"/>
                    </a:cubicBezTo>
                    <a:cubicBezTo>
                      <a:pt x="346234" y="1418749"/>
                      <a:pt x="346234" y="1419701"/>
                      <a:pt x="347186" y="1420654"/>
                    </a:cubicBezTo>
                    <a:cubicBezTo>
                      <a:pt x="345281" y="1424464"/>
                      <a:pt x="343376" y="1428274"/>
                      <a:pt x="343376" y="1433036"/>
                    </a:cubicBezTo>
                    <a:cubicBezTo>
                      <a:pt x="343376" y="1437799"/>
                      <a:pt x="344329" y="1442561"/>
                      <a:pt x="347186" y="1446371"/>
                    </a:cubicBezTo>
                    <a:cubicBezTo>
                      <a:pt x="339566" y="1447324"/>
                      <a:pt x="334804" y="1453991"/>
                      <a:pt x="334804" y="1461611"/>
                    </a:cubicBezTo>
                    <a:cubicBezTo>
                      <a:pt x="334804" y="1470184"/>
                      <a:pt x="341471" y="1476851"/>
                      <a:pt x="350044" y="1476851"/>
                    </a:cubicBezTo>
                    <a:cubicBezTo>
                      <a:pt x="353854" y="1476851"/>
                      <a:pt x="356711" y="1475899"/>
                      <a:pt x="359569" y="1473994"/>
                    </a:cubicBezTo>
                    <a:cubicBezTo>
                      <a:pt x="363379" y="1480661"/>
                      <a:pt x="370046" y="1484471"/>
                      <a:pt x="377666" y="1486376"/>
                    </a:cubicBezTo>
                    <a:cubicBezTo>
                      <a:pt x="379571" y="1490186"/>
                      <a:pt x="383381" y="1492091"/>
                      <a:pt x="388144" y="1492091"/>
                    </a:cubicBezTo>
                    <a:cubicBezTo>
                      <a:pt x="394811" y="1492091"/>
                      <a:pt x="400526" y="1486376"/>
                      <a:pt x="400526" y="1479709"/>
                    </a:cubicBezTo>
                    <a:cubicBezTo>
                      <a:pt x="400526" y="1478756"/>
                      <a:pt x="400526" y="1478756"/>
                      <a:pt x="400526" y="1478756"/>
                    </a:cubicBezTo>
                    <a:cubicBezTo>
                      <a:pt x="405289" y="1473994"/>
                      <a:pt x="408146" y="1468279"/>
                      <a:pt x="408146" y="1460659"/>
                    </a:cubicBezTo>
                    <a:cubicBezTo>
                      <a:pt x="408146" y="1451134"/>
                      <a:pt x="403384" y="1443514"/>
                      <a:pt x="396716" y="1438751"/>
                    </a:cubicBezTo>
                    <a:cubicBezTo>
                      <a:pt x="396716" y="1436846"/>
                      <a:pt x="397669" y="1435894"/>
                      <a:pt x="397669" y="1433989"/>
                    </a:cubicBezTo>
                    <a:cubicBezTo>
                      <a:pt x="397669" y="1431131"/>
                      <a:pt x="396716" y="1428274"/>
                      <a:pt x="395764" y="1425416"/>
                    </a:cubicBezTo>
                    <a:cubicBezTo>
                      <a:pt x="396716" y="1424464"/>
                      <a:pt x="396716" y="1422559"/>
                      <a:pt x="396716" y="1420654"/>
                    </a:cubicBezTo>
                    <a:cubicBezTo>
                      <a:pt x="396716" y="1420654"/>
                      <a:pt x="396716" y="1420654"/>
                      <a:pt x="396716" y="1420654"/>
                    </a:cubicBezTo>
                    <a:cubicBezTo>
                      <a:pt x="397669" y="1421606"/>
                      <a:pt x="398621" y="1422559"/>
                      <a:pt x="399574" y="1423511"/>
                    </a:cubicBezTo>
                    <a:cubicBezTo>
                      <a:pt x="397669" y="1425416"/>
                      <a:pt x="395764" y="1428274"/>
                      <a:pt x="395764" y="1431131"/>
                    </a:cubicBezTo>
                    <a:cubicBezTo>
                      <a:pt x="395764" y="1436846"/>
                      <a:pt x="400526" y="1441609"/>
                      <a:pt x="406241" y="1441609"/>
                    </a:cubicBezTo>
                    <a:cubicBezTo>
                      <a:pt x="411956" y="1441609"/>
                      <a:pt x="415766" y="1437799"/>
                      <a:pt x="416719" y="1432084"/>
                    </a:cubicBezTo>
                    <a:cubicBezTo>
                      <a:pt x="418624" y="1432084"/>
                      <a:pt x="420529" y="1433036"/>
                      <a:pt x="422434" y="1433036"/>
                    </a:cubicBezTo>
                    <a:cubicBezTo>
                      <a:pt x="421481" y="1434941"/>
                      <a:pt x="420529" y="1437799"/>
                      <a:pt x="420529" y="1440656"/>
                    </a:cubicBezTo>
                    <a:cubicBezTo>
                      <a:pt x="420529" y="1446371"/>
                      <a:pt x="423386" y="1451134"/>
                      <a:pt x="427196" y="1454944"/>
                    </a:cubicBezTo>
                    <a:cubicBezTo>
                      <a:pt x="421481" y="1457801"/>
                      <a:pt x="417671" y="1463516"/>
                      <a:pt x="417671" y="1471136"/>
                    </a:cubicBezTo>
                    <a:cubicBezTo>
                      <a:pt x="417671" y="1473994"/>
                      <a:pt x="418624" y="1476851"/>
                      <a:pt x="419576" y="1478756"/>
                    </a:cubicBezTo>
                    <a:cubicBezTo>
                      <a:pt x="413861" y="1478756"/>
                      <a:pt x="408146" y="1483519"/>
                      <a:pt x="408146" y="1490186"/>
                    </a:cubicBezTo>
                    <a:cubicBezTo>
                      <a:pt x="408146" y="1493044"/>
                      <a:pt x="410051" y="1496854"/>
                      <a:pt x="411956" y="1498759"/>
                    </a:cubicBezTo>
                    <a:cubicBezTo>
                      <a:pt x="411004" y="1499711"/>
                      <a:pt x="411004" y="1500664"/>
                      <a:pt x="411004" y="1502569"/>
                    </a:cubicBezTo>
                    <a:cubicBezTo>
                      <a:pt x="409099" y="1501616"/>
                      <a:pt x="407194" y="1500664"/>
                      <a:pt x="404336" y="1500664"/>
                    </a:cubicBezTo>
                    <a:cubicBezTo>
                      <a:pt x="398621" y="1500664"/>
                      <a:pt x="393859" y="1505426"/>
                      <a:pt x="393859" y="1511141"/>
                    </a:cubicBezTo>
                    <a:cubicBezTo>
                      <a:pt x="393859" y="1514951"/>
                      <a:pt x="395764" y="1517809"/>
                      <a:pt x="399574" y="1519714"/>
                    </a:cubicBezTo>
                    <a:cubicBezTo>
                      <a:pt x="392906" y="1521619"/>
                      <a:pt x="387191" y="1528286"/>
                      <a:pt x="387191" y="1535906"/>
                    </a:cubicBezTo>
                    <a:cubicBezTo>
                      <a:pt x="387191" y="1538764"/>
                      <a:pt x="388144" y="1541621"/>
                      <a:pt x="389096" y="1544479"/>
                    </a:cubicBezTo>
                    <a:cubicBezTo>
                      <a:pt x="387191" y="1544479"/>
                      <a:pt x="386239" y="1544479"/>
                      <a:pt x="384334" y="1545431"/>
                    </a:cubicBezTo>
                    <a:cubicBezTo>
                      <a:pt x="383381" y="1536859"/>
                      <a:pt x="375761" y="1530191"/>
                      <a:pt x="367189" y="1530191"/>
                    </a:cubicBezTo>
                    <a:cubicBezTo>
                      <a:pt x="357664" y="1530191"/>
                      <a:pt x="350044" y="1537811"/>
                      <a:pt x="350044" y="1547336"/>
                    </a:cubicBezTo>
                    <a:cubicBezTo>
                      <a:pt x="350044" y="1554956"/>
                      <a:pt x="354806" y="1560671"/>
                      <a:pt x="361474" y="1563529"/>
                    </a:cubicBezTo>
                    <a:cubicBezTo>
                      <a:pt x="360521" y="1565434"/>
                      <a:pt x="359569" y="1566386"/>
                      <a:pt x="359569" y="1568291"/>
                    </a:cubicBezTo>
                    <a:cubicBezTo>
                      <a:pt x="357664" y="1566386"/>
                      <a:pt x="355759" y="1565434"/>
                      <a:pt x="352901" y="1565434"/>
                    </a:cubicBezTo>
                    <a:cubicBezTo>
                      <a:pt x="348139" y="1565434"/>
                      <a:pt x="344329" y="1569244"/>
                      <a:pt x="344329" y="1574006"/>
                    </a:cubicBezTo>
                    <a:cubicBezTo>
                      <a:pt x="344329" y="1575911"/>
                      <a:pt x="345281" y="1577816"/>
                      <a:pt x="346234" y="1578769"/>
                    </a:cubicBezTo>
                    <a:cubicBezTo>
                      <a:pt x="341471" y="1582579"/>
                      <a:pt x="338614" y="1588294"/>
                      <a:pt x="338614" y="1594961"/>
                    </a:cubicBezTo>
                    <a:cubicBezTo>
                      <a:pt x="338614" y="1605439"/>
                      <a:pt x="347186" y="1614964"/>
                      <a:pt x="357664" y="1615916"/>
                    </a:cubicBezTo>
                    <a:cubicBezTo>
                      <a:pt x="358616" y="1617821"/>
                      <a:pt x="359569" y="1619726"/>
                      <a:pt x="361474" y="1620679"/>
                    </a:cubicBezTo>
                    <a:cubicBezTo>
                      <a:pt x="364331" y="1628299"/>
                      <a:pt x="369094" y="1634014"/>
                      <a:pt x="375761" y="1637824"/>
                    </a:cubicBezTo>
                    <a:cubicBezTo>
                      <a:pt x="375761" y="1638776"/>
                      <a:pt x="376714" y="1639729"/>
                      <a:pt x="376714" y="1640681"/>
                    </a:cubicBezTo>
                    <a:cubicBezTo>
                      <a:pt x="367189" y="1644491"/>
                      <a:pt x="358616" y="1653064"/>
                      <a:pt x="355759" y="1662589"/>
                    </a:cubicBezTo>
                    <a:cubicBezTo>
                      <a:pt x="353854" y="1660684"/>
                      <a:pt x="350996" y="1658779"/>
                      <a:pt x="347186" y="1657826"/>
                    </a:cubicBezTo>
                    <a:cubicBezTo>
                      <a:pt x="353854" y="1654016"/>
                      <a:pt x="358616" y="1646396"/>
                      <a:pt x="358616" y="1637824"/>
                    </a:cubicBezTo>
                    <a:cubicBezTo>
                      <a:pt x="358616" y="1627346"/>
                      <a:pt x="350996" y="1617821"/>
                      <a:pt x="341471" y="1614964"/>
                    </a:cubicBezTo>
                    <a:cubicBezTo>
                      <a:pt x="340519" y="1603534"/>
                      <a:pt x="333851" y="1594009"/>
                      <a:pt x="324326" y="1589246"/>
                    </a:cubicBezTo>
                    <a:cubicBezTo>
                      <a:pt x="323374" y="1586389"/>
                      <a:pt x="322421" y="1582579"/>
                      <a:pt x="321469" y="1579721"/>
                    </a:cubicBezTo>
                    <a:cubicBezTo>
                      <a:pt x="321469" y="1578769"/>
                      <a:pt x="322421" y="1577816"/>
                      <a:pt x="322421" y="1575911"/>
                    </a:cubicBezTo>
                    <a:cubicBezTo>
                      <a:pt x="322421" y="1569244"/>
                      <a:pt x="316706" y="1562576"/>
                      <a:pt x="309086" y="1562576"/>
                    </a:cubicBezTo>
                    <a:cubicBezTo>
                      <a:pt x="308134" y="1562576"/>
                      <a:pt x="307181" y="1562576"/>
                      <a:pt x="306229" y="1562576"/>
                    </a:cubicBezTo>
                    <a:cubicBezTo>
                      <a:pt x="306229" y="1561624"/>
                      <a:pt x="306229" y="1559719"/>
                      <a:pt x="306229" y="1558766"/>
                    </a:cubicBezTo>
                    <a:cubicBezTo>
                      <a:pt x="306229" y="1556861"/>
                      <a:pt x="306229" y="1554004"/>
                      <a:pt x="305276" y="1552099"/>
                    </a:cubicBezTo>
                    <a:cubicBezTo>
                      <a:pt x="306229" y="1551146"/>
                      <a:pt x="307181" y="1551146"/>
                      <a:pt x="308134" y="1550194"/>
                    </a:cubicBezTo>
                    <a:cubicBezTo>
                      <a:pt x="310039" y="1553051"/>
                      <a:pt x="312896" y="1554956"/>
                      <a:pt x="316706" y="1554956"/>
                    </a:cubicBezTo>
                    <a:cubicBezTo>
                      <a:pt x="316706" y="1554956"/>
                      <a:pt x="316706" y="1554956"/>
                      <a:pt x="317659" y="1554956"/>
                    </a:cubicBezTo>
                    <a:cubicBezTo>
                      <a:pt x="316706" y="1555909"/>
                      <a:pt x="316706" y="1557814"/>
                      <a:pt x="316706" y="1558766"/>
                    </a:cubicBezTo>
                    <a:cubicBezTo>
                      <a:pt x="316706" y="1564481"/>
                      <a:pt x="321469" y="1569244"/>
                      <a:pt x="327184" y="1569244"/>
                    </a:cubicBezTo>
                    <a:cubicBezTo>
                      <a:pt x="332899" y="1569244"/>
                      <a:pt x="337661" y="1564481"/>
                      <a:pt x="337661" y="1558766"/>
                    </a:cubicBezTo>
                    <a:cubicBezTo>
                      <a:pt x="337661" y="1553051"/>
                      <a:pt x="332899" y="1548289"/>
                      <a:pt x="327184" y="1548289"/>
                    </a:cubicBezTo>
                    <a:cubicBezTo>
                      <a:pt x="327184" y="1548289"/>
                      <a:pt x="327184" y="1548289"/>
                      <a:pt x="326231" y="1548289"/>
                    </a:cubicBezTo>
                    <a:cubicBezTo>
                      <a:pt x="326231" y="1547336"/>
                      <a:pt x="327184" y="1545431"/>
                      <a:pt x="327184" y="1544479"/>
                    </a:cubicBezTo>
                    <a:cubicBezTo>
                      <a:pt x="327184" y="1538764"/>
                      <a:pt x="322421" y="1534001"/>
                      <a:pt x="316706" y="1534001"/>
                    </a:cubicBezTo>
                    <a:cubicBezTo>
                      <a:pt x="315754" y="1534001"/>
                      <a:pt x="314801" y="1534001"/>
                      <a:pt x="313849" y="1534954"/>
                    </a:cubicBezTo>
                    <a:cubicBezTo>
                      <a:pt x="313849" y="1534001"/>
                      <a:pt x="313849" y="1533049"/>
                      <a:pt x="312896" y="1533049"/>
                    </a:cubicBezTo>
                    <a:cubicBezTo>
                      <a:pt x="326231" y="1530191"/>
                      <a:pt x="335756" y="1518761"/>
                      <a:pt x="335756" y="1505426"/>
                    </a:cubicBezTo>
                    <a:cubicBezTo>
                      <a:pt x="335756" y="1500664"/>
                      <a:pt x="334804" y="1495901"/>
                      <a:pt x="331946" y="1492091"/>
                    </a:cubicBezTo>
                    <a:cubicBezTo>
                      <a:pt x="331946" y="1491139"/>
                      <a:pt x="332899" y="1490186"/>
                      <a:pt x="332899" y="1488281"/>
                    </a:cubicBezTo>
                    <a:cubicBezTo>
                      <a:pt x="332899" y="1483519"/>
                      <a:pt x="329089" y="1479709"/>
                      <a:pt x="324326" y="1479709"/>
                    </a:cubicBezTo>
                    <a:cubicBezTo>
                      <a:pt x="323374" y="1479709"/>
                      <a:pt x="321469" y="1479709"/>
                      <a:pt x="320516" y="1480661"/>
                    </a:cubicBezTo>
                    <a:cubicBezTo>
                      <a:pt x="316706" y="1478756"/>
                      <a:pt x="312896" y="1477804"/>
                      <a:pt x="308134" y="1477804"/>
                    </a:cubicBezTo>
                    <a:cubicBezTo>
                      <a:pt x="297656" y="1477804"/>
                      <a:pt x="288131" y="1483519"/>
                      <a:pt x="283369" y="1492091"/>
                    </a:cubicBezTo>
                    <a:cubicBezTo>
                      <a:pt x="282416" y="1492091"/>
                      <a:pt x="280511" y="1491139"/>
                      <a:pt x="279559" y="1491139"/>
                    </a:cubicBezTo>
                    <a:cubicBezTo>
                      <a:pt x="272891" y="1491139"/>
                      <a:pt x="267176" y="1494949"/>
                      <a:pt x="265271" y="1500664"/>
                    </a:cubicBezTo>
                    <a:cubicBezTo>
                      <a:pt x="262414" y="1502569"/>
                      <a:pt x="260509" y="1505426"/>
                      <a:pt x="258604" y="1508284"/>
                    </a:cubicBezTo>
                    <a:cubicBezTo>
                      <a:pt x="255746" y="1507331"/>
                      <a:pt x="252889" y="1506379"/>
                      <a:pt x="250031" y="1506379"/>
                    </a:cubicBezTo>
                    <a:cubicBezTo>
                      <a:pt x="239554" y="1506379"/>
                      <a:pt x="231934" y="1514951"/>
                      <a:pt x="231934" y="1524476"/>
                    </a:cubicBezTo>
                    <a:cubicBezTo>
                      <a:pt x="231934" y="1532096"/>
                      <a:pt x="236696" y="1538764"/>
                      <a:pt x="243364" y="1541621"/>
                    </a:cubicBezTo>
                    <a:cubicBezTo>
                      <a:pt x="243364" y="1542574"/>
                      <a:pt x="242411" y="1542574"/>
                      <a:pt x="242411" y="1543526"/>
                    </a:cubicBezTo>
                    <a:cubicBezTo>
                      <a:pt x="241459" y="1543526"/>
                      <a:pt x="240506" y="1543526"/>
                      <a:pt x="239554" y="1543526"/>
                    </a:cubicBezTo>
                    <a:cubicBezTo>
                      <a:pt x="233839" y="1543526"/>
                      <a:pt x="229076" y="1545431"/>
                      <a:pt x="225266" y="1548289"/>
                    </a:cubicBezTo>
                    <a:cubicBezTo>
                      <a:pt x="220504" y="1545431"/>
                      <a:pt x="215741" y="1544479"/>
                      <a:pt x="210026" y="1544479"/>
                    </a:cubicBezTo>
                    <a:cubicBezTo>
                      <a:pt x="202406" y="1544479"/>
                      <a:pt x="194786" y="1547336"/>
                      <a:pt x="189071" y="1553051"/>
                    </a:cubicBezTo>
                    <a:cubicBezTo>
                      <a:pt x="185261" y="1547336"/>
                      <a:pt x="178594" y="1543526"/>
                      <a:pt x="170974" y="1543526"/>
                    </a:cubicBezTo>
                    <a:cubicBezTo>
                      <a:pt x="168116" y="1543526"/>
                      <a:pt x="165259" y="1544479"/>
                      <a:pt x="162401" y="1545431"/>
                    </a:cubicBezTo>
                    <a:cubicBezTo>
                      <a:pt x="161449" y="1541621"/>
                      <a:pt x="157639" y="1537811"/>
                      <a:pt x="152876" y="1537811"/>
                    </a:cubicBezTo>
                    <a:cubicBezTo>
                      <a:pt x="147161" y="1537811"/>
                      <a:pt x="143351" y="1542574"/>
                      <a:pt x="143351" y="1547336"/>
                    </a:cubicBezTo>
                    <a:cubicBezTo>
                      <a:pt x="143351" y="1552099"/>
                      <a:pt x="146209" y="1555909"/>
                      <a:pt x="150971" y="1556861"/>
                    </a:cubicBezTo>
                    <a:cubicBezTo>
                      <a:pt x="150019" y="1559719"/>
                      <a:pt x="149066" y="1562576"/>
                      <a:pt x="149066" y="1566386"/>
                    </a:cubicBezTo>
                    <a:cubicBezTo>
                      <a:pt x="149066" y="1572101"/>
                      <a:pt x="150971" y="1576864"/>
                      <a:pt x="153829" y="1580674"/>
                    </a:cubicBezTo>
                    <a:cubicBezTo>
                      <a:pt x="148114" y="1581626"/>
                      <a:pt x="143351" y="1586389"/>
                      <a:pt x="143351" y="1593056"/>
                    </a:cubicBezTo>
                    <a:cubicBezTo>
                      <a:pt x="143351" y="1599724"/>
                      <a:pt x="149066" y="1605439"/>
                      <a:pt x="155734" y="1605439"/>
                    </a:cubicBezTo>
                    <a:cubicBezTo>
                      <a:pt x="162401" y="1605439"/>
                      <a:pt x="168116" y="1599724"/>
                      <a:pt x="168116" y="1593056"/>
                    </a:cubicBezTo>
                    <a:cubicBezTo>
                      <a:pt x="168116" y="1592104"/>
                      <a:pt x="168116" y="1590199"/>
                      <a:pt x="167164" y="1589246"/>
                    </a:cubicBezTo>
                    <a:cubicBezTo>
                      <a:pt x="168116" y="1589246"/>
                      <a:pt x="170021" y="1589246"/>
                      <a:pt x="170974" y="1589246"/>
                    </a:cubicBezTo>
                    <a:cubicBezTo>
                      <a:pt x="174784" y="1589246"/>
                      <a:pt x="178594" y="1588294"/>
                      <a:pt x="182404" y="1586389"/>
                    </a:cubicBezTo>
                    <a:cubicBezTo>
                      <a:pt x="183356" y="1587341"/>
                      <a:pt x="183356" y="1588294"/>
                      <a:pt x="184309" y="1589246"/>
                    </a:cubicBezTo>
                    <a:cubicBezTo>
                      <a:pt x="183356" y="1592104"/>
                      <a:pt x="183356" y="1594961"/>
                      <a:pt x="183356" y="1597819"/>
                    </a:cubicBezTo>
                    <a:cubicBezTo>
                      <a:pt x="183356" y="1607344"/>
                      <a:pt x="188119" y="1615916"/>
                      <a:pt x="195739" y="1620679"/>
                    </a:cubicBezTo>
                    <a:cubicBezTo>
                      <a:pt x="195739" y="1620679"/>
                      <a:pt x="195739" y="1620679"/>
                      <a:pt x="195739" y="1620679"/>
                    </a:cubicBezTo>
                    <a:cubicBezTo>
                      <a:pt x="195739" y="1623536"/>
                      <a:pt x="198596" y="1626394"/>
                      <a:pt x="201454" y="1626394"/>
                    </a:cubicBezTo>
                    <a:cubicBezTo>
                      <a:pt x="203359" y="1626394"/>
                      <a:pt x="204311" y="1625441"/>
                      <a:pt x="206216" y="1624489"/>
                    </a:cubicBezTo>
                    <a:cubicBezTo>
                      <a:pt x="207169" y="1624489"/>
                      <a:pt x="209074" y="1624489"/>
                      <a:pt x="210026" y="1624489"/>
                    </a:cubicBezTo>
                    <a:cubicBezTo>
                      <a:pt x="223361" y="1624489"/>
                      <a:pt x="234791" y="1614011"/>
                      <a:pt x="236696" y="1600676"/>
                    </a:cubicBezTo>
                    <a:cubicBezTo>
                      <a:pt x="240506" y="1602581"/>
                      <a:pt x="244316" y="1604486"/>
                      <a:pt x="249079" y="1604486"/>
                    </a:cubicBezTo>
                    <a:cubicBezTo>
                      <a:pt x="248126" y="1607344"/>
                      <a:pt x="247174" y="1611154"/>
                      <a:pt x="247174" y="1614011"/>
                    </a:cubicBezTo>
                    <a:cubicBezTo>
                      <a:pt x="247174" y="1615916"/>
                      <a:pt x="247174" y="1617821"/>
                      <a:pt x="248126" y="1619726"/>
                    </a:cubicBezTo>
                    <a:cubicBezTo>
                      <a:pt x="248126" y="1619726"/>
                      <a:pt x="248126" y="1619726"/>
                      <a:pt x="247174" y="1619726"/>
                    </a:cubicBezTo>
                    <a:cubicBezTo>
                      <a:pt x="239554" y="1619726"/>
                      <a:pt x="233839" y="1625441"/>
                      <a:pt x="233839" y="1633061"/>
                    </a:cubicBezTo>
                    <a:cubicBezTo>
                      <a:pt x="233839" y="1639729"/>
                      <a:pt x="239554" y="1645444"/>
                      <a:pt x="246221" y="1646396"/>
                    </a:cubicBezTo>
                    <a:cubicBezTo>
                      <a:pt x="246221" y="1653064"/>
                      <a:pt x="251936" y="1657826"/>
                      <a:pt x="258604" y="1657826"/>
                    </a:cubicBezTo>
                    <a:cubicBezTo>
                      <a:pt x="265271" y="1657826"/>
                      <a:pt x="270986" y="1652111"/>
                      <a:pt x="270986" y="1645444"/>
                    </a:cubicBezTo>
                    <a:cubicBezTo>
                      <a:pt x="270986" y="1642586"/>
                      <a:pt x="270034" y="1640681"/>
                      <a:pt x="268129" y="1637824"/>
                    </a:cubicBezTo>
                    <a:cubicBezTo>
                      <a:pt x="269081" y="1637824"/>
                      <a:pt x="270034" y="1637824"/>
                      <a:pt x="270034" y="1637824"/>
                    </a:cubicBezTo>
                    <a:cubicBezTo>
                      <a:pt x="273844" y="1637824"/>
                      <a:pt x="277654" y="1636871"/>
                      <a:pt x="281464" y="1634966"/>
                    </a:cubicBezTo>
                    <a:cubicBezTo>
                      <a:pt x="284321" y="1638776"/>
                      <a:pt x="288131" y="1641634"/>
                      <a:pt x="291941" y="1644491"/>
                    </a:cubicBezTo>
                    <a:cubicBezTo>
                      <a:pt x="290989" y="1646396"/>
                      <a:pt x="290036" y="1648301"/>
                      <a:pt x="290036" y="1651159"/>
                    </a:cubicBezTo>
                    <a:cubicBezTo>
                      <a:pt x="290036" y="1658779"/>
                      <a:pt x="295751" y="1664494"/>
                      <a:pt x="303371" y="1664494"/>
                    </a:cubicBezTo>
                    <a:cubicBezTo>
                      <a:pt x="307181" y="1664494"/>
                      <a:pt x="310991" y="1662589"/>
                      <a:pt x="312896" y="1660684"/>
                    </a:cubicBezTo>
                    <a:cubicBezTo>
                      <a:pt x="312896" y="1661636"/>
                      <a:pt x="311944" y="1663541"/>
                      <a:pt x="311944" y="1664494"/>
                    </a:cubicBezTo>
                    <a:cubicBezTo>
                      <a:pt x="311944" y="1671161"/>
                      <a:pt x="317659" y="1676876"/>
                      <a:pt x="324326" y="1676876"/>
                    </a:cubicBezTo>
                    <a:cubicBezTo>
                      <a:pt x="326231" y="1676876"/>
                      <a:pt x="328136" y="1675924"/>
                      <a:pt x="330041" y="1675924"/>
                    </a:cubicBezTo>
                    <a:cubicBezTo>
                      <a:pt x="331946" y="1680686"/>
                      <a:pt x="336709" y="1683544"/>
                      <a:pt x="342424" y="1683544"/>
                    </a:cubicBezTo>
                    <a:cubicBezTo>
                      <a:pt x="346234" y="1683544"/>
                      <a:pt x="349091" y="1681639"/>
                      <a:pt x="351949" y="1679734"/>
                    </a:cubicBezTo>
                    <a:cubicBezTo>
                      <a:pt x="353854" y="1685449"/>
                      <a:pt x="356711" y="1691164"/>
                      <a:pt x="360521" y="1694974"/>
                    </a:cubicBezTo>
                    <a:cubicBezTo>
                      <a:pt x="359569" y="1694974"/>
                      <a:pt x="359569" y="1694974"/>
                      <a:pt x="358616" y="1694974"/>
                    </a:cubicBezTo>
                    <a:cubicBezTo>
                      <a:pt x="352901" y="1694974"/>
                      <a:pt x="348139" y="1699736"/>
                      <a:pt x="348139" y="1705451"/>
                    </a:cubicBezTo>
                    <a:cubicBezTo>
                      <a:pt x="348139" y="1710214"/>
                      <a:pt x="350996" y="1713071"/>
                      <a:pt x="354806" y="1714976"/>
                    </a:cubicBezTo>
                    <a:cubicBezTo>
                      <a:pt x="349091" y="1716881"/>
                      <a:pt x="345281" y="1722596"/>
                      <a:pt x="345281" y="1729264"/>
                    </a:cubicBezTo>
                    <a:cubicBezTo>
                      <a:pt x="345281" y="1737836"/>
                      <a:pt x="351949" y="1744504"/>
                      <a:pt x="360521" y="1744504"/>
                    </a:cubicBezTo>
                    <a:cubicBezTo>
                      <a:pt x="369094" y="1744504"/>
                      <a:pt x="375761" y="1737836"/>
                      <a:pt x="375761" y="1729264"/>
                    </a:cubicBezTo>
                    <a:cubicBezTo>
                      <a:pt x="375761" y="1721644"/>
                      <a:pt x="370046" y="1715929"/>
                      <a:pt x="363379" y="1714024"/>
                    </a:cubicBezTo>
                    <a:cubicBezTo>
                      <a:pt x="366236" y="1712119"/>
                      <a:pt x="368141" y="1709261"/>
                      <a:pt x="368141" y="1705451"/>
                    </a:cubicBezTo>
                    <a:cubicBezTo>
                      <a:pt x="368141" y="1704499"/>
                      <a:pt x="368141" y="1702594"/>
                      <a:pt x="367189" y="1701641"/>
                    </a:cubicBezTo>
                    <a:cubicBezTo>
                      <a:pt x="369094" y="1702594"/>
                      <a:pt x="371951" y="1704499"/>
                      <a:pt x="374809" y="1704499"/>
                    </a:cubicBezTo>
                    <a:cubicBezTo>
                      <a:pt x="376714" y="1706404"/>
                      <a:pt x="378619" y="1707356"/>
                      <a:pt x="381476" y="1707356"/>
                    </a:cubicBezTo>
                    <a:cubicBezTo>
                      <a:pt x="382429" y="1707356"/>
                      <a:pt x="384334" y="1707356"/>
                      <a:pt x="385286" y="1706404"/>
                    </a:cubicBezTo>
                    <a:cubicBezTo>
                      <a:pt x="385286" y="1706404"/>
                      <a:pt x="385286" y="1706404"/>
                      <a:pt x="386239" y="1706404"/>
                    </a:cubicBezTo>
                    <a:cubicBezTo>
                      <a:pt x="399574" y="1706404"/>
                      <a:pt x="411004" y="1698784"/>
                      <a:pt x="416719" y="1688306"/>
                    </a:cubicBezTo>
                    <a:cubicBezTo>
                      <a:pt x="419576" y="1687354"/>
                      <a:pt x="421481" y="1685449"/>
                      <a:pt x="421481" y="1681639"/>
                    </a:cubicBezTo>
                    <a:cubicBezTo>
                      <a:pt x="421481" y="1680686"/>
                      <a:pt x="421481" y="1679734"/>
                      <a:pt x="420529" y="1678781"/>
                    </a:cubicBezTo>
                    <a:cubicBezTo>
                      <a:pt x="420529" y="1677829"/>
                      <a:pt x="420529" y="1676876"/>
                      <a:pt x="420529" y="1675924"/>
                    </a:cubicBezTo>
                    <a:cubicBezTo>
                      <a:pt x="424339" y="1677829"/>
                      <a:pt x="429101" y="1678781"/>
                      <a:pt x="433864" y="1679734"/>
                    </a:cubicBezTo>
                    <a:cubicBezTo>
                      <a:pt x="434816" y="1681639"/>
                      <a:pt x="435769" y="1684496"/>
                      <a:pt x="436721" y="1686401"/>
                    </a:cubicBezTo>
                    <a:cubicBezTo>
                      <a:pt x="427196" y="1688306"/>
                      <a:pt x="419576" y="1694021"/>
                      <a:pt x="415766" y="1702594"/>
                    </a:cubicBezTo>
                    <a:cubicBezTo>
                      <a:pt x="415766" y="1702594"/>
                      <a:pt x="414814" y="1702594"/>
                      <a:pt x="414814" y="1702594"/>
                    </a:cubicBezTo>
                    <a:cubicBezTo>
                      <a:pt x="411956" y="1702594"/>
                      <a:pt x="409099" y="1705451"/>
                      <a:pt x="409099" y="1708309"/>
                    </a:cubicBezTo>
                    <a:cubicBezTo>
                      <a:pt x="409099" y="1709261"/>
                      <a:pt x="409099" y="1710214"/>
                      <a:pt x="409099" y="1710214"/>
                    </a:cubicBezTo>
                    <a:cubicBezTo>
                      <a:pt x="408146" y="1710214"/>
                      <a:pt x="408146" y="1711166"/>
                      <a:pt x="407194" y="1711166"/>
                    </a:cubicBezTo>
                    <a:cubicBezTo>
                      <a:pt x="406241" y="1707356"/>
                      <a:pt x="403384" y="1705451"/>
                      <a:pt x="399574" y="1705451"/>
                    </a:cubicBezTo>
                    <a:cubicBezTo>
                      <a:pt x="394811" y="1705451"/>
                      <a:pt x="391954" y="1709261"/>
                      <a:pt x="391954" y="1713071"/>
                    </a:cubicBezTo>
                    <a:cubicBezTo>
                      <a:pt x="391954" y="1717834"/>
                      <a:pt x="395764" y="1720691"/>
                      <a:pt x="399574" y="1720691"/>
                    </a:cubicBezTo>
                    <a:cubicBezTo>
                      <a:pt x="399574" y="1720691"/>
                      <a:pt x="400526" y="1720691"/>
                      <a:pt x="400526" y="1720691"/>
                    </a:cubicBezTo>
                    <a:cubicBezTo>
                      <a:pt x="400526" y="1721644"/>
                      <a:pt x="400526" y="1723549"/>
                      <a:pt x="400526" y="1724501"/>
                    </a:cubicBezTo>
                    <a:cubicBezTo>
                      <a:pt x="400526" y="1726406"/>
                      <a:pt x="400526" y="1728311"/>
                      <a:pt x="401479" y="1729264"/>
                    </a:cubicBezTo>
                    <a:cubicBezTo>
                      <a:pt x="396716" y="1732121"/>
                      <a:pt x="392906" y="1737836"/>
                      <a:pt x="392906" y="1743551"/>
                    </a:cubicBezTo>
                    <a:cubicBezTo>
                      <a:pt x="392906" y="1746409"/>
                      <a:pt x="393859" y="1749266"/>
                      <a:pt x="394811" y="1752124"/>
                    </a:cubicBezTo>
                    <a:cubicBezTo>
                      <a:pt x="390049" y="1753076"/>
                      <a:pt x="385286" y="1754029"/>
                      <a:pt x="380524" y="1756886"/>
                    </a:cubicBezTo>
                    <a:cubicBezTo>
                      <a:pt x="376714" y="1754029"/>
                      <a:pt x="371951" y="1751171"/>
                      <a:pt x="367189" y="1751171"/>
                    </a:cubicBezTo>
                    <a:cubicBezTo>
                      <a:pt x="357664" y="1751171"/>
                      <a:pt x="350044" y="1757839"/>
                      <a:pt x="348139" y="1766411"/>
                    </a:cubicBezTo>
                    <a:cubicBezTo>
                      <a:pt x="348139" y="1766411"/>
                      <a:pt x="347186" y="1767364"/>
                      <a:pt x="347186" y="1767364"/>
                    </a:cubicBezTo>
                    <a:cubicBezTo>
                      <a:pt x="348139" y="1765459"/>
                      <a:pt x="348139" y="1763554"/>
                      <a:pt x="348139" y="1761649"/>
                    </a:cubicBezTo>
                    <a:cubicBezTo>
                      <a:pt x="348139" y="1754029"/>
                      <a:pt x="341471" y="1747361"/>
                      <a:pt x="333851" y="1747361"/>
                    </a:cubicBezTo>
                    <a:cubicBezTo>
                      <a:pt x="330041" y="1747361"/>
                      <a:pt x="327184" y="1749266"/>
                      <a:pt x="324326" y="1751171"/>
                    </a:cubicBezTo>
                    <a:cubicBezTo>
                      <a:pt x="318611" y="1742599"/>
                      <a:pt x="309086" y="1736884"/>
                      <a:pt x="298609" y="1736884"/>
                    </a:cubicBezTo>
                    <a:cubicBezTo>
                      <a:pt x="282416" y="1736884"/>
                      <a:pt x="269081" y="1750219"/>
                      <a:pt x="268129" y="1766411"/>
                    </a:cubicBezTo>
                    <a:cubicBezTo>
                      <a:pt x="266224" y="1766411"/>
                      <a:pt x="264319" y="1767364"/>
                      <a:pt x="263366" y="1767364"/>
                    </a:cubicBezTo>
                    <a:cubicBezTo>
                      <a:pt x="264319" y="1764506"/>
                      <a:pt x="265271" y="1761649"/>
                      <a:pt x="265271" y="1758791"/>
                    </a:cubicBezTo>
                    <a:cubicBezTo>
                      <a:pt x="265271" y="1744504"/>
                      <a:pt x="252889" y="1732121"/>
                      <a:pt x="238601" y="1732121"/>
                    </a:cubicBezTo>
                    <a:cubicBezTo>
                      <a:pt x="224314" y="1732121"/>
                      <a:pt x="211931" y="1744504"/>
                      <a:pt x="211931" y="1758791"/>
                    </a:cubicBezTo>
                    <a:cubicBezTo>
                      <a:pt x="211931" y="1760696"/>
                      <a:pt x="211931" y="1762601"/>
                      <a:pt x="212884" y="1764506"/>
                    </a:cubicBezTo>
                    <a:cubicBezTo>
                      <a:pt x="212884" y="1764506"/>
                      <a:pt x="212884" y="1765459"/>
                      <a:pt x="212884" y="1765459"/>
                    </a:cubicBezTo>
                    <a:cubicBezTo>
                      <a:pt x="212884" y="1768316"/>
                      <a:pt x="213836" y="1771174"/>
                      <a:pt x="214789" y="1773079"/>
                    </a:cubicBezTo>
                    <a:cubicBezTo>
                      <a:pt x="210026" y="1774031"/>
                      <a:pt x="207169" y="1777841"/>
                      <a:pt x="207169" y="1781651"/>
                    </a:cubicBezTo>
                    <a:cubicBezTo>
                      <a:pt x="207169" y="1782604"/>
                      <a:pt x="207169" y="1783556"/>
                      <a:pt x="208121" y="1784509"/>
                    </a:cubicBezTo>
                    <a:cubicBezTo>
                      <a:pt x="201454" y="1791176"/>
                      <a:pt x="196691" y="1799749"/>
                      <a:pt x="195739" y="1810226"/>
                    </a:cubicBezTo>
                    <a:cubicBezTo>
                      <a:pt x="194786" y="1830229"/>
                      <a:pt x="210026" y="1846421"/>
                      <a:pt x="230029" y="1847374"/>
                    </a:cubicBezTo>
                    <a:cubicBezTo>
                      <a:pt x="242411" y="1848326"/>
                      <a:pt x="253841" y="1841659"/>
                      <a:pt x="260509" y="1832134"/>
                    </a:cubicBezTo>
                    <a:cubicBezTo>
                      <a:pt x="260509" y="1833086"/>
                      <a:pt x="260509" y="1834039"/>
                      <a:pt x="260509" y="1834991"/>
                    </a:cubicBezTo>
                    <a:cubicBezTo>
                      <a:pt x="260509" y="1836896"/>
                      <a:pt x="260509" y="1837849"/>
                      <a:pt x="261461" y="1839754"/>
                    </a:cubicBezTo>
                    <a:cubicBezTo>
                      <a:pt x="259556" y="1840706"/>
                      <a:pt x="257651" y="1842611"/>
                      <a:pt x="257651" y="1844516"/>
                    </a:cubicBezTo>
                    <a:cubicBezTo>
                      <a:pt x="257651" y="1847374"/>
                      <a:pt x="260509" y="1850231"/>
                      <a:pt x="263366" y="1850231"/>
                    </a:cubicBezTo>
                    <a:cubicBezTo>
                      <a:pt x="265271" y="1850231"/>
                      <a:pt x="266224" y="1849279"/>
                      <a:pt x="267176" y="1848326"/>
                    </a:cubicBezTo>
                    <a:cubicBezTo>
                      <a:pt x="268129" y="1849279"/>
                      <a:pt x="270034" y="1850231"/>
                      <a:pt x="270986" y="1850231"/>
                    </a:cubicBezTo>
                    <a:cubicBezTo>
                      <a:pt x="272891" y="1853089"/>
                      <a:pt x="275749" y="1855946"/>
                      <a:pt x="279559" y="1855946"/>
                    </a:cubicBezTo>
                    <a:cubicBezTo>
                      <a:pt x="283369" y="1855946"/>
                      <a:pt x="286226" y="1854041"/>
                      <a:pt x="288131" y="1850231"/>
                    </a:cubicBezTo>
                    <a:cubicBezTo>
                      <a:pt x="291941" y="1852136"/>
                      <a:pt x="295751" y="1854041"/>
                      <a:pt x="300514" y="1854041"/>
                    </a:cubicBezTo>
                    <a:cubicBezTo>
                      <a:pt x="304324" y="1854041"/>
                      <a:pt x="307181" y="1853089"/>
                      <a:pt x="310039" y="1852136"/>
                    </a:cubicBezTo>
                    <a:cubicBezTo>
                      <a:pt x="319564" y="1851184"/>
                      <a:pt x="327184" y="1843564"/>
                      <a:pt x="329089" y="1834039"/>
                    </a:cubicBezTo>
                    <a:cubicBezTo>
                      <a:pt x="330994" y="1832134"/>
                      <a:pt x="332899" y="1830229"/>
                      <a:pt x="334804" y="1828324"/>
                    </a:cubicBezTo>
                    <a:cubicBezTo>
                      <a:pt x="335756" y="1828324"/>
                      <a:pt x="336709" y="1828324"/>
                      <a:pt x="337661" y="1828324"/>
                    </a:cubicBezTo>
                    <a:cubicBezTo>
                      <a:pt x="345281" y="1828324"/>
                      <a:pt x="351949" y="1824514"/>
                      <a:pt x="356711" y="1817846"/>
                    </a:cubicBezTo>
                    <a:cubicBezTo>
                      <a:pt x="360521" y="1818799"/>
                      <a:pt x="364331" y="1819751"/>
                      <a:pt x="368141" y="1819751"/>
                    </a:cubicBezTo>
                    <a:cubicBezTo>
                      <a:pt x="371951" y="1819751"/>
                      <a:pt x="376714" y="1818799"/>
                      <a:pt x="380524" y="1817846"/>
                    </a:cubicBezTo>
                    <a:cubicBezTo>
                      <a:pt x="386239" y="1821656"/>
                      <a:pt x="392906" y="1823561"/>
                      <a:pt x="400526" y="1823561"/>
                    </a:cubicBezTo>
                    <a:cubicBezTo>
                      <a:pt x="421481" y="1823561"/>
                      <a:pt x="437674" y="1806416"/>
                      <a:pt x="437674" y="1786414"/>
                    </a:cubicBezTo>
                    <a:cubicBezTo>
                      <a:pt x="437674" y="1786414"/>
                      <a:pt x="437674" y="1786414"/>
                      <a:pt x="437674" y="1786414"/>
                    </a:cubicBezTo>
                    <a:cubicBezTo>
                      <a:pt x="438626" y="1786414"/>
                      <a:pt x="440531" y="1786414"/>
                      <a:pt x="441484" y="1786414"/>
                    </a:cubicBezTo>
                    <a:cubicBezTo>
                      <a:pt x="446246" y="1786414"/>
                      <a:pt x="451009" y="1785461"/>
                      <a:pt x="454819" y="1782604"/>
                    </a:cubicBezTo>
                    <a:cubicBezTo>
                      <a:pt x="456724" y="1783556"/>
                      <a:pt x="459581" y="1784509"/>
                      <a:pt x="461486" y="1784509"/>
                    </a:cubicBezTo>
                    <a:cubicBezTo>
                      <a:pt x="469106" y="1784509"/>
                      <a:pt x="475774" y="1777841"/>
                      <a:pt x="475774" y="1770221"/>
                    </a:cubicBezTo>
                    <a:cubicBezTo>
                      <a:pt x="475774" y="1767364"/>
                      <a:pt x="474821" y="1764506"/>
                      <a:pt x="472916" y="1762601"/>
                    </a:cubicBezTo>
                    <a:cubicBezTo>
                      <a:pt x="478631" y="1760696"/>
                      <a:pt x="484346" y="1757839"/>
                      <a:pt x="488156" y="1753076"/>
                    </a:cubicBezTo>
                    <a:cubicBezTo>
                      <a:pt x="490061" y="1752124"/>
                      <a:pt x="491966" y="1751171"/>
                      <a:pt x="493871" y="1750219"/>
                    </a:cubicBezTo>
                    <a:cubicBezTo>
                      <a:pt x="493871" y="1750219"/>
                      <a:pt x="493871" y="1750219"/>
                      <a:pt x="493871" y="1751171"/>
                    </a:cubicBezTo>
                    <a:cubicBezTo>
                      <a:pt x="493871" y="1768316"/>
                      <a:pt x="508159" y="1782604"/>
                      <a:pt x="525304" y="1782604"/>
                    </a:cubicBezTo>
                    <a:cubicBezTo>
                      <a:pt x="528161" y="1782604"/>
                      <a:pt x="531019" y="1781651"/>
                      <a:pt x="533876" y="1780699"/>
                    </a:cubicBezTo>
                    <a:cubicBezTo>
                      <a:pt x="538639" y="1783556"/>
                      <a:pt x="543401" y="1785461"/>
                      <a:pt x="550069" y="1785461"/>
                    </a:cubicBezTo>
                    <a:cubicBezTo>
                      <a:pt x="556736" y="1785461"/>
                      <a:pt x="562451" y="1783556"/>
                      <a:pt x="567214" y="1779746"/>
                    </a:cubicBezTo>
                    <a:cubicBezTo>
                      <a:pt x="570071" y="1780699"/>
                      <a:pt x="572929" y="1780699"/>
                      <a:pt x="575786" y="1780699"/>
                    </a:cubicBezTo>
                    <a:cubicBezTo>
                      <a:pt x="586264" y="1780699"/>
                      <a:pt x="595789" y="1775936"/>
                      <a:pt x="601504" y="1769269"/>
                    </a:cubicBezTo>
                    <a:cubicBezTo>
                      <a:pt x="602456" y="1769269"/>
                      <a:pt x="603409" y="1769269"/>
                      <a:pt x="604361" y="1769269"/>
                    </a:cubicBezTo>
                    <a:cubicBezTo>
                      <a:pt x="608171" y="1769269"/>
                      <a:pt x="611981" y="1768316"/>
                      <a:pt x="615791" y="1767364"/>
                    </a:cubicBezTo>
                    <a:cubicBezTo>
                      <a:pt x="621506" y="1780699"/>
                      <a:pt x="635794" y="1791176"/>
                      <a:pt x="651034" y="1791176"/>
                    </a:cubicBezTo>
                    <a:cubicBezTo>
                      <a:pt x="652939" y="1791176"/>
                      <a:pt x="653891" y="1791176"/>
                      <a:pt x="655796" y="1791176"/>
                    </a:cubicBezTo>
                    <a:cubicBezTo>
                      <a:pt x="673894" y="1794034"/>
                      <a:pt x="691039" y="1797844"/>
                      <a:pt x="705326" y="1800701"/>
                    </a:cubicBezTo>
                    <a:cubicBezTo>
                      <a:pt x="758666" y="1812131"/>
                      <a:pt x="911066" y="1835944"/>
                      <a:pt x="1004411" y="1796891"/>
                    </a:cubicBezTo>
                    <a:cubicBezTo>
                      <a:pt x="1106329" y="1754029"/>
                      <a:pt x="1104424" y="1693069"/>
                      <a:pt x="1087279" y="1637824"/>
                    </a:cubicBezTo>
                    <a:cubicBezTo>
                      <a:pt x="1072039" y="1586389"/>
                      <a:pt x="1057751" y="1581626"/>
                      <a:pt x="1076801" y="1550194"/>
                    </a:cubicBezTo>
                    <a:cubicBezTo>
                      <a:pt x="1088231" y="1533049"/>
                      <a:pt x="1138714" y="1535906"/>
                      <a:pt x="1153001" y="1512094"/>
                    </a:cubicBezTo>
                    <a:cubicBezTo>
                      <a:pt x="1167289" y="1488281"/>
                      <a:pt x="1159669" y="1456849"/>
                      <a:pt x="1149191" y="1437799"/>
                    </a:cubicBezTo>
                    <a:cubicBezTo>
                      <a:pt x="1138714" y="1418749"/>
                      <a:pt x="1079659" y="1413986"/>
                      <a:pt x="1078706" y="1408271"/>
                    </a:cubicBezTo>
                    <a:cubicBezTo>
                      <a:pt x="1077754" y="1402556"/>
                      <a:pt x="1132999" y="1377791"/>
                      <a:pt x="1161574" y="1366361"/>
                    </a:cubicBezTo>
                    <a:cubicBezTo>
                      <a:pt x="1198721" y="1351121"/>
                      <a:pt x="1194911" y="1305401"/>
                      <a:pt x="1186339" y="1283494"/>
                    </a:cubicBezTo>
                    <a:cubicBezTo>
                      <a:pt x="1177766" y="1261586"/>
                      <a:pt x="1153954" y="1255871"/>
                      <a:pt x="1138714" y="1235869"/>
                    </a:cubicBezTo>
                    <a:cubicBezTo>
                      <a:pt x="1123474" y="1215866"/>
                      <a:pt x="1137761" y="1171099"/>
                      <a:pt x="1159669" y="1165384"/>
                    </a:cubicBezTo>
                    <a:cubicBezTo>
                      <a:pt x="1181576" y="1159669"/>
                      <a:pt x="1219676" y="1142524"/>
                      <a:pt x="1240631" y="1103471"/>
                    </a:cubicBezTo>
                    <a:cubicBezTo>
                      <a:pt x="1254919" y="1067276"/>
                      <a:pt x="1213961" y="1007269"/>
                      <a:pt x="1172051" y="974884"/>
                    </a:cubicBezTo>
                    <a:close/>
                    <a:moveTo>
                      <a:pt x="584359" y="250984"/>
                    </a:moveTo>
                    <a:cubicBezTo>
                      <a:pt x="583406" y="251936"/>
                      <a:pt x="582454" y="251936"/>
                      <a:pt x="581501" y="252889"/>
                    </a:cubicBezTo>
                    <a:cubicBezTo>
                      <a:pt x="578644" y="250984"/>
                      <a:pt x="575786" y="250031"/>
                      <a:pt x="572929" y="250031"/>
                    </a:cubicBezTo>
                    <a:cubicBezTo>
                      <a:pt x="572929" y="250031"/>
                      <a:pt x="572929" y="250031"/>
                      <a:pt x="571976" y="250031"/>
                    </a:cubicBezTo>
                    <a:cubicBezTo>
                      <a:pt x="571024" y="250031"/>
                      <a:pt x="571024" y="249079"/>
                      <a:pt x="570071" y="249079"/>
                    </a:cubicBezTo>
                    <a:cubicBezTo>
                      <a:pt x="570071" y="248126"/>
                      <a:pt x="570071" y="247174"/>
                      <a:pt x="570071" y="246221"/>
                    </a:cubicBezTo>
                    <a:cubicBezTo>
                      <a:pt x="570071" y="245269"/>
                      <a:pt x="570071" y="244316"/>
                      <a:pt x="570071" y="243364"/>
                    </a:cubicBezTo>
                    <a:cubicBezTo>
                      <a:pt x="575786" y="241459"/>
                      <a:pt x="580549" y="238601"/>
                      <a:pt x="585311" y="234791"/>
                    </a:cubicBezTo>
                    <a:cubicBezTo>
                      <a:pt x="587216" y="238601"/>
                      <a:pt x="591026" y="242411"/>
                      <a:pt x="595789" y="244316"/>
                    </a:cubicBezTo>
                    <a:cubicBezTo>
                      <a:pt x="590074" y="244316"/>
                      <a:pt x="586264" y="247174"/>
                      <a:pt x="584359" y="250984"/>
                    </a:cubicBezTo>
                    <a:close/>
                    <a:moveTo>
                      <a:pt x="596741" y="201454"/>
                    </a:moveTo>
                    <a:cubicBezTo>
                      <a:pt x="596741" y="200501"/>
                      <a:pt x="596741" y="199549"/>
                      <a:pt x="596741" y="198596"/>
                    </a:cubicBezTo>
                    <a:cubicBezTo>
                      <a:pt x="597694" y="198596"/>
                      <a:pt x="598646" y="199549"/>
                      <a:pt x="598646" y="199549"/>
                    </a:cubicBezTo>
                    <a:cubicBezTo>
                      <a:pt x="597694" y="200501"/>
                      <a:pt x="597694" y="200501"/>
                      <a:pt x="596741" y="201454"/>
                    </a:cubicBezTo>
                    <a:close/>
                    <a:moveTo>
                      <a:pt x="606266" y="250031"/>
                    </a:moveTo>
                    <a:cubicBezTo>
                      <a:pt x="605314" y="248126"/>
                      <a:pt x="603409" y="247174"/>
                      <a:pt x="602456" y="245269"/>
                    </a:cubicBezTo>
                    <a:cubicBezTo>
                      <a:pt x="603409" y="245269"/>
                      <a:pt x="604361" y="245269"/>
                      <a:pt x="605314" y="245269"/>
                    </a:cubicBezTo>
                    <a:cubicBezTo>
                      <a:pt x="606266" y="245269"/>
                      <a:pt x="608171" y="245269"/>
                      <a:pt x="609124" y="245269"/>
                    </a:cubicBezTo>
                    <a:cubicBezTo>
                      <a:pt x="607219" y="247174"/>
                      <a:pt x="607219" y="248126"/>
                      <a:pt x="606266" y="250031"/>
                    </a:cubicBezTo>
                    <a:close/>
                    <a:moveTo>
                      <a:pt x="557689" y="407194"/>
                    </a:moveTo>
                    <a:cubicBezTo>
                      <a:pt x="556736" y="407194"/>
                      <a:pt x="556736" y="407194"/>
                      <a:pt x="555784" y="407194"/>
                    </a:cubicBezTo>
                    <a:cubicBezTo>
                      <a:pt x="555784" y="406241"/>
                      <a:pt x="555784" y="406241"/>
                      <a:pt x="555784" y="405289"/>
                    </a:cubicBezTo>
                    <a:cubicBezTo>
                      <a:pt x="555784" y="403384"/>
                      <a:pt x="555784" y="402431"/>
                      <a:pt x="554831" y="400526"/>
                    </a:cubicBezTo>
                    <a:cubicBezTo>
                      <a:pt x="555784" y="403384"/>
                      <a:pt x="557689" y="405289"/>
                      <a:pt x="559594" y="407194"/>
                    </a:cubicBezTo>
                    <a:cubicBezTo>
                      <a:pt x="560546" y="407194"/>
                      <a:pt x="559594" y="407194"/>
                      <a:pt x="557689" y="407194"/>
                    </a:cubicBezTo>
                    <a:close/>
                    <a:moveTo>
                      <a:pt x="637699" y="305276"/>
                    </a:moveTo>
                    <a:cubicBezTo>
                      <a:pt x="638651" y="307181"/>
                      <a:pt x="640556" y="308134"/>
                      <a:pt x="641509" y="309086"/>
                    </a:cubicBezTo>
                    <a:cubicBezTo>
                      <a:pt x="640556" y="309086"/>
                      <a:pt x="639604" y="310039"/>
                      <a:pt x="638651" y="310039"/>
                    </a:cubicBezTo>
                    <a:cubicBezTo>
                      <a:pt x="637699" y="308134"/>
                      <a:pt x="637699" y="307181"/>
                      <a:pt x="636746" y="306229"/>
                    </a:cubicBezTo>
                    <a:cubicBezTo>
                      <a:pt x="636746" y="305276"/>
                      <a:pt x="637699" y="305276"/>
                      <a:pt x="637699" y="305276"/>
                    </a:cubicBezTo>
                    <a:close/>
                    <a:moveTo>
                      <a:pt x="591979" y="417671"/>
                    </a:moveTo>
                    <a:cubicBezTo>
                      <a:pt x="598646" y="416719"/>
                      <a:pt x="604361" y="413861"/>
                      <a:pt x="609124" y="409099"/>
                    </a:cubicBezTo>
                    <a:cubicBezTo>
                      <a:pt x="607219" y="411956"/>
                      <a:pt x="606266" y="415766"/>
                      <a:pt x="606266" y="418624"/>
                    </a:cubicBezTo>
                    <a:cubicBezTo>
                      <a:pt x="606266" y="418624"/>
                      <a:pt x="606266" y="418624"/>
                      <a:pt x="606266" y="418624"/>
                    </a:cubicBezTo>
                    <a:cubicBezTo>
                      <a:pt x="603409" y="419576"/>
                      <a:pt x="600551" y="422434"/>
                      <a:pt x="598646" y="426244"/>
                    </a:cubicBezTo>
                    <a:cubicBezTo>
                      <a:pt x="596741" y="423386"/>
                      <a:pt x="593884" y="421481"/>
                      <a:pt x="591026" y="420529"/>
                    </a:cubicBezTo>
                    <a:cubicBezTo>
                      <a:pt x="591979" y="419576"/>
                      <a:pt x="591979" y="418624"/>
                      <a:pt x="591979" y="417671"/>
                    </a:cubicBezTo>
                    <a:close/>
                    <a:moveTo>
                      <a:pt x="594836" y="511016"/>
                    </a:moveTo>
                    <a:cubicBezTo>
                      <a:pt x="593884" y="511016"/>
                      <a:pt x="592931" y="510064"/>
                      <a:pt x="591979" y="510064"/>
                    </a:cubicBezTo>
                    <a:cubicBezTo>
                      <a:pt x="591026" y="510064"/>
                      <a:pt x="590074" y="510064"/>
                      <a:pt x="590074" y="510064"/>
                    </a:cubicBezTo>
                    <a:cubicBezTo>
                      <a:pt x="589121" y="509111"/>
                      <a:pt x="588169" y="509111"/>
                      <a:pt x="587216" y="508159"/>
                    </a:cubicBezTo>
                    <a:cubicBezTo>
                      <a:pt x="591026" y="507206"/>
                      <a:pt x="593884" y="505301"/>
                      <a:pt x="597694" y="503396"/>
                    </a:cubicBezTo>
                    <a:cubicBezTo>
                      <a:pt x="597694" y="504349"/>
                      <a:pt x="597694" y="505301"/>
                      <a:pt x="598646" y="505301"/>
                    </a:cubicBezTo>
                    <a:cubicBezTo>
                      <a:pt x="595789" y="507206"/>
                      <a:pt x="594836" y="509111"/>
                      <a:pt x="594836" y="511016"/>
                    </a:cubicBezTo>
                    <a:close/>
                    <a:moveTo>
                      <a:pt x="633889" y="447199"/>
                    </a:moveTo>
                    <a:cubicBezTo>
                      <a:pt x="630079" y="451009"/>
                      <a:pt x="628174" y="455771"/>
                      <a:pt x="627221" y="461486"/>
                    </a:cubicBezTo>
                    <a:cubicBezTo>
                      <a:pt x="627221" y="461486"/>
                      <a:pt x="626269" y="461486"/>
                      <a:pt x="626269" y="461486"/>
                    </a:cubicBezTo>
                    <a:cubicBezTo>
                      <a:pt x="615791" y="461486"/>
                      <a:pt x="608171" y="470059"/>
                      <a:pt x="608171" y="479584"/>
                    </a:cubicBezTo>
                    <a:cubicBezTo>
                      <a:pt x="608171" y="481489"/>
                      <a:pt x="608171" y="482441"/>
                      <a:pt x="609124" y="484346"/>
                    </a:cubicBezTo>
                    <a:cubicBezTo>
                      <a:pt x="609124" y="484346"/>
                      <a:pt x="608171" y="484346"/>
                      <a:pt x="608171" y="485299"/>
                    </a:cubicBezTo>
                    <a:cubicBezTo>
                      <a:pt x="608171" y="484346"/>
                      <a:pt x="608171" y="484346"/>
                      <a:pt x="608171" y="483394"/>
                    </a:cubicBezTo>
                    <a:cubicBezTo>
                      <a:pt x="608171" y="472916"/>
                      <a:pt x="602456" y="464344"/>
                      <a:pt x="593884" y="459581"/>
                    </a:cubicBezTo>
                    <a:cubicBezTo>
                      <a:pt x="600551" y="456724"/>
                      <a:pt x="604361" y="451009"/>
                      <a:pt x="606266" y="444341"/>
                    </a:cubicBezTo>
                    <a:cubicBezTo>
                      <a:pt x="608171" y="446246"/>
                      <a:pt x="611029" y="447199"/>
                      <a:pt x="614839" y="447199"/>
                    </a:cubicBezTo>
                    <a:cubicBezTo>
                      <a:pt x="619601" y="447199"/>
                      <a:pt x="624364" y="444341"/>
                      <a:pt x="626269" y="440531"/>
                    </a:cubicBezTo>
                    <a:cubicBezTo>
                      <a:pt x="627221" y="440531"/>
                      <a:pt x="629126" y="440531"/>
                      <a:pt x="630079" y="440531"/>
                    </a:cubicBezTo>
                    <a:cubicBezTo>
                      <a:pt x="631031" y="440531"/>
                      <a:pt x="631031" y="440531"/>
                      <a:pt x="631984" y="440531"/>
                    </a:cubicBezTo>
                    <a:cubicBezTo>
                      <a:pt x="632936" y="442436"/>
                      <a:pt x="634841" y="443389"/>
                      <a:pt x="636746" y="444341"/>
                    </a:cubicBezTo>
                    <a:cubicBezTo>
                      <a:pt x="633889" y="445294"/>
                      <a:pt x="633889" y="446246"/>
                      <a:pt x="633889" y="447199"/>
                    </a:cubicBezTo>
                    <a:cubicBezTo>
                      <a:pt x="633889" y="447199"/>
                      <a:pt x="633889" y="447199"/>
                      <a:pt x="633889" y="447199"/>
                    </a:cubicBezTo>
                    <a:close/>
                    <a:moveTo>
                      <a:pt x="639604" y="402431"/>
                    </a:moveTo>
                    <a:cubicBezTo>
                      <a:pt x="636746" y="400526"/>
                      <a:pt x="634841" y="399574"/>
                      <a:pt x="631031" y="399574"/>
                    </a:cubicBezTo>
                    <a:cubicBezTo>
                      <a:pt x="631031" y="395764"/>
                      <a:pt x="628174" y="392906"/>
                      <a:pt x="625316" y="391001"/>
                    </a:cubicBezTo>
                    <a:cubicBezTo>
                      <a:pt x="625316" y="390049"/>
                      <a:pt x="626269" y="389096"/>
                      <a:pt x="626269" y="388144"/>
                    </a:cubicBezTo>
                    <a:cubicBezTo>
                      <a:pt x="626269" y="385286"/>
                      <a:pt x="623411" y="382429"/>
                      <a:pt x="620554" y="382429"/>
                    </a:cubicBezTo>
                    <a:cubicBezTo>
                      <a:pt x="620554" y="379571"/>
                      <a:pt x="619601" y="376714"/>
                      <a:pt x="619601" y="374809"/>
                    </a:cubicBezTo>
                    <a:cubicBezTo>
                      <a:pt x="621506" y="375761"/>
                      <a:pt x="623411" y="375761"/>
                      <a:pt x="625316" y="375761"/>
                    </a:cubicBezTo>
                    <a:cubicBezTo>
                      <a:pt x="627221" y="375761"/>
                      <a:pt x="629126" y="374809"/>
                      <a:pt x="631031" y="373856"/>
                    </a:cubicBezTo>
                    <a:cubicBezTo>
                      <a:pt x="632936" y="377666"/>
                      <a:pt x="637699" y="380524"/>
                      <a:pt x="642461" y="380524"/>
                    </a:cubicBezTo>
                    <a:cubicBezTo>
                      <a:pt x="642461" y="385286"/>
                      <a:pt x="644366" y="390049"/>
                      <a:pt x="647224" y="394811"/>
                    </a:cubicBezTo>
                    <a:cubicBezTo>
                      <a:pt x="643414" y="396716"/>
                      <a:pt x="641509" y="399574"/>
                      <a:pt x="639604" y="402431"/>
                    </a:cubicBezTo>
                    <a:close/>
                    <a:moveTo>
                      <a:pt x="343376" y="758666"/>
                    </a:moveTo>
                    <a:cubicBezTo>
                      <a:pt x="343376" y="757714"/>
                      <a:pt x="343376" y="757714"/>
                      <a:pt x="343376" y="758666"/>
                    </a:cubicBezTo>
                    <a:cubicBezTo>
                      <a:pt x="343376" y="755809"/>
                      <a:pt x="342424" y="753904"/>
                      <a:pt x="341471" y="751999"/>
                    </a:cubicBezTo>
                    <a:cubicBezTo>
                      <a:pt x="343376" y="752951"/>
                      <a:pt x="345281" y="752951"/>
                      <a:pt x="346234" y="752951"/>
                    </a:cubicBezTo>
                    <a:cubicBezTo>
                      <a:pt x="345281" y="754856"/>
                      <a:pt x="344329" y="756761"/>
                      <a:pt x="343376" y="758666"/>
                    </a:cubicBezTo>
                    <a:close/>
                    <a:moveTo>
                      <a:pt x="109061" y="1225391"/>
                    </a:moveTo>
                    <a:cubicBezTo>
                      <a:pt x="106204" y="1221581"/>
                      <a:pt x="101441" y="1218724"/>
                      <a:pt x="95726" y="1217771"/>
                    </a:cubicBezTo>
                    <a:cubicBezTo>
                      <a:pt x="99536" y="1216819"/>
                      <a:pt x="103346" y="1213961"/>
                      <a:pt x="104299" y="1210151"/>
                    </a:cubicBezTo>
                    <a:cubicBezTo>
                      <a:pt x="111919" y="1208246"/>
                      <a:pt x="118586" y="1202531"/>
                      <a:pt x="122396" y="1195864"/>
                    </a:cubicBezTo>
                    <a:cubicBezTo>
                      <a:pt x="124301" y="1197769"/>
                      <a:pt x="126206" y="1199674"/>
                      <a:pt x="129064" y="1201579"/>
                    </a:cubicBezTo>
                    <a:cubicBezTo>
                      <a:pt x="118586" y="1204436"/>
                      <a:pt x="110014" y="1213961"/>
                      <a:pt x="109061" y="1225391"/>
                    </a:cubicBezTo>
                    <a:close/>
                    <a:moveTo>
                      <a:pt x="151924" y="1208246"/>
                    </a:moveTo>
                    <a:cubicBezTo>
                      <a:pt x="150971" y="1207294"/>
                      <a:pt x="150971" y="1207294"/>
                      <a:pt x="150019" y="1206341"/>
                    </a:cubicBezTo>
                    <a:cubicBezTo>
                      <a:pt x="150971" y="1206341"/>
                      <a:pt x="151924" y="1206341"/>
                      <a:pt x="151924" y="1206341"/>
                    </a:cubicBezTo>
                    <a:cubicBezTo>
                      <a:pt x="152876" y="1207294"/>
                      <a:pt x="151924" y="1208246"/>
                      <a:pt x="151924" y="1208246"/>
                    </a:cubicBezTo>
                    <a:close/>
                    <a:moveTo>
                      <a:pt x="290989" y="992981"/>
                    </a:moveTo>
                    <a:cubicBezTo>
                      <a:pt x="291941" y="991076"/>
                      <a:pt x="291941" y="989171"/>
                      <a:pt x="291941" y="986314"/>
                    </a:cubicBezTo>
                    <a:cubicBezTo>
                      <a:pt x="291941" y="986314"/>
                      <a:pt x="291941" y="986314"/>
                      <a:pt x="291941" y="986314"/>
                    </a:cubicBezTo>
                    <a:cubicBezTo>
                      <a:pt x="292894" y="986314"/>
                      <a:pt x="293846" y="987266"/>
                      <a:pt x="294799" y="987266"/>
                    </a:cubicBezTo>
                    <a:cubicBezTo>
                      <a:pt x="293846" y="989171"/>
                      <a:pt x="291941" y="991076"/>
                      <a:pt x="290989" y="992981"/>
                    </a:cubicBezTo>
                    <a:close/>
                    <a:moveTo>
                      <a:pt x="309086" y="1652111"/>
                    </a:moveTo>
                    <a:cubicBezTo>
                      <a:pt x="309086" y="1651159"/>
                      <a:pt x="309086" y="1650206"/>
                      <a:pt x="310039" y="1649254"/>
                    </a:cubicBezTo>
                    <a:cubicBezTo>
                      <a:pt x="310039" y="1649254"/>
                      <a:pt x="310991" y="1650206"/>
                      <a:pt x="310991" y="1650206"/>
                    </a:cubicBezTo>
                    <a:cubicBezTo>
                      <a:pt x="310991" y="1651159"/>
                      <a:pt x="310039" y="1651159"/>
                      <a:pt x="309086" y="1652111"/>
                    </a:cubicBezTo>
                    <a:close/>
                    <a:moveTo>
                      <a:pt x="259556" y="1822609"/>
                    </a:moveTo>
                    <a:cubicBezTo>
                      <a:pt x="260509" y="1820704"/>
                      <a:pt x="260509" y="1818799"/>
                      <a:pt x="261461" y="1816894"/>
                    </a:cubicBezTo>
                    <a:cubicBezTo>
                      <a:pt x="262414" y="1816894"/>
                      <a:pt x="264319" y="1816894"/>
                      <a:pt x="265271" y="1816894"/>
                    </a:cubicBezTo>
                    <a:cubicBezTo>
                      <a:pt x="265271" y="1817846"/>
                      <a:pt x="266224" y="1817846"/>
                      <a:pt x="266224" y="1817846"/>
                    </a:cubicBezTo>
                    <a:cubicBezTo>
                      <a:pt x="263366" y="1819751"/>
                      <a:pt x="261461" y="1820704"/>
                      <a:pt x="259556" y="1822609"/>
                    </a:cubicBezTo>
                    <a:close/>
                    <a:moveTo>
                      <a:pt x="330994" y="1783556"/>
                    </a:moveTo>
                    <a:cubicBezTo>
                      <a:pt x="330041" y="1783556"/>
                      <a:pt x="330041" y="1783556"/>
                      <a:pt x="329089" y="1783556"/>
                    </a:cubicBezTo>
                    <a:cubicBezTo>
                      <a:pt x="328136" y="1782604"/>
                      <a:pt x="327184" y="1781651"/>
                      <a:pt x="326231" y="1781651"/>
                    </a:cubicBezTo>
                    <a:cubicBezTo>
                      <a:pt x="324326" y="1779746"/>
                      <a:pt x="323374" y="1778794"/>
                      <a:pt x="321469" y="1777841"/>
                    </a:cubicBezTo>
                    <a:cubicBezTo>
                      <a:pt x="322421" y="1775936"/>
                      <a:pt x="322421" y="1774031"/>
                      <a:pt x="323374" y="1772126"/>
                    </a:cubicBezTo>
                    <a:cubicBezTo>
                      <a:pt x="325279" y="1773079"/>
                      <a:pt x="327184" y="1773079"/>
                      <a:pt x="329089" y="1773079"/>
                    </a:cubicBezTo>
                    <a:cubicBezTo>
                      <a:pt x="331946" y="1773079"/>
                      <a:pt x="333851" y="1772126"/>
                      <a:pt x="335756" y="1771174"/>
                    </a:cubicBezTo>
                    <a:cubicBezTo>
                      <a:pt x="333851" y="1774984"/>
                      <a:pt x="331946" y="1778794"/>
                      <a:pt x="330994" y="1783556"/>
                    </a:cubicBezTo>
                    <a:close/>
                    <a:moveTo>
                      <a:pt x="442436" y="1450181"/>
                    </a:moveTo>
                    <a:cubicBezTo>
                      <a:pt x="444341" y="1453991"/>
                      <a:pt x="447199" y="1456849"/>
                      <a:pt x="451009" y="1458754"/>
                    </a:cubicBezTo>
                    <a:cubicBezTo>
                      <a:pt x="448151" y="1460659"/>
                      <a:pt x="446246" y="1462564"/>
                      <a:pt x="444341" y="1465421"/>
                    </a:cubicBezTo>
                    <a:cubicBezTo>
                      <a:pt x="443389" y="1461611"/>
                      <a:pt x="440531" y="1457801"/>
                      <a:pt x="437674" y="1454944"/>
                    </a:cubicBezTo>
                    <a:cubicBezTo>
                      <a:pt x="438626" y="1453039"/>
                      <a:pt x="440531" y="1452086"/>
                      <a:pt x="442436" y="1450181"/>
                    </a:cubicBezTo>
                    <a:close/>
                    <a:moveTo>
                      <a:pt x="426244" y="1592104"/>
                    </a:moveTo>
                    <a:cubicBezTo>
                      <a:pt x="425291" y="1589246"/>
                      <a:pt x="423386" y="1587341"/>
                      <a:pt x="420529" y="1587341"/>
                    </a:cubicBezTo>
                    <a:cubicBezTo>
                      <a:pt x="420529" y="1587341"/>
                      <a:pt x="419576" y="1587341"/>
                      <a:pt x="419576" y="1587341"/>
                    </a:cubicBezTo>
                    <a:cubicBezTo>
                      <a:pt x="420529" y="1584484"/>
                      <a:pt x="421481" y="1580674"/>
                      <a:pt x="421481" y="1576864"/>
                    </a:cubicBezTo>
                    <a:cubicBezTo>
                      <a:pt x="421481" y="1575911"/>
                      <a:pt x="421481" y="1575911"/>
                      <a:pt x="421481" y="1574959"/>
                    </a:cubicBezTo>
                    <a:cubicBezTo>
                      <a:pt x="421481" y="1574959"/>
                      <a:pt x="422434" y="1574959"/>
                      <a:pt x="422434" y="1574959"/>
                    </a:cubicBezTo>
                    <a:cubicBezTo>
                      <a:pt x="423386" y="1575911"/>
                      <a:pt x="425291" y="1576864"/>
                      <a:pt x="426244" y="1577816"/>
                    </a:cubicBezTo>
                    <a:cubicBezTo>
                      <a:pt x="426244" y="1578769"/>
                      <a:pt x="426244" y="1579721"/>
                      <a:pt x="426244" y="1580674"/>
                    </a:cubicBezTo>
                    <a:cubicBezTo>
                      <a:pt x="426244" y="1585436"/>
                      <a:pt x="427196" y="1589246"/>
                      <a:pt x="430054" y="1593056"/>
                    </a:cubicBezTo>
                    <a:cubicBezTo>
                      <a:pt x="428149" y="1592104"/>
                      <a:pt x="427196" y="1592104"/>
                      <a:pt x="426244" y="1592104"/>
                    </a:cubicBezTo>
                    <a:close/>
                    <a:moveTo>
                      <a:pt x="431959" y="1518761"/>
                    </a:moveTo>
                    <a:cubicBezTo>
                      <a:pt x="430054" y="1517809"/>
                      <a:pt x="427196" y="1517809"/>
                      <a:pt x="425291" y="1517809"/>
                    </a:cubicBezTo>
                    <a:cubicBezTo>
                      <a:pt x="422434" y="1517809"/>
                      <a:pt x="418624" y="1518761"/>
                      <a:pt x="415766" y="1519714"/>
                    </a:cubicBezTo>
                    <a:cubicBezTo>
                      <a:pt x="415766" y="1518761"/>
                      <a:pt x="416719" y="1517809"/>
                      <a:pt x="416719" y="1515904"/>
                    </a:cubicBezTo>
                    <a:cubicBezTo>
                      <a:pt x="416719" y="1513046"/>
                      <a:pt x="415766" y="1510189"/>
                      <a:pt x="413861" y="1508284"/>
                    </a:cubicBezTo>
                    <a:cubicBezTo>
                      <a:pt x="417671" y="1507331"/>
                      <a:pt x="419576" y="1503521"/>
                      <a:pt x="419576" y="1499711"/>
                    </a:cubicBezTo>
                    <a:cubicBezTo>
                      <a:pt x="419576" y="1497806"/>
                      <a:pt x="418624" y="1496854"/>
                      <a:pt x="418624" y="1494949"/>
                    </a:cubicBezTo>
                    <a:cubicBezTo>
                      <a:pt x="420529" y="1493044"/>
                      <a:pt x="422434" y="1490186"/>
                      <a:pt x="422434" y="1486376"/>
                    </a:cubicBezTo>
                    <a:cubicBezTo>
                      <a:pt x="422434" y="1485424"/>
                      <a:pt x="422434" y="1485424"/>
                      <a:pt x="422434" y="1484471"/>
                    </a:cubicBezTo>
                    <a:cubicBezTo>
                      <a:pt x="422434" y="1484471"/>
                      <a:pt x="422434" y="1484471"/>
                      <a:pt x="422434" y="1484471"/>
                    </a:cubicBezTo>
                    <a:cubicBezTo>
                      <a:pt x="424339" y="1488281"/>
                      <a:pt x="428149" y="1491139"/>
                      <a:pt x="431959" y="1491139"/>
                    </a:cubicBezTo>
                    <a:cubicBezTo>
                      <a:pt x="432911" y="1491139"/>
                      <a:pt x="434816" y="1491139"/>
                      <a:pt x="435769" y="1490186"/>
                    </a:cubicBezTo>
                    <a:cubicBezTo>
                      <a:pt x="435769" y="1491139"/>
                      <a:pt x="436721" y="1492091"/>
                      <a:pt x="436721" y="1493044"/>
                    </a:cubicBezTo>
                    <a:cubicBezTo>
                      <a:pt x="432911" y="1495901"/>
                      <a:pt x="430054" y="1499711"/>
                      <a:pt x="430054" y="1505426"/>
                    </a:cubicBezTo>
                    <a:cubicBezTo>
                      <a:pt x="430054" y="1509236"/>
                      <a:pt x="431959" y="1513046"/>
                      <a:pt x="434816" y="1515904"/>
                    </a:cubicBezTo>
                    <a:cubicBezTo>
                      <a:pt x="432911" y="1518761"/>
                      <a:pt x="431959" y="1518761"/>
                      <a:pt x="431959" y="1518761"/>
                    </a:cubicBezTo>
                    <a:close/>
                    <a:moveTo>
                      <a:pt x="445294" y="1609249"/>
                    </a:moveTo>
                    <a:cubicBezTo>
                      <a:pt x="442436" y="1606391"/>
                      <a:pt x="439579" y="1604486"/>
                      <a:pt x="435769" y="1603534"/>
                    </a:cubicBezTo>
                    <a:cubicBezTo>
                      <a:pt x="435769" y="1603534"/>
                      <a:pt x="435769" y="1603534"/>
                      <a:pt x="435769" y="1603534"/>
                    </a:cubicBezTo>
                    <a:cubicBezTo>
                      <a:pt x="435769" y="1601629"/>
                      <a:pt x="435769" y="1600676"/>
                      <a:pt x="434816" y="1598771"/>
                    </a:cubicBezTo>
                    <a:cubicBezTo>
                      <a:pt x="438626" y="1601629"/>
                      <a:pt x="443389" y="1603534"/>
                      <a:pt x="449104" y="1603534"/>
                    </a:cubicBezTo>
                    <a:cubicBezTo>
                      <a:pt x="449104" y="1603534"/>
                      <a:pt x="449104" y="1603534"/>
                      <a:pt x="450056" y="1603534"/>
                    </a:cubicBezTo>
                    <a:cubicBezTo>
                      <a:pt x="451009" y="1604486"/>
                      <a:pt x="451009" y="1605439"/>
                      <a:pt x="451961" y="1606391"/>
                    </a:cubicBezTo>
                    <a:cubicBezTo>
                      <a:pt x="449104" y="1607344"/>
                      <a:pt x="447199" y="1608296"/>
                      <a:pt x="445294" y="1609249"/>
                    </a:cubicBezTo>
                    <a:close/>
                    <a:moveTo>
                      <a:pt x="452914" y="1518761"/>
                    </a:moveTo>
                    <a:cubicBezTo>
                      <a:pt x="452914" y="1518761"/>
                      <a:pt x="451961" y="1517809"/>
                      <a:pt x="451961" y="1517809"/>
                    </a:cubicBezTo>
                    <a:cubicBezTo>
                      <a:pt x="451961" y="1517809"/>
                      <a:pt x="452914" y="1516856"/>
                      <a:pt x="452914" y="1516856"/>
                    </a:cubicBezTo>
                    <a:cubicBezTo>
                      <a:pt x="453866" y="1516856"/>
                      <a:pt x="453866" y="1517809"/>
                      <a:pt x="454819" y="1517809"/>
                    </a:cubicBezTo>
                    <a:cubicBezTo>
                      <a:pt x="452914" y="1518761"/>
                      <a:pt x="452914" y="1518761"/>
                      <a:pt x="452914" y="1518761"/>
                    </a:cubicBezTo>
                    <a:close/>
                    <a:moveTo>
                      <a:pt x="666274" y="511969"/>
                    </a:moveTo>
                    <a:cubicBezTo>
                      <a:pt x="667226" y="511016"/>
                      <a:pt x="667226" y="510064"/>
                      <a:pt x="668179" y="509111"/>
                    </a:cubicBezTo>
                    <a:lnTo>
                      <a:pt x="668179" y="511969"/>
                    </a:lnTo>
                    <a:cubicBezTo>
                      <a:pt x="667226" y="511969"/>
                      <a:pt x="666274" y="511969"/>
                      <a:pt x="666274" y="511969"/>
                    </a:cubicBezTo>
                    <a:close/>
                    <a:moveTo>
                      <a:pt x="657701" y="574834"/>
                    </a:moveTo>
                    <a:cubicBezTo>
                      <a:pt x="658654" y="574834"/>
                      <a:pt x="659606" y="573881"/>
                      <a:pt x="659606" y="572929"/>
                    </a:cubicBezTo>
                    <a:lnTo>
                      <a:pt x="659606" y="575786"/>
                    </a:lnTo>
                    <a:cubicBezTo>
                      <a:pt x="658654" y="575786"/>
                      <a:pt x="658654" y="575786"/>
                      <a:pt x="657701" y="574834"/>
                    </a:cubicBezTo>
                    <a:close/>
                    <a:moveTo>
                      <a:pt x="502444" y="1197769"/>
                    </a:moveTo>
                    <a:cubicBezTo>
                      <a:pt x="504349" y="1198721"/>
                      <a:pt x="505301" y="1198721"/>
                      <a:pt x="507206" y="1198721"/>
                    </a:cubicBezTo>
                    <a:cubicBezTo>
                      <a:pt x="509111" y="1198721"/>
                      <a:pt x="510064" y="1198721"/>
                      <a:pt x="511969" y="1197769"/>
                    </a:cubicBezTo>
                    <a:cubicBezTo>
                      <a:pt x="512921" y="1210151"/>
                      <a:pt x="519589" y="1220629"/>
                      <a:pt x="529114" y="1227296"/>
                    </a:cubicBezTo>
                    <a:cubicBezTo>
                      <a:pt x="528161" y="1228249"/>
                      <a:pt x="527209" y="1229201"/>
                      <a:pt x="526256" y="1230154"/>
                    </a:cubicBezTo>
                    <a:cubicBezTo>
                      <a:pt x="525304" y="1230154"/>
                      <a:pt x="525304" y="1230154"/>
                      <a:pt x="524351" y="1230154"/>
                    </a:cubicBezTo>
                    <a:cubicBezTo>
                      <a:pt x="519589" y="1224439"/>
                      <a:pt x="511969" y="1220629"/>
                      <a:pt x="504349" y="1220629"/>
                    </a:cubicBezTo>
                    <a:cubicBezTo>
                      <a:pt x="504349" y="1220629"/>
                      <a:pt x="504349" y="1220629"/>
                      <a:pt x="503396" y="1220629"/>
                    </a:cubicBezTo>
                    <a:cubicBezTo>
                      <a:pt x="501491" y="1217771"/>
                      <a:pt x="499586" y="1215866"/>
                      <a:pt x="497681" y="1213961"/>
                    </a:cubicBezTo>
                    <a:cubicBezTo>
                      <a:pt x="501491" y="1212056"/>
                      <a:pt x="504349" y="1208246"/>
                      <a:pt x="504349" y="1203484"/>
                    </a:cubicBezTo>
                    <a:cubicBezTo>
                      <a:pt x="504349" y="1201579"/>
                      <a:pt x="503396" y="1199674"/>
                      <a:pt x="502444" y="1197769"/>
                    </a:cubicBezTo>
                    <a:close/>
                    <a:moveTo>
                      <a:pt x="574834" y="1231106"/>
                    </a:moveTo>
                    <a:cubicBezTo>
                      <a:pt x="574834" y="1231106"/>
                      <a:pt x="574834" y="1230154"/>
                      <a:pt x="574834" y="1231106"/>
                    </a:cubicBezTo>
                    <a:cubicBezTo>
                      <a:pt x="576739" y="1229201"/>
                      <a:pt x="578644" y="1228249"/>
                      <a:pt x="579596" y="1226344"/>
                    </a:cubicBezTo>
                    <a:lnTo>
                      <a:pt x="579596" y="1229201"/>
                    </a:lnTo>
                    <a:cubicBezTo>
                      <a:pt x="577691" y="1230154"/>
                      <a:pt x="575786" y="1230154"/>
                      <a:pt x="574834" y="1231106"/>
                    </a:cubicBezTo>
                    <a:close/>
                    <a:moveTo>
                      <a:pt x="516731" y="1371124"/>
                    </a:moveTo>
                    <a:cubicBezTo>
                      <a:pt x="517684" y="1371124"/>
                      <a:pt x="517684" y="1371124"/>
                      <a:pt x="518636" y="1371124"/>
                    </a:cubicBezTo>
                    <a:cubicBezTo>
                      <a:pt x="517684" y="1372076"/>
                      <a:pt x="517684" y="1372076"/>
                      <a:pt x="516731" y="1373029"/>
                    </a:cubicBezTo>
                    <a:cubicBezTo>
                      <a:pt x="516731" y="1372076"/>
                      <a:pt x="516731" y="1371124"/>
                      <a:pt x="516731" y="1371124"/>
                    </a:cubicBezTo>
                    <a:close/>
                    <a:moveTo>
                      <a:pt x="615791" y="838676"/>
                    </a:moveTo>
                    <a:cubicBezTo>
                      <a:pt x="618649" y="842486"/>
                      <a:pt x="622459" y="844391"/>
                      <a:pt x="627221" y="845344"/>
                    </a:cubicBezTo>
                    <a:lnTo>
                      <a:pt x="627221" y="847249"/>
                    </a:lnTo>
                    <a:cubicBezTo>
                      <a:pt x="627221" y="848201"/>
                      <a:pt x="626269" y="848201"/>
                      <a:pt x="626269" y="849154"/>
                    </a:cubicBezTo>
                    <a:cubicBezTo>
                      <a:pt x="624364" y="849154"/>
                      <a:pt x="622459" y="848201"/>
                      <a:pt x="620554" y="848201"/>
                    </a:cubicBezTo>
                    <a:cubicBezTo>
                      <a:pt x="616744" y="848201"/>
                      <a:pt x="613886" y="849154"/>
                      <a:pt x="610076" y="849154"/>
                    </a:cubicBezTo>
                    <a:cubicBezTo>
                      <a:pt x="610076" y="848201"/>
                      <a:pt x="610076" y="847249"/>
                      <a:pt x="610076" y="847249"/>
                    </a:cubicBezTo>
                    <a:cubicBezTo>
                      <a:pt x="610076" y="845344"/>
                      <a:pt x="610076" y="844391"/>
                      <a:pt x="609124" y="842486"/>
                    </a:cubicBezTo>
                    <a:cubicBezTo>
                      <a:pt x="611029" y="842486"/>
                      <a:pt x="613886" y="840581"/>
                      <a:pt x="615791" y="838676"/>
                    </a:cubicBezTo>
                    <a:close/>
                    <a:moveTo>
                      <a:pt x="571024" y="938689"/>
                    </a:moveTo>
                    <a:cubicBezTo>
                      <a:pt x="572929" y="941546"/>
                      <a:pt x="574834" y="942499"/>
                      <a:pt x="577691" y="943451"/>
                    </a:cubicBezTo>
                    <a:cubicBezTo>
                      <a:pt x="576739" y="944404"/>
                      <a:pt x="575786" y="945356"/>
                      <a:pt x="575786" y="946309"/>
                    </a:cubicBezTo>
                    <a:cubicBezTo>
                      <a:pt x="573881" y="943451"/>
                      <a:pt x="571976" y="940594"/>
                      <a:pt x="571024" y="938689"/>
                    </a:cubicBezTo>
                    <a:cubicBezTo>
                      <a:pt x="570071" y="938689"/>
                      <a:pt x="571024" y="938689"/>
                      <a:pt x="571024" y="938689"/>
                    </a:cubicBezTo>
                    <a:close/>
                    <a:moveTo>
                      <a:pt x="552926" y="718661"/>
                    </a:moveTo>
                    <a:cubicBezTo>
                      <a:pt x="558641" y="717709"/>
                      <a:pt x="562451" y="714851"/>
                      <a:pt x="566261" y="710089"/>
                    </a:cubicBezTo>
                    <a:cubicBezTo>
                      <a:pt x="567214" y="710089"/>
                      <a:pt x="567214" y="710089"/>
                      <a:pt x="568166" y="711041"/>
                    </a:cubicBezTo>
                    <a:cubicBezTo>
                      <a:pt x="567214" y="713899"/>
                      <a:pt x="567214" y="716756"/>
                      <a:pt x="567214" y="719614"/>
                    </a:cubicBezTo>
                    <a:cubicBezTo>
                      <a:pt x="567214" y="720566"/>
                      <a:pt x="567214" y="721519"/>
                      <a:pt x="567214" y="723424"/>
                    </a:cubicBezTo>
                    <a:cubicBezTo>
                      <a:pt x="566261" y="723424"/>
                      <a:pt x="565309" y="723424"/>
                      <a:pt x="565309" y="724376"/>
                    </a:cubicBezTo>
                    <a:cubicBezTo>
                      <a:pt x="561499" y="722471"/>
                      <a:pt x="557689" y="720566"/>
                      <a:pt x="552926" y="720566"/>
                    </a:cubicBezTo>
                    <a:cubicBezTo>
                      <a:pt x="552926" y="719614"/>
                      <a:pt x="552926" y="718661"/>
                      <a:pt x="552926" y="718661"/>
                    </a:cubicBezTo>
                    <a:close/>
                    <a:moveTo>
                      <a:pt x="553879" y="816769"/>
                    </a:moveTo>
                    <a:cubicBezTo>
                      <a:pt x="556736" y="812959"/>
                      <a:pt x="558641" y="809149"/>
                      <a:pt x="559594" y="804386"/>
                    </a:cubicBezTo>
                    <a:cubicBezTo>
                      <a:pt x="560546" y="804386"/>
                      <a:pt x="560546" y="804386"/>
                      <a:pt x="561499" y="804386"/>
                    </a:cubicBezTo>
                    <a:cubicBezTo>
                      <a:pt x="563404" y="806291"/>
                      <a:pt x="566261" y="807244"/>
                      <a:pt x="569119" y="808196"/>
                    </a:cubicBezTo>
                    <a:cubicBezTo>
                      <a:pt x="568166" y="810101"/>
                      <a:pt x="568166" y="812006"/>
                      <a:pt x="568166" y="813911"/>
                    </a:cubicBezTo>
                    <a:cubicBezTo>
                      <a:pt x="565309" y="815816"/>
                      <a:pt x="563404" y="818674"/>
                      <a:pt x="563404" y="822484"/>
                    </a:cubicBezTo>
                    <a:cubicBezTo>
                      <a:pt x="563404" y="823436"/>
                      <a:pt x="563404" y="823436"/>
                      <a:pt x="563404" y="824389"/>
                    </a:cubicBezTo>
                    <a:cubicBezTo>
                      <a:pt x="558641" y="824389"/>
                      <a:pt x="553879" y="825341"/>
                      <a:pt x="550069" y="828199"/>
                    </a:cubicBezTo>
                    <a:cubicBezTo>
                      <a:pt x="552926" y="824389"/>
                      <a:pt x="553879" y="820579"/>
                      <a:pt x="553879" y="816769"/>
                    </a:cubicBezTo>
                    <a:close/>
                    <a:moveTo>
                      <a:pt x="547211" y="968216"/>
                    </a:moveTo>
                    <a:cubicBezTo>
                      <a:pt x="547211" y="969169"/>
                      <a:pt x="547211" y="969169"/>
                      <a:pt x="547211" y="970121"/>
                    </a:cubicBezTo>
                    <a:cubicBezTo>
                      <a:pt x="547211" y="972979"/>
                      <a:pt x="550069" y="975836"/>
                      <a:pt x="552926" y="975836"/>
                    </a:cubicBezTo>
                    <a:cubicBezTo>
                      <a:pt x="555784" y="975836"/>
                      <a:pt x="557689" y="973931"/>
                      <a:pt x="558641" y="972026"/>
                    </a:cubicBezTo>
                    <a:cubicBezTo>
                      <a:pt x="558641" y="972026"/>
                      <a:pt x="558641" y="972026"/>
                      <a:pt x="558641" y="972026"/>
                    </a:cubicBezTo>
                    <a:cubicBezTo>
                      <a:pt x="560546" y="972026"/>
                      <a:pt x="561499" y="972026"/>
                      <a:pt x="563404" y="971074"/>
                    </a:cubicBezTo>
                    <a:cubicBezTo>
                      <a:pt x="563404" y="972026"/>
                      <a:pt x="562451" y="972979"/>
                      <a:pt x="562451" y="973931"/>
                    </a:cubicBezTo>
                    <a:cubicBezTo>
                      <a:pt x="562451" y="976789"/>
                      <a:pt x="564356" y="979646"/>
                      <a:pt x="567214" y="980599"/>
                    </a:cubicBezTo>
                    <a:cubicBezTo>
                      <a:pt x="568166" y="984409"/>
                      <a:pt x="569119" y="988219"/>
                      <a:pt x="571024" y="991076"/>
                    </a:cubicBezTo>
                    <a:cubicBezTo>
                      <a:pt x="570071" y="991076"/>
                      <a:pt x="568166" y="992029"/>
                      <a:pt x="567214" y="992029"/>
                    </a:cubicBezTo>
                    <a:cubicBezTo>
                      <a:pt x="565309" y="990124"/>
                      <a:pt x="562451" y="989171"/>
                      <a:pt x="559594" y="989171"/>
                    </a:cubicBezTo>
                    <a:cubicBezTo>
                      <a:pt x="553879" y="989171"/>
                      <a:pt x="550069" y="992981"/>
                      <a:pt x="548164" y="996791"/>
                    </a:cubicBezTo>
                    <a:cubicBezTo>
                      <a:pt x="547211" y="997744"/>
                      <a:pt x="546259" y="999649"/>
                      <a:pt x="545306" y="1001554"/>
                    </a:cubicBezTo>
                    <a:cubicBezTo>
                      <a:pt x="543401" y="998696"/>
                      <a:pt x="539591" y="995839"/>
                      <a:pt x="536734" y="994886"/>
                    </a:cubicBezTo>
                    <a:cubicBezTo>
                      <a:pt x="536734" y="993934"/>
                      <a:pt x="537686" y="992981"/>
                      <a:pt x="537686" y="992029"/>
                    </a:cubicBezTo>
                    <a:cubicBezTo>
                      <a:pt x="537686" y="988219"/>
                      <a:pt x="534829" y="985361"/>
                      <a:pt x="531019" y="985361"/>
                    </a:cubicBezTo>
                    <a:cubicBezTo>
                      <a:pt x="527209" y="985361"/>
                      <a:pt x="524351" y="988219"/>
                      <a:pt x="524351" y="992029"/>
                    </a:cubicBezTo>
                    <a:cubicBezTo>
                      <a:pt x="524351" y="992981"/>
                      <a:pt x="524351" y="992981"/>
                      <a:pt x="524351" y="993934"/>
                    </a:cubicBezTo>
                    <a:cubicBezTo>
                      <a:pt x="518636" y="995839"/>
                      <a:pt x="513874" y="999649"/>
                      <a:pt x="511016" y="1004411"/>
                    </a:cubicBezTo>
                    <a:cubicBezTo>
                      <a:pt x="509111" y="1002506"/>
                      <a:pt x="507206" y="1000601"/>
                      <a:pt x="504349" y="1000601"/>
                    </a:cubicBezTo>
                    <a:cubicBezTo>
                      <a:pt x="504349" y="1000601"/>
                      <a:pt x="504349" y="1000601"/>
                      <a:pt x="503396" y="1000601"/>
                    </a:cubicBezTo>
                    <a:cubicBezTo>
                      <a:pt x="503396" y="998696"/>
                      <a:pt x="502444" y="996791"/>
                      <a:pt x="501491" y="995839"/>
                    </a:cubicBezTo>
                    <a:cubicBezTo>
                      <a:pt x="501491" y="995839"/>
                      <a:pt x="501491" y="995839"/>
                      <a:pt x="502444" y="995839"/>
                    </a:cubicBezTo>
                    <a:cubicBezTo>
                      <a:pt x="514826" y="995839"/>
                      <a:pt x="524351" y="986314"/>
                      <a:pt x="524351" y="973931"/>
                    </a:cubicBezTo>
                    <a:cubicBezTo>
                      <a:pt x="524351" y="973931"/>
                      <a:pt x="524351" y="972979"/>
                      <a:pt x="524351" y="972979"/>
                    </a:cubicBezTo>
                    <a:cubicBezTo>
                      <a:pt x="525304" y="973931"/>
                      <a:pt x="527209" y="973931"/>
                      <a:pt x="529114" y="973931"/>
                    </a:cubicBezTo>
                    <a:cubicBezTo>
                      <a:pt x="535781" y="973931"/>
                      <a:pt x="541496" y="968216"/>
                      <a:pt x="541496" y="961549"/>
                    </a:cubicBezTo>
                    <a:cubicBezTo>
                      <a:pt x="541496" y="954881"/>
                      <a:pt x="535781" y="949166"/>
                      <a:pt x="529114" y="949166"/>
                    </a:cubicBezTo>
                    <a:cubicBezTo>
                      <a:pt x="525304" y="949166"/>
                      <a:pt x="521494" y="951071"/>
                      <a:pt x="519589" y="954881"/>
                    </a:cubicBezTo>
                    <a:cubicBezTo>
                      <a:pt x="519589" y="953929"/>
                      <a:pt x="520541" y="952024"/>
                      <a:pt x="520541" y="951071"/>
                    </a:cubicBezTo>
                    <a:cubicBezTo>
                      <a:pt x="520541" y="940594"/>
                      <a:pt x="511969" y="931069"/>
                      <a:pt x="500539" y="931069"/>
                    </a:cubicBezTo>
                    <a:cubicBezTo>
                      <a:pt x="497681" y="931069"/>
                      <a:pt x="495776" y="932021"/>
                      <a:pt x="492919" y="932974"/>
                    </a:cubicBezTo>
                    <a:cubicBezTo>
                      <a:pt x="491966" y="929164"/>
                      <a:pt x="488156" y="926306"/>
                      <a:pt x="484346" y="925354"/>
                    </a:cubicBezTo>
                    <a:cubicBezTo>
                      <a:pt x="485299" y="923449"/>
                      <a:pt x="486251" y="920591"/>
                      <a:pt x="486251" y="917734"/>
                    </a:cubicBezTo>
                    <a:cubicBezTo>
                      <a:pt x="486251" y="915829"/>
                      <a:pt x="486251" y="914876"/>
                      <a:pt x="485299" y="912971"/>
                    </a:cubicBezTo>
                    <a:cubicBezTo>
                      <a:pt x="487204" y="911066"/>
                      <a:pt x="488156" y="909161"/>
                      <a:pt x="488156" y="906304"/>
                    </a:cubicBezTo>
                    <a:cubicBezTo>
                      <a:pt x="488156" y="904399"/>
                      <a:pt x="487204" y="903446"/>
                      <a:pt x="486251" y="901541"/>
                    </a:cubicBezTo>
                    <a:cubicBezTo>
                      <a:pt x="489109" y="899636"/>
                      <a:pt x="491014" y="896779"/>
                      <a:pt x="492919" y="893921"/>
                    </a:cubicBezTo>
                    <a:cubicBezTo>
                      <a:pt x="495776" y="899636"/>
                      <a:pt x="500539" y="904399"/>
                      <a:pt x="505301" y="907256"/>
                    </a:cubicBezTo>
                    <a:cubicBezTo>
                      <a:pt x="505301" y="907256"/>
                      <a:pt x="505301" y="907256"/>
                      <a:pt x="505301" y="907256"/>
                    </a:cubicBezTo>
                    <a:cubicBezTo>
                      <a:pt x="505301" y="921544"/>
                      <a:pt x="512921" y="934879"/>
                      <a:pt x="525304" y="941546"/>
                    </a:cubicBezTo>
                    <a:cubicBezTo>
                      <a:pt x="528161" y="945356"/>
                      <a:pt x="532924" y="947261"/>
                      <a:pt x="537686" y="947261"/>
                    </a:cubicBezTo>
                    <a:cubicBezTo>
                      <a:pt x="537686" y="947261"/>
                      <a:pt x="538639" y="947261"/>
                      <a:pt x="538639" y="947261"/>
                    </a:cubicBezTo>
                    <a:cubicBezTo>
                      <a:pt x="538639" y="947261"/>
                      <a:pt x="539591" y="947261"/>
                      <a:pt x="539591" y="948214"/>
                    </a:cubicBezTo>
                    <a:cubicBezTo>
                      <a:pt x="539591" y="949166"/>
                      <a:pt x="539591" y="951071"/>
                      <a:pt x="539591" y="952024"/>
                    </a:cubicBezTo>
                    <a:cubicBezTo>
                      <a:pt x="539591" y="959644"/>
                      <a:pt x="542449" y="964406"/>
                      <a:pt x="547211" y="968216"/>
                    </a:cubicBezTo>
                    <a:close/>
                    <a:moveTo>
                      <a:pt x="549116" y="1032986"/>
                    </a:moveTo>
                    <a:cubicBezTo>
                      <a:pt x="543401" y="1036796"/>
                      <a:pt x="539591" y="1041559"/>
                      <a:pt x="536734" y="1048226"/>
                    </a:cubicBezTo>
                    <a:cubicBezTo>
                      <a:pt x="535781" y="1048226"/>
                      <a:pt x="534829" y="1048226"/>
                      <a:pt x="532924" y="1048226"/>
                    </a:cubicBezTo>
                    <a:cubicBezTo>
                      <a:pt x="531971" y="1048226"/>
                      <a:pt x="531971" y="1048226"/>
                      <a:pt x="531019" y="1048226"/>
                    </a:cubicBezTo>
                    <a:cubicBezTo>
                      <a:pt x="531019" y="1048226"/>
                      <a:pt x="531019" y="1048226"/>
                      <a:pt x="531019" y="1047274"/>
                    </a:cubicBezTo>
                    <a:cubicBezTo>
                      <a:pt x="533876" y="1044416"/>
                      <a:pt x="535781" y="1041559"/>
                      <a:pt x="535781" y="1036796"/>
                    </a:cubicBezTo>
                    <a:cubicBezTo>
                      <a:pt x="535781" y="1035844"/>
                      <a:pt x="535781" y="1034891"/>
                      <a:pt x="534829" y="1032986"/>
                    </a:cubicBezTo>
                    <a:cubicBezTo>
                      <a:pt x="540544" y="1031081"/>
                      <a:pt x="545306" y="1025366"/>
                      <a:pt x="547211" y="1018699"/>
                    </a:cubicBezTo>
                    <a:cubicBezTo>
                      <a:pt x="547211" y="1018699"/>
                      <a:pt x="548164" y="1019651"/>
                      <a:pt x="548164" y="1019651"/>
                    </a:cubicBezTo>
                    <a:cubicBezTo>
                      <a:pt x="547211" y="1021556"/>
                      <a:pt x="547211" y="1024414"/>
                      <a:pt x="547211" y="1026319"/>
                    </a:cubicBezTo>
                    <a:cubicBezTo>
                      <a:pt x="548164" y="1029176"/>
                      <a:pt x="548164" y="1031081"/>
                      <a:pt x="549116" y="1032986"/>
                    </a:cubicBezTo>
                    <a:close/>
                    <a:moveTo>
                      <a:pt x="506254" y="814864"/>
                    </a:moveTo>
                    <a:cubicBezTo>
                      <a:pt x="503396" y="813911"/>
                      <a:pt x="500539" y="812959"/>
                      <a:pt x="497681" y="812959"/>
                    </a:cubicBezTo>
                    <a:cubicBezTo>
                      <a:pt x="497681" y="812959"/>
                      <a:pt x="497681" y="812959"/>
                      <a:pt x="497681" y="812959"/>
                    </a:cubicBezTo>
                    <a:cubicBezTo>
                      <a:pt x="501491" y="812006"/>
                      <a:pt x="504349" y="809149"/>
                      <a:pt x="507206" y="806291"/>
                    </a:cubicBezTo>
                    <a:cubicBezTo>
                      <a:pt x="508159" y="806291"/>
                      <a:pt x="508159" y="805339"/>
                      <a:pt x="509111" y="805339"/>
                    </a:cubicBezTo>
                    <a:cubicBezTo>
                      <a:pt x="509111" y="805339"/>
                      <a:pt x="509111" y="805339"/>
                      <a:pt x="509111" y="806291"/>
                    </a:cubicBezTo>
                    <a:cubicBezTo>
                      <a:pt x="507206" y="808196"/>
                      <a:pt x="506254" y="810101"/>
                      <a:pt x="506254" y="812959"/>
                    </a:cubicBezTo>
                    <a:cubicBezTo>
                      <a:pt x="506254" y="812959"/>
                      <a:pt x="506254" y="813911"/>
                      <a:pt x="506254" y="814864"/>
                    </a:cubicBezTo>
                    <a:close/>
                    <a:moveTo>
                      <a:pt x="521494" y="822484"/>
                    </a:moveTo>
                    <a:cubicBezTo>
                      <a:pt x="524351" y="828199"/>
                      <a:pt x="530066" y="832961"/>
                      <a:pt x="536734" y="832961"/>
                    </a:cubicBezTo>
                    <a:cubicBezTo>
                      <a:pt x="538639" y="832961"/>
                      <a:pt x="541496" y="832961"/>
                      <a:pt x="543401" y="832009"/>
                    </a:cubicBezTo>
                    <a:cubicBezTo>
                      <a:pt x="540544" y="834866"/>
                      <a:pt x="538639" y="838676"/>
                      <a:pt x="536734" y="842486"/>
                    </a:cubicBezTo>
                    <a:cubicBezTo>
                      <a:pt x="535781" y="842486"/>
                      <a:pt x="534829" y="842486"/>
                      <a:pt x="533876" y="842486"/>
                    </a:cubicBezTo>
                    <a:cubicBezTo>
                      <a:pt x="526256" y="842486"/>
                      <a:pt x="519589" y="848201"/>
                      <a:pt x="517684" y="854869"/>
                    </a:cubicBezTo>
                    <a:cubicBezTo>
                      <a:pt x="517684" y="854869"/>
                      <a:pt x="517684" y="854869"/>
                      <a:pt x="517684" y="854869"/>
                    </a:cubicBezTo>
                    <a:cubicBezTo>
                      <a:pt x="516731" y="854869"/>
                      <a:pt x="516731" y="854869"/>
                      <a:pt x="515779" y="854869"/>
                    </a:cubicBezTo>
                    <a:cubicBezTo>
                      <a:pt x="519589" y="850106"/>
                      <a:pt x="522446" y="844391"/>
                      <a:pt x="522446" y="838676"/>
                    </a:cubicBezTo>
                    <a:cubicBezTo>
                      <a:pt x="522446" y="832009"/>
                      <a:pt x="519589" y="825341"/>
                      <a:pt x="514826" y="820579"/>
                    </a:cubicBezTo>
                    <a:cubicBezTo>
                      <a:pt x="515779" y="820579"/>
                      <a:pt x="516731" y="820579"/>
                      <a:pt x="516731" y="819626"/>
                    </a:cubicBezTo>
                    <a:cubicBezTo>
                      <a:pt x="518636" y="820579"/>
                      <a:pt x="519589" y="821531"/>
                      <a:pt x="521494" y="822484"/>
                    </a:cubicBezTo>
                    <a:close/>
                    <a:moveTo>
                      <a:pt x="487204" y="723424"/>
                    </a:moveTo>
                    <a:cubicBezTo>
                      <a:pt x="488156" y="725329"/>
                      <a:pt x="489109" y="726281"/>
                      <a:pt x="490061" y="728186"/>
                    </a:cubicBezTo>
                    <a:cubicBezTo>
                      <a:pt x="489109" y="729139"/>
                      <a:pt x="487204" y="730091"/>
                      <a:pt x="486251" y="731996"/>
                    </a:cubicBezTo>
                    <a:cubicBezTo>
                      <a:pt x="487204" y="729139"/>
                      <a:pt x="487204" y="727234"/>
                      <a:pt x="487204" y="723424"/>
                    </a:cubicBezTo>
                    <a:cubicBezTo>
                      <a:pt x="487204" y="724376"/>
                      <a:pt x="487204" y="723424"/>
                      <a:pt x="487204" y="723424"/>
                    </a:cubicBezTo>
                    <a:close/>
                    <a:moveTo>
                      <a:pt x="362426" y="708184"/>
                    </a:moveTo>
                    <a:cubicBezTo>
                      <a:pt x="370999" y="708184"/>
                      <a:pt x="377666" y="703421"/>
                      <a:pt x="380524" y="695801"/>
                    </a:cubicBezTo>
                    <a:cubicBezTo>
                      <a:pt x="381476" y="695801"/>
                      <a:pt x="382429" y="694849"/>
                      <a:pt x="383381" y="694849"/>
                    </a:cubicBezTo>
                    <a:cubicBezTo>
                      <a:pt x="385286" y="699611"/>
                      <a:pt x="389096" y="702469"/>
                      <a:pt x="392906" y="705326"/>
                    </a:cubicBezTo>
                    <a:cubicBezTo>
                      <a:pt x="383381" y="710089"/>
                      <a:pt x="376714" y="716756"/>
                      <a:pt x="371951" y="726281"/>
                    </a:cubicBezTo>
                    <a:cubicBezTo>
                      <a:pt x="370999" y="718661"/>
                      <a:pt x="366236" y="711994"/>
                      <a:pt x="360521" y="708184"/>
                    </a:cubicBezTo>
                    <a:cubicBezTo>
                      <a:pt x="361474" y="708184"/>
                      <a:pt x="361474" y="708184"/>
                      <a:pt x="362426" y="708184"/>
                    </a:cubicBezTo>
                    <a:close/>
                    <a:moveTo>
                      <a:pt x="453866" y="781526"/>
                    </a:moveTo>
                    <a:cubicBezTo>
                      <a:pt x="448151" y="781526"/>
                      <a:pt x="443389" y="786289"/>
                      <a:pt x="443389" y="791051"/>
                    </a:cubicBezTo>
                    <a:cubicBezTo>
                      <a:pt x="443389" y="795814"/>
                      <a:pt x="446246" y="798671"/>
                      <a:pt x="450056" y="800576"/>
                    </a:cubicBezTo>
                    <a:cubicBezTo>
                      <a:pt x="445294" y="802481"/>
                      <a:pt x="441484" y="805339"/>
                      <a:pt x="438626" y="809149"/>
                    </a:cubicBezTo>
                    <a:cubicBezTo>
                      <a:pt x="428149" y="810101"/>
                      <a:pt x="419576" y="818674"/>
                      <a:pt x="419576" y="830104"/>
                    </a:cubicBezTo>
                    <a:cubicBezTo>
                      <a:pt x="419576" y="835819"/>
                      <a:pt x="421481" y="840581"/>
                      <a:pt x="425291" y="844391"/>
                    </a:cubicBezTo>
                    <a:cubicBezTo>
                      <a:pt x="424339" y="845344"/>
                      <a:pt x="424339" y="845344"/>
                      <a:pt x="423386" y="846296"/>
                    </a:cubicBezTo>
                    <a:cubicBezTo>
                      <a:pt x="418624" y="839629"/>
                      <a:pt x="411956" y="833914"/>
                      <a:pt x="404336" y="832009"/>
                    </a:cubicBezTo>
                    <a:cubicBezTo>
                      <a:pt x="401479" y="830104"/>
                      <a:pt x="398621" y="828199"/>
                      <a:pt x="394811" y="828199"/>
                    </a:cubicBezTo>
                    <a:cubicBezTo>
                      <a:pt x="391954" y="828199"/>
                      <a:pt x="389096" y="829151"/>
                      <a:pt x="386239" y="831056"/>
                    </a:cubicBezTo>
                    <a:cubicBezTo>
                      <a:pt x="378619" y="832961"/>
                      <a:pt x="372904" y="836771"/>
                      <a:pt x="368141" y="842486"/>
                    </a:cubicBezTo>
                    <a:cubicBezTo>
                      <a:pt x="367189" y="840581"/>
                      <a:pt x="365284" y="838676"/>
                      <a:pt x="363379" y="837724"/>
                    </a:cubicBezTo>
                    <a:cubicBezTo>
                      <a:pt x="362426" y="832961"/>
                      <a:pt x="360521" y="829151"/>
                      <a:pt x="357664" y="826294"/>
                    </a:cubicBezTo>
                    <a:cubicBezTo>
                      <a:pt x="365284" y="822484"/>
                      <a:pt x="370046" y="815816"/>
                      <a:pt x="370046" y="807244"/>
                    </a:cubicBezTo>
                    <a:cubicBezTo>
                      <a:pt x="370999" y="807244"/>
                      <a:pt x="371951" y="807244"/>
                      <a:pt x="372904" y="807244"/>
                    </a:cubicBezTo>
                    <a:cubicBezTo>
                      <a:pt x="378619" y="807244"/>
                      <a:pt x="383381" y="806291"/>
                      <a:pt x="388144" y="803434"/>
                    </a:cubicBezTo>
                    <a:cubicBezTo>
                      <a:pt x="386239" y="805339"/>
                      <a:pt x="385286" y="808196"/>
                      <a:pt x="385286" y="811054"/>
                    </a:cubicBezTo>
                    <a:cubicBezTo>
                      <a:pt x="385286" y="817721"/>
                      <a:pt x="391001" y="823436"/>
                      <a:pt x="397669" y="823436"/>
                    </a:cubicBezTo>
                    <a:cubicBezTo>
                      <a:pt x="404336" y="823436"/>
                      <a:pt x="410051" y="817721"/>
                      <a:pt x="410051" y="811054"/>
                    </a:cubicBezTo>
                    <a:cubicBezTo>
                      <a:pt x="410051" y="804386"/>
                      <a:pt x="404336" y="798671"/>
                      <a:pt x="397669" y="798671"/>
                    </a:cubicBezTo>
                    <a:cubicBezTo>
                      <a:pt x="396716" y="798671"/>
                      <a:pt x="395764" y="798671"/>
                      <a:pt x="394811" y="799624"/>
                    </a:cubicBezTo>
                    <a:cubicBezTo>
                      <a:pt x="395764" y="798671"/>
                      <a:pt x="396716" y="797719"/>
                      <a:pt x="398621" y="795814"/>
                    </a:cubicBezTo>
                    <a:cubicBezTo>
                      <a:pt x="406241" y="795814"/>
                      <a:pt x="412909" y="792004"/>
                      <a:pt x="416719" y="787241"/>
                    </a:cubicBezTo>
                    <a:cubicBezTo>
                      <a:pt x="419576" y="788194"/>
                      <a:pt x="421481" y="788194"/>
                      <a:pt x="424339" y="788194"/>
                    </a:cubicBezTo>
                    <a:cubicBezTo>
                      <a:pt x="441484" y="788194"/>
                      <a:pt x="454819" y="775811"/>
                      <a:pt x="456724" y="759619"/>
                    </a:cubicBezTo>
                    <a:cubicBezTo>
                      <a:pt x="457676" y="759619"/>
                      <a:pt x="459581" y="759619"/>
                      <a:pt x="460534" y="759619"/>
                    </a:cubicBezTo>
                    <a:cubicBezTo>
                      <a:pt x="471011" y="759619"/>
                      <a:pt x="479584" y="752951"/>
                      <a:pt x="482441" y="743426"/>
                    </a:cubicBezTo>
                    <a:cubicBezTo>
                      <a:pt x="483394" y="751999"/>
                      <a:pt x="490061" y="757714"/>
                      <a:pt x="498634" y="757714"/>
                    </a:cubicBezTo>
                    <a:cubicBezTo>
                      <a:pt x="507206" y="757714"/>
                      <a:pt x="513874" y="751046"/>
                      <a:pt x="514826" y="742474"/>
                    </a:cubicBezTo>
                    <a:cubicBezTo>
                      <a:pt x="514826" y="742474"/>
                      <a:pt x="515779" y="742474"/>
                      <a:pt x="515779" y="742474"/>
                    </a:cubicBezTo>
                    <a:cubicBezTo>
                      <a:pt x="514826" y="745331"/>
                      <a:pt x="513874" y="749141"/>
                      <a:pt x="513874" y="751999"/>
                    </a:cubicBezTo>
                    <a:cubicBezTo>
                      <a:pt x="513874" y="752951"/>
                      <a:pt x="513874" y="753904"/>
                      <a:pt x="513874" y="755809"/>
                    </a:cubicBezTo>
                    <a:cubicBezTo>
                      <a:pt x="511016" y="759619"/>
                      <a:pt x="509111" y="763429"/>
                      <a:pt x="509111" y="768191"/>
                    </a:cubicBezTo>
                    <a:cubicBezTo>
                      <a:pt x="509111" y="773906"/>
                      <a:pt x="511016" y="778669"/>
                      <a:pt x="514826" y="781526"/>
                    </a:cubicBezTo>
                    <a:cubicBezTo>
                      <a:pt x="512921" y="783431"/>
                      <a:pt x="511016" y="785336"/>
                      <a:pt x="510064" y="788194"/>
                    </a:cubicBezTo>
                    <a:cubicBezTo>
                      <a:pt x="508159" y="785336"/>
                      <a:pt x="505301" y="783431"/>
                      <a:pt x="501491" y="783431"/>
                    </a:cubicBezTo>
                    <a:cubicBezTo>
                      <a:pt x="498634" y="781526"/>
                      <a:pt x="495776" y="780574"/>
                      <a:pt x="491966" y="780574"/>
                    </a:cubicBezTo>
                    <a:cubicBezTo>
                      <a:pt x="491014" y="780574"/>
                      <a:pt x="490061" y="780574"/>
                      <a:pt x="490061" y="780574"/>
                    </a:cubicBezTo>
                    <a:cubicBezTo>
                      <a:pt x="490061" y="780574"/>
                      <a:pt x="490061" y="779621"/>
                      <a:pt x="490061" y="779621"/>
                    </a:cubicBezTo>
                    <a:cubicBezTo>
                      <a:pt x="490061" y="772954"/>
                      <a:pt x="484346" y="767239"/>
                      <a:pt x="477679" y="767239"/>
                    </a:cubicBezTo>
                    <a:cubicBezTo>
                      <a:pt x="471011" y="767239"/>
                      <a:pt x="465296" y="772954"/>
                      <a:pt x="465296" y="779621"/>
                    </a:cubicBezTo>
                    <a:cubicBezTo>
                      <a:pt x="465296" y="784384"/>
                      <a:pt x="468154" y="787241"/>
                      <a:pt x="471011" y="790099"/>
                    </a:cubicBezTo>
                    <a:cubicBezTo>
                      <a:pt x="465296" y="792004"/>
                      <a:pt x="461486" y="794861"/>
                      <a:pt x="458629" y="799624"/>
                    </a:cubicBezTo>
                    <a:cubicBezTo>
                      <a:pt x="458629" y="799624"/>
                      <a:pt x="457676" y="799624"/>
                      <a:pt x="457676" y="799624"/>
                    </a:cubicBezTo>
                    <a:cubicBezTo>
                      <a:pt x="460534" y="797719"/>
                      <a:pt x="462439" y="794861"/>
                      <a:pt x="462439" y="791051"/>
                    </a:cubicBezTo>
                    <a:cubicBezTo>
                      <a:pt x="463391" y="786289"/>
                      <a:pt x="459581" y="781526"/>
                      <a:pt x="453866" y="781526"/>
                    </a:cubicBezTo>
                    <a:close/>
                    <a:moveTo>
                      <a:pt x="481489" y="946309"/>
                    </a:moveTo>
                    <a:cubicBezTo>
                      <a:pt x="480536" y="948214"/>
                      <a:pt x="480536" y="950119"/>
                      <a:pt x="480536" y="951071"/>
                    </a:cubicBezTo>
                    <a:cubicBezTo>
                      <a:pt x="478631" y="945356"/>
                      <a:pt x="474821" y="940594"/>
                      <a:pt x="470059" y="936784"/>
                    </a:cubicBezTo>
                    <a:cubicBezTo>
                      <a:pt x="471011" y="936784"/>
                      <a:pt x="472916" y="935831"/>
                      <a:pt x="473869" y="935831"/>
                    </a:cubicBezTo>
                    <a:cubicBezTo>
                      <a:pt x="473869" y="935831"/>
                      <a:pt x="473869" y="935831"/>
                      <a:pt x="473869" y="935831"/>
                    </a:cubicBezTo>
                    <a:cubicBezTo>
                      <a:pt x="472916" y="941546"/>
                      <a:pt x="476726" y="945356"/>
                      <a:pt x="481489" y="946309"/>
                    </a:cubicBezTo>
                    <a:close/>
                    <a:moveTo>
                      <a:pt x="345281" y="1095851"/>
                    </a:moveTo>
                    <a:cubicBezTo>
                      <a:pt x="345281" y="1095851"/>
                      <a:pt x="345281" y="1095851"/>
                      <a:pt x="345281" y="1095851"/>
                    </a:cubicBezTo>
                    <a:cubicBezTo>
                      <a:pt x="345281" y="1095851"/>
                      <a:pt x="345281" y="1095851"/>
                      <a:pt x="345281" y="1095851"/>
                    </a:cubicBezTo>
                    <a:cubicBezTo>
                      <a:pt x="345281" y="1095851"/>
                      <a:pt x="345281" y="1095851"/>
                      <a:pt x="345281" y="1095851"/>
                    </a:cubicBezTo>
                    <a:close/>
                    <a:moveTo>
                      <a:pt x="423386" y="1187291"/>
                    </a:moveTo>
                    <a:cubicBezTo>
                      <a:pt x="422434" y="1187291"/>
                      <a:pt x="421481" y="1187291"/>
                      <a:pt x="421481" y="1188244"/>
                    </a:cubicBezTo>
                    <a:cubicBezTo>
                      <a:pt x="422434" y="1186339"/>
                      <a:pt x="423386" y="1183481"/>
                      <a:pt x="423386" y="1181576"/>
                    </a:cubicBezTo>
                    <a:cubicBezTo>
                      <a:pt x="424339" y="1181576"/>
                      <a:pt x="425291" y="1182529"/>
                      <a:pt x="426244" y="1182529"/>
                    </a:cubicBezTo>
                    <a:cubicBezTo>
                      <a:pt x="427196" y="1183481"/>
                      <a:pt x="428149" y="1184434"/>
                      <a:pt x="430054" y="1185386"/>
                    </a:cubicBezTo>
                    <a:cubicBezTo>
                      <a:pt x="427196" y="1185386"/>
                      <a:pt x="425291" y="1186339"/>
                      <a:pt x="423386" y="1187291"/>
                    </a:cubicBezTo>
                    <a:close/>
                    <a:moveTo>
                      <a:pt x="432911" y="1183481"/>
                    </a:moveTo>
                    <a:cubicBezTo>
                      <a:pt x="432911" y="1183481"/>
                      <a:pt x="432911" y="1183481"/>
                      <a:pt x="432911" y="1183481"/>
                    </a:cubicBezTo>
                    <a:cubicBezTo>
                      <a:pt x="433864" y="1183481"/>
                      <a:pt x="433864" y="1183481"/>
                      <a:pt x="432911" y="1183481"/>
                    </a:cubicBezTo>
                    <a:cubicBezTo>
                      <a:pt x="433864" y="1183481"/>
                      <a:pt x="432911" y="1183481"/>
                      <a:pt x="432911" y="1183481"/>
                    </a:cubicBezTo>
                    <a:close/>
                    <a:moveTo>
                      <a:pt x="455771" y="1106329"/>
                    </a:moveTo>
                    <a:cubicBezTo>
                      <a:pt x="450056" y="1108234"/>
                      <a:pt x="445294" y="1112044"/>
                      <a:pt x="443389" y="1117759"/>
                    </a:cubicBezTo>
                    <a:cubicBezTo>
                      <a:pt x="440531" y="1116806"/>
                      <a:pt x="437674" y="1115854"/>
                      <a:pt x="433864" y="1115854"/>
                    </a:cubicBezTo>
                    <a:cubicBezTo>
                      <a:pt x="415766" y="1115854"/>
                      <a:pt x="400526" y="1131094"/>
                      <a:pt x="400526" y="1149191"/>
                    </a:cubicBezTo>
                    <a:cubicBezTo>
                      <a:pt x="400526" y="1153954"/>
                      <a:pt x="401479" y="1158716"/>
                      <a:pt x="403384" y="1162526"/>
                    </a:cubicBezTo>
                    <a:cubicBezTo>
                      <a:pt x="393859" y="1163479"/>
                      <a:pt x="387191" y="1171099"/>
                      <a:pt x="387191" y="1179671"/>
                    </a:cubicBezTo>
                    <a:cubicBezTo>
                      <a:pt x="387191" y="1185386"/>
                      <a:pt x="390049" y="1191101"/>
                      <a:pt x="394811" y="1193959"/>
                    </a:cubicBezTo>
                    <a:cubicBezTo>
                      <a:pt x="391001" y="1196816"/>
                      <a:pt x="389096" y="1201579"/>
                      <a:pt x="389096" y="1206341"/>
                    </a:cubicBezTo>
                    <a:cubicBezTo>
                      <a:pt x="389096" y="1213009"/>
                      <a:pt x="392906" y="1218724"/>
                      <a:pt x="399574" y="1221581"/>
                    </a:cubicBezTo>
                    <a:cubicBezTo>
                      <a:pt x="400526" y="1226344"/>
                      <a:pt x="404336" y="1230154"/>
                      <a:pt x="409099" y="1231106"/>
                    </a:cubicBezTo>
                    <a:cubicBezTo>
                      <a:pt x="401479" y="1234916"/>
                      <a:pt x="394811" y="1241584"/>
                      <a:pt x="392906" y="1250156"/>
                    </a:cubicBezTo>
                    <a:cubicBezTo>
                      <a:pt x="391954" y="1250156"/>
                      <a:pt x="391001" y="1250156"/>
                      <a:pt x="390049" y="1251109"/>
                    </a:cubicBezTo>
                    <a:cubicBezTo>
                      <a:pt x="390049" y="1249204"/>
                      <a:pt x="389096" y="1247299"/>
                      <a:pt x="388144" y="1245394"/>
                    </a:cubicBezTo>
                    <a:cubicBezTo>
                      <a:pt x="389096" y="1244441"/>
                      <a:pt x="389096" y="1243489"/>
                      <a:pt x="390049" y="1241584"/>
                    </a:cubicBezTo>
                    <a:cubicBezTo>
                      <a:pt x="393859" y="1239679"/>
                      <a:pt x="396716" y="1234916"/>
                      <a:pt x="396716" y="1230154"/>
                    </a:cubicBezTo>
                    <a:cubicBezTo>
                      <a:pt x="396716" y="1224439"/>
                      <a:pt x="392906" y="1219676"/>
                      <a:pt x="388144" y="1217771"/>
                    </a:cubicBezTo>
                    <a:cubicBezTo>
                      <a:pt x="386239" y="1213961"/>
                      <a:pt x="382429" y="1210151"/>
                      <a:pt x="378619" y="1207294"/>
                    </a:cubicBezTo>
                    <a:cubicBezTo>
                      <a:pt x="374809" y="1202531"/>
                      <a:pt x="369094" y="1199674"/>
                      <a:pt x="362426" y="1199674"/>
                    </a:cubicBezTo>
                    <a:cubicBezTo>
                      <a:pt x="353854" y="1199674"/>
                      <a:pt x="346234" y="1204436"/>
                      <a:pt x="343376" y="1212056"/>
                    </a:cubicBezTo>
                    <a:cubicBezTo>
                      <a:pt x="342424" y="1213961"/>
                      <a:pt x="340519" y="1214914"/>
                      <a:pt x="339566" y="1216819"/>
                    </a:cubicBezTo>
                    <a:cubicBezTo>
                      <a:pt x="329089" y="1216819"/>
                      <a:pt x="319564" y="1224439"/>
                      <a:pt x="316706" y="1233964"/>
                    </a:cubicBezTo>
                    <a:cubicBezTo>
                      <a:pt x="316706" y="1233011"/>
                      <a:pt x="316706" y="1232059"/>
                      <a:pt x="315754" y="1231106"/>
                    </a:cubicBezTo>
                    <a:cubicBezTo>
                      <a:pt x="315754" y="1230154"/>
                      <a:pt x="315754" y="1230154"/>
                      <a:pt x="315754" y="1229201"/>
                    </a:cubicBezTo>
                    <a:cubicBezTo>
                      <a:pt x="315754" y="1223486"/>
                      <a:pt x="313849" y="1217771"/>
                      <a:pt x="310991" y="1213961"/>
                    </a:cubicBezTo>
                    <a:cubicBezTo>
                      <a:pt x="322421" y="1210151"/>
                      <a:pt x="331946" y="1199674"/>
                      <a:pt x="331946" y="1186339"/>
                    </a:cubicBezTo>
                    <a:cubicBezTo>
                      <a:pt x="331946" y="1174909"/>
                      <a:pt x="325279" y="1166336"/>
                      <a:pt x="316706" y="1161574"/>
                    </a:cubicBezTo>
                    <a:cubicBezTo>
                      <a:pt x="316706" y="1161574"/>
                      <a:pt x="316706" y="1160621"/>
                      <a:pt x="316706" y="1160621"/>
                    </a:cubicBezTo>
                    <a:cubicBezTo>
                      <a:pt x="318611" y="1159669"/>
                      <a:pt x="319564" y="1158716"/>
                      <a:pt x="320516" y="1156811"/>
                    </a:cubicBezTo>
                    <a:cubicBezTo>
                      <a:pt x="321469" y="1156811"/>
                      <a:pt x="322421" y="1157764"/>
                      <a:pt x="323374" y="1157764"/>
                    </a:cubicBezTo>
                    <a:cubicBezTo>
                      <a:pt x="322421" y="1158716"/>
                      <a:pt x="322421" y="1159669"/>
                      <a:pt x="322421" y="1160621"/>
                    </a:cubicBezTo>
                    <a:cubicBezTo>
                      <a:pt x="322421" y="1163479"/>
                      <a:pt x="325279" y="1166336"/>
                      <a:pt x="328136" y="1166336"/>
                    </a:cubicBezTo>
                    <a:cubicBezTo>
                      <a:pt x="329089" y="1166336"/>
                      <a:pt x="330041" y="1166336"/>
                      <a:pt x="330041" y="1166336"/>
                    </a:cubicBezTo>
                    <a:cubicBezTo>
                      <a:pt x="331946" y="1167289"/>
                      <a:pt x="333851" y="1168241"/>
                      <a:pt x="335756" y="1168241"/>
                    </a:cubicBezTo>
                    <a:cubicBezTo>
                      <a:pt x="341471" y="1168241"/>
                      <a:pt x="346234" y="1163479"/>
                      <a:pt x="346234" y="1157764"/>
                    </a:cubicBezTo>
                    <a:cubicBezTo>
                      <a:pt x="346234" y="1156811"/>
                      <a:pt x="346234" y="1154906"/>
                      <a:pt x="345281" y="1153954"/>
                    </a:cubicBezTo>
                    <a:cubicBezTo>
                      <a:pt x="348139" y="1152049"/>
                      <a:pt x="350996" y="1149191"/>
                      <a:pt x="353854" y="1146334"/>
                    </a:cubicBezTo>
                    <a:cubicBezTo>
                      <a:pt x="356711" y="1149191"/>
                      <a:pt x="361474" y="1151096"/>
                      <a:pt x="366236" y="1151096"/>
                    </a:cubicBezTo>
                    <a:cubicBezTo>
                      <a:pt x="373856" y="1151096"/>
                      <a:pt x="380524" y="1146334"/>
                      <a:pt x="382429" y="1140619"/>
                    </a:cubicBezTo>
                    <a:cubicBezTo>
                      <a:pt x="383381" y="1141571"/>
                      <a:pt x="384334" y="1142524"/>
                      <a:pt x="386239" y="1142524"/>
                    </a:cubicBezTo>
                    <a:cubicBezTo>
                      <a:pt x="389096" y="1142524"/>
                      <a:pt x="391001" y="1140619"/>
                      <a:pt x="391001" y="1137761"/>
                    </a:cubicBezTo>
                    <a:cubicBezTo>
                      <a:pt x="391001" y="1134904"/>
                      <a:pt x="389096" y="1132999"/>
                      <a:pt x="386239" y="1132999"/>
                    </a:cubicBezTo>
                    <a:cubicBezTo>
                      <a:pt x="385286" y="1132999"/>
                      <a:pt x="384334" y="1132999"/>
                      <a:pt x="384334" y="1133951"/>
                    </a:cubicBezTo>
                    <a:cubicBezTo>
                      <a:pt x="384334" y="1133951"/>
                      <a:pt x="384334" y="1133951"/>
                      <a:pt x="384334" y="1133951"/>
                    </a:cubicBezTo>
                    <a:cubicBezTo>
                      <a:pt x="384334" y="1132046"/>
                      <a:pt x="384334" y="1130141"/>
                      <a:pt x="383381" y="1129189"/>
                    </a:cubicBezTo>
                    <a:cubicBezTo>
                      <a:pt x="384334" y="1127284"/>
                      <a:pt x="385286" y="1124426"/>
                      <a:pt x="385286" y="1122521"/>
                    </a:cubicBezTo>
                    <a:cubicBezTo>
                      <a:pt x="385286" y="1116806"/>
                      <a:pt x="382429" y="1112044"/>
                      <a:pt x="378619" y="1109186"/>
                    </a:cubicBezTo>
                    <a:cubicBezTo>
                      <a:pt x="382429" y="1108234"/>
                      <a:pt x="386239" y="1105376"/>
                      <a:pt x="388144" y="1101566"/>
                    </a:cubicBezTo>
                    <a:cubicBezTo>
                      <a:pt x="389096" y="1101566"/>
                      <a:pt x="390049" y="1101566"/>
                      <a:pt x="390049" y="1100614"/>
                    </a:cubicBezTo>
                    <a:cubicBezTo>
                      <a:pt x="393859" y="1108234"/>
                      <a:pt x="402431" y="1113949"/>
                      <a:pt x="411004" y="1113949"/>
                    </a:cubicBezTo>
                    <a:cubicBezTo>
                      <a:pt x="424339" y="1113949"/>
                      <a:pt x="434816" y="1103471"/>
                      <a:pt x="434816" y="1090136"/>
                    </a:cubicBezTo>
                    <a:cubicBezTo>
                      <a:pt x="434816" y="1087279"/>
                      <a:pt x="433864" y="1085374"/>
                      <a:pt x="433864" y="1083469"/>
                    </a:cubicBezTo>
                    <a:cubicBezTo>
                      <a:pt x="436721" y="1085374"/>
                      <a:pt x="439579" y="1086326"/>
                      <a:pt x="443389" y="1086326"/>
                    </a:cubicBezTo>
                    <a:cubicBezTo>
                      <a:pt x="442436" y="1087279"/>
                      <a:pt x="442436" y="1089184"/>
                      <a:pt x="442436" y="1090136"/>
                    </a:cubicBezTo>
                    <a:cubicBezTo>
                      <a:pt x="442436" y="1093946"/>
                      <a:pt x="446246" y="1097756"/>
                      <a:pt x="450056" y="1097756"/>
                    </a:cubicBezTo>
                    <a:cubicBezTo>
                      <a:pt x="453866" y="1097756"/>
                      <a:pt x="457676" y="1093946"/>
                      <a:pt x="457676" y="1090136"/>
                    </a:cubicBezTo>
                    <a:cubicBezTo>
                      <a:pt x="457676" y="1088231"/>
                      <a:pt x="456724" y="1086326"/>
                      <a:pt x="454819" y="1084421"/>
                    </a:cubicBezTo>
                    <a:cubicBezTo>
                      <a:pt x="459581" y="1082516"/>
                      <a:pt x="463391" y="1078706"/>
                      <a:pt x="466249" y="1073944"/>
                    </a:cubicBezTo>
                    <a:cubicBezTo>
                      <a:pt x="468154" y="1075849"/>
                      <a:pt x="471011" y="1076801"/>
                      <a:pt x="473869" y="1076801"/>
                    </a:cubicBezTo>
                    <a:cubicBezTo>
                      <a:pt x="475774" y="1076801"/>
                      <a:pt x="477679" y="1075849"/>
                      <a:pt x="479584" y="1074896"/>
                    </a:cubicBezTo>
                    <a:cubicBezTo>
                      <a:pt x="479584" y="1074896"/>
                      <a:pt x="480536" y="1074896"/>
                      <a:pt x="480536" y="1075849"/>
                    </a:cubicBezTo>
                    <a:cubicBezTo>
                      <a:pt x="481489" y="1081564"/>
                      <a:pt x="485299" y="1085374"/>
                      <a:pt x="491014" y="1085374"/>
                    </a:cubicBezTo>
                    <a:cubicBezTo>
                      <a:pt x="495776" y="1085374"/>
                      <a:pt x="498634" y="1082516"/>
                      <a:pt x="500539" y="1078706"/>
                    </a:cubicBezTo>
                    <a:cubicBezTo>
                      <a:pt x="502444" y="1078706"/>
                      <a:pt x="504349" y="1077754"/>
                      <a:pt x="505301" y="1077754"/>
                    </a:cubicBezTo>
                    <a:cubicBezTo>
                      <a:pt x="507206" y="1081564"/>
                      <a:pt x="511016" y="1084421"/>
                      <a:pt x="515779" y="1084421"/>
                    </a:cubicBezTo>
                    <a:cubicBezTo>
                      <a:pt x="516731" y="1084421"/>
                      <a:pt x="517684" y="1084421"/>
                      <a:pt x="518636" y="1083469"/>
                    </a:cubicBezTo>
                    <a:cubicBezTo>
                      <a:pt x="519589" y="1084421"/>
                      <a:pt x="520541" y="1085374"/>
                      <a:pt x="521494" y="1087279"/>
                    </a:cubicBezTo>
                    <a:cubicBezTo>
                      <a:pt x="521494" y="1088231"/>
                      <a:pt x="521494" y="1089184"/>
                      <a:pt x="521494" y="1090136"/>
                    </a:cubicBezTo>
                    <a:cubicBezTo>
                      <a:pt x="521494" y="1099661"/>
                      <a:pt x="529114" y="1107281"/>
                      <a:pt x="538639" y="1107281"/>
                    </a:cubicBezTo>
                    <a:cubicBezTo>
                      <a:pt x="542449" y="1107281"/>
                      <a:pt x="546259" y="1105376"/>
                      <a:pt x="549116" y="1103471"/>
                    </a:cubicBezTo>
                    <a:cubicBezTo>
                      <a:pt x="550069" y="1104424"/>
                      <a:pt x="551974" y="1105376"/>
                      <a:pt x="553879" y="1106329"/>
                    </a:cubicBezTo>
                    <a:cubicBezTo>
                      <a:pt x="555784" y="1110139"/>
                      <a:pt x="559594" y="1112996"/>
                      <a:pt x="563404" y="1113949"/>
                    </a:cubicBezTo>
                    <a:cubicBezTo>
                      <a:pt x="561499" y="1114901"/>
                      <a:pt x="560546" y="1116806"/>
                      <a:pt x="559594" y="1118711"/>
                    </a:cubicBezTo>
                    <a:cubicBezTo>
                      <a:pt x="558641" y="1118711"/>
                      <a:pt x="557689" y="1118711"/>
                      <a:pt x="557689" y="1118711"/>
                    </a:cubicBezTo>
                    <a:cubicBezTo>
                      <a:pt x="553879" y="1118711"/>
                      <a:pt x="550069" y="1119664"/>
                      <a:pt x="547211" y="1120616"/>
                    </a:cubicBezTo>
                    <a:cubicBezTo>
                      <a:pt x="546259" y="1119664"/>
                      <a:pt x="544354" y="1118711"/>
                      <a:pt x="542449" y="1118711"/>
                    </a:cubicBezTo>
                    <a:cubicBezTo>
                      <a:pt x="541496" y="1118711"/>
                      <a:pt x="539591" y="1119664"/>
                      <a:pt x="538639" y="1119664"/>
                    </a:cubicBezTo>
                    <a:cubicBezTo>
                      <a:pt x="535781" y="1111091"/>
                      <a:pt x="528161" y="1104424"/>
                      <a:pt x="518636" y="1104424"/>
                    </a:cubicBezTo>
                    <a:cubicBezTo>
                      <a:pt x="511969" y="1093946"/>
                      <a:pt x="499586" y="1087279"/>
                      <a:pt x="486251" y="1087279"/>
                    </a:cubicBezTo>
                    <a:cubicBezTo>
                      <a:pt x="473869" y="1090136"/>
                      <a:pt x="462439" y="1096804"/>
                      <a:pt x="455771" y="1106329"/>
                    </a:cubicBezTo>
                    <a:close/>
                    <a:moveTo>
                      <a:pt x="483394" y="1196816"/>
                    </a:moveTo>
                    <a:cubicBezTo>
                      <a:pt x="479584" y="1193959"/>
                      <a:pt x="473869" y="1192054"/>
                      <a:pt x="469106" y="1192054"/>
                    </a:cubicBezTo>
                    <a:cubicBezTo>
                      <a:pt x="468154" y="1192054"/>
                      <a:pt x="466249" y="1192054"/>
                      <a:pt x="465296" y="1192054"/>
                    </a:cubicBezTo>
                    <a:cubicBezTo>
                      <a:pt x="464344" y="1191101"/>
                      <a:pt x="463391" y="1190149"/>
                      <a:pt x="462439" y="1189196"/>
                    </a:cubicBezTo>
                    <a:cubicBezTo>
                      <a:pt x="465296" y="1186339"/>
                      <a:pt x="466249" y="1182529"/>
                      <a:pt x="466249" y="1178719"/>
                    </a:cubicBezTo>
                    <a:cubicBezTo>
                      <a:pt x="466249" y="1174909"/>
                      <a:pt x="464344" y="1171099"/>
                      <a:pt x="462439" y="1167289"/>
                    </a:cubicBezTo>
                    <a:cubicBezTo>
                      <a:pt x="462439" y="1167289"/>
                      <a:pt x="462439" y="1167289"/>
                      <a:pt x="462439" y="1167289"/>
                    </a:cubicBezTo>
                    <a:cubicBezTo>
                      <a:pt x="466249" y="1169194"/>
                      <a:pt x="471011" y="1170146"/>
                      <a:pt x="475774" y="1170146"/>
                    </a:cubicBezTo>
                    <a:cubicBezTo>
                      <a:pt x="481489" y="1170146"/>
                      <a:pt x="486251" y="1168241"/>
                      <a:pt x="491014" y="1165384"/>
                    </a:cubicBezTo>
                    <a:cubicBezTo>
                      <a:pt x="494824" y="1165384"/>
                      <a:pt x="498634" y="1164431"/>
                      <a:pt x="502444" y="1162526"/>
                    </a:cubicBezTo>
                    <a:cubicBezTo>
                      <a:pt x="503396" y="1164431"/>
                      <a:pt x="505301" y="1165384"/>
                      <a:pt x="507206" y="1165384"/>
                    </a:cubicBezTo>
                    <a:cubicBezTo>
                      <a:pt x="511016" y="1165384"/>
                      <a:pt x="513874" y="1162526"/>
                      <a:pt x="513874" y="1158716"/>
                    </a:cubicBezTo>
                    <a:cubicBezTo>
                      <a:pt x="513874" y="1157764"/>
                      <a:pt x="513874" y="1156811"/>
                      <a:pt x="512921" y="1155859"/>
                    </a:cubicBezTo>
                    <a:cubicBezTo>
                      <a:pt x="514826" y="1153954"/>
                      <a:pt x="516731" y="1152049"/>
                      <a:pt x="517684" y="1150144"/>
                    </a:cubicBezTo>
                    <a:cubicBezTo>
                      <a:pt x="519589" y="1152049"/>
                      <a:pt x="522446" y="1153001"/>
                      <a:pt x="525304" y="1153001"/>
                    </a:cubicBezTo>
                    <a:cubicBezTo>
                      <a:pt x="526256" y="1153001"/>
                      <a:pt x="527209" y="1153001"/>
                      <a:pt x="528161" y="1152049"/>
                    </a:cubicBezTo>
                    <a:cubicBezTo>
                      <a:pt x="527209" y="1154906"/>
                      <a:pt x="526256" y="1157764"/>
                      <a:pt x="526256" y="1160621"/>
                    </a:cubicBezTo>
                    <a:cubicBezTo>
                      <a:pt x="526256" y="1160621"/>
                      <a:pt x="526256" y="1161574"/>
                      <a:pt x="526256" y="1161574"/>
                    </a:cubicBezTo>
                    <a:cubicBezTo>
                      <a:pt x="521494" y="1166336"/>
                      <a:pt x="517684" y="1171099"/>
                      <a:pt x="514826" y="1177766"/>
                    </a:cubicBezTo>
                    <a:cubicBezTo>
                      <a:pt x="512921" y="1175861"/>
                      <a:pt x="510064" y="1174909"/>
                      <a:pt x="507206" y="1174909"/>
                    </a:cubicBezTo>
                    <a:cubicBezTo>
                      <a:pt x="500539" y="1174909"/>
                      <a:pt x="495776" y="1179671"/>
                      <a:pt x="495776" y="1186339"/>
                    </a:cubicBezTo>
                    <a:cubicBezTo>
                      <a:pt x="495776" y="1188244"/>
                      <a:pt x="496729" y="1190149"/>
                      <a:pt x="497681" y="1192054"/>
                    </a:cubicBezTo>
                    <a:cubicBezTo>
                      <a:pt x="495776" y="1191101"/>
                      <a:pt x="493871" y="1190149"/>
                      <a:pt x="491966" y="1190149"/>
                    </a:cubicBezTo>
                    <a:cubicBezTo>
                      <a:pt x="489109" y="1192054"/>
                      <a:pt x="485299" y="1193959"/>
                      <a:pt x="483394" y="1196816"/>
                    </a:cubicBezTo>
                    <a:close/>
                    <a:moveTo>
                      <a:pt x="507206" y="1716881"/>
                    </a:moveTo>
                    <a:cubicBezTo>
                      <a:pt x="507206" y="1715929"/>
                      <a:pt x="506254" y="1715929"/>
                      <a:pt x="506254" y="1714976"/>
                    </a:cubicBezTo>
                    <a:cubicBezTo>
                      <a:pt x="507206" y="1714976"/>
                      <a:pt x="507206" y="1714976"/>
                      <a:pt x="508159" y="1714976"/>
                    </a:cubicBezTo>
                    <a:cubicBezTo>
                      <a:pt x="509111" y="1714976"/>
                      <a:pt x="509111" y="1714976"/>
                      <a:pt x="510064" y="1714976"/>
                    </a:cubicBezTo>
                    <a:cubicBezTo>
                      <a:pt x="510064" y="1714976"/>
                      <a:pt x="510064" y="1714976"/>
                      <a:pt x="510064" y="1714976"/>
                    </a:cubicBezTo>
                    <a:cubicBezTo>
                      <a:pt x="508159" y="1714976"/>
                      <a:pt x="507206" y="1715929"/>
                      <a:pt x="507206" y="17168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36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935627" y="1497137"/>
            <a:ext cx="6265863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 marL="342900" indent="-342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70693C"/>
                </a:solidFill>
                <a:latin typeface="MagistralC" pitchFamily="82" charset="0"/>
              </a:rPr>
              <a:t>Интелигентни системи за баланс и контрол на енергиите </a:t>
            </a:r>
            <a:r>
              <a:rPr lang="ru-RU" sz="2400" dirty="0" smtClean="0">
                <a:solidFill>
                  <a:srgbClr val="C00000"/>
                </a:solidFill>
                <a:latin typeface="MagistralC" pitchFamily="82" charset="0"/>
              </a:rPr>
              <a:t>по цена!</a:t>
            </a:r>
            <a:endParaRPr lang="en-US" sz="2400" dirty="0" smtClean="0">
              <a:solidFill>
                <a:srgbClr val="C00000"/>
              </a:solidFill>
              <a:latin typeface="MagistralC" pitchFamily="82" charset="0"/>
            </a:endParaRPr>
          </a:p>
          <a:p>
            <a:pPr marL="342900" indent="-342900">
              <a:lnSpc>
                <a:spcPts val="2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70693C"/>
                </a:solidFill>
                <a:latin typeface="MagistralC" pitchFamily="82" charset="0"/>
              </a:rPr>
              <a:t>Енергийни системи за управление на няколко вида енергии</a:t>
            </a:r>
            <a:endParaRPr lang="en-US" sz="2400" dirty="0" smtClean="0">
              <a:solidFill>
                <a:srgbClr val="70693C"/>
              </a:solidFill>
              <a:latin typeface="MagistralC" pitchFamily="82" charset="0"/>
            </a:endParaRPr>
          </a:p>
          <a:p>
            <a:pPr marL="342900" indent="-342900">
              <a:lnSpc>
                <a:spcPts val="2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70693C"/>
                </a:solidFill>
                <a:latin typeface="MagistralC" pitchFamily="82" charset="0"/>
              </a:rPr>
              <a:t>Системи за кръговрат и на енергиите</a:t>
            </a:r>
          </a:p>
          <a:p>
            <a:pPr marL="342900" indent="-342900">
              <a:lnSpc>
                <a:spcPts val="20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70693C"/>
                </a:solidFill>
                <a:latin typeface="MagistralC" pitchFamily="82" charset="0"/>
              </a:rPr>
              <a:t>Технологии за оползотворяване на отпадните топлини</a:t>
            </a:r>
          </a:p>
          <a:p>
            <a:pPr>
              <a:lnSpc>
                <a:spcPts val="2000"/>
              </a:lnSpc>
              <a:spcBef>
                <a:spcPts val="1400"/>
              </a:spcBef>
            </a:pPr>
            <a:r>
              <a:rPr lang="en-US" sz="2400" dirty="0" smtClean="0">
                <a:solidFill>
                  <a:srgbClr val="C00000"/>
                </a:solidFill>
                <a:latin typeface="MagistralC" pitchFamily="82" charset="0"/>
              </a:rPr>
              <a:t>=&gt;  </a:t>
            </a:r>
            <a:r>
              <a:rPr lang="ru-RU" sz="2400" dirty="0" smtClean="0">
                <a:solidFill>
                  <a:srgbClr val="C00000"/>
                </a:solidFill>
                <a:latin typeface="MagistralC" pitchFamily="82" charset="0"/>
              </a:rPr>
              <a:t>КОМПЛЕКСЕН</a:t>
            </a:r>
            <a:r>
              <a:rPr lang="en-US" sz="2400" dirty="0" smtClean="0">
                <a:solidFill>
                  <a:srgbClr val="C00000"/>
                </a:solidFill>
                <a:latin typeface="MagistralC" pitchFamily="82" charset="0"/>
              </a:rPr>
              <a:t>, </a:t>
            </a:r>
            <a:r>
              <a:rPr lang="ru-RU" sz="2400" dirty="0" smtClean="0">
                <a:solidFill>
                  <a:srgbClr val="C00000"/>
                </a:solidFill>
                <a:latin typeface="MagistralC" pitchFamily="82" charset="0"/>
              </a:rPr>
              <a:t>ИКОНОМЕН,</a:t>
            </a: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ru-RU" sz="2400" dirty="0" smtClean="0">
                <a:solidFill>
                  <a:srgbClr val="C00000"/>
                </a:solidFill>
                <a:latin typeface="MagistralC" pitchFamily="82" charset="0"/>
              </a:rPr>
              <a:t>=</a:t>
            </a:r>
            <a:r>
              <a:rPr lang="en-US" sz="2400" dirty="0" smtClean="0">
                <a:solidFill>
                  <a:srgbClr val="C00000"/>
                </a:solidFill>
                <a:latin typeface="MagistralC" pitchFamily="82" charset="0"/>
              </a:rPr>
              <a:t>&gt; </a:t>
            </a:r>
            <a:r>
              <a:rPr lang="ru-RU" sz="2400" dirty="0" smtClean="0">
                <a:solidFill>
                  <a:srgbClr val="C00000"/>
                </a:solidFill>
                <a:latin typeface="MagistralC" pitchFamily="82" charset="0"/>
              </a:rPr>
              <a:t> ИНТЕЛИГЕНТЕН ПОДХОД</a:t>
            </a:r>
            <a:endParaRPr lang="ru-RU" sz="2400" dirty="0">
              <a:solidFill>
                <a:srgbClr val="C00000"/>
              </a:solidFill>
              <a:latin typeface="MagistralC" pitchFamily="82" charset="0"/>
            </a:endParaRPr>
          </a:p>
          <a:p>
            <a:pPr marL="342900" indent="-342900">
              <a:lnSpc>
                <a:spcPts val="2000"/>
              </a:lnSpc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rgbClr val="C00000"/>
              </a:solidFill>
              <a:latin typeface="MagistralC" pitchFamily="82" charset="0"/>
            </a:endParaRPr>
          </a:p>
        </p:txBody>
      </p:sp>
      <p:pic>
        <p:nvPicPr>
          <p:cNvPr id="239" name="Picture 2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1635" y="4907602"/>
            <a:ext cx="1160711" cy="432000"/>
          </a:xfrm>
          <a:prstGeom prst="roundRect">
            <a:avLst>
              <a:gd name="adj" fmla="val 33963"/>
            </a:avLst>
          </a:prstGeom>
        </p:spPr>
      </p:pic>
    </p:spTree>
    <p:extLst>
      <p:ext uri="{BB962C8B-B14F-4D97-AF65-F5344CB8AC3E}">
        <p14:creationId xmlns:p14="http://schemas.microsoft.com/office/powerpoint/2010/main" val="2771244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-internet-information-data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30000"/>
          </a:blip>
          <a:srcRect l="13366" t="-49" r="70372" b="382"/>
          <a:stretch>
            <a:fillRect/>
          </a:stretch>
        </p:blipFill>
        <p:spPr>
          <a:xfrm>
            <a:off x="1" y="0"/>
            <a:ext cx="1940866" cy="53552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32115" y="549523"/>
            <a:ext cx="8383145" cy="31783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sp>
        <p:nvSpPr>
          <p:cNvPr id="4" name="Rectangle 3"/>
          <p:cNvSpPr/>
          <p:nvPr/>
        </p:nvSpPr>
        <p:spPr>
          <a:xfrm>
            <a:off x="2747355" y="190067"/>
            <a:ext cx="6140710" cy="4911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algn="ctr" rotWithShape="0">
              <a:schemeClr val="tx1">
                <a:lumMod val="75000"/>
                <a:lumOff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sp>
        <p:nvSpPr>
          <p:cNvPr id="5" name="Rectangle 4"/>
          <p:cNvSpPr/>
          <p:nvPr/>
        </p:nvSpPr>
        <p:spPr>
          <a:xfrm>
            <a:off x="1032115" y="549523"/>
            <a:ext cx="8383145" cy="31783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276675" y="175475"/>
            <a:ext cx="1611563" cy="256640"/>
          </a:xfrm>
          <a:prstGeom prst="rect">
            <a:avLst/>
          </a:prstGeom>
          <a:noFill/>
          <a:ln>
            <a:noFill/>
          </a:ln>
        </p:spPr>
        <p:txBody>
          <a:bodyPr wrap="square" lIns="71277" tIns="35639" rIns="71277" bIns="35639" rtlCol="0" anchor="ctr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T</a:t>
            </a:r>
            <a:r>
              <a:rPr lang="en-US" altLang="ko-KR" sz="9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&amp;</a:t>
            </a:r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D </a:t>
            </a:r>
            <a:r>
              <a:rPr lang="ru-RU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Инженеринг</a:t>
            </a:r>
            <a:endParaRPr lang="ko-KR" altLang="en-US" sz="1200" b="1" dirty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1671" y="207322"/>
            <a:ext cx="1649712" cy="22587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ln w="12700">
                <a:solidFill>
                  <a:schemeClr val="bg2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1530299" y="1476824"/>
            <a:ext cx="7737145" cy="52097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3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</a:pPr>
            <a:r>
              <a:rPr lang="ru-RU" sz="38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</a:rPr>
              <a:t>Принципи на интелигентно управление на</a:t>
            </a:r>
            <a:r>
              <a:rPr lang="en-US" sz="38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</a:rPr>
              <a:t> </a:t>
            </a:r>
            <a:r>
              <a:rPr lang="ru-RU" sz="3800" b="1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</a:rPr>
              <a:t>комбинирани обекти</a:t>
            </a:r>
            <a:endParaRPr lang="en-US" sz="3800" b="1" spc="78" dirty="0">
              <a:solidFill>
                <a:schemeClr val="tx2">
                  <a:lumMod val="75000"/>
                </a:schemeClr>
              </a:solidFill>
              <a:latin typeface="MagistralC" pitchFamily="8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14550" y="636201"/>
            <a:ext cx="7737145" cy="2913414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087" y="2284136"/>
            <a:ext cx="3707841" cy="27043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635" y="4907602"/>
            <a:ext cx="1160711" cy="432000"/>
          </a:xfrm>
          <a:prstGeom prst="roundRect">
            <a:avLst>
              <a:gd name="adj" fmla="val 33963"/>
            </a:avLst>
          </a:prstGeom>
        </p:spPr>
      </p:pic>
    </p:spTree>
    <p:extLst>
      <p:ext uri="{BB962C8B-B14F-4D97-AF65-F5344CB8AC3E}">
        <p14:creationId xmlns:p14="http://schemas.microsoft.com/office/powerpoint/2010/main" val="852246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ud-internet-information-data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30000"/>
          </a:blip>
          <a:srcRect l="13366" t="-49" r="70372" b="382"/>
          <a:stretch>
            <a:fillRect/>
          </a:stretch>
        </p:blipFill>
        <p:spPr>
          <a:xfrm>
            <a:off x="1" y="0"/>
            <a:ext cx="1940866" cy="5355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276675" y="175475"/>
            <a:ext cx="1611563" cy="256640"/>
          </a:xfrm>
          <a:prstGeom prst="rect">
            <a:avLst/>
          </a:prstGeom>
          <a:noFill/>
          <a:ln>
            <a:noFill/>
          </a:ln>
        </p:spPr>
        <p:txBody>
          <a:bodyPr wrap="square" lIns="71277" tIns="35639" rIns="71277" bIns="35639" rtlCol="0" anchor="ctr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T</a:t>
            </a:r>
            <a:r>
              <a:rPr lang="en-US" altLang="ko-KR" sz="9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&amp;</a:t>
            </a:r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D </a:t>
            </a:r>
            <a:r>
              <a:rPr lang="ru-RU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Инженеринг</a:t>
            </a:r>
            <a:endParaRPr lang="ko-KR" altLang="en-US" sz="1200" b="1" dirty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1671" y="207322"/>
            <a:ext cx="1649712" cy="22587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ln w="12700">
                <a:solidFill>
                  <a:schemeClr val="bg2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04447" y="5150776"/>
            <a:ext cx="6735375" cy="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GRID-ONE_Circle-v_02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61415" y="1560238"/>
            <a:ext cx="5021438" cy="3186784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096699" y="756501"/>
            <a:ext cx="7143123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 algn="ctr">
              <a:lnSpc>
                <a:spcPts val="1800"/>
              </a:lnSpc>
            </a:pPr>
            <a:r>
              <a:rPr lang="ru-RU" sz="3300" spc="78" dirty="0" smtClean="0">
                <a:solidFill>
                  <a:srgbClr val="C00000"/>
                </a:solidFill>
                <a:latin typeface="MagistralC" pitchFamily="82" charset="0"/>
                <a:cs typeface="Arial" pitchFamily="34" charset="0"/>
              </a:rPr>
              <a:t>№1</a:t>
            </a:r>
            <a:r>
              <a:rPr lang="ru-RU" sz="33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 «Всички са акционери в</a:t>
            </a:r>
          </a:p>
          <a:p>
            <a:pPr algn="ctr">
              <a:lnSpc>
                <a:spcPts val="1800"/>
              </a:lnSpc>
            </a:pPr>
            <a:endParaRPr lang="ru-RU" sz="3300" spc="78" dirty="0">
              <a:solidFill>
                <a:schemeClr val="tx2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US" sz="33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SMART City</a:t>
            </a:r>
            <a:r>
              <a:rPr lang="ru-RU" sz="33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»</a:t>
            </a:r>
            <a:endParaRPr lang="ru-RU" sz="3300" spc="78" dirty="0" smtClean="0">
              <a:solidFill>
                <a:schemeClr val="tx2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ACFBBE-D8CF-46F1-8C78-AC42130F9C37}"/>
              </a:ext>
            </a:extLst>
          </p:cNvPr>
          <p:cNvSpPr txBox="1"/>
          <p:nvPr/>
        </p:nvSpPr>
        <p:spPr>
          <a:xfrm>
            <a:off x="4181384" y="5147413"/>
            <a:ext cx="5127788" cy="287418"/>
          </a:xfrm>
          <a:prstGeom prst="rect">
            <a:avLst/>
          </a:prstGeom>
          <a:noFill/>
        </p:spPr>
        <p:txBody>
          <a:bodyPr wrap="square" lIns="71277" tIns="35639" rIns="71277" bIns="35639" rtlCol="0">
            <a:spAutoFit/>
          </a:bodyPr>
          <a:lstStyle/>
          <a:p>
            <a:pPr algn="r"/>
            <a:r>
              <a:rPr lang="ru-RU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2021  ©</a:t>
            </a:r>
            <a:r>
              <a:rPr lang="en-US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 T&amp;D Engineering</a:t>
            </a:r>
          </a:p>
          <a:p>
            <a:pPr algn="r"/>
            <a:endParaRPr lang="ko-KR" altLang="en-US" sz="700" dirty="0">
              <a:solidFill>
                <a:schemeClr val="accent1">
                  <a:lumMod val="50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635" y="4907602"/>
            <a:ext cx="1160711" cy="432000"/>
          </a:xfrm>
          <a:prstGeom prst="roundRect">
            <a:avLst>
              <a:gd name="adj" fmla="val 33963"/>
            </a:avLst>
          </a:prstGeom>
        </p:spPr>
      </p:pic>
    </p:spTree>
    <p:extLst>
      <p:ext uri="{BB962C8B-B14F-4D97-AF65-F5344CB8AC3E}">
        <p14:creationId xmlns:p14="http://schemas.microsoft.com/office/powerpoint/2010/main" val="2536410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-internet-information-data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30000"/>
          </a:blip>
          <a:srcRect l="13366" t="-49" r="70372" b="382"/>
          <a:stretch>
            <a:fillRect/>
          </a:stretch>
        </p:blipFill>
        <p:spPr>
          <a:xfrm>
            <a:off x="1" y="0"/>
            <a:ext cx="1940866" cy="5355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276675" y="175475"/>
            <a:ext cx="1611563" cy="256640"/>
          </a:xfrm>
          <a:prstGeom prst="rect">
            <a:avLst/>
          </a:prstGeom>
          <a:noFill/>
          <a:ln>
            <a:noFill/>
          </a:ln>
        </p:spPr>
        <p:txBody>
          <a:bodyPr wrap="square" lIns="71277" tIns="35639" rIns="71277" bIns="35639" rtlCol="0" anchor="ctr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T</a:t>
            </a:r>
            <a:r>
              <a:rPr lang="en-US" altLang="ko-KR" sz="9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&amp;</a:t>
            </a:r>
            <a:r>
              <a:rPr lang="en-US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D </a:t>
            </a:r>
            <a:r>
              <a:rPr lang="ru-RU" altLang="ko-KR" sz="1200" b="1" dirty="0" smtClean="0">
                <a:solidFill>
                  <a:schemeClr val="bg1"/>
                </a:solidFill>
                <a:latin typeface="MagistralC" pitchFamily="82" charset="0"/>
                <a:cs typeface="Arial" pitchFamily="34" charset="0"/>
              </a:rPr>
              <a:t>Инженеринг</a:t>
            </a:r>
            <a:endParaRPr lang="ko-KR" altLang="en-US" sz="1200" b="1" dirty="0">
              <a:solidFill>
                <a:schemeClr val="bg1"/>
              </a:solidFill>
              <a:latin typeface="MagistralC" pitchFamily="82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1671" y="207322"/>
            <a:ext cx="1649712" cy="22587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>
              <a:ln w="12700">
                <a:solidFill>
                  <a:schemeClr val="bg2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501424" y="5164893"/>
            <a:ext cx="6735375" cy="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GRID-ONE_EnCommunity_211101_07_plusOCTACUBE_1.jpg"/>
          <p:cNvPicPr>
            <a:picLocks noChangeAspect="1"/>
          </p:cNvPicPr>
          <p:nvPr/>
        </p:nvPicPr>
        <p:blipFill>
          <a:blip r:embed="rId3" cstate="print"/>
          <a:srcRect t="19887" b="13177"/>
          <a:stretch>
            <a:fillRect/>
          </a:stretch>
        </p:blipFill>
        <p:spPr>
          <a:xfrm>
            <a:off x="2258345" y="2023458"/>
            <a:ext cx="5822946" cy="2658447"/>
          </a:xfrm>
          <a:prstGeom prst="rect">
            <a:avLst/>
          </a:prstGeom>
        </p:spPr>
      </p:pic>
      <p:cxnSp>
        <p:nvCxnSpPr>
          <p:cNvPr id="7" name="Straight Connector 6"/>
          <p:cNvCxnSpPr>
            <a:stCxn id="9" idx="2"/>
            <a:endCxn id="35" idx="3"/>
          </p:cNvCxnSpPr>
          <p:nvPr/>
        </p:nvCxnSpPr>
        <p:spPr>
          <a:xfrm rot="10800000">
            <a:off x="2327562" y="2532715"/>
            <a:ext cx="206074" cy="1059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9" idx="6"/>
            <a:endCxn id="35" idx="5"/>
          </p:cNvCxnSpPr>
          <p:nvPr/>
        </p:nvCxnSpPr>
        <p:spPr>
          <a:xfrm flipV="1">
            <a:off x="2843561" y="2532715"/>
            <a:ext cx="160014" cy="1059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533636" y="3433861"/>
            <a:ext cx="309925" cy="317703"/>
          </a:xfrm>
          <a:prstGeom prst="ellipse">
            <a:avLst/>
          </a:prstGeom>
          <a:noFill/>
          <a:ln w="19050">
            <a:solidFill>
              <a:srgbClr val="CCAB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ctr"/>
            <a:endParaRPr lang="bg-BG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67673" y="1707177"/>
            <a:ext cx="419219" cy="36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70438" y="3648655"/>
            <a:ext cx="356650" cy="30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45004" y="2941735"/>
            <a:ext cx="416417" cy="3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41406" y="2387118"/>
            <a:ext cx="416417" cy="37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42454" y="2926097"/>
            <a:ext cx="416417" cy="37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09825" y="3605711"/>
            <a:ext cx="416417" cy="37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88465" y="2433840"/>
            <a:ext cx="277611" cy="32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8815169" y="2113106"/>
            <a:ext cx="505429" cy="19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857"/>
              </a:lnSpc>
              <a:spcAft>
                <a:spcPct val="0"/>
              </a:spcAft>
            </a:pPr>
            <a:r>
              <a:rPr lang="ru-RU" sz="800" dirty="0" smtClean="0">
                <a:latin typeface="Opinion Pro ExCn Lt" pitchFamily="50" charset="0"/>
                <a:cs typeface="Arial" pitchFamily="34" charset="0"/>
              </a:rPr>
              <a:t>Офисни сгради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8946239" y="4007763"/>
            <a:ext cx="269685" cy="19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857"/>
              </a:lnSpc>
              <a:spcAft>
                <a:spcPct val="0"/>
              </a:spcAft>
            </a:pPr>
            <a:r>
              <a:rPr lang="ru-RU" sz="800" dirty="0" smtClean="0">
                <a:latin typeface="Opinion Pro ExCn Lt" pitchFamily="50" charset="0"/>
                <a:cs typeface="Arial" pitchFamily="34" charset="0"/>
              </a:rPr>
              <a:t>Офиси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8311901" y="3331765"/>
            <a:ext cx="462293" cy="19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857"/>
              </a:lnSpc>
              <a:spcAft>
                <a:spcPct val="0"/>
              </a:spcAft>
            </a:pPr>
            <a:r>
              <a:rPr lang="ru-RU" sz="800" dirty="0" smtClean="0">
                <a:latin typeface="Opinion Pro ExCn Lt" pitchFamily="50" charset="0"/>
                <a:cs typeface="Arial" pitchFamily="34" charset="0"/>
              </a:rPr>
              <a:t>Обществени</a:t>
            </a:r>
          </a:p>
          <a:p>
            <a:pPr algn="ctr" fontAlgn="base">
              <a:lnSpc>
                <a:spcPts val="857"/>
              </a:lnSpc>
              <a:spcAft>
                <a:spcPct val="0"/>
              </a:spcAft>
            </a:pPr>
            <a:r>
              <a:rPr lang="ru-RU" sz="800" dirty="0" smtClean="0">
                <a:latin typeface="Opinion Pro ExCn Lt" pitchFamily="50" charset="0"/>
                <a:cs typeface="Arial" pitchFamily="34" charset="0"/>
              </a:rPr>
              <a:t>сгради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8333645" y="2805764"/>
            <a:ext cx="416181" cy="19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857"/>
              </a:lnSpc>
              <a:spcAft>
                <a:spcPct val="0"/>
              </a:spcAft>
            </a:pPr>
            <a:r>
              <a:rPr lang="ru-RU" sz="800" dirty="0" smtClean="0">
                <a:latin typeface="Opinion Pro ExCn Lt" pitchFamily="50" charset="0"/>
                <a:cs typeface="Arial" pitchFamily="34" charset="0"/>
              </a:rPr>
              <a:t>Болници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8837029" y="3328086"/>
            <a:ext cx="416181" cy="19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857"/>
              </a:lnSpc>
              <a:spcAft>
                <a:spcPct val="0"/>
              </a:spcAft>
            </a:pPr>
            <a:r>
              <a:rPr lang="ru-RU" sz="800" dirty="0" smtClean="0">
                <a:latin typeface="Opinion Pro ExCn Lt" pitchFamily="50" charset="0"/>
                <a:cs typeface="Arial" pitchFamily="34" charset="0"/>
              </a:rPr>
              <a:t>Фамилни сгради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315525" y="4007623"/>
            <a:ext cx="416181" cy="19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857"/>
              </a:lnSpc>
              <a:spcAft>
                <a:spcPct val="0"/>
              </a:spcAft>
            </a:pPr>
            <a:r>
              <a:rPr lang="ru-RU" sz="800" dirty="0" smtClean="0">
                <a:latin typeface="Opinion Pro ExCn Lt" pitchFamily="50" charset="0"/>
                <a:cs typeface="Arial" pitchFamily="34" charset="0"/>
              </a:rPr>
              <a:t>Предприятия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8843623" y="2804944"/>
            <a:ext cx="416181" cy="19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857"/>
              </a:lnSpc>
              <a:spcAft>
                <a:spcPct val="0"/>
              </a:spcAft>
            </a:pPr>
            <a:r>
              <a:rPr lang="ru-RU" sz="800" dirty="0" smtClean="0">
                <a:latin typeface="Opinion Pro ExCn Lt" pitchFamily="50" charset="0"/>
                <a:cs typeface="Arial" pitchFamily="34" charset="0"/>
              </a:rPr>
              <a:t>Хотели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880456" y="4141642"/>
            <a:ext cx="376572" cy="31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8822518" y="4503408"/>
            <a:ext cx="496400" cy="19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857"/>
              </a:lnSpc>
              <a:spcAft>
                <a:spcPct val="0"/>
              </a:spcAft>
            </a:pPr>
            <a:r>
              <a:rPr lang="ru-RU" sz="800" dirty="0" smtClean="0">
                <a:solidFill>
                  <a:srgbClr val="C00000"/>
                </a:solidFill>
                <a:latin typeface="Opinion Pro ExCn Lt" pitchFamily="50" charset="0"/>
                <a:cs typeface="Arial" pitchFamily="34" charset="0"/>
              </a:rPr>
              <a:t>Гарови сгради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56900" y="1709773"/>
            <a:ext cx="416417" cy="36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8294703" y="2114008"/>
            <a:ext cx="528164" cy="19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857"/>
              </a:lnSpc>
              <a:spcAft>
                <a:spcPct val="0"/>
              </a:spcAft>
            </a:pPr>
            <a:r>
              <a:rPr lang="ru-RU" sz="800" dirty="0" smtClean="0">
                <a:latin typeface="Opinion Pro ExCn Lt" pitchFamily="50" charset="0"/>
                <a:cs typeface="Arial" pitchFamily="34" charset="0"/>
              </a:rPr>
              <a:t>:Жилищни сгради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19985" y="1026301"/>
            <a:ext cx="493703" cy="42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75678" y="1119423"/>
            <a:ext cx="369590" cy="33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8796426" y="1465549"/>
            <a:ext cx="496400" cy="19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857"/>
              </a:lnSpc>
              <a:spcAft>
                <a:spcPct val="0"/>
              </a:spcAft>
            </a:pPr>
            <a:r>
              <a:rPr lang="ru-RU" sz="800" dirty="0" smtClean="0">
                <a:latin typeface="Opinion Pro ExCn Lt" pitchFamily="50" charset="0"/>
                <a:cs typeface="Arial" pitchFamily="34" charset="0"/>
              </a:rPr>
              <a:t>Вятърни паркове</a:t>
            </a: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8289782" y="1465549"/>
            <a:ext cx="528164" cy="19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857"/>
              </a:lnSpc>
              <a:spcAft>
                <a:spcPct val="0"/>
              </a:spcAft>
            </a:pPr>
            <a:r>
              <a:rPr lang="en-US" sz="800" dirty="0" smtClean="0">
                <a:latin typeface="Opinion Pro ExCn Lt" pitchFamily="50" charset="0"/>
                <a:cs typeface="Arial" pitchFamily="34" charset="0"/>
              </a:rPr>
              <a:t>PV </a:t>
            </a:r>
            <a:r>
              <a:rPr lang="ru-RU" sz="800" dirty="0" smtClean="0">
                <a:latin typeface="Opinion Pro ExCn Lt" pitchFamily="50" charset="0"/>
                <a:cs typeface="Arial" pitchFamily="34" charset="0"/>
              </a:rPr>
              <a:t>паркове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87555" y="1705869"/>
            <a:ext cx="1787891" cy="968711"/>
            <a:chOff x="2806150" y="298309"/>
            <a:chExt cx="4213146" cy="2286001"/>
          </a:xfrm>
        </p:grpSpPr>
        <p:pic>
          <p:nvPicPr>
            <p:cNvPr id="34" name="Picture 33" descr="st_WPC_Octacube.jpg"/>
            <p:cNvPicPr>
              <a:picLocks noChangeAspect="1"/>
            </p:cNvPicPr>
            <p:nvPr/>
          </p:nvPicPr>
          <p:blipFill>
            <a:blip r:embed="rId15" cstate="print"/>
            <a:srcRect l="29524" t="12698" r="33333" b="6667"/>
            <a:stretch>
              <a:fillRect/>
            </a:stretch>
          </p:blipFill>
          <p:spPr>
            <a:xfrm>
              <a:off x="3240720" y="467139"/>
              <a:ext cx="1319314" cy="2011781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2806150" y="298309"/>
              <a:ext cx="2252867" cy="2286001"/>
            </a:xfrm>
            <a:prstGeom prst="ellipse">
              <a:avLst/>
            </a:prstGeom>
            <a:noFill/>
            <a:ln w="38100">
              <a:solidFill>
                <a:srgbClr val="CCAB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36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3819608" y="1206950"/>
              <a:ext cx="3199688" cy="487257"/>
            </a:xfrm>
            <a:prstGeom prst="rect">
              <a:avLst/>
            </a:prstGeom>
            <a:noFill/>
            <a:ln>
              <a:noFill/>
            </a:ln>
          </p:spPr>
          <p:txBody>
            <a:bodyPr anchor="t"/>
            <a:lstStyle/>
            <a:p>
              <a:pPr>
                <a:lnSpc>
                  <a:spcPts val="800"/>
                </a:lnSpc>
              </a:pPr>
              <a:r>
                <a:rPr lang="en-US" sz="750" b="1" spc="78" dirty="0" smtClean="0">
                  <a:solidFill>
                    <a:srgbClr val="70693C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rPr>
                <a:t>SMART</a:t>
              </a:r>
              <a:r>
                <a:rPr lang="ru-RU" sz="750" b="1" spc="78" dirty="0" smtClean="0">
                  <a:solidFill>
                    <a:srgbClr val="70693C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rPr>
                <a:t> </a:t>
              </a:r>
              <a:r>
                <a:rPr lang="en-US" sz="750" b="1" spc="78" dirty="0" smtClean="0">
                  <a:solidFill>
                    <a:srgbClr val="70693C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rPr>
                <a:t> </a:t>
              </a:r>
              <a:endParaRPr lang="ru-RU" sz="750" b="1" spc="78" dirty="0" smtClean="0">
                <a:solidFill>
                  <a:srgbClr val="70693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MagistralC" pitchFamily="82" charset="0"/>
                <a:cs typeface="Arial" pitchFamily="34" charset="0"/>
              </a:endParaRPr>
            </a:p>
            <a:p>
              <a:pPr>
                <a:lnSpc>
                  <a:spcPts val="800"/>
                </a:lnSpc>
              </a:pPr>
              <a:r>
                <a:rPr lang="en-US" sz="750" b="1" spc="78" dirty="0" smtClean="0">
                  <a:solidFill>
                    <a:srgbClr val="70693C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rPr>
                <a:t>HUB</a:t>
              </a:r>
              <a:endParaRPr lang="ru-RU" sz="750" b="1" spc="78" dirty="0" smtClean="0">
                <a:solidFill>
                  <a:srgbClr val="70693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MagistralC" pitchFamily="82" charset="0"/>
                <a:cs typeface="Arial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FACFBBE-D8CF-46F1-8C78-AC42130F9C37}"/>
              </a:ext>
            </a:extLst>
          </p:cNvPr>
          <p:cNvSpPr txBox="1"/>
          <p:nvPr/>
        </p:nvSpPr>
        <p:spPr>
          <a:xfrm>
            <a:off x="4181384" y="5147413"/>
            <a:ext cx="5127788" cy="287418"/>
          </a:xfrm>
          <a:prstGeom prst="rect">
            <a:avLst/>
          </a:prstGeom>
          <a:noFill/>
        </p:spPr>
        <p:txBody>
          <a:bodyPr wrap="square" lIns="71277" tIns="35639" rIns="71277" bIns="35639" rtlCol="0">
            <a:spAutoFit/>
          </a:bodyPr>
          <a:lstStyle/>
          <a:p>
            <a:pPr algn="r"/>
            <a:r>
              <a:rPr lang="ru-RU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2021  ©</a:t>
            </a:r>
            <a:r>
              <a:rPr lang="en-US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 T&amp;D Engineering</a:t>
            </a:r>
          </a:p>
          <a:p>
            <a:pPr algn="r"/>
            <a:endParaRPr lang="ko-KR" altLang="en-US" sz="700" dirty="0">
              <a:solidFill>
                <a:schemeClr val="accent1">
                  <a:lumMod val="50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71613" y="4150015"/>
            <a:ext cx="316056" cy="30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8296722" y="4516044"/>
            <a:ext cx="496400" cy="19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ts val="702"/>
              </a:lnSpc>
              <a:spcAft>
                <a:spcPct val="0"/>
              </a:spcAft>
            </a:pPr>
            <a:r>
              <a:rPr lang="ru-RU" sz="800" dirty="0" smtClean="0">
                <a:latin typeface="Opinion Pro ExCn Lt" pitchFamily="50" charset="0"/>
                <a:cs typeface="Arial" pitchFamily="34" charset="0"/>
              </a:rPr>
              <a:t>Бензино-станции</a:t>
            </a:r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2555908" y="4002388"/>
            <a:ext cx="1675589" cy="100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Opinion Pro ExCn Lt" pitchFamily="50" charset="0"/>
              <a:cs typeface="Arial" pitchFamily="34" charset="0"/>
            </a:endParaRP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004099" y="756501"/>
            <a:ext cx="7143123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 algn="ctr">
              <a:lnSpc>
                <a:spcPts val="1800"/>
              </a:lnSpc>
            </a:pPr>
            <a:r>
              <a:rPr lang="ru-RU" sz="3300" spc="78" dirty="0" smtClean="0">
                <a:solidFill>
                  <a:srgbClr val="C00000"/>
                </a:solidFill>
                <a:latin typeface="MagistralC" pitchFamily="82" charset="0"/>
                <a:cs typeface="Arial" pitchFamily="34" charset="0"/>
              </a:rPr>
              <a:t>№2</a:t>
            </a:r>
            <a:r>
              <a:rPr lang="ru-RU" sz="33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 «</a:t>
            </a:r>
            <a:r>
              <a:rPr lang="en-US" sz="33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SMART City</a:t>
            </a:r>
            <a:r>
              <a:rPr lang="ru-RU" sz="33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 състои от</a:t>
            </a:r>
          </a:p>
          <a:p>
            <a:pPr algn="ctr">
              <a:lnSpc>
                <a:spcPts val="1800"/>
              </a:lnSpc>
            </a:pPr>
            <a:endParaRPr lang="ru-RU" sz="3300" spc="78" dirty="0">
              <a:solidFill>
                <a:schemeClr val="tx2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  <a:p>
            <a:pPr algn="ctr">
              <a:lnSpc>
                <a:spcPts val="1800"/>
              </a:lnSpc>
            </a:pPr>
            <a:r>
              <a:rPr lang="ru-RU" sz="33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Енергийни Общности»</a:t>
            </a:r>
            <a:endParaRPr lang="ru-RU" sz="3300" spc="78" dirty="0" smtClean="0">
              <a:solidFill>
                <a:schemeClr val="tx2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86360" y="4930752"/>
            <a:ext cx="1160711" cy="432000"/>
          </a:xfrm>
          <a:prstGeom prst="roundRect">
            <a:avLst>
              <a:gd name="adj" fmla="val 33963"/>
            </a:avLst>
          </a:prstGeom>
        </p:spPr>
      </p:pic>
    </p:spTree>
    <p:extLst>
      <p:ext uri="{BB962C8B-B14F-4D97-AF65-F5344CB8AC3E}">
        <p14:creationId xmlns:p14="http://schemas.microsoft.com/office/powerpoint/2010/main" val="983824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80960" y="0"/>
            <a:ext cx="9745660" cy="5387738"/>
            <a:chOff x="-80960" y="0"/>
            <a:chExt cx="9745660" cy="5387738"/>
          </a:xfrm>
        </p:grpSpPr>
        <p:pic>
          <p:nvPicPr>
            <p:cNvPr id="3" name="Picture 2" descr="architecture-1868667_1920.jpg"/>
            <p:cNvPicPr>
              <a:picLocks noChangeAspect="1"/>
            </p:cNvPicPr>
            <p:nvPr/>
          </p:nvPicPr>
          <p:blipFill>
            <a:blip r:embed="rId2"/>
            <a:srcRect b="15617"/>
            <a:stretch>
              <a:fillRect/>
            </a:stretch>
          </p:blipFill>
          <p:spPr>
            <a:xfrm>
              <a:off x="0" y="0"/>
              <a:ext cx="9504363" cy="5346700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 flipH="1">
              <a:off x="6327278" y="906227"/>
              <a:ext cx="612000" cy="1588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3"/>
            <p:cNvGrpSpPr/>
            <p:nvPr/>
          </p:nvGrpSpPr>
          <p:grpSpPr>
            <a:xfrm>
              <a:off x="228824" y="304784"/>
              <a:ext cx="468000" cy="468000"/>
              <a:chOff x="2786524" y="4127036"/>
              <a:chExt cx="572000" cy="572000"/>
            </a:xfrm>
          </p:grpSpPr>
          <p:sp>
            <p:nvSpPr>
              <p:cNvPr id="209" name="Oval 208"/>
              <p:cNvSpPr/>
              <p:nvPr/>
            </p:nvSpPr>
            <p:spPr>
              <a:xfrm>
                <a:off x="2863702" y="4196316"/>
                <a:ext cx="418214" cy="425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glow rad="101600">
                  <a:srgbClr val="5FAAEF">
                    <a:alpha val="6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2786524" y="4127036"/>
                <a:ext cx="572000" cy="572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grpSp>
          <p:nvGrpSpPr>
            <p:cNvPr id="6" name="Group 70"/>
            <p:cNvGrpSpPr>
              <a:grpSpLocks noChangeAspect="1"/>
            </p:cNvGrpSpPr>
            <p:nvPr/>
          </p:nvGrpSpPr>
          <p:grpSpPr>
            <a:xfrm>
              <a:off x="1446222" y="3624270"/>
              <a:ext cx="324000" cy="324000"/>
              <a:chOff x="1897485" y="899557"/>
              <a:chExt cx="504000" cy="504000"/>
            </a:xfrm>
          </p:grpSpPr>
          <p:grpSp>
            <p:nvGrpSpPr>
              <p:cNvPr id="205" name="Group 40"/>
              <p:cNvGrpSpPr/>
              <p:nvPr/>
            </p:nvGrpSpPr>
            <p:grpSpPr>
              <a:xfrm>
                <a:off x="1940719" y="945018"/>
                <a:ext cx="414000" cy="414000"/>
                <a:chOff x="2784324" y="4115419"/>
                <a:chExt cx="598000" cy="598000"/>
              </a:xfrm>
            </p:grpSpPr>
            <p:sp>
              <p:nvSpPr>
                <p:cNvPr id="207" name="Oval 206"/>
                <p:cNvSpPr>
                  <a:spLocks noChangeAspect="1"/>
                </p:cNvSpPr>
                <p:nvPr/>
              </p:nvSpPr>
              <p:spPr>
                <a:xfrm>
                  <a:off x="2880362" y="4207621"/>
                  <a:ext cx="404444" cy="4044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  <a:prstDash val="solid"/>
                </a:ln>
                <a:effectLst>
                  <a:glow rad="101600">
                    <a:srgbClr val="5FAAEF">
                      <a:alpha val="6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  <p:sp>
              <p:nvSpPr>
                <p:cNvPr id="208" name="Oval 207"/>
                <p:cNvSpPr/>
                <p:nvPr/>
              </p:nvSpPr>
              <p:spPr>
                <a:xfrm>
                  <a:off x="2784324" y="4115419"/>
                  <a:ext cx="598000" cy="598000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</p:grpSp>
          <p:sp>
            <p:nvSpPr>
              <p:cNvPr id="206" name="Oval 205"/>
              <p:cNvSpPr/>
              <p:nvPr/>
            </p:nvSpPr>
            <p:spPr>
              <a:xfrm>
                <a:off x="1897485" y="899557"/>
                <a:ext cx="504000" cy="504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3569683" y="4476289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8" name="Freeform 7"/>
            <p:cNvSpPr/>
            <p:nvPr/>
          </p:nvSpPr>
          <p:spPr>
            <a:xfrm>
              <a:off x="3195637" y="2569369"/>
              <a:ext cx="402432" cy="1916906"/>
            </a:xfrm>
            <a:custGeom>
              <a:avLst/>
              <a:gdLst>
                <a:gd name="connsiteX0" fmla="*/ 0 w 402432"/>
                <a:gd name="connsiteY0" fmla="*/ 0 h 1123950"/>
                <a:gd name="connsiteX1" fmla="*/ 397669 w 402432"/>
                <a:gd name="connsiteY1" fmla="*/ 0 h 1123950"/>
                <a:gd name="connsiteX2" fmla="*/ 402432 w 402432"/>
                <a:gd name="connsiteY2" fmla="*/ 1123950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432" h="1123950">
                  <a:moveTo>
                    <a:pt x="0" y="0"/>
                  </a:moveTo>
                  <a:lnTo>
                    <a:pt x="397669" y="0"/>
                  </a:lnTo>
                  <a:cubicBezTo>
                    <a:pt x="399257" y="374650"/>
                    <a:pt x="400844" y="749300"/>
                    <a:pt x="402432" y="1123950"/>
                  </a:cubicBezTo>
                </a:path>
              </a:pathLst>
            </a:cu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3567302" y="3238040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3972087" y="3240437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cxnSp>
          <p:nvCxnSpPr>
            <p:cNvPr id="11" name="Straight Connector 10"/>
            <p:cNvCxnSpPr>
              <a:stCxn id="9" idx="6"/>
            </p:cNvCxnSpPr>
            <p:nvPr/>
          </p:nvCxnSpPr>
          <p:spPr>
            <a:xfrm>
              <a:off x="3617119" y="3269456"/>
              <a:ext cx="9144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852739" y="1495424"/>
              <a:ext cx="1776414" cy="971551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4596003" y="2442702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4376928" y="1842627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5219890" y="1675941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6324790" y="1499728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6915340" y="1961691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1688497" y="2133140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1986153" y="671052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3714940" y="666289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1" name="Freeform 20"/>
            <p:cNvSpPr/>
            <p:nvPr/>
          </p:nvSpPr>
          <p:spPr>
            <a:xfrm flipV="1">
              <a:off x="-7089" y="304614"/>
              <a:ext cx="963445" cy="235485"/>
            </a:xfrm>
            <a:custGeom>
              <a:avLst/>
              <a:gdLst>
                <a:gd name="connsiteX0" fmla="*/ 0 w 402432"/>
                <a:gd name="connsiteY0" fmla="*/ 0 h 1123950"/>
                <a:gd name="connsiteX1" fmla="*/ 397669 w 402432"/>
                <a:gd name="connsiteY1" fmla="*/ 0 h 1123950"/>
                <a:gd name="connsiteX2" fmla="*/ 402432 w 402432"/>
                <a:gd name="connsiteY2" fmla="*/ 1123950 h 1123950"/>
                <a:gd name="connsiteX0" fmla="*/ 0 w 399257"/>
                <a:gd name="connsiteY0" fmla="*/ 0 h 1135676"/>
                <a:gd name="connsiteX1" fmla="*/ 397669 w 399257"/>
                <a:gd name="connsiteY1" fmla="*/ 0 h 1135676"/>
                <a:gd name="connsiteX2" fmla="*/ 342237 w 399257"/>
                <a:gd name="connsiteY2" fmla="*/ 1135676 h 1135676"/>
                <a:gd name="connsiteX0" fmla="*/ 0 w 399257"/>
                <a:gd name="connsiteY0" fmla="*/ 0 h 1135676"/>
                <a:gd name="connsiteX1" fmla="*/ 397669 w 399257"/>
                <a:gd name="connsiteY1" fmla="*/ 0 h 1135676"/>
                <a:gd name="connsiteX2" fmla="*/ 397498 w 399257"/>
                <a:gd name="connsiteY2" fmla="*/ 1135676 h 1135676"/>
                <a:gd name="connsiteX0" fmla="*/ 0 w 399257"/>
                <a:gd name="connsiteY0" fmla="*/ 0 h 1135676"/>
                <a:gd name="connsiteX1" fmla="*/ 397669 w 399257"/>
                <a:gd name="connsiteY1" fmla="*/ 0 h 1135676"/>
                <a:gd name="connsiteX2" fmla="*/ 397498 w 399257"/>
                <a:gd name="connsiteY2" fmla="*/ 1135676 h 1135676"/>
                <a:gd name="connsiteX0" fmla="*/ 0 w 399257"/>
                <a:gd name="connsiteY0" fmla="*/ 0 h 1159764"/>
                <a:gd name="connsiteX1" fmla="*/ 397669 w 399257"/>
                <a:gd name="connsiteY1" fmla="*/ 0 h 1159764"/>
                <a:gd name="connsiteX2" fmla="*/ 397498 w 399257"/>
                <a:gd name="connsiteY2" fmla="*/ 1135676 h 1159764"/>
                <a:gd name="connsiteX0" fmla="*/ 0 w 399257"/>
                <a:gd name="connsiteY0" fmla="*/ 0 h 1159764"/>
                <a:gd name="connsiteX1" fmla="*/ 397669 w 399257"/>
                <a:gd name="connsiteY1" fmla="*/ 0 h 1159764"/>
                <a:gd name="connsiteX2" fmla="*/ 397498 w 399257"/>
                <a:gd name="connsiteY2" fmla="*/ 1135676 h 1159764"/>
                <a:gd name="connsiteX0" fmla="*/ 0 w 399257"/>
                <a:gd name="connsiteY0" fmla="*/ 0 h 1159764"/>
                <a:gd name="connsiteX1" fmla="*/ 397669 w 399257"/>
                <a:gd name="connsiteY1" fmla="*/ 0 h 1159764"/>
                <a:gd name="connsiteX2" fmla="*/ 397498 w 399257"/>
                <a:gd name="connsiteY2" fmla="*/ 1135676 h 115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257" h="1159764">
                  <a:moveTo>
                    <a:pt x="0" y="0"/>
                  </a:moveTo>
                  <a:lnTo>
                    <a:pt x="397669" y="0"/>
                  </a:lnTo>
                  <a:cubicBezTo>
                    <a:pt x="399257" y="374650"/>
                    <a:pt x="398870" y="1159764"/>
                    <a:pt x="397498" y="1135676"/>
                  </a:cubicBezTo>
                </a:path>
              </a:pathLst>
            </a:cu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cxnSp>
          <p:nvCxnSpPr>
            <p:cNvPr id="22" name="Elbow Connector 21"/>
            <p:cNvCxnSpPr>
              <a:stCxn id="19" idx="6"/>
            </p:cNvCxnSpPr>
            <p:nvPr/>
          </p:nvCxnSpPr>
          <p:spPr>
            <a:xfrm>
              <a:off x="2043753" y="699852"/>
              <a:ext cx="3156897" cy="424098"/>
            </a:xfrm>
            <a:prstGeom prst="bentConnector3">
              <a:avLst>
                <a:gd name="adj1" fmla="val 53922"/>
              </a:avLst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4486466" y="1094914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2810066" y="128127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cxnSp>
          <p:nvCxnSpPr>
            <p:cNvPr id="25" name="Straight Connector 24"/>
            <p:cNvCxnSpPr/>
            <p:nvPr/>
          </p:nvCxnSpPr>
          <p:spPr>
            <a:xfrm rot="5400000" flipH="1" flipV="1">
              <a:off x="2181114" y="831595"/>
              <a:ext cx="1327657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131"/>
            <p:cNvGrpSpPr>
              <a:grpSpLocks noChangeAspect="1"/>
            </p:cNvGrpSpPr>
            <p:nvPr/>
          </p:nvGrpSpPr>
          <p:grpSpPr>
            <a:xfrm>
              <a:off x="0" y="3381374"/>
              <a:ext cx="504000" cy="504000"/>
              <a:chOff x="1897485" y="899557"/>
              <a:chExt cx="504000" cy="504000"/>
            </a:xfrm>
          </p:grpSpPr>
          <p:grpSp>
            <p:nvGrpSpPr>
              <p:cNvPr id="201" name="Group 40"/>
              <p:cNvGrpSpPr/>
              <p:nvPr/>
            </p:nvGrpSpPr>
            <p:grpSpPr>
              <a:xfrm>
                <a:off x="1940719" y="945018"/>
                <a:ext cx="414000" cy="414000"/>
                <a:chOff x="2784324" y="4115419"/>
                <a:chExt cx="598000" cy="598000"/>
              </a:xfrm>
            </p:grpSpPr>
            <p:sp>
              <p:nvSpPr>
                <p:cNvPr id="203" name="Oval 202"/>
                <p:cNvSpPr>
                  <a:spLocks noChangeAspect="1"/>
                </p:cNvSpPr>
                <p:nvPr/>
              </p:nvSpPr>
              <p:spPr>
                <a:xfrm>
                  <a:off x="2875772" y="4203799"/>
                  <a:ext cx="416000" cy="416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  <a:prstDash val="solid"/>
                </a:ln>
                <a:effectLst>
                  <a:glow rad="101600">
                    <a:srgbClr val="5FAAEF">
                      <a:alpha val="6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2784324" y="4115419"/>
                  <a:ext cx="598000" cy="598000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</p:grpSp>
          <p:sp>
            <p:nvSpPr>
              <p:cNvPr id="202" name="Oval 201"/>
              <p:cNvSpPr/>
              <p:nvPr/>
            </p:nvSpPr>
            <p:spPr>
              <a:xfrm>
                <a:off x="1897485" y="899557"/>
                <a:ext cx="504000" cy="5040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428881" y="2459722"/>
              <a:ext cx="576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1718360" y="1497806"/>
              <a:ext cx="1120090" cy="66545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447675" y="1166813"/>
              <a:ext cx="1270686" cy="996446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3351" y="847725"/>
              <a:ext cx="638175" cy="1588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0800000" flipV="1">
              <a:off x="1" y="1164431"/>
              <a:ext cx="453233" cy="105571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157"/>
            <p:cNvGrpSpPr>
              <a:grpSpLocks noChangeAspect="1"/>
            </p:cNvGrpSpPr>
            <p:nvPr/>
          </p:nvGrpSpPr>
          <p:grpSpPr>
            <a:xfrm>
              <a:off x="-40529" y="1907796"/>
              <a:ext cx="583570" cy="576000"/>
              <a:chOff x="-40529" y="1907797"/>
              <a:chExt cx="594000" cy="586295"/>
            </a:xfrm>
          </p:grpSpPr>
          <p:grpSp>
            <p:nvGrpSpPr>
              <p:cNvPr id="197" name="Group 53"/>
              <p:cNvGrpSpPr>
                <a:grpSpLocks noChangeAspect="1"/>
              </p:cNvGrpSpPr>
              <p:nvPr/>
            </p:nvGrpSpPr>
            <p:grpSpPr>
              <a:xfrm>
                <a:off x="18982" y="1972431"/>
                <a:ext cx="468000" cy="461929"/>
                <a:chOff x="4412194" y="367614"/>
                <a:chExt cx="1688641" cy="1642412"/>
              </a:xfrm>
            </p:grpSpPr>
            <p:sp>
              <p:nvSpPr>
                <p:cNvPr id="199" name="Regular Pentagon 198"/>
                <p:cNvSpPr>
                  <a:spLocks noChangeAspect="1"/>
                </p:cNvSpPr>
                <p:nvPr/>
              </p:nvSpPr>
              <p:spPr>
                <a:xfrm>
                  <a:off x="4412194" y="367614"/>
                  <a:ext cx="1688641" cy="1642412"/>
                </a:xfrm>
                <a:prstGeom prst="pentagon">
                  <a:avLst/>
                </a:prstGeom>
                <a:noFill/>
                <a:ln w="952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  <p:sp>
              <p:nvSpPr>
                <p:cNvPr id="200" name="Regular Pentagon 199"/>
                <p:cNvSpPr/>
                <p:nvPr/>
              </p:nvSpPr>
              <p:spPr>
                <a:xfrm>
                  <a:off x="4660605" y="613145"/>
                  <a:ext cx="1208568" cy="1173126"/>
                </a:xfrm>
                <a:prstGeom prst="pentagon">
                  <a:avLst/>
                </a:prstGeom>
                <a:solidFill>
                  <a:schemeClr val="bg1"/>
                </a:solidFill>
                <a:ln w="19050">
                  <a:noFill/>
                </a:ln>
                <a:effectLst>
                  <a:glow rad="139700">
                    <a:srgbClr val="5FAAE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</p:grpSp>
          <p:sp>
            <p:nvSpPr>
              <p:cNvPr id="198" name="Regular Pentagon 197"/>
              <p:cNvSpPr>
                <a:spLocks noChangeAspect="1"/>
              </p:cNvSpPr>
              <p:nvPr/>
            </p:nvSpPr>
            <p:spPr>
              <a:xfrm>
                <a:off x="-40529" y="1907797"/>
                <a:ext cx="594000" cy="586295"/>
              </a:xfrm>
              <a:prstGeom prst="pentagon">
                <a:avLst/>
              </a:prstGeom>
              <a:noFill/>
              <a:ln w="9525">
                <a:solidFill>
                  <a:schemeClr val="bg1"/>
                </a:solidFill>
                <a:prstDash val="sysDot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cxnSp>
          <p:nvCxnSpPr>
            <p:cNvPr id="33" name="Straight Connector 32"/>
            <p:cNvCxnSpPr/>
            <p:nvPr/>
          </p:nvCxnSpPr>
          <p:spPr>
            <a:xfrm rot="5400000">
              <a:off x="-1112412" y="3592088"/>
              <a:ext cx="2736000" cy="1588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74788" y="3827978"/>
              <a:ext cx="1584000" cy="1588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3195828" y="3907115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935228" y="4007977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935228" y="4597617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cxnSp>
          <p:nvCxnSpPr>
            <p:cNvPr id="38" name="Straight Connector 37"/>
            <p:cNvCxnSpPr/>
            <p:nvPr/>
          </p:nvCxnSpPr>
          <p:spPr>
            <a:xfrm rot="10800000">
              <a:off x="257389" y="4035424"/>
              <a:ext cx="684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224028" y="4928727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cxnSp>
          <p:nvCxnSpPr>
            <p:cNvPr id="40" name="Straight Connector 39"/>
            <p:cNvCxnSpPr/>
            <p:nvPr/>
          </p:nvCxnSpPr>
          <p:spPr>
            <a:xfrm rot="5400000">
              <a:off x="3755088" y="4369738"/>
              <a:ext cx="1764000" cy="1588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4286218" y="4630944"/>
              <a:ext cx="1512000" cy="1588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 41"/>
            <p:cNvSpPr/>
            <p:nvPr/>
          </p:nvSpPr>
          <p:spPr>
            <a:xfrm flipH="1">
              <a:off x="2096795" y="3930998"/>
              <a:ext cx="1109955" cy="1415701"/>
            </a:xfrm>
            <a:custGeom>
              <a:avLst/>
              <a:gdLst>
                <a:gd name="connsiteX0" fmla="*/ 0 w 402432"/>
                <a:gd name="connsiteY0" fmla="*/ 0 h 1123950"/>
                <a:gd name="connsiteX1" fmla="*/ 397669 w 402432"/>
                <a:gd name="connsiteY1" fmla="*/ 0 h 1123950"/>
                <a:gd name="connsiteX2" fmla="*/ 402432 w 402432"/>
                <a:gd name="connsiteY2" fmla="*/ 1123950 h 1123950"/>
                <a:gd name="connsiteX0" fmla="*/ 0 w 399257"/>
                <a:gd name="connsiteY0" fmla="*/ 0 h 1123950"/>
                <a:gd name="connsiteX1" fmla="*/ 397669 w 399257"/>
                <a:gd name="connsiteY1" fmla="*/ 0 h 1123950"/>
                <a:gd name="connsiteX2" fmla="*/ 392233 w 399257"/>
                <a:gd name="connsiteY2" fmla="*/ 1123950 h 1123950"/>
                <a:gd name="connsiteX0" fmla="*/ 0 w 399257"/>
                <a:gd name="connsiteY0" fmla="*/ 0 h 1123950"/>
                <a:gd name="connsiteX1" fmla="*/ 397669 w 399257"/>
                <a:gd name="connsiteY1" fmla="*/ 0 h 1123950"/>
                <a:gd name="connsiteX2" fmla="*/ 392233 w 399257"/>
                <a:gd name="connsiteY2" fmla="*/ 1123950 h 1123950"/>
                <a:gd name="connsiteX0" fmla="*/ 0 w 402577"/>
                <a:gd name="connsiteY0" fmla="*/ 0 h 1123950"/>
                <a:gd name="connsiteX1" fmla="*/ 397669 w 402577"/>
                <a:gd name="connsiteY1" fmla="*/ 0 h 1123950"/>
                <a:gd name="connsiteX2" fmla="*/ 396516 w 402577"/>
                <a:gd name="connsiteY2" fmla="*/ 1123950 h 1123950"/>
                <a:gd name="connsiteX0" fmla="*/ 0 w 399257"/>
                <a:gd name="connsiteY0" fmla="*/ 0 h 1123950"/>
                <a:gd name="connsiteX1" fmla="*/ 397669 w 399257"/>
                <a:gd name="connsiteY1" fmla="*/ 0 h 1123950"/>
                <a:gd name="connsiteX2" fmla="*/ 396516 w 399257"/>
                <a:gd name="connsiteY2" fmla="*/ 1123950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257" h="1123950">
                  <a:moveTo>
                    <a:pt x="0" y="0"/>
                  </a:moveTo>
                  <a:lnTo>
                    <a:pt x="397669" y="0"/>
                  </a:lnTo>
                  <a:cubicBezTo>
                    <a:pt x="399257" y="374650"/>
                    <a:pt x="395725" y="1066511"/>
                    <a:pt x="396516" y="1123950"/>
                  </a:cubicBezTo>
                </a:path>
              </a:pathLst>
            </a:cu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grpSp>
          <p:nvGrpSpPr>
            <p:cNvPr id="43" name="Group 170"/>
            <p:cNvGrpSpPr>
              <a:grpSpLocks noChangeAspect="1"/>
            </p:cNvGrpSpPr>
            <p:nvPr/>
          </p:nvGrpSpPr>
          <p:grpSpPr>
            <a:xfrm>
              <a:off x="2884813" y="2355912"/>
              <a:ext cx="432000" cy="432000"/>
              <a:chOff x="2778296" y="4124348"/>
              <a:chExt cx="576000" cy="576000"/>
            </a:xfrm>
          </p:grpSpPr>
          <p:sp>
            <p:nvSpPr>
              <p:cNvPr id="195" name="Oval 194"/>
              <p:cNvSpPr/>
              <p:nvPr/>
            </p:nvSpPr>
            <p:spPr>
              <a:xfrm>
                <a:off x="2858355" y="4203669"/>
                <a:ext cx="418214" cy="425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glow rad="101600">
                  <a:srgbClr val="5FAAEF">
                    <a:alpha val="6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2778296" y="4124348"/>
                <a:ext cx="576000" cy="576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cxnSp>
          <p:nvCxnSpPr>
            <p:cNvPr id="44" name="Elbow Connector 43"/>
            <p:cNvCxnSpPr/>
            <p:nvPr/>
          </p:nvCxnSpPr>
          <p:spPr>
            <a:xfrm rot="16200000" flipH="1">
              <a:off x="7502525" y="3673475"/>
              <a:ext cx="1993900" cy="1098550"/>
            </a:xfrm>
            <a:prstGeom prst="bentConnector3">
              <a:avLst>
                <a:gd name="adj1" fmla="val 49045"/>
              </a:avLst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Freeform 44"/>
            <p:cNvSpPr/>
            <p:nvPr/>
          </p:nvSpPr>
          <p:spPr>
            <a:xfrm>
              <a:off x="7092950" y="3693319"/>
              <a:ext cx="670719" cy="1647031"/>
            </a:xfrm>
            <a:custGeom>
              <a:avLst/>
              <a:gdLst>
                <a:gd name="connsiteX0" fmla="*/ 0 w 402432"/>
                <a:gd name="connsiteY0" fmla="*/ 0 h 1123950"/>
                <a:gd name="connsiteX1" fmla="*/ 397669 w 402432"/>
                <a:gd name="connsiteY1" fmla="*/ 0 h 1123950"/>
                <a:gd name="connsiteX2" fmla="*/ 402432 w 402432"/>
                <a:gd name="connsiteY2" fmla="*/ 1123950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432" h="1123950">
                  <a:moveTo>
                    <a:pt x="0" y="0"/>
                  </a:moveTo>
                  <a:lnTo>
                    <a:pt x="397669" y="0"/>
                  </a:lnTo>
                  <a:cubicBezTo>
                    <a:pt x="399257" y="374650"/>
                    <a:pt x="400844" y="749300"/>
                    <a:pt x="402432" y="1123950"/>
                  </a:cubicBezTo>
                </a:path>
              </a:pathLst>
            </a:cu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7042340" y="3665078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7016751" y="2667001"/>
              <a:ext cx="349250" cy="1028699"/>
            </a:xfrm>
            <a:custGeom>
              <a:avLst/>
              <a:gdLst>
                <a:gd name="connsiteX0" fmla="*/ 0 w 402432"/>
                <a:gd name="connsiteY0" fmla="*/ 0 h 1123950"/>
                <a:gd name="connsiteX1" fmla="*/ 397669 w 402432"/>
                <a:gd name="connsiteY1" fmla="*/ 0 h 1123950"/>
                <a:gd name="connsiteX2" fmla="*/ 402432 w 402432"/>
                <a:gd name="connsiteY2" fmla="*/ 1123950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432" h="1123950">
                  <a:moveTo>
                    <a:pt x="0" y="0"/>
                  </a:moveTo>
                  <a:lnTo>
                    <a:pt x="397669" y="0"/>
                  </a:lnTo>
                  <a:cubicBezTo>
                    <a:pt x="399257" y="374650"/>
                    <a:pt x="400844" y="749300"/>
                    <a:pt x="402432" y="1123950"/>
                  </a:cubicBezTo>
                </a:path>
              </a:pathLst>
            </a:cu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grpSp>
          <p:nvGrpSpPr>
            <p:cNvPr id="48" name="Group 185"/>
            <p:cNvGrpSpPr>
              <a:grpSpLocks noChangeAspect="1"/>
            </p:cNvGrpSpPr>
            <p:nvPr/>
          </p:nvGrpSpPr>
          <p:grpSpPr>
            <a:xfrm>
              <a:off x="6694487" y="2414587"/>
              <a:ext cx="504000" cy="504000"/>
              <a:chOff x="1897485" y="899557"/>
              <a:chExt cx="504000" cy="504000"/>
            </a:xfrm>
          </p:grpSpPr>
          <p:grpSp>
            <p:nvGrpSpPr>
              <p:cNvPr id="191" name="Group 40"/>
              <p:cNvGrpSpPr/>
              <p:nvPr/>
            </p:nvGrpSpPr>
            <p:grpSpPr>
              <a:xfrm>
                <a:off x="1940719" y="945018"/>
                <a:ext cx="414000" cy="414000"/>
                <a:chOff x="2784324" y="4115419"/>
                <a:chExt cx="598000" cy="598000"/>
              </a:xfrm>
            </p:grpSpPr>
            <p:sp>
              <p:nvSpPr>
                <p:cNvPr id="193" name="Oval 192"/>
                <p:cNvSpPr>
                  <a:spLocks noChangeAspect="1"/>
                </p:cNvSpPr>
                <p:nvPr/>
              </p:nvSpPr>
              <p:spPr>
                <a:xfrm>
                  <a:off x="2875772" y="4203799"/>
                  <a:ext cx="416000" cy="416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  <a:prstDash val="solid"/>
                </a:ln>
                <a:effectLst>
                  <a:glow rad="101600">
                    <a:srgbClr val="5FAAEF">
                      <a:alpha val="6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2784324" y="4115419"/>
                  <a:ext cx="598000" cy="598000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</p:grpSp>
          <p:sp>
            <p:nvSpPr>
              <p:cNvPr id="192" name="Oval 191"/>
              <p:cNvSpPr/>
              <p:nvPr/>
            </p:nvSpPr>
            <p:spPr>
              <a:xfrm>
                <a:off x="1897485" y="899557"/>
                <a:ext cx="504000" cy="5040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grpSp>
          <p:nvGrpSpPr>
            <p:cNvPr id="49" name="Group 190"/>
            <p:cNvGrpSpPr>
              <a:grpSpLocks noChangeAspect="1"/>
            </p:cNvGrpSpPr>
            <p:nvPr/>
          </p:nvGrpSpPr>
          <p:grpSpPr>
            <a:xfrm>
              <a:off x="8174363" y="2003487"/>
              <a:ext cx="396000" cy="396000"/>
              <a:chOff x="2778296" y="4124348"/>
              <a:chExt cx="576000" cy="576000"/>
            </a:xfrm>
          </p:grpSpPr>
          <p:sp>
            <p:nvSpPr>
              <p:cNvPr id="189" name="Oval 188"/>
              <p:cNvSpPr/>
              <p:nvPr/>
            </p:nvSpPr>
            <p:spPr>
              <a:xfrm>
                <a:off x="2858355" y="4203669"/>
                <a:ext cx="418214" cy="425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glow rad="101600">
                  <a:srgbClr val="5FAAEF">
                    <a:alpha val="6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2778296" y="4124348"/>
                <a:ext cx="576000" cy="576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cxnSp>
          <p:nvCxnSpPr>
            <p:cNvPr id="50" name="Straight Connector 49"/>
            <p:cNvCxnSpPr/>
            <p:nvPr/>
          </p:nvCxnSpPr>
          <p:spPr>
            <a:xfrm flipV="1">
              <a:off x="4625031" y="1704741"/>
              <a:ext cx="623887" cy="766761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5248918" y="1528528"/>
              <a:ext cx="1104900" cy="176213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 flipV="1">
              <a:off x="6356990" y="1528528"/>
              <a:ext cx="590550" cy="461963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6947540" y="1249127"/>
              <a:ext cx="1278388" cy="741364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>
              <a:spLocks noChangeAspect="1"/>
            </p:cNvSpPr>
            <p:nvPr/>
          </p:nvSpPr>
          <p:spPr>
            <a:xfrm flipH="1">
              <a:off x="7774628" y="553577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 flipH="1">
              <a:off x="8193728" y="1220327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 flipH="1">
              <a:off x="8892228" y="553577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8225928" y="1249127"/>
              <a:ext cx="927100" cy="73660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>
              <a:spLocks noChangeAspect="1"/>
            </p:cNvSpPr>
            <p:nvPr/>
          </p:nvSpPr>
          <p:spPr>
            <a:xfrm flipH="1">
              <a:off x="9120828" y="1956927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cxnSp>
          <p:nvCxnSpPr>
            <p:cNvPr id="59" name="Straight Connector 58"/>
            <p:cNvCxnSpPr/>
            <p:nvPr/>
          </p:nvCxnSpPr>
          <p:spPr>
            <a:xfrm rot="10800000" flipV="1">
              <a:off x="9153038" y="1746250"/>
              <a:ext cx="511662" cy="239476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7806828" y="576027"/>
              <a:ext cx="1117600" cy="1588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>
              <a:spLocks noChangeAspect="1"/>
            </p:cNvSpPr>
            <p:nvPr/>
          </p:nvSpPr>
          <p:spPr>
            <a:xfrm flipH="1">
              <a:off x="6917378" y="877427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254000" y="1736905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2814828" y="1467977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2843853" y="1493602"/>
              <a:ext cx="1562100" cy="37465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4405953" y="1704741"/>
              <a:ext cx="842962" cy="166686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283025" y="1496777"/>
              <a:ext cx="2560828" cy="268928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5249138" y="1704741"/>
              <a:ext cx="1695450" cy="285750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 flipV="1">
              <a:off x="6951676" y="1417673"/>
              <a:ext cx="2022204" cy="572817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>
              <a:spLocks noChangeAspect="1"/>
            </p:cNvSpPr>
            <p:nvPr/>
          </p:nvSpPr>
          <p:spPr>
            <a:xfrm flipH="1">
              <a:off x="8938308" y="1400601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8973881" y="1431850"/>
              <a:ext cx="659217" cy="155945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249"/>
            <p:cNvGrpSpPr>
              <a:grpSpLocks noChangeAspect="1"/>
            </p:cNvGrpSpPr>
            <p:nvPr/>
          </p:nvGrpSpPr>
          <p:grpSpPr>
            <a:xfrm>
              <a:off x="7765733" y="2991485"/>
              <a:ext cx="360000" cy="360000"/>
              <a:chOff x="1897485" y="899557"/>
              <a:chExt cx="504000" cy="504000"/>
            </a:xfrm>
          </p:grpSpPr>
          <p:grpSp>
            <p:nvGrpSpPr>
              <p:cNvPr id="185" name="Group 40"/>
              <p:cNvGrpSpPr/>
              <p:nvPr/>
            </p:nvGrpSpPr>
            <p:grpSpPr>
              <a:xfrm>
                <a:off x="1940719" y="945018"/>
                <a:ext cx="414000" cy="414000"/>
                <a:chOff x="2784324" y="4115419"/>
                <a:chExt cx="598000" cy="598000"/>
              </a:xfrm>
            </p:grpSpPr>
            <p:sp>
              <p:nvSpPr>
                <p:cNvPr id="187" name="Oval 186"/>
                <p:cNvSpPr>
                  <a:spLocks noChangeAspect="1"/>
                </p:cNvSpPr>
                <p:nvPr/>
              </p:nvSpPr>
              <p:spPr>
                <a:xfrm>
                  <a:off x="2880586" y="4203798"/>
                  <a:ext cx="416000" cy="416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  <a:prstDash val="solid"/>
                </a:ln>
                <a:effectLst>
                  <a:glow rad="101600">
                    <a:srgbClr val="5FAAEF">
                      <a:alpha val="6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  <p:sp>
              <p:nvSpPr>
                <p:cNvPr id="188" name="Oval 187"/>
                <p:cNvSpPr/>
                <p:nvPr/>
              </p:nvSpPr>
              <p:spPr>
                <a:xfrm>
                  <a:off x="2784324" y="4115419"/>
                  <a:ext cx="598000" cy="598000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</p:grpSp>
          <p:sp>
            <p:nvSpPr>
              <p:cNvPr id="186" name="Oval 185"/>
              <p:cNvSpPr/>
              <p:nvPr/>
            </p:nvSpPr>
            <p:spPr>
              <a:xfrm>
                <a:off x="1897485" y="899557"/>
                <a:ext cx="504000" cy="5040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cxnSp>
          <p:nvCxnSpPr>
            <p:cNvPr id="72" name="Straight Connector 71"/>
            <p:cNvCxnSpPr/>
            <p:nvPr/>
          </p:nvCxnSpPr>
          <p:spPr>
            <a:xfrm rot="5400000">
              <a:off x="850868" y="4589906"/>
              <a:ext cx="1512000" cy="1588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58"/>
            <p:cNvGrpSpPr>
              <a:grpSpLocks noChangeAspect="1"/>
            </p:cNvGrpSpPr>
            <p:nvPr/>
          </p:nvGrpSpPr>
          <p:grpSpPr>
            <a:xfrm>
              <a:off x="2351087" y="3671887"/>
              <a:ext cx="504000" cy="504000"/>
              <a:chOff x="1897485" y="899557"/>
              <a:chExt cx="504000" cy="504000"/>
            </a:xfrm>
          </p:grpSpPr>
          <p:grpSp>
            <p:nvGrpSpPr>
              <p:cNvPr id="181" name="Group 40"/>
              <p:cNvGrpSpPr/>
              <p:nvPr/>
            </p:nvGrpSpPr>
            <p:grpSpPr>
              <a:xfrm>
                <a:off x="1940719" y="945018"/>
                <a:ext cx="414000" cy="414000"/>
                <a:chOff x="2784324" y="4115419"/>
                <a:chExt cx="598000" cy="598000"/>
              </a:xfrm>
            </p:grpSpPr>
            <p:sp>
              <p:nvSpPr>
                <p:cNvPr id="183" name="Oval 182"/>
                <p:cNvSpPr>
                  <a:spLocks noChangeAspect="1"/>
                </p:cNvSpPr>
                <p:nvPr/>
              </p:nvSpPr>
              <p:spPr>
                <a:xfrm>
                  <a:off x="2875772" y="4203799"/>
                  <a:ext cx="416000" cy="416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  <a:prstDash val="solid"/>
                </a:ln>
                <a:effectLst>
                  <a:glow rad="101600">
                    <a:srgbClr val="5FAAEF">
                      <a:alpha val="6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  <p:sp>
              <p:nvSpPr>
                <p:cNvPr id="184" name="Oval 183"/>
                <p:cNvSpPr/>
                <p:nvPr/>
              </p:nvSpPr>
              <p:spPr>
                <a:xfrm>
                  <a:off x="2784324" y="4115419"/>
                  <a:ext cx="598000" cy="598000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</p:grpSp>
          <p:sp>
            <p:nvSpPr>
              <p:cNvPr id="182" name="Oval 181"/>
              <p:cNvSpPr/>
              <p:nvPr/>
            </p:nvSpPr>
            <p:spPr>
              <a:xfrm>
                <a:off x="1897485" y="899557"/>
                <a:ext cx="504000" cy="5040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74" name="Freeform 73"/>
            <p:cNvSpPr/>
            <p:nvPr/>
          </p:nvSpPr>
          <p:spPr>
            <a:xfrm flipH="1">
              <a:off x="6079648" y="3449479"/>
              <a:ext cx="473551" cy="1069181"/>
            </a:xfrm>
            <a:custGeom>
              <a:avLst/>
              <a:gdLst>
                <a:gd name="connsiteX0" fmla="*/ 0 w 402432"/>
                <a:gd name="connsiteY0" fmla="*/ 0 h 1123950"/>
                <a:gd name="connsiteX1" fmla="*/ 397669 w 402432"/>
                <a:gd name="connsiteY1" fmla="*/ 0 h 1123950"/>
                <a:gd name="connsiteX2" fmla="*/ 402432 w 402432"/>
                <a:gd name="connsiteY2" fmla="*/ 1123950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432" h="1123950">
                  <a:moveTo>
                    <a:pt x="0" y="0"/>
                  </a:moveTo>
                  <a:lnTo>
                    <a:pt x="397669" y="0"/>
                  </a:lnTo>
                  <a:cubicBezTo>
                    <a:pt x="399257" y="374650"/>
                    <a:pt x="400844" y="749300"/>
                    <a:pt x="402432" y="1123950"/>
                  </a:cubicBezTo>
                </a:path>
              </a:pathLst>
            </a:cu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>
            <a:xfrm flipH="1" flipV="1">
              <a:off x="6051554" y="4450703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926496" y="282908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421671" y="1137776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 dirty="0"/>
            </a:p>
          </p:txBody>
        </p:sp>
        <p:cxnSp>
          <p:nvCxnSpPr>
            <p:cNvPr id="78" name="Straight Connector 77"/>
            <p:cNvCxnSpPr/>
            <p:nvPr/>
          </p:nvCxnSpPr>
          <p:spPr>
            <a:xfrm flipH="1" flipV="1">
              <a:off x="-80960" y="1693069"/>
              <a:ext cx="366369" cy="72636"/>
            </a:xfrm>
            <a:prstGeom prst="line">
              <a:avLst/>
            </a:prstGeom>
            <a:ln w="95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 flipH="1" flipV="1">
              <a:off x="7911044" y="950018"/>
              <a:ext cx="61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 flipH="1" flipV="1">
              <a:off x="8834969" y="2283518"/>
              <a:ext cx="61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40"/>
            <p:cNvGrpSpPr>
              <a:grpSpLocks noChangeAspect="1"/>
            </p:cNvGrpSpPr>
            <p:nvPr/>
          </p:nvGrpSpPr>
          <p:grpSpPr>
            <a:xfrm>
              <a:off x="2407383" y="271542"/>
              <a:ext cx="864000" cy="864000"/>
              <a:chOff x="2796821" y="4134165"/>
              <a:chExt cx="566832" cy="566832"/>
            </a:xfrm>
          </p:grpSpPr>
          <p:sp>
            <p:nvSpPr>
              <p:cNvPr id="179" name="Oval 178"/>
              <p:cNvSpPr>
                <a:spLocks noChangeAspect="1"/>
              </p:cNvSpPr>
              <p:nvPr/>
            </p:nvSpPr>
            <p:spPr>
              <a:xfrm>
                <a:off x="2902327" y="4241288"/>
                <a:ext cx="354270" cy="3542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  <a:effectLst>
                <a:glow rad="228600">
                  <a:srgbClr val="5FAAEF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80" name="Oval 179"/>
              <p:cNvSpPr>
                <a:spLocks noChangeAspect="1"/>
              </p:cNvSpPr>
              <p:nvPr/>
            </p:nvSpPr>
            <p:spPr>
              <a:xfrm>
                <a:off x="2796821" y="4134165"/>
                <a:ext cx="566832" cy="566832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2500258" y="359655"/>
              <a:ext cx="684000" cy="684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937467" y="1968500"/>
              <a:ext cx="141599" cy="144000"/>
            </a:xfrm>
            <a:prstGeom prst="ellips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>
              <a:glow rad="101600">
                <a:schemeClr val="accent1">
                  <a:lumMod val="20000"/>
                  <a:lumOff val="80000"/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5754914" y="438151"/>
              <a:ext cx="72000" cy="73221"/>
            </a:xfrm>
            <a:prstGeom prst="ellips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>
              <a:glow rad="101600">
                <a:schemeClr val="accent1">
                  <a:lumMod val="20000"/>
                  <a:lumOff val="80000"/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2060349" y="1281793"/>
              <a:ext cx="72000" cy="73221"/>
            </a:xfrm>
            <a:prstGeom prst="ellips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>
              <a:glow rad="101600">
                <a:schemeClr val="accent1">
                  <a:lumMod val="20000"/>
                  <a:lumOff val="80000"/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2627311" y="2132693"/>
              <a:ext cx="35400" cy="36000"/>
            </a:xfrm>
            <a:prstGeom prst="ellips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>
              <a:glow rad="101600">
                <a:schemeClr val="accent1">
                  <a:lumMod val="20000"/>
                  <a:lumOff val="80000"/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7961313" y="1873250"/>
              <a:ext cx="108000" cy="109832"/>
            </a:xfrm>
            <a:prstGeom prst="ellips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>
              <a:glow rad="101600">
                <a:schemeClr val="accent1">
                  <a:lumMod val="20000"/>
                  <a:lumOff val="80000"/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9114292" y="1123043"/>
              <a:ext cx="72000" cy="73221"/>
            </a:xfrm>
            <a:prstGeom prst="ellips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>
              <a:glow rad="101600">
                <a:schemeClr val="accent1">
                  <a:lumMod val="20000"/>
                  <a:lumOff val="80000"/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9288463" y="692151"/>
              <a:ext cx="36000" cy="36611"/>
            </a:xfrm>
            <a:prstGeom prst="ellips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>
              <a:glow rad="101600">
                <a:schemeClr val="accent1">
                  <a:lumMod val="20000"/>
                  <a:lumOff val="80000"/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351713" y="952499"/>
              <a:ext cx="54000" cy="54917"/>
            </a:xfrm>
            <a:prstGeom prst="ellips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>
              <a:glow rad="101600">
                <a:schemeClr val="accent1">
                  <a:lumMod val="20000"/>
                  <a:lumOff val="80000"/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4553854" y="88901"/>
              <a:ext cx="53099" cy="54000"/>
            </a:xfrm>
            <a:prstGeom prst="ellips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>
              <a:glow rad="101600">
                <a:schemeClr val="accent1">
                  <a:lumMod val="20000"/>
                  <a:lumOff val="80000"/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1221013" y="725715"/>
              <a:ext cx="35399" cy="36000"/>
            </a:xfrm>
            <a:prstGeom prst="ellips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>
              <a:glow rad="101600">
                <a:schemeClr val="accent1">
                  <a:lumMod val="20000"/>
                  <a:lumOff val="80000"/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4273549" y="1263650"/>
              <a:ext cx="35399" cy="36000"/>
            </a:xfrm>
            <a:prstGeom prst="ellipse">
              <a:avLst/>
            </a:prstGeom>
            <a:solidFill>
              <a:schemeClr val="bg1">
                <a:alpha val="2000"/>
              </a:schemeClr>
            </a:solidFill>
            <a:ln>
              <a:noFill/>
            </a:ln>
            <a:effectLst>
              <a:glow rad="101600">
                <a:schemeClr val="accent1">
                  <a:lumMod val="20000"/>
                  <a:lumOff val="80000"/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grpSp>
          <p:nvGrpSpPr>
            <p:cNvPr id="94" name="Group 280"/>
            <p:cNvGrpSpPr>
              <a:grpSpLocks noChangeAspect="1"/>
            </p:cNvGrpSpPr>
            <p:nvPr/>
          </p:nvGrpSpPr>
          <p:grpSpPr>
            <a:xfrm>
              <a:off x="7933063" y="304862"/>
              <a:ext cx="576000" cy="576000"/>
              <a:chOff x="2778296" y="4124348"/>
              <a:chExt cx="576000" cy="576000"/>
            </a:xfrm>
          </p:grpSpPr>
          <p:sp>
            <p:nvSpPr>
              <p:cNvPr id="177" name="Oval 176"/>
              <p:cNvSpPr/>
              <p:nvPr/>
            </p:nvSpPr>
            <p:spPr>
              <a:xfrm>
                <a:off x="2858355" y="4203669"/>
                <a:ext cx="418214" cy="425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glow rad="101600">
                  <a:srgbClr val="5FAAEF">
                    <a:alpha val="6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2778296" y="4124348"/>
                <a:ext cx="576000" cy="576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cxnSp>
          <p:nvCxnSpPr>
            <p:cNvPr id="95" name="Straight Connector 94"/>
            <p:cNvCxnSpPr/>
            <p:nvPr/>
          </p:nvCxnSpPr>
          <p:spPr>
            <a:xfrm rot="5400000" flipH="1" flipV="1">
              <a:off x="6637869" y="2315268"/>
              <a:ext cx="61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 flipH="1" flipV="1">
              <a:off x="4945594" y="1381818"/>
              <a:ext cx="61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oup 40"/>
            <p:cNvGrpSpPr>
              <a:grpSpLocks noChangeAspect="1"/>
            </p:cNvGrpSpPr>
            <p:nvPr/>
          </p:nvGrpSpPr>
          <p:grpSpPr>
            <a:xfrm>
              <a:off x="4813239" y="678736"/>
              <a:ext cx="864000" cy="864000"/>
              <a:chOff x="2796821" y="4134165"/>
              <a:chExt cx="566832" cy="566832"/>
            </a:xfrm>
          </p:grpSpPr>
          <p:sp>
            <p:nvSpPr>
              <p:cNvPr id="175" name="Oval 174"/>
              <p:cNvSpPr>
                <a:spLocks noChangeAspect="1"/>
              </p:cNvSpPr>
              <p:nvPr/>
            </p:nvSpPr>
            <p:spPr>
              <a:xfrm>
                <a:off x="2872648" y="4211609"/>
                <a:ext cx="416000" cy="41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solid"/>
              </a:ln>
              <a:effectLst>
                <a:glow rad="228600">
                  <a:srgbClr val="5FAAEF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76" name="Oval 175"/>
              <p:cNvSpPr>
                <a:spLocks noChangeAspect="1"/>
              </p:cNvSpPr>
              <p:nvPr/>
            </p:nvSpPr>
            <p:spPr>
              <a:xfrm>
                <a:off x="2796821" y="4134165"/>
                <a:ext cx="566832" cy="566832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cxnSp>
          <p:nvCxnSpPr>
            <p:cNvPr id="98" name="Straight Connector 97"/>
            <p:cNvCxnSpPr/>
            <p:nvPr/>
          </p:nvCxnSpPr>
          <p:spPr>
            <a:xfrm rot="5400000" flipH="1" flipV="1">
              <a:off x="4316944" y="2785168"/>
              <a:ext cx="61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/>
            <p:cNvSpPr>
              <a:spLocks noChangeAspect="1"/>
            </p:cNvSpPr>
            <p:nvPr/>
          </p:nvSpPr>
          <p:spPr>
            <a:xfrm>
              <a:off x="7336027" y="3665078"/>
              <a:ext cx="57600" cy="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00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249919" y="372368"/>
              <a:ext cx="371474" cy="310257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2200"/>
                </a:lnSpc>
              </a:pPr>
              <a:r>
                <a:rPr lang="en-US" sz="2200" dirty="0" smtClean="0">
                  <a:solidFill>
                    <a:schemeClr val="accent1"/>
                  </a:solidFill>
                  <a:latin typeface="Untitled1" pitchFamily="2" charset="0"/>
                </a:rPr>
                <a:t>f</a:t>
              </a:r>
              <a:endParaRPr lang="ru-RU" sz="22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  <p:sp>
          <p:nvSpPr>
            <p:cNvPr id="101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7962900" y="292993"/>
              <a:ext cx="596900" cy="488057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3700"/>
                </a:lnSpc>
              </a:pPr>
              <a:r>
                <a:rPr lang="en-US" sz="3100" dirty="0" smtClean="0">
                  <a:solidFill>
                    <a:schemeClr val="accent1"/>
                  </a:solidFill>
                  <a:latin typeface="Untitled1" pitchFamily="2" charset="0"/>
                </a:rPr>
                <a:t>A</a:t>
              </a:r>
              <a:endParaRPr lang="ru-RU" sz="31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  <p:sp>
          <p:nvSpPr>
            <p:cNvPr id="102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57150" y="3321050"/>
              <a:ext cx="533400" cy="488057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3700"/>
                </a:lnSpc>
              </a:pPr>
              <a:r>
                <a:rPr lang="en-US" sz="2000" dirty="0" smtClean="0">
                  <a:solidFill>
                    <a:schemeClr val="accent1"/>
                  </a:solidFill>
                  <a:latin typeface="Untitled1" pitchFamily="2" charset="0"/>
                </a:rPr>
                <a:t>c</a:t>
              </a:r>
              <a:endParaRPr lang="ru-RU" sz="20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  <p:sp>
          <p:nvSpPr>
            <p:cNvPr id="103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2914651" y="2228850"/>
              <a:ext cx="539750" cy="488057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3700"/>
                </a:lnSpc>
              </a:pPr>
              <a:r>
                <a:rPr lang="en-US" sz="1900" dirty="0" smtClean="0">
                  <a:solidFill>
                    <a:schemeClr val="accent1"/>
                  </a:solidFill>
                  <a:latin typeface="Untitled1" pitchFamily="2" charset="0"/>
                </a:rPr>
                <a:t>F</a:t>
              </a:r>
              <a:endParaRPr lang="ru-RU" sz="19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  <p:sp>
          <p:nvSpPr>
            <p:cNvPr id="104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8172451" y="1892300"/>
              <a:ext cx="609600" cy="488057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3700"/>
                </a:lnSpc>
              </a:pPr>
              <a:r>
                <a:rPr lang="en-US" sz="2000" dirty="0" smtClean="0">
                  <a:solidFill>
                    <a:schemeClr val="accent1"/>
                  </a:solidFill>
                  <a:latin typeface="Untitled1" pitchFamily="2" charset="0"/>
                </a:rPr>
                <a:t>T</a:t>
              </a:r>
              <a:endParaRPr lang="ru-RU" sz="20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  <p:sp>
          <p:nvSpPr>
            <p:cNvPr id="105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2597151" y="412750"/>
              <a:ext cx="520700" cy="488057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3700"/>
                </a:lnSpc>
              </a:pPr>
              <a:r>
                <a:rPr lang="en-US" sz="3100" dirty="0" smtClean="0">
                  <a:solidFill>
                    <a:schemeClr val="accent1"/>
                  </a:solidFill>
                  <a:latin typeface="Untitled1" pitchFamily="2" charset="0"/>
                </a:rPr>
                <a:t>W</a:t>
              </a:r>
              <a:endParaRPr lang="ru-RU" sz="31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  <p:sp>
          <p:nvSpPr>
            <p:cNvPr id="106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2387601" y="3613150"/>
              <a:ext cx="552450" cy="488057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3700"/>
                </a:lnSpc>
              </a:pPr>
              <a:r>
                <a:rPr lang="en-US" sz="2300" dirty="0" smtClean="0">
                  <a:solidFill>
                    <a:schemeClr val="accent1"/>
                  </a:solidFill>
                  <a:latin typeface="Untitled1" pitchFamily="2" charset="0"/>
                </a:rPr>
                <a:t>L</a:t>
              </a:r>
              <a:endParaRPr lang="ru-RU" sz="23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  <p:sp>
          <p:nvSpPr>
            <p:cNvPr id="107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1467075" y="3441248"/>
              <a:ext cx="552450" cy="488057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3700"/>
                </a:lnSpc>
              </a:pPr>
              <a:r>
                <a:rPr lang="en-US" sz="1100" dirty="0" smtClean="0">
                  <a:solidFill>
                    <a:schemeClr val="accent1"/>
                  </a:solidFill>
                  <a:latin typeface="Untitled1" pitchFamily="2" charset="0"/>
                </a:rPr>
                <a:t>h</a:t>
              </a:r>
              <a:endParaRPr lang="ru-RU" sz="11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  <p:grpSp>
          <p:nvGrpSpPr>
            <p:cNvPr id="108" name="Group 136"/>
            <p:cNvGrpSpPr>
              <a:grpSpLocks noChangeAspect="1"/>
            </p:cNvGrpSpPr>
            <p:nvPr/>
          </p:nvGrpSpPr>
          <p:grpSpPr>
            <a:xfrm>
              <a:off x="716983" y="2855002"/>
              <a:ext cx="504000" cy="504000"/>
              <a:chOff x="1897485" y="899557"/>
              <a:chExt cx="504000" cy="504000"/>
            </a:xfrm>
          </p:grpSpPr>
          <p:grpSp>
            <p:nvGrpSpPr>
              <p:cNvPr id="171" name="Group 40"/>
              <p:cNvGrpSpPr/>
              <p:nvPr/>
            </p:nvGrpSpPr>
            <p:grpSpPr>
              <a:xfrm>
                <a:off x="1940719" y="945018"/>
                <a:ext cx="414000" cy="414000"/>
                <a:chOff x="2784324" y="4115419"/>
                <a:chExt cx="598000" cy="598000"/>
              </a:xfrm>
            </p:grpSpPr>
            <p:sp>
              <p:nvSpPr>
                <p:cNvPr id="173" name="Oval 172"/>
                <p:cNvSpPr>
                  <a:spLocks noChangeAspect="1"/>
                </p:cNvSpPr>
                <p:nvPr/>
              </p:nvSpPr>
              <p:spPr>
                <a:xfrm>
                  <a:off x="2875772" y="4203799"/>
                  <a:ext cx="416000" cy="416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  <a:prstDash val="solid"/>
                </a:ln>
                <a:effectLst>
                  <a:glow rad="101600">
                    <a:srgbClr val="5FAAEF">
                      <a:alpha val="6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  <p:sp>
              <p:nvSpPr>
                <p:cNvPr id="174" name="Oval 173"/>
                <p:cNvSpPr/>
                <p:nvPr/>
              </p:nvSpPr>
              <p:spPr>
                <a:xfrm>
                  <a:off x="2784324" y="4115419"/>
                  <a:ext cx="598000" cy="598000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</p:grpSp>
          <p:sp>
            <p:nvSpPr>
              <p:cNvPr id="172" name="Oval 171"/>
              <p:cNvSpPr/>
              <p:nvPr/>
            </p:nvSpPr>
            <p:spPr>
              <a:xfrm>
                <a:off x="1897485" y="899557"/>
                <a:ext cx="504000" cy="5040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109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23587" y="1913168"/>
              <a:ext cx="324757" cy="488057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3700"/>
                </a:lnSpc>
              </a:pPr>
              <a:r>
                <a:rPr lang="en-US" sz="2500" dirty="0" smtClean="0">
                  <a:solidFill>
                    <a:schemeClr val="accent1"/>
                  </a:solidFill>
                  <a:latin typeface="Untitled1" pitchFamily="2" charset="0"/>
                </a:rPr>
                <a:t>H</a:t>
              </a:r>
              <a:endParaRPr lang="ru-RU" sz="25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  <p:sp>
          <p:nvSpPr>
            <p:cNvPr id="110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791027" y="2779485"/>
              <a:ext cx="580571" cy="488057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3700"/>
                </a:lnSpc>
              </a:pPr>
              <a:r>
                <a:rPr lang="en-US" sz="1600" dirty="0" smtClean="0">
                  <a:solidFill>
                    <a:schemeClr val="accent1"/>
                  </a:solidFill>
                  <a:latin typeface="Untitled1" pitchFamily="2" charset="0"/>
                </a:rPr>
                <a:t>S</a:t>
              </a:r>
              <a:endParaRPr lang="ru-RU" sz="16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  <p:grpSp>
          <p:nvGrpSpPr>
            <p:cNvPr id="111" name="Group 34"/>
            <p:cNvGrpSpPr>
              <a:grpSpLocks noChangeAspect="1"/>
            </p:cNvGrpSpPr>
            <p:nvPr/>
          </p:nvGrpSpPr>
          <p:grpSpPr>
            <a:xfrm>
              <a:off x="6339213" y="3213162"/>
              <a:ext cx="467987" cy="467987"/>
              <a:chOff x="2778296" y="4124348"/>
              <a:chExt cx="576000" cy="576000"/>
            </a:xfrm>
          </p:grpSpPr>
          <p:sp>
            <p:nvSpPr>
              <p:cNvPr id="169" name="Oval 168"/>
              <p:cNvSpPr/>
              <p:nvPr/>
            </p:nvSpPr>
            <p:spPr>
              <a:xfrm>
                <a:off x="2858355" y="4203669"/>
                <a:ext cx="418214" cy="425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glow rad="101600">
                  <a:srgbClr val="5FAAEF">
                    <a:alpha val="6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2778296" y="4124348"/>
                <a:ext cx="576000" cy="576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112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6381752" y="3104242"/>
              <a:ext cx="520700" cy="488057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3700"/>
                </a:lnSpc>
              </a:pPr>
              <a:r>
                <a:rPr lang="en-US" sz="2000" dirty="0" smtClean="0">
                  <a:solidFill>
                    <a:schemeClr val="accent1"/>
                  </a:solidFill>
                  <a:latin typeface="Untitled1" pitchFamily="2" charset="0"/>
                </a:rPr>
                <a:t>G</a:t>
              </a:r>
              <a:endParaRPr lang="ru-RU" sz="20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  <p:sp>
          <p:nvSpPr>
            <p:cNvPr id="113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6734625" y="2351316"/>
              <a:ext cx="504000" cy="488057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3700"/>
                </a:lnSpc>
              </a:pPr>
              <a:r>
                <a:rPr lang="en-US" sz="2000" dirty="0" smtClean="0">
                  <a:solidFill>
                    <a:schemeClr val="accent1"/>
                  </a:solidFill>
                  <a:latin typeface="Untitled1" pitchFamily="2" charset="0"/>
                </a:rPr>
                <a:t>U</a:t>
              </a:r>
              <a:endParaRPr lang="ru-RU" sz="20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  <p:sp>
          <p:nvSpPr>
            <p:cNvPr id="114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7801429" y="2830289"/>
              <a:ext cx="522514" cy="488057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3700"/>
                </a:lnSpc>
              </a:pPr>
              <a:r>
                <a:rPr lang="en-US" sz="1300" dirty="0" smtClean="0">
                  <a:solidFill>
                    <a:schemeClr val="accent1"/>
                  </a:solidFill>
                  <a:latin typeface="Untitled1" pitchFamily="2" charset="0"/>
                </a:rPr>
                <a:t>C</a:t>
              </a:r>
              <a:endParaRPr lang="ru-RU" sz="13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  <p:grpSp>
          <p:nvGrpSpPr>
            <p:cNvPr id="115" name="Group 217"/>
            <p:cNvGrpSpPr>
              <a:grpSpLocks noChangeAspect="1"/>
            </p:cNvGrpSpPr>
            <p:nvPr/>
          </p:nvGrpSpPr>
          <p:grpSpPr>
            <a:xfrm>
              <a:off x="4296233" y="188693"/>
              <a:ext cx="1872000" cy="1872000"/>
              <a:chOff x="4223663" y="116123"/>
              <a:chExt cx="2016000" cy="2016000"/>
            </a:xfrm>
          </p:grpSpPr>
          <p:sp>
            <p:nvSpPr>
              <p:cNvPr id="166" name="Donut 165"/>
              <p:cNvSpPr>
                <a:spLocks noChangeAspect="1"/>
              </p:cNvSpPr>
              <p:nvPr/>
            </p:nvSpPr>
            <p:spPr>
              <a:xfrm>
                <a:off x="4636752" y="514695"/>
                <a:ext cx="1209600" cy="1209600"/>
              </a:xfrm>
              <a:prstGeom prst="donut">
                <a:avLst>
                  <a:gd name="adj" fmla="val 7003"/>
                </a:avLst>
              </a:prstGeom>
              <a:solidFill>
                <a:schemeClr val="accent1">
                  <a:lumMod val="20000"/>
                  <a:lumOff val="8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Donut 166"/>
              <p:cNvSpPr>
                <a:spLocks noChangeAspect="1"/>
              </p:cNvSpPr>
              <p:nvPr/>
            </p:nvSpPr>
            <p:spPr>
              <a:xfrm>
                <a:off x="4463141" y="348344"/>
                <a:ext cx="1548000" cy="1548000"/>
              </a:xfrm>
              <a:prstGeom prst="donut">
                <a:avLst>
                  <a:gd name="adj" fmla="val 8696"/>
                </a:avLst>
              </a:prstGeom>
              <a:solidFill>
                <a:schemeClr val="accent1">
                  <a:lumMod val="20000"/>
                  <a:lumOff val="80000"/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Donut 167"/>
              <p:cNvSpPr>
                <a:spLocks noChangeAspect="1"/>
              </p:cNvSpPr>
              <p:nvPr/>
            </p:nvSpPr>
            <p:spPr>
              <a:xfrm>
                <a:off x="4223663" y="116123"/>
                <a:ext cx="2016000" cy="2016000"/>
              </a:xfrm>
              <a:prstGeom prst="donut">
                <a:avLst>
                  <a:gd name="adj" fmla="val 10496"/>
                </a:avLst>
              </a:prstGeom>
              <a:solidFill>
                <a:schemeClr val="accent1">
                  <a:lumMod val="20000"/>
                  <a:lumOff val="80000"/>
                  <a:alpha val="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6" name="Group 221"/>
            <p:cNvGrpSpPr/>
            <p:nvPr/>
          </p:nvGrpSpPr>
          <p:grpSpPr>
            <a:xfrm>
              <a:off x="4951956" y="1004437"/>
              <a:ext cx="701132" cy="631250"/>
              <a:chOff x="4500558" y="3399975"/>
              <a:chExt cx="701132" cy="631250"/>
            </a:xfrm>
          </p:grpSpPr>
          <p:sp>
            <p:nvSpPr>
              <p:cNvPr id="163" name="Text Placeholder 1">
                <a:extLst>
                  <a:ext uri="{FF2B5EF4-FFF2-40B4-BE49-F238E27FC236}">
                    <a16:creationId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00794" y="3399975"/>
                <a:ext cx="698499" cy="6284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71277" tIns="35639" rIns="71277" bIns="35639" anchor="t"/>
              <a:lstStyle/>
              <a:p>
                <a:pPr>
                  <a:lnSpc>
                    <a:spcPts val="2200"/>
                  </a:lnSpc>
                </a:pPr>
                <a:r>
                  <a:rPr lang="en-US" sz="3700" dirty="0" smtClean="0">
                    <a:solidFill>
                      <a:schemeClr val="accent1"/>
                    </a:solidFill>
                    <a:latin typeface="Untitled1" pitchFamily="2" charset="0"/>
                  </a:rPr>
                  <a:t>Y</a:t>
                </a:r>
                <a:endParaRPr lang="ru-RU" sz="3700" spc="78" dirty="0" smtClean="0">
                  <a:solidFill>
                    <a:schemeClr val="accent1"/>
                  </a:solidFill>
                  <a:latin typeface="MagistralC" pitchFamily="82" charset="0"/>
                  <a:cs typeface="Arial" pitchFamily="34" charset="0"/>
                </a:endParaRPr>
              </a:p>
            </p:txBody>
          </p:sp>
          <p:sp>
            <p:nvSpPr>
              <p:cNvPr id="164" name="Text Placeholder 1">
                <a:extLst>
                  <a:ext uri="{FF2B5EF4-FFF2-40B4-BE49-F238E27FC236}">
                    <a16:creationId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03191" y="3402372"/>
                <a:ext cx="698499" cy="6284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71277" tIns="35639" rIns="71277" bIns="35639" anchor="t"/>
              <a:lstStyle/>
              <a:p>
                <a:pPr>
                  <a:lnSpc>
                    <a:spcPts val="2200"/>
                  </a:lnSpc>
                </a:pPr>
                <a:r>
                  <a:rPr lang="en-US" sz="3700" dirty="0" smtClean="0">
                    <a:solidFill>
                      <a:schemeClr val="accent1"/>
                    </a:solidFill>
                    <a:latin typeface="Untitled1" pitchFamily="2" charset="0"/>
                  </a:rPr>
                  <a:t>Y</a:t>
                </a:r>
                <a:endParaRPr lang="ru-RU" sz="3700" spc="78" dirty="0" smtClean="0">
                  <a:solidFill>
                    <a:schemeClr val="accent1"/>
                  </a:solidFill>
                  <a:latin typeface="MagistralC" pitchFamily="82" charset="0"/>
                  <a:cs typeface="Arial" pitchFamily="34" charset="0"/>
                </a:endParaRPr>
              </a:p>
            </p:txBody>
          </p:sp>
          <p:sp>
            <p:nvSpPr>
              <p:cNvPr id="165" name="Text Placeholder 1">
                <a:extLst>
                  <a:ext uri="{FF2B5EF4-FFF2-40B4-BE49-F238E27FC236}">
                    <a16:creationId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00558" y="3402801"/>
                <a:ext cx="698499" cy="6284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71277" tIns="35639" rIns="71277" bIns="35639" anchor="t"/>
              <a:lstStyle/>
              <a:p>
                <a:pPr>
                  <a:lnSpc>
                    <a:spcPts val="2200"/>
                  </a:lnSpc>
                </a:pPr>
                <a:r>
                  <a:rPr lang="en-US" sz="3700" dirty="0" smtClean="0">
                    <a:solidFill>
                      <a:schemeClr val="accent1"/>
                    </a:solidFill>
                    <a:latin typeface="Untitled1" pitchFamily="2" charset="0"/>
                  </a:rPr>
                  <a:t>Y</a:t>
                </a:r>
                <a:endParaRPr lang="ru-RU" sz="3700" spc="78" dirty="0" smtClean="0">
                  <a:solidFill>
                    <a:schemeClr val="accent1"/>
                  </a:solidFill>
                  <a:latin typeface="MagistralC" pitchFamily="82" charset="0"/>
                  <a:cs typeface="Arial" pitchFamily="34" charset="0"/>
                </a:endParaRPr>
              </a:p>
            </p:txBody>
          </p:sp>
        </p:grpSp>
        <p:grpSp>
          <p:nvGrpSpPr>
            <p:cNvPr id="117" name="Group 296"/>
            <p:cNvGrpSpPr/>
            <p:nvPr/>
          </p:nvGrpSpPr>
          <p:grpSpPr>
            <a:xfrm>
              <a:off x="4860132" y="3766344"/>
              <a:ext cx="360000" cy="360000"/>
              <a:chOff x="4860132" y="3766344"/>
              <a:chExt cx="360000" cy="360000"/>
            </a:xfrm>
          </p:grpSpPr>
          <p:grpSp>
            <p:nvGrpSpPr>
              <p:cNvPr id="158" name="Group 295"/>
              <p:cNvGrpSpPr/>
              <p:nvPr/>
            </p:nvGrpSpPr>
            <p:grpSpPr>
              <a:xfrm>
                <a:off x="4923678" y="3829048"/>
                <a:ext cx="237600" cy="237600"/>
                <a:chOff x="4907009" y="3826812"/>
                <a:chExt cx="252000" cy="252000"/>
              </a:xfrm>
            </p:grpSpPr>
            <p:sp>
              <p:nvSpPr>
                <p:cNvPr id="160" name="Oval 159"/>
                <p:cNvSpPr>
                  <a:spLocks noChangeAspect="1"/>
                </p:cNvSpPr>
                <p:nvPr/>
              </p:nvSpPr>
              <p:spPr>
                <a:xfrm>
                  <a:off x="4926669" y="3843288"/>
                  <a:ext cx="215265" cy="2152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  <a:prstDash val="solid"/>
                </a:ln>
                <a:effectLst>
                  <a:glow rad="63500">
                    <a:srgbClr val="5FAAE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>
                    <a:ln>
                      <a:solidFill>
                        <a:srgbClr val="5FAAEF"/>
                      </a:solidFill>
                    </a:ln>
                  </a:endParaRPr>
                </a:p>
              </p:txBody>
            </p:sp>
            <p:sp>
              <p:nvSpPr>
                <p:cNvPr id="161" name="Oval 160"/>
                <p:cNvSpPr>
                  <a:spLocks noChangeAspect="1"/>
                </p:cNvSpPr>
                <p:nvPr/>
              </p:nvSpPr>
              <p:spPr>
                <a:xfrm>
                  <a:off x="4926669" y="3843289"/>
                  <a:ext cx="215265" cy="2152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  <a:prstDash val="solid"/>
                </a:ln>
                <a:effectLst>
                  <a:glow rad="101600">
                    <a:srgbClr val="5FAAE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>
                    <a:ln>
                      <a:solidFill>
                        <a:srgbClr val="5FAAEF"/>
                      </a:solidFill>
                    </a:ln>
                  </a:endParaRPr>
                </a:p>
              </p:txBody>
            </p:sp>
            <p:sp>
              <p:nvSpPr>
                <p:cNvPr id="162" name="Oval 161"/>
                <p:cNvSpPr>
                  <a:spLocks noChangeAspect="1"/>
                </p:cNvSpPr>
                <p:nvPr/>
              </p:nvSpPr>
              <p:spPr>
                <a:xfrm>
                  <a:off x="4907009" y="3826812"/>
                  <a:ext cx="252000" cy="252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</p:grpSp>
          <p:sp>
            <p:nvSpPr>
              <p:cNvPr id="159" name="Oval 158"/>
              <p:cNvSpPr/>
              <p:nvPr/>
            </p:nvSpPr>
            <p:spPr>
              <a:xfrm>
                <a:off x="4860132" y="3766344"/>
                <a:ext cx="360000" cy="360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118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4874305" y="3618809"/>
              <a:ext cx="529771" cy="488057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3700"/>
                </a:lnSpc>
              </a:pPr>
              <a:r>
                <a:rPr lang="en-US" sz="1600" dirty="0" smtClean="0">
                  <a:solidFill>
                    <a:schemeClr val="accent1"/>
                  </a:solidFill>
                  <a:latin typeface="Untitled1" pitchFamily="2" charset="0"/>
                </a:rPr>
                <a:t>P</a:t>
              </a:r>
              <a:endParaRPr lang="ru-RU" sz="16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4386523" y="3013291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solid"/>
            </a:ln>
            <a:effectLst>
              <a:glow rad="139700">
                <a:srgbClr val="5FAAEF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>
                  <a:solidFill>
                    <a:srgbClr val="5FAAEF"/>
                  </a:solidFill>
                </a:ln>
              </a:endParaRPr>
            </a:p>
          </p:txBody>
        </p:sp>
        <p:grpSp>
          <p:nvGrpSpPr>
            <p:cNvPr id="120" name="Group 261"/>
            <p:cNvGrpSpPr/>
            <p:nvPr/>
          </p:nvGrpSpPr>
          <p:grpSpPr>
            <a:xfrm>
              <a:off x="4197292" y="2838531"/>
              <a:ext cx="864000" cy="864000"/>
              <a:chOff x="4197292" y="2838531"/>
              <a:chExt cx="864000" cy="864000"/>
            </a:xfrm>
          </p:grpSpPr>
          <p:grpSp>
            <p:nvGrpSpPr>
              <p:cNvPr id="153" name="Group 248"/>
              <p:cNvGrpSpPr/>
              <p:nvPr/>
            </p:nvGrpSpPr>
            <p:grpSpPr>
              <a:xfrm>
                <a:off x="4346041" y="2979955"/>
                <a:ext cx="576000" cy="576000"/>
                <a:chOff x="3680972" y="2975192"/>
                <a:chExt cx="576000" cy="576000"/>
              </a:xfrm>
            </p:grpSpPr>
            <p:sp>
              <p:nvSpPr>
                <p:cNvPr id="156" name="Oval 155"/>
                <p:cNvSpPr>
                  <a:spLocks noChangeAspect="1"/>
                </p:cNvSpPr>
                <p:nvPr/>
              </p:nvSpPr>
              <p:spPr>
                <a:xfrm>
                  <a:off x="3721454" y="3008528"/>
                  <a:ext cx="504000" cy="504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  <a:prstDash val="solid"/>
                </a:ln>
                <a:effectLst>
                  <a:glow rad="228600">
                    <a:srgbClr val="5FAAE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>
                    <a:ln>
                      <a:solidFill>
                        <a:srgbClr val="5FAAEF"/>
                      </a:solidFill>
                    </a:ln>
                  </a:endParaRPr>
                </a:p>
              </p:txBody>
            </p:sp>
            <p:sp>
              <p:nvSpPr>
                <p:cNvPr id="157" name="Oval 156"/>
                <p:cNvSpPr>
                  <a:spLocks noChangeAspect="1"/>
                </p:cNvSpPr>
                <p:nvPr/>
              </p:nvSpPr>
              <p:spPr>
                <a:xfrm>
                  <a:off x="3680972" y="2975192"/>
                  <a:ext cx="576000" cy="576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</p:grpSp>
          <p:sp>
            <p:nvSpPr>
              <p:cNvPr id="154" name="Text Placeholder 1">
                <a:extLst>
                  <a:ext uri="{FF2B5EF4-FFF2-40B4-BE49-F238E27FC236}">
                    <a16:creationId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38650" y="3009907"/>
                <a:ext cx="520700" cy="488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71277" tIns="35639" rIns="71277" bIns="35639" anchor="t"/>
              <a:lstStyle/>
              <a:p>
                <a:pPr>
                  <a:lnSpc>
                    <a:spcPts val="3700"/>
                  </a:lnSpc>
                </a:pPr>
                <a:r>
                  <a:rPr lang="en-US" sz="3700" dirty="0" smtClean="0">
                    <a:solidFill>
                      <a:schemeClr val="accent1"/>
                    </a:solidFill>
                    <a:latin typeface="Untitled1" pitchFamily="2" charset="0"/>
                  </a:rPr>
                  <a:t>J</a:t>
                </a:r>
                <a:endParaRPr lang="ru-RU" sz="3700" spc="78" dirty="0" smtClean="0">
                  <a:solidFill>
                    <a:schemeClr val="accent1"/>
                  </a:solidFill>
                  <a:latin typeface="MagistralC" pitchFamily="82" charset="0"/>
                  <a:cs typeface="Arial" pitchFamily="34" charset="0"/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4197292" y="2838531"/>
                <a:ext cx="864000" cy="864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grpSp>
          <p:nvGrpSpPr>
            <p:cNvPr id="121" name="Group 300"/>
            <p:cNvGrpSpPr/>
            <p:nvPr/>
          </p:nvGrpSpPr>
          <p:grpSpPr>
            <a:xfrm rot="17957783">
              <a:off x="1304659" y="2606674"/>
              <a:ext cx="813600" cy="720000"/>
              <a:chOff x="1305972" y="2599154"/>
              <a:chExt cx="818835" cy="720000"/>
            </a:xfrm>
          </p:grpSpPr>
          <p:grpSp>
            <p:nvGrpSpPr>
              <p:cNvPr id="148" name="Group 238"/>
              <p:cNvGrpSpPr>
                <a:grpSpLocks noChangeAspect="1"/>
              </p:cNvGrpSpPr>
              <p:nvPr/>
            </p:nvGrpSpPr>
            <p:grpSpPr>
              <a:xfrm>
                <a:off x="1494368" y="2760731"/>
                <a:ext cx="450357" cy="396000"/>
                <a:chOff x="3683213" y="3349376"/>
                <a:chExt cx="450357" cy="396000"/>
              </a:xfrm>
            </p:grpSpPr>
            <p:sp>
              <p:nvSpPr>
                <p:cNvPr id="151" name="Hexagon 150"/>
                <p:cNvSpPr>
                  <a:spLocks noChangeAspect="1"/>
                </p:cNvSpPr>
                <p:nvPr/>
              </p:nvSpPr>
              <p:spPr>
                <a:xfrm rot="19883519">
                  <a:off x="3703290" y="3366135"/>
                  <a:ext cx="409415" cy="360000"/>
                </a:xfrm>
                <a:prstGeom prst="hexagon">
                  <a:avLst>
                    <a:gd name="adj" fmla="val 27701"/>
                    <a:gd name="vf" fmla="val 11547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glow rad="139700">
                    <a:srgbClr val="5FAAE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  <p:sp>
              <p:nvSpPr>
                <p:cNvPr id="152" name="Hexagon 151"/>
                <p:cNvSpPr>
                  <a:spLocks noChangeAspect="1"/>
                </p:cNvSpPr>
                <p:nvPr/>
              </p:nvSpPr>
              <p:spPr>
                <a:xfrm rot="19883519">
                  <a:off x="3683213" y="3349376"/>
                  <a:ext cx="450357" cy="396000"/>
                </a:xfrm>
                <a:prstGeom prst="hexagon">
                  <a:avLst>
                    <a:gd name="adj" fmla="val 27701"/>
                    <a:gd name="vf" fmla="val 11547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 baseline="-25000" dirty="0"/>
                </a:p>
              </p:txBody>
            </p:sp>
          </p:grpSp>
          <p:sp>
            <p:nvSpPr>
              <p:cNvPr id="149" name="Hexagon 148"/>
              <p:cNvSpPr>
                <a:spLocks noChangeAspect="1"/>
              </p:cNvSpPr>
              <p:nvPr/>
            </p:nvSpPr>
            <p:spPr>
              <a:xfrm rot="19883519">
                <a:off x="1398624" y="2680808"/>
                <a:ext cx="634596" cy="558000"/>
              </a:xfrm>
              <a:prstGeom prst="hexagon">
                <a:avLst>
                  <a:gd name="adj" fmla="val 27701"/>
                  <a:gd name="vf" fmla="val 115470"/>
                </a:avLst>
              </a:prstGeom>
              <a:noFill/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 baseline="-25000" dirty="0"/>
              </a:p>
            </p:txBody>
          </p:sp>
          <p:sp>
            <p:nvSpPr>
              <p:cNvPr id="150" name="Hexagon 149"/>
              <p:cNvSpPr>
                <a:spLocks noChangeAspect="1"/>
              </p:cNvSpPr>
              <p:nvPr/>
            </p:nvSpPr>
            <p:spPr>
              <a:xfrm rot="19883519">
                <a:off x="1305972" y="2599154"/>
                <a:ext cx="818835" cy="720000"/>
              </a:xfrm>
              <a:prstGeom prst="hexagon">
                <a:avLst>
                  <a:gd name="adj" fmla="val 27701"/>
                  <a:gd name="vf" fmla="val 115470"/>
                </a:avLst>
              </a:prstGeom>
              <a:noFill/>
              <a:ln w="95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 baseline="-25000" dirty="0"/>
              </a:p>
            </p:txBody>
          </p:sp>
        </p:grpSp>
        <p:sp>
          <p:nvSpPr>
            <p:cNvPr id="122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1492849" y="2649221"/>
              <a:ext cx="622300" cy="488057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3700"/>
                </a:lnSpc>
              </a:pPr>
              <a:r>
                <a:rPr lang="en-US" sz="2500" dirty="0" smtClean="0">
                  <a:solidFill>
                    <a:schemeClr val="accent1"/>
                  </a:solidFill>
                  <a:latin typeface="Untitled1" pitchFamily="2" charset="0"/>
                </a:rPr>
                <a:t>e</a:t>
              </a:r>
              <a:endParaRPr lang="ru-RU" sz="25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  <p:grpSp>
          <p:nvGrpSpPr>
            <p:cNvPr id="123" name="Group 307"/>
            <p:cNvGrpSpPr/>
            <p:nvPr/>
          </p:nvGrpSpPr>
          <p:grpSpPr>
            <a:xfrm>
              <a:off x="8766363" y="2294651"/>
              <a:ext cx="738000" cy="833940"/>
              <a:chOff x="7535963" y="2307351"/>
              <a:chExt cx="738000" cy="833940"/>
            </a:xfrm>
          </p:grpSpPr>
          <p:grpSp>
            <p:nvGrpSpPr>
              <p:cNvPr id="141" name="Group 301"/>
              <p:cNvGrpSpPr/>
              <p:nvPr/>
            </p:nvGrpSpPr>
            <p:grpSpPr>
              <a:xfrm rot="17957783">
                <a:off x="7487993" y="2355321"/>
                <a:ext cx="833940" cy="738000"/>
                <a:chOff x="1290773" y="2599740"/>
                <a:chExt cx="839306" cy="738000"/>
              </a:xfrm>
            </p:grpSpPr>
            <p:grpSp>
              <p:nvGrpSpPr>
                <p:cNvPr id="143" name="Group 238"/>
                <p:cNvGrpSpPr>
                  <a:grpSpLocks noChangeAspect="1"/>
                </p:cNvGrpSpPr>
                <p:nvPr/>
              </p:nvGrpSpPr>
              <p:grpSpPr>
                <a:xfrm>
                  <a:off x="1424118" y="2723446"/>
                  <a:ext cx="573183" cy="504000"/>
                  <a:chOff x="3612963" y="3312091"/>
                  <a:chExt cx="573183" cy="504000"/>
                </a:xfrm>
              </p:grpSpPr>
              <p:sp>
                <p:nvSpPr>
                  <p:cNvPr id="146" name="Hexagon 145"/>
                  <p:cNvSpPr>
                    <a:spLocks noChangeAspect="1"/>
                  </p:cNvSpPr>
                  <p:nvPr/>
                </p:nvSpPr>
                <p:spPr>
                  <a:xfrm rot="19883519">
                    <a:off x="3652968" y="3348077"/>
                    <a:ext cx="491299" cy="432000"/>
                  </a:xfrm>
                  <a:prstGeom prst="hexagon">
                    <a:avLst>
                      <a:gd name="adj" fmla="val 27701"/>
                      <a:gd name="vf" fmla="val 11547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glow rad="139700">
                      <a:srgbClr val="5FAAEF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bg-BG"/>
                  </a:p>
                </p:txBody>
              </p:sp>
              <p:sp>
                <p:nvSpPr>
                  <p:cNvPr id="147" name="Hexagon 146"/>
                  <p:cNvSpPr>
                    <a:spLocks noChangeAspect="1"/>
                  </p:cNvSpPr>
                  <p:nvPr/>
                </p:nvSpPr>
                <p:spPr>
                  <a:xfrm rot="19883519">
                    <a:off x="3612963" y="3312091"/>
                    <a:ext cx="573183" cy="504000"/>
                  </a:xfrm>
                  <a:prstGeom prst="hexagon">
                    <a:avLst>
                      <a:gd name="adj" fmla="val 27701"/>
                      <a:gd name="vf" fmla="val 11547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bg-BG" baseline="-25000" dirty="0"/>
                  </a:p>
                </p:txBody>
              </p:sp>
            </p:grpSp>
            <p:sp>
              <p:nvSpPr>
                <p:cNvPr id="144" name="Hexagon 143"/>
                <p:cNvSpPr>
                  <a:spLocks noChangeAspect="1"/>
                </p:cNvSpPr>
                <p:nvPr/>
              </p:nvSpPr>
              <p:spPr>
                <a:xfrm rot="19883519">
                  <a:off x="1366285" y="2660612"/>
                  <a:ext cx="696009" cy="612000"/>
                </a:xfrm>
                <a:prstGeom prst="hexagon">
                  <a:avLst>
                    <a:gd name="adj" fmla="val 27701"/>
                    <a:gd name="vf" fmla="val 115470"/>
                  </a:avLst>
                </a:prstGeom>
                <a:noFill/>
                <a:ln w="952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 baseline="-25000" dirty="0"/>
                </a:p>
              </p:txBody>
            </p:sp>
            <p:sp>
              <p:nvSpPr>
                <p:cNvPr id="145" name="Hexagon 144"/>
                <p:cNvSpPr>
                  <a:spLocks noChangeAspect="1"/>
                </p:cNvSpPr>
                <p:nvPr/>
              </p:nvSpPr>
              <p:spPr>
                <a:xfrm rot="19883519">
                  <a:off x="1290773" y="2599740"/>
                  <a:ext cx="839306" cy="738000"/>
                </a:xfrm>
                <a:prstGeom prst="hexagon">
                  <a:avLst>
                    <a:gd name="adj" fmla="val 27701"/>
                    <a:gd name="vf" fmla="val 115470"/>
                  </a:avLst>
                </a:prstGeom>
                <a:noFill/>
                <a:ln w="12700">
                  <a:solidFill>
                    <a:schemeClr val="bg1"/>
                  </a:solidFill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 baseline="-25000" dirty="0"/>
                </a:p>
              </p:txBody>
            </p:sp>
          </p:grpSp>
          <p:sp>
            <p:nvSpPr>
              <p:cNvPr id="142" name="Text Placeholder 1">
                <a:extLst>
                  <a:ext uri="{FF2B5EF4-FFF2-40B4-BE49-F238E27FC236}">
                    <a16:creationId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76924" y="2452007"/>
                <a:ext cx="552450" cy="488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71277" tIns="35639" rIns="71277" bIns="35639" anchor="t"/>
              <a:lstStyle/>
              <a:p>
                <a:pPr>
                  <a:lnSpc>
                    <a:spcPts val="3700"/>
                  </a:lnSpc>
                </a:pPr>
                <a:r>
                  <a:rPr lang="en-US" sz="2600" dirty="0" smtClean="0">
                    <a:solidFill>
                      <a:schemeClr val="accent1"/>
                    </a:solidFill>
                    <a:latin typeface="Untitled1" pitchFamily="2" charset="0"/>
                  </a:rPr>
                  <a:t>h</a:t>
                </a:r>
                <a:endParaRPr lang="ru-RU" sz="2600" spc="78" dirty="0" smtClean="0">
                  <a:solidFill>
                    <a:schemeClr val="accent1"/>
                  </a:solidFill>
                  <a:latin typeface="MagistralC" pitchFamily="82" charset="0"/>
                  <a:cs typeface="Arial" pitchFamily="34" charset="0"/>
                </a:endParaRPr>
              </a:p>
            </p:txBody>
          </p:sp>
        </p:grpSp>
        <p:grpSp>
          <p:nvGrpSpPr>
            <p:cNvPr id="124" name="Group 318"/>
            <p:cNvGrpSpPr>
              <a:grpSpLocks noChangeAspect="1"/>
            </p:cNvGrpSpPr>
            <p:nvPr/>
          </p:nvGrpSpPr>
          <p:grpSpPr>
            <a:xfrm>
              <a:off x="8212326" y="3821192"/>
              <a:ext cx="669027" cy="756000"/>
              <a:chOff x="8212326" y="3821192"/>
              <a:chExt cx="669027" cy="756000"/>
            </a:xfrm>
          </p:grpSpPr>
          <p:sp>
            <p:nvSpPr>
              <p:cNvPr id="134" name="Hexagon 133"/>
              <p:cNvSpPr>
                <a:spLocks noChangeAspect="1"/>
              </p:cNvSpPr>
              <p:nvPr/>
            </p:nvSpPr>
            <p:spPr>
              <a:xfrm rot="16241302">
                <a:off x="8387411" y="4053092"/>
                <a:ext cx="325438" cy="288000"/>
              </a:xfrm>
              <a:prstGeom prst="hexagon">
                <a:avLst>
                  <a:gd name="adj" fmla="val 27701"/>
                  <a:gd name="vf" fmla="val 115470"/>
                </a:avLst>
              </a:prstGeom>
              <a:solidFill>
                <a:schemeClr val="bg1"/>
              </a:solidFill>
              <a:ln>
                <a:noFill/>
              </a:ln>
              <a:effectLst>
                <a:glow rad="228600">
                  <a:srgbClr val="5FAAEF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grpSp>
            <p:nvGrpSpPr>
              <p:cNvPr id="135" name="Group 317"/>
              <p:cNvGrpSpPr/>
              <p:nvPr/>
            </p:nvGrpSpPr>
            <p:grpSpPr>
              <a:xfrm>
                <a:off x="8212326" y="3821192"/>
                <a:ext cx="669027" cy="756000"/>
                <a:chOff x="8901301" y="3719592"/>
                <a:chExt cx="669027" cy="756000"/>
              </a:xfrm>
            </p:grpSpPr>
            <p:grpSp>
              <p:nvGrpSpPr>
                <p:cNvPr id="136" name="Group 238"/>
                <p:cNvGrpSpPr>
                  <a:grpSpLocks noChangeAspect="1"/>
                </p:cNvGrpSpPr>
                <p:nvPr/>
              </p:nvGrpSpPr>
              <p:grpSpPr>
                <a:xfrm rot="17957783">
                  <a:off x="9036368" y="3914173"/>
                  <a:ext cx="406800" cy="360000"/>
                  <a:chOff x="3693304" y="3364806"/>
                  <a:chExt cx="451625" cy="397114"/>
                </a:xfrm>
              </p:grpSpPr>
              <p:sp>
                <p:nvSpPr>
                  <p:cNvPr id="139" name="Hexagon 138"/>
                  <p:cNvSpPr>
                    <a:spLocks noChangeAspect="1"/>
                  </p:cNvSpPr>
                  <p:nvPr/>
                </p:nvSpPr>
                <p:spPr>
                  <a:xfrm rot="19883519">
                    <a:off x="3736834" y="3404594"/>
                    <a:ext cx="361299" cy="317692"/>
                  </a:xfrm>
                  <a:prstGeom prst="hexagon">
                    <a:avLst>
                      <a:gd name="adj" fmla="val 27701"/>
                      <a:gd name="vf" fmla="val 11547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glow rad="139700">
                      <a:srgbClr val="5FAAEF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bg-BG"/>
                  </a:p>
                </p:txBody>
              </p:sp>
              <p:sp>
                <p:nvSpPr>
                  <p:cNvPr id="140" name="Hexagon 139"/>
                  <p:cNvSpPr>
                    <a:spLocks noChangeAspect="1"/>
                  </p:cNvSpPr>
                  <p:nvPr/>
                </p:nvSpPr>
                <p:spPr>
                  <a:xfrm rot="19883519">
                    <a:off x="3693304" y="3364806"/>
                    <a:ext cx="451625" cy="397114"/>
                  </a:xfrm>
                  <a:prstGeom prst="hexagon">
                    <a:avLst>
                      <a:gd name="adj" fmla="val 27701"/>
                      <a:gd name="vf" fmla="val 11547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bg-BG" baseline="-25000" dirty="0"/>
                  </a:p>
                </p:txBody>
              </p:sp>
            </p:grpSp>
            <p:sp>
              <p:nvSpPr>
                <p:cNvPr id="137" name="Hexagon 136"/>
                <p:cNvSpPr>
                  <a:spLocks noChangeAspect="1"/>
                </p:cNvSpPr>
                <p:nvPr/>
              </p:nvSpPr>
              <p:spPr>
                <a:xfrm rot="16241302">
                  <a:off x="8922372" y="3816211"/>
                  <a:ext cx="626926" cy="554803"/>
                </a:xfrm>
                <a:prstGeom prst="hexagon">
                  <a:avLst>
                    <a:gd name="adj" fmla="val 27701"/>
                    <a:gd name="vf" fmla="val 115470"/>
                  </a:avLst>
                </a:prstGeom>
                <a:noFill/>
                <a:ln w="952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 baseline="-25000" dirty="0"/>
                </a:p>
              </p:txBody>
            </p:sp>
            <p:sp>
              <p:nvSpPr>
                <p:cNvPr id="138" name="Hexagon 137"/>
                <p:cNvSpPr>
                  <a:spLocks noChangeAspect="1"/>
                </p:cNvSpPr>
                <p:nvPr/>
              </p:nvSpPr>
              <p:spPr>
                <a:xfrm rot="16241302">
                  <a:off x="8857815" y="3763078"/>
                  <a:ext cx="756000" cy="669027"/>
                </a:xfrm>
                <a:prstGeom prst="hexagon">
                  <a:avLst>
                    <a:gd name="adj" fmla="val 27701"/>
                    <a:gd name="vf" fmla="val 115470"/>
                  </a:avLst>
                </a:prstGeom>
                <a:noFill/>
                <a:ln w="19050">
                  <a:solidFill>
                    <a:schemeClr val="bg1"/>
                  </a:solidFill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 baseline="-25000" dirty="0"/>
                </a:p>
              </p:txBody>
            </p:sp>
          </p:grpSp>
        </p:grpSp>
        <p:sp>
          <p:nvSpPr>
            <p:cNvPr id="125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8328931" y="3909787"/>
              <a:ext cx="628650" cy="488057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3700"/>
                </a:lnSpc>
              </a:pPr>
              <a:r>
                <a:rPr lang="en-US" sz="2400" dirty="0" smtClean="0">
                  <a:solidFill>
                    <a:schemeClr val="accent1"/>
                  </a:solidFill>
                  <a:latin typeface="Untitled1" pitchFamily="2" charset="0"/>
                </a:rPr>
                <a:t>d</a:t>
              </a:r>
              <a:endParaRPr lang="ru-RU" sz="24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  <p:grpSp>
          <p:nvGrpSpPr>
            <p:cNvPr id="126" name="Group 319"/>
            <p:cNvGrpSpPr/>
            <p:nvPr/>
          </p:nvGrpSpPr>
          <p:grpSpPr>
            <a:xfrm>
              <a:off x="6039781" y="637983"/>
              <a:ext cx="640903" cy="540000"/>
              <a:chOff x="6039781" y="637983"/>
              <a:chExt cx="640903" cy="540000"/>
            </a:xfrm>
          </p:grpSpPr>
          <p:grpSp>
            <p:nvGrpSpPr>
              <p:cNvPr id="129" name="Group 128"/>
              <p:cNvGrpSpPr>
                <a:grpSpLocks noChangeAspect="1"/>
              </p:cNvGrpSpPr>
              <p:nvPr/>
            </p:nvGrpSpPr>
            <p:grpSpPr>
              <a:xfrm>
                <a:off x="6181938" y="749051"/>
                <a:ext cx="368474" cy="324000"/>
                <a:chOff x="3683213" y="3349376"/>
                <a:chExt cx="450357" cy="396000"/>
              </a:xfrm>
            </p:grpSpPr>
            <p:sp>
              <p:nvSpPr>
                <p:cNvPr id="132" name="Hexagon 131"/>
                <p:cNvSpPr>
                  <a:spLocks noChangeAspect="1"/>
                </p:cNvSpPr>
                <p:nvPr/>
              </p:nvSpPr>
              <p:spPr>
                <a:xfrm rot="19883519">
                  <a:off x="3703290" y="3366135"/>
                  <a:ext cx="409415" cy="360000"/>
                </a:xfrm>
                <a:prstGeom prst="hexagon">
                  <a:avLst>
                    <a:gd name="adj" fmla="val 27701"/>
                    <a:gd name="vf" fmla="val 11547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glow rad="139700">
                    <a:srgbClr val="5FAAEF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/>
                </a:p>
              </p:txBody>
            </p:sp>
            <p:sp>
              <p:nvSpPr>
                <p:cNvPr id="133" name="Hexagon 132"/>
                <p:cNvSpPr>
                  <a:spLocks noChangeAspect="1"/>
                </p:cNvSpPr>
                <p:nvPr/>
              </p:nvSpPr>
              <p:spPr>
                <a:xfrm rot="19883519">
                  <a:off x="3683213" y="3349376"/>
                  <a:ext cx="450357" cy="396000"/>
                </a:xfrm>
                <a:prstGeom prst="hexagon">
                  <a:avLst>
                    <a:gd name="adj" fmla="val 27701"/>
                    <a:gd name="vf" fmla="val 115470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bg-BG" baseline="-25000" dirty="0"/>
                </a:p>
              </p:txBody>
            </p:sp>
          </p:grpSp>
          <p:sp>
            <p:nvSpPr>
              <p:cNvPr id="130" name="Hexagon 129"/>
              <p:cNvSpPr/>
              <p:nvPr/>
            </p:nvSpPr>
            <p:spPr>
              <a:xfrm rot="1875351">
                <a:off x="6107010" y="692946"/>
                <a:ext cx="512532" cy="429541"/>
              </a:xfrm>
              <a:prstGeom prst="hexagon">
                <a:avLst>
                  <a:gd name="adj" fmla="val 28791"/>
                  <a:gd name="vf" fmla="val 115470"/>
                </a:avLst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31" name="Hexagon 130"/>
              <p:cNvSpPr>
                <a:spLocks noChangeAspect="1"/>
              </p:cNvSpPr>
              <p:nvPr/>
            </p:nvSpPr>
            <p:spPr>
              <a:xfrm rot="1875351">
                <a:off x="6039781" y="637983"/>
                <a:ext cx="640903" cy="540000"/>
              </a:xfrm>
              <a:prstGeom prst="hexagon">
                <a:avLst>
                  <a:gd name="adj" fmla="val 28791"/>
                  <a:gd name="vf" fmla="val 115470"/>
                </a:avLst>
              </a:prstGeom>
              <a:noFill/>
              <a:ln w="15875" cap="sq">
                <a:solidFill>
                  <a:schemeClr val="bg1"/>
                </a:solidFill>
                <a:prstDash val="sysDot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  <p:sp>
          <p:nvSpPr>
            <p:cNvPr id="127" name="Text Placeholder 1">
              <a:extLst>
                <a:ext uri="{FF2B5EF4-FFF2-40B4-BE49-F238E27FC236}">
                  <a16:creationId xmlns:a16="http://schemas.microsoft.com/office/drawing/2014/main" id="{D9B85F3A-0D98-4AE5-8CED-AA4A4CF82188}"/>
                </a:ext>
              </a:extLst>
            </p:cNvPr>
            <p:cNvSpPr txBox="1">
              <a:spLocks/>
            </p:cNvSpPr>
            <p:nvPr/>
          </p:nvSpPr>
          <p:spPr>
            <a:xfrm>
              <a:off x="6183313" y="590550"/>
              <a:ext cx="603250" cy="488057"/>
            </a:xfrm>
            <a:prstGeom prst="rect">
              <a:avLst/>
            </a:prstGeom>
            <a:noFill/>
            <a:ln>
              <a:noFill/>
            </a:ln>
          </p:spPr>
          <p:txBody>
            <a:bodyPr lIns="71277" tIns="35639" rIns="71277" bIns="35639" anchor="t"/>
            <a:lstStyle/>
            <a:p>
              <a:pPr>
                <a:lnSpc>
                  <a:spcPts val="3700"/>
                </a:lnSpc>
              </a:pPr>
              <a:r>
                <a:rPr lang="en-US" sz="1800" dirty="0" smtClean="0">
                  <a:solidFill>
                    <a:schemeClr val="accent1"/>
                  </a:solidFill>
                  <a:latin typeface="Untitled1" pitchFamily="2" charset="0"/>
                </a:rPr>
                <a:t>V</a:t>
              </a:r>
              <a:endParaRPr lang="ru-RU" sz="1800" spc="78" dirty="0" smtClean="0">
                <a:solidFill>
                  <a:schemeClr val="accent1"/>
                </a:solidFill>
                <a:latin typeface="MagistralC" pitchFamily="82" charset="0"/>
                <a:cs typeface="Arial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977659" y="0"/>
              <a:ext cx="7526704" cy="534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cxnSp>
        <p:nvCxnSpPr>
          <p:cNvPr id="212" name="Straight Connector 211"/>
          <p:cNvCxnSpPr/>
          <p:nvPr/>
        </p:nvCxnSpPr>
        <p:spPr>
          <a:xfrm flipV="1">
            <a:off x="2590932" y="5136216"/>
            <a:ext cx="6624000" cy="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TextBox 212">
            <a:extLst>
              <a:ext uri="{FF2B5EF4-FFF2-40B4-BE49-F238E27FC236}">
                <a16:creationId xmlns:a16="http://schemas.microsoft.com/office/drawing/2014/main" id="{BFACFBBE-D8CF-46F1-8C78-AC42130F9C37}"/>
              </a:ext>
            </a:extLst>
          </p:cNvPr>
          <p:cNvSpPr txBox="1"/>
          <p:nvPr/>
        </p:nvSpPr>
        <p:spPr>
          <a:xfrm>
            <a:off x="4181384" y="5147413"/>
            <a:ext cx="5127788" cy="287418"/>
          </a:xfrm>
          <a:prstGeom prst="rect">
            <a:avLst/>
          </a:prstGeom>
          <a:noFill/>
        </p:spPr>
        <p:txBody>
          <a:bodyPr wrap="square" lIns="71277" tIns="35639" rIns="71277" bIns="35639" rtlCol="0">
            <a:spAutoFit/>
          </a:bodyPr>
          <a:lstStyle/>
          <a:p>
            <a:pPr algn="r"/>
            <a:r>
              <a:rPr lang="ru-RU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2021  ©</a:t>
            </a:r>
            <a:r>
              <a:rPr lang="en-US" altLang="ko-KR" sz="700" dirty="0" smtClean="0">
                <a:solidFill>
                  <a:schemeClr val="accent1">
                    <a:lumMod val="50000"/>
                  </a:schemeClr>
                </a:solidFill>
                <a:latin typeface="MagistralC" pitchFamily="82" charset="0"/>
                <a:cs typeface="Arial" pitchFamily="34" charset="0"/>
              </a:rPr>
              <a:t> T&amp;D Engineering</a:t>
            </a:r>
          </a:p>
          <a:p>
            <a:pPr algn="r"/>
            <a:endParaRPr lang="ko-KR" altLang="en-US" sz="700" dirty="0">
              <a:solidFill>
                <a:schemeClr val="accent1">
                  <a:lumMod val="50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grpSp>
        <p:nvGrpSpPr>
          <p:cNvPr id="219" name="Group 218"/>
          <p:cNvGrpSpPr/>
          <p:nvPr/>
        </p:nvGrpSpPr>
        <p:grpSpPr>
          <a:xfrm>
            <a:off x="2394053" y="914398"/>
            <a:ext cx="6018211" cy="4203842"/>
            <a:chOff x="3190534" y="907310"/>
            <a:chExt cx="6018211" cy="4203842"/>
          </a:xfrm>
        </p:grpSpPr>
        <p:pic>
          <p:nvPicPr>
            <p:cNvPr id="220" name="Picture 219" descr="4.jpg"/>
            <p:cNvPicPr>
              <a:picLocks noChangeAspect="1"/>
            </p:cNvPicPr>
            <p:nvPr/>
          </p:nvPicPr>
          <p:blipFill>
            <a:blip r:embed="rId3" cstate="print"/>
            <a:srcRect l="-7614" r="5441" b="15715"/>
            <a:stretch>
              <a:fillRect/>
            </a:stretch>
          </p:blipFill>
          <p:spPr>
            <a:xfrm>
              <a:off x="3660184" y="2011890"/>
              <a:ext cx="4423006" cy="2404161"/>
            </a:xfrm>
            <a:prstGeom prst="rect">
              <a:avLst/>
            </a:prstGeom>
          </p:spPr>
        </p:pic>
        <p:sp>
          <p:nvSpPr>
            <p:cNvPr id="221" name="Oval 220"/>
            <p:cNvSpPr/>
            <p:nvPr/>
          </p:nvSpPr>
          <p:spPr>
            <a:xfrm>
              <a:off x="4687899" y="1644486"/>
              <a:ext cx="3117600" cy="3118239"/>
            </a:xfrm>
            <a:prstGeom prst="ellipse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2" name="Oval 221"/>
            <p:cNvSpPr/>
            <p:nvPr/>
          </p:nvSpPr>
          <p:spPr>
            <a:xfrm>
              <a:off x="6478840" y="4351600"/>
              <a:ext cx="756000" cy="75600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noFill/>
                </a:ln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6527123" y="4400589"/>
              <a:ext cx="648000" cy="648000"/>
            </a:xfrm>
            <a:prstGeom prst="ellipse">
              <a:avLst/>
            </a:prstGeom>
            <a:noFill/>
            <a:ln w="28575">
              <a:solidFill>
                <a:srgbClr val="70693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4" name="Oval 223"/>
            <p:cNvSpPr/>
            <p:nvPr/>
          </p:nvSpPr>
          <p:spPr>
            <a:xfrm>
              <a:off x="7513749" y="2345572"/>
              <a:ext cx="756000" cy="75600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noFill/>
                </a:ln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160BF50D-3BA8-4C01-990C-FD7911D65B18}"/>
                </a:ext>
              </a:extLst>
            </p:cNvPr>
            <p:cNvSpPr txBox="1"/>
            <p:nvPr/>
          </p:nvSpPr>
          <p:spPr>
            <a:xfrm>
              <a:off x="3310273" y="4826063"/>
              <a:ext cx="2007456" cy="187390"/>
            </a:xfrm>
            <a:prstGeom prst="rect">
              <a:avLst/>
            </a:prstGeom>
            <a:noFill/>
          </p:spPr>
          <p:txBody>
            <a:bodyPr wrap="square" lIns="71277" tIns="35639" rIns="71277" bIns="35639" rtlCol="0" anchor="ctr">
              <a:spAutoFit/>
            </a:bodyPr>
            <a:lstStyle/>
            <a:p>
              <a:pPr algn="r">
                <a:lnSpc>
                  <a:spcPts val="857"/>
                </a:lnSpc>
              </a:pPr>
              <a:r>
                <a:rPr lang="ru-RU" altLang="ko-KR" sz="900" dirty="0" smtClean="0">
                  <a:latin typeface="Opinion Pro ExCn Lt" pitchFamily="50" charset="0"/>
                  <a:ea typeface="DotumChe" pitchFamily="49" charset="-127"/>
                  <a:cs typeface="Levenim MT" pitchFamily="2" charset="-79"/>
                </a:rPr>
                <a:t>Вериги от станции за зареждане на електромобили</a:t>
              </a:r>
            </a:p>
          </p:txBody>
        </p:sp>
        <p:sp>
          <p:nvSpPr>
            <p:cNvPr id="226" name="Oval 225"/>
            <p:cNvSpPr/>
            <p:nvPr/>
          </p:nvSpPr>
          <p:spPr>
            <a:xfrm>
              <a:off x="4352509" y="3508059"/>
              <a:ext cx="756000" cy="75600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noFill/>
                </a:ln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160BF50D-3BA8-4C01-990C-FD7911D65B18}"/>
                </a:ext>
              </a:extLst>
            </p:cNvPr>
            <p:cNvSpPr txBox="1"/>
            <p:nvPr/>
          </p:nvSpPr>
          <p:spPr>
            <a:xfrm>
              <a:off x="3286179" y="3750275"/>
              <a:ext cx="1087651" cy="302806"/>
            </a:xfrm>
            <a:prstGeom prst="rect">
              <a:avLst/>
            </a:prstGeom>
            <a:noFill/>
          </p:spPr>
          <p:txBody>
            <a:bodyPr wrap="square" lIns="71277" tIns="35639" rIns="71277" bIns="35639" rtlCol="0" anchor="ctr">
              <a:spAutoFit/>
            </a:bodyPr>
            <a:lstStyle/>
            <a:p>
              <a:pPr algn="r">
                <a:lnSpc>
                  <a:spcPts val="857"/>
                </a:lnSpc>
              </a:pPr>
              <a:r>
                <a:rPr lang="ru-RU" altLang="ko-KR" sz="900" dirty="0" smtClean="0">
                  <a:latin typeface="Opinion Pro ExCn Lt" pitchFamily="50" charset="0"/>
                  <a:ea typeface="DotumChe" pitchFamily="49" charset="-127"/>
                  <a:cs typeface="Levenim MT" pitchFamily="2" charset="-79"/>
                </a:rPr>
                <a:t>Системи за контрол на достъпа</a:t>
              </a:r>
            </a:p>
          </p:txBody>
        </p:sp>
        <p:pic>
          <p:nvPicPr>
            <p:cNvPr id="22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213"/>
            <a:stretch>
              <a:fillRect/>
            </a:stretch>
          </p:blipFill>
          <p:spPr bwMode="auto">
            <a:xfrm>
              <a:off x="4467655" y="3641231"/>
              <a:ext cx="415290" cy="46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9" name="Oval 228"/>
            <p:cNvSpPr/>
            <p:nvPr/>
          </p:nvSpPr>
          <p:spPr>
            <a:xfrm>
              <a:off x="4400792" y="3557048"/>
              <a:ext cx="648000" cy="648000"/>
            </a:xfrm>
            <a:prstGeom prst="ellipse">
              <a:avLst/>
            </a:prstGeom>
            <a:noFill/>
            <a:ln w="28575">
              <a:solidFill>
                <a:srgbClr val="70693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4249733" y="2356212"/>
              <a:ext cx="756000" cy="75600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noFill/>
                </a:ln>
              </a:endParaRP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160BF50D-3BA8-4C01-990C-FD7911D65B18}"/>
                </a:ext>
              </a:extLst>
            </p:cNvPr>
            <p:cNvSpPr txBox="1"/>
            <p:nvPr/>
          </p:nvSpPr>
          <p:spPr>
            <a:xfrm>
              <a:off x="3190534" y="2598428"/>
              <a:ext cx="1087651" cy="302806"/>
            </a:xfrm>
            <a:prstGeom prst="rect">
              <a:avLst/>
            </a:prstGeom>
            <a:noFill/>
          </p:spPr>
          <p:txBody>
            <a:bodyPr wrap="square" lIns="71277" tIns="35639" rIns="71277" bIns="35639" rtlCol="0" anchor="ctr">
              <a:spAutoFit/>
            </a:bodyPr>
            <a:lstStyle/>
            <a:p>
              <a:pPr algn="r">
                <a:lnSpc>
                  <a:spcPts val="857"/>
                </a:lnSpc>
              </a:pPr>
              <a:r>
                <a:rPr lang="ru-RU" altLang="ko-KR" sz="900" dirty="0" smtClean="0">
                  <a:latin typeface="Opinion Pro ExCn Lt" pitchFamily="50" charset="0"/>
                  <a:ea typeface="DotumChe" pitchFamily="49" charset="-127"/>
                  <a:cs typeface="Levenim MT" pitchFamily="2" charset="-79"/>
                </a:rPr>
                <a:t>Системи</a:t>
              </a:r>
            </a:p>
            <a:p>
              <a:pPr algn="r">
                <a:lnSpc>
                  <a:spcPts val="857"/>
                </a:lnSpc>
              </a:pPr>
              <a:r>
                <a:rPr lang="en-US" altLang="ko-KR" sz="900" dirty="0" smtClean="0">
                  <a:latin typeface="Opinion Pro ExCn Lt" pitchFamily="50" charset="0"/>
                  <a:ea typeface="DotumChe" pitchFamily="49" charset="-127"/>
                  <a:cs typeface="Levenim MT" pitchFamily="2" charset="-79"/>
                </a:rPr>
                <a:t>Internet of Things</a:t>
              </a:r>
              <a:endParaRPr lang="ru-RU" altLang="ko-KR" sz="900" dirty="0" smtClean="0">
                <a:latin typeface="Opinion Pro ExCn Lt" pitchFamily="50" charset="0"/>
                <a:ea typeface="DotumChe" pitchFamily="49" charset="-127"/>
                <a:cs typeface="Levenim MT" pitchFamily="2" charset="-79"/>
              </a:endParaRPr>
            </a:p>
          </p:txBody>
        </p:sp>
        <p:pic>
          <p:nvPicPr>
            <p:cNvPr id="232" name="Picture 231" descr="PC-HM1-I242.jpg"/>
            <p:cNvPicPr>
              <a:picLocks noChangeAspect="1"/>
            </p:cNvPicPr>
            <p:nvPr/>
          </p:nvPicPr>
          <p:blipFill>
            <a:blip r:embed="rId5" cstate="print"/>
            <a:srcRect l="28931" t="11861" r="3393" b="13054"/>
            <a:stretch>
              <a:fillRect/>
            </a:stretch>
          </p:blipFill>
          <p:spPr>
            <a:xfrm flipH="1">
              <a:off x="6585090" y="4437305"/>
              <a:ext cx="531628" cy="561422"/>
            </a:xfrm>
            <a:prstGeom prst="ellipse">
              <a:avLst/>
            </a:prstGeom>
          </p:spPr>
        </p:pic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160BF50D-3BA8-4C01-990C-FD7911D65B18}"/>
                </a:ext>
              </a:extLst>
            </p:cNvPr>
            <p:cNvSpPr txBox="1"/>
            <p:nvPr/>
          </p:nvSpPr>
          <p:spPr>
            <a:xfrm>
              <a:off x="7217678" y="4822527"/>
              <a:ext cx="1337980" cy="187390"/>
            </a:xfrm>
            <a:prstGeom prst="rect">
              <a:avLst/>
            </a:prstGeom>
            <a:noFill/>
          </p:spPr>
          <p:txBody>
            <a:bodyPr wrap="square" lIns="71277" tIns="35639" rIns="71277" bIns="35639" rtlCol="0" anchor="ctr">
              <a:spAutoFit/>
            </a:bodyPr>
            <a:lstStyle/>
            <a:p>
              <a:pPr>
                <a:lnSpc>
                  <a:spcPts val="857"/>
                </a:lnSpc>
              </a:pPr>
              <a:r>
                <a:rPr lang="ru-RU" altLang="ko-KR" sz="900" dirty="0" smtClean="0">
                  <a:latin typeface="Opinion Pro ExCn Lt" pitchFamily="50" charset="0"/>
                  <a:ea typeface="DotumChe" pitchFamily="49" charset="-127"/>
                  <a:cs typeface="Levenim MT" pitchFamily="2" charset="-79"/>
                </a:rPr>
                <a:t>Системи за зелена енергия</a:t>
              </a:r>
            </a:p>
          </p:txBody>
        </p:sp>
        <p:grpSp>
          <p:nvGrpSpPr>
            <p:cNvPr id="234" name="Group 87"/>
            <p:cNvGrpSpPr/>
            <p:nvPr/>
          </p:nvGrpSpPr>
          <p:grpSpPr>
            <a:xfrm>
              <a:off x="4423566" y="2480915"/>
              <a:ext cx="389430" cy="588689"/>
              <a:chOff x="3728915" y="1404585"/>
              <a:chExt cx="934549" cy="1303519"/>
            </a:xfrm>
          </p:grpSpPr>
          <p:pic>
            <p:nvPicPr>
              <p:cNvPr id="250" name="Picture 249" descr="MY_tablet_02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398562">
                <a:off x="4057655" y="1404585"/>
                <a:ext cx="605809" cy="1088702"/>
              </a:xfrm>
              <a:prstGeom prst="rect">
                <a:avLst/>
              </a:prstGeom>
            </p:spPr>
          </p:pic>
          <p:pic>
            <p:nvPicPr>
              <p:cNvPr id="251" name="Picture 250" descr="#_tablet_04_1.jpg"/>
              <p:cNvPicPr>
                <a:picLocks noChangeAspect="1"/>
              </p:cNvPicPr>
              <p:nvPr/>
            </p:nvPicPr>
            <p:blipFill>
              <a:blip r:embed="rId7" cstate="print">
                <a:lum bright="20000" contrast="40000"/>
              </a:blip>
              <a:srcRect r="12726"/>
              <a:stretch>
                <a:fillRect/>
              </a:stretch>
            </p:blipFill>
            <p:spPr>
              <a:xfrm rot="20786739">
                <a:off x="3728915" y="1705084"/>
                <a:ext cx="617796" cy="1003020"/>
              </a:xfrm>
              <a:prstGeom prst="rect">
                <a:avLst/>
              </a:prstGeom>
            </p:spPr>
          </p:pic>
        </p:grpSp>
        <p:sp>
          <p:nvSpPr>
            <p:cNvPr id="235" name="Oval 234"/>
            <p:cNvSpPr/>
            <p:nvPr/>
          </p:nvSpPr>
          <p:spPr>
            <a:xfrm>
              <a:off x="4298016" y="2405201"/>
              <a:ext cx="648000" cy="648000"/>
            </a:xfrm>
            <a:prstGeom prst="ellipse">
              <a:avLst/>
            </a:prstGeom>
            <a:noFill/>
            <a:ln w="28575">
              <a:solidFill>
                <a:srgbClr val="70693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36" name="Picture 235" descr="GRID-ONE_Circle-v_02_02.jpg"/>
            <p:cNvPicPr>
              <a:picLocks noChangeAspect="1"/>
            </p:cNvPicPr>
            <p:nvPr/>
          </p:nvPicPr>
          <p:blipFill>
            <a:blip r:embed="rId8" cstate="print"/>
            <a:srcRect l="1235" t="8427" b="2506"/>
            <a:stretch>
              <a:fillRect/>
            </a:stretch>
          </p:blipFill>
          <p:spPr>
            <a:xfrm>
              <a:off x="3880728" y="907310"/>
              <a:ext cx="2133600" cy="1261726"/>
            </a:xfrm>
            <a:prstGeom prst="roundRect">
              <a:avLst>
                <a:gd name="adj" fmla="val 44708"/>
              </a:avLst>
            </a:prstGeom>
          </p:spPr>
        </p:pic>
        <p:grpSp>
          <p:nvGrpSpPr>
            <p:cNvPr id="237" name="Group 187"/>
            <p:cNvGrpSpPr/>
            <p:nvPr/>
          </p:nvGrpSpPr>
          <p:grpSpPr>
            <a:xfrm>
              <a:off x="7567940" y="2388788"/>
              <a:ext cx="1009001" cy="683725"/>
              <a:chOff x="5130796" y="1927145"/>
              <a:chExt cx="3546944" cy="2370701"/>
            </a:xfrm>
            <a:effectLst/>
          </p:grpSpPr>
          <p:sp>
            <p:nvSpPr>
              <p:cNvPr id="246" name="Oval 245"/>
              <p:cNvSpPr/>
              <p:nvPr/>
            </p:nvSpPr>
            <p:spPr>
              <a:xfrm>
                <a:off x="5130796" y="1927145"/>
                <a:ext cx="2387600" cy="237066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pic>
            <p:nvPicPr>
              <p:cNvPr id="247" name="Picture 246" descr="st_WPC_Octacube.jpg"/>
              <p:cNvPicPr>
                <a:picLocks noChangeAspect="1"/>
              </p:cNvPicPr>
              <p:nvPr/>
            </p:nvPicPr>
            <p:blipFill>
              <a:blip r:embed="rId9" cstate="print"/>
              <a:srcRect l="34041" t="15242" r="33333" b="7874"/>
              <a:stretch>
                <a:fillRect/>
              </a:stretch>
            </p:blipFill>
            <p:spPr>
              <a:xfrm flipH="1">
                <a:off x="5612252" y="2286000"/>
                <a:ext cx="1188000" cy="1838531"/>
              </a:xfrm>
              <a:prstGeom prst="rect">
                <a:avLst/>
              </a:prstGeom>
            </p:spPr>
          </p:pic>
          <p:sp>
            <p:nvSpPr>
              <p:cNvPr id="248" name="Oval 247"/>
              <p:cNvSpPr/>
              <p:nvPr/>
            </p:nvSpPr>
            <p:spPr>
              <a:xfrm>
                <a:off x="5132965" y="1927180"/>
                <a:ext cx="2387601" cy="2370666"/>
              </a:xfrm>
              <a:prstGeom prst="ellipse">
                <a:avLst/>
              </a:prstGeom>
              <a:noFill/>
              <a:ln w="28575">
                <a:solidFill>
                  <a:srgbClr val="C19F3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>
                  <a:ln w="7620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49" name="Text Placeholder 1">
                <a:extLst>
                  <a:ext uri="{FF2B5EF4-FFF2-40B4-BE49-F238E27FC236}">
                    <a16:creationId xmlns:a16="http://schemas.microsoft.com/office/drawing/2014/main" id="{D9B85F3A-0D98-4AE5-8CED-AA4A4CF821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23095" y="2762114"/>
                <a:ext cx="2354645" cy="6642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t"/>
              <a:lstStyle/>
              <a:p>
                <a:pPr>
                  <a:lnSpc>
                    <a:spcPts val="600"/>
                  </a:lnSpc>
                </a:pPr>
                <a:r>
                  <a:rPr lang="en-US" sz="600" b="1" spc="78" dirty="0" smtClean="0">
                    <a:solidFill>
                      <a:srgbClr val="70693C"/>
                    </a:solidFill>
                    <a:effectLst>
                      <a:glow rad="1016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  <a:latin typeface="MagistralC" pitchFamily="82" charset="0"/>
                    <a:cs typeface="Arial" pitchFamily="34" charset="0"/>
                  </a:rPr>
                  <a:t>SMART</a:t>
                </a:r>
                <a:endParaRPr lang="ru-RU" sz="600" b="1" spc="78" dirty="0" smtClean="0">
                  <a:solidFill>
                    <a:srgbClr val="70693C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endParaRPr>
              </a:p>
              <a:p>
                <a:pPr>
                  <a:lnSpc>
                    <a:spcPts val="600"/>
                  </a:lnSpc>
                </a:pPr>
                <a:r>
                  <a:rPr lang="en-US" sz="600" b="1" spc="78" dirty="0" smtClean="0">
                    <a:solidFill>
                      <a:srgbClr val="70693C"/>
                    </a:solidFill>
                    <a:effectLst>
                      <a:glow rad="1016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  <a:latin typeface="MagistralC" pitchFamily="82" charset="0"/>
                    <a:cs typeface="Arial" pitchFamily="34" charset="0"/>
                  </a:rPr>
                  <a:t>HUB</a:t>
                </a:r>
                <a:endParaRPr lang="ru-RU" sz="600" b="1" spc="78" dirty="0" smtClean="0">
                  <a:solidFill>
                    <a:srgbClr val="70693C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endParaRPr>
              </a:p>
              <a:p>
                <a:pPr algn="r">
                  <a:lnSpc>
                    <a:spcPts val="2806"/>
                  </a:lnSpc>
                </a:pPr>
                <a:endParaRPr lang="ru-RU" sz="600" b="1" spc="78" dirty="0" smtClean="0">
                  <a:solidFill>
                    <a:srgbClr val="70693C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MagistralC" pitchFamily="82" charset="0"/>
                  <a:cs typeface="Arial" pitchFamily="34" charset="0"/>
                </a:endParaRPr>
              </a:p>
            </p:txBody>
          </p:sp>
        </p:grpSp>
        <p:pic>
          <p:nvPicPr>
            <p:cNvPr id="238" name="Picture 237" descr="SMART_CLUSTER_OF_COOPERATIVES_210927_04.jpg"/>
            <p:cNvPicPr>
              <a:picLocks noChangeAspect="1"/>
            </p:cNvPicPr>
            <p:nvPr/>
          </p:nvPicPr>
          <p:blipFill>
            <a:blip r:embed="rId10" cstate="print">
              <a:lum contrast="10000"/>
            </a:blip>
            <a:stretch>
              <a:fillRect/>
            </a:stretch>
          </p:blipFill>
          <p:spPr>
            <a:xfrm flipH="1">
              <a:off x="6462095" y="1182320"/>
              <a:ext cx="2746650" cy="970059"/>
            </a:xfrm>
            <a:prstGeom prst="rect">
              <a:avLst/>
            </a:prstGeom>
          </p:spPr>
        </p:pic>
        <p:sp>
          <p:nvSpPr>
            <p:cNvPr id="239" name="Oval 238"/>
            <p:cNvSpPr/>
            <p:nvPr/>
          </p:nvSpPr>
          <p:spPr>
            <a:xfrm>
              <a:off x="7333052" y="3433664"/>
              <a:ext cx="756000" cy="75600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noFill/>
                </a:ln>
              </a:endParaRPr>
            </a:p>
          </p:txBody>
        </p:sp>
        <p:pic>
          <p:nvPicPr>
            <p:cNvPr id="240" name="Picture 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21422781">
              <a:off x="7433811" y="3580881"/>
              <a:ext cx="605646" cy="461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1" name="Oval 240"/>
            <p:cNvSpPr/>
            <p:nvPr/>
          </p:nvSpPr>
          <p:spPr>
            <a:xfrm>
              <a:off x="7381335" y="3489741"/>
              <a:ext cx="648000" cy="648000"/>
            </a:xfrm>
            <a:prstGeom prst="ellipse">
              <a:avLst/>
            </a:prstGeom>
            <a:noFill/>
            <a:ln w="28575">
              <a:solidFill>
                <a:srgbClr val="70693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160BF50D-3BA8-4C01-990C-FD7911D65B18}"/>
                </a:ext>
              </a:extLst>
            </p:cNvPr>
            <p:cNvSpPr txBox="1"/>
            <p:nvPr/>
          </p:nvSpPr>
          <p:spPr>
            <a:xfrm>
              <a:off x="7926655" y="3318339"/>
              <a:ext cx="631593" cy="302806"/>
            </a:xfrm>
            <a:prstGeom prst="rect">
              <a:avLst/>
            </a:prstGeom>
            <a:noFill/>
          </p:spPr>
          <p:txBody>
            <a:bodyPr wrap="square" lIns="71277" tIns="35639" rIns="71277" bIns="35639" rtlCol="0" anchor="ctr">
              <a:spAutoFit/>
            </a:bodyPr>
            <a:lstStyle/>
            <a:p>
              <a:pPr>
                <a:lnSpc>
                  <a:spcPts val="857"/>
                </a:lnSpc>
              </a:pPr>
              <a:r>
                <a:rPr lang="ru-RU" altLang="ko-KR" sz="900" dirty="0" smtClean="0">
                  <a:latin typeface="Opinion Pro ExCn Lt" pitchFamily="50" charset="0"/>
                  <a:ea typeface="DotumChe" pitchFamily="49" charset="-127"/>
                  <a:cs typeface="Levenim MT" pitchFamily="2" charset="-79"/>
                </a:rPr>
                <a:t>Сториджи на </a:t>
              </a:r>
            </a:p>
            <a:p>
              <a:pPr>
                <a:lnSpc>
                  <a:spcPts val="857"/>
                </a:lnSpc>
              </a:pPr>
              <a:r>
                <a:rPr lang="ru-RU" altLang="ko-KR" sz="900" dirty="0" smtClean="0">
                  <a:latin typeface="Opinion Pro ExCn Lt" pitchFamily="50" charset="0"/>
                  <a:ea typeface="DotumChe" pitchFamily="49" charset="-127"/>
                  <a:cs typeface="Levenim MT" pitchFamily="2" charset="-79"/>
                </a:rPr>
                <a:t>енергия</a:t>
              </a:r>
            </a:p>
          </p:txBody>
        </p:sp>
        <p:sp>
          <p:nvSpPr>
            <p:cNvPr id="243" name="Oval 242"/>
            <p:cNvSpPr/>
            <p:nvPr/>
          </p:nvSpPr>
          <p:spPr>
            <a:xfrm>
              <a:off x="5327048" y="4355152"/>
              <a:ext cx="756000" cy="75600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noFill/>
                </a:ln>
              </a:endParaRPr>
            </a:p>
          </p:txBody>
        </p:sp>
        <p:pic>
          <p:nvPicPr>
            <p:cNvPr id="244" name="Picture 243" descr="PC-B1-I4.jpg"/>
            <p:cNvPicPr>
              <a:picLocks noChangeAspect="1"/>
            </p:cNvPicPr>
            <p:nvPr/>
          </p:nvPicPr>
          <p:blipFill>
            <a:blip r:embed="rId12" cstate="print"/>
            <a:srcRect l="19995" r="28971"/>
            <a:stretch>
              <a:fillRect/>
            </a:stretch>
          </p:blipFill>
          <p:spPr>
            <a:xfrm>
              <a:off x="5468443" y="4430217"/>
              <a:ext cx="439636" cy="632305"/>
            </a:xfrm>
            <a:prstGeom prst="roundRect">
              <a:avLst>
                <a:gd name="adj" fmla="val 26468"/>
              </a:avLst>
            </a:prstGeom>
          </p:spPr>
        </p:pic>
        <p:sp>
          <p:nvSpPr>
            <p:cNvPr id="245" name="Oval 244"/>
            <p:cNvSpPr/>
            <p:nvPr/>
          </p:nvSpPr>
          <p:spPr>
            <a:xfrm>
              <a:off x="5375331" y="4404141"/>
              <a:ext cx="648000" cy="648000"/>
            </a:xfrm>
            <a:prstGeom prst="ellipse">
              <a:avLst/>
            </a:prstGeom>
            <a:noFill/>
            <a:ln w="28575">
              <a:solidFill>
                <a:srgbClr val="70693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ln w="76200"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252" name="Rounded Rectangle 251"/>
          <p:cNvSpPr/>
          <p:nvPr/>
        </p:nvSpPr>
        <p:spPr>
          <a:xfrm>
            <a:off x="8130646" y="1937684"/>
            <a:ext cx="900000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822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r>
              <a:rPr lang="ru-RU" sz="700" b="1" dirty="0" smtClean="0">
                <a:solidFill>
                  <a:schemeClr val="tx1"/>
                </a:solidFill>
                <a:latin typeface="MagistralC" pitchFamily="82" charset="0"/>
              </a:rPr>
              <a:t>Енергиен  пазар</a:t>
            </a:r>
            <a:endParaRPr lang="bg-BG" sz="70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sp>
        <p:nvSpPr>
          <p:cNvPr id="253" name="Rounded Rectangle 252"/>
          <p:cNvSpPr/>
          <p:nvPr/>
        </p:nvSpPr>
        <p:spPr>
          <a:xfrm>
            <a:off x="2591161" y="1934150"/>
            <a:ext cx="792000" cy="140333"/>
          </a:xfrm>
          <a:prstGeom prst="roundRect">
            <a:avLst>
              <a:gd name="adj" fmla="val 39666"/>
            </a:avLst>
          </a:prstGeom>
          <a:solidFill>
            <a:schemeClr val="bg1"/>
          </a:solidFill>
          <a:ln w="12700"/>
          <a:effectLst>
            <a:outerShdw dist="38100" dir="1968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77" tIns="35639" rIns="71277" bIns="35639" rtlCol="0" anchor="ctr"/>
          <a:lstStyle/>
          <a:p>
            <a:pPr algn="r"/>
            <a:r>
              <a:rPr lang="en-US" sz="700" b="1" dirty="0" smtClean="0">
                <a:solidFill>
                  <a:schemeClr val="tx1"/>
                </a:solidFill>
                <a:latin typeface="MagistralC" pitchFamily="82" charset="0"/>
              </a:rPr>
              <a:t>GRID-ONE</a:t>
            </a:r>
            <a:r>
              <a:rPr lang="ru-RU" sz="700" b="1" dirty="0" smtClean="0">
                <a:solidFill>
                  <a:schemeClr val="tx1"/>
                </a:solidFill>
                <a:latin typeface="MagistralC" pitchFamily="82" charset="0"/>
              </a:rPr>
              <a:t>  </a:t>
            </a:r>
            <a:r>
              <a:rPr lang="bg-BG" sz="700" b="1" dirty="0" smtClean="0">
                <a:solidFill>
                  <a:schemeClr val="tx1"/>
                </a:solidFill>
                <a:latin typeface="MagistralC" pitchFamily="82" charset="0"/>
              </a:rPr>
              <a:t>AI</a:t>
            </a:r>
            <a:endParaRPr lang="bg-BG" sz="700" b="1" dirty="0">
              <a:solidFill>
                <a:schemeClr val="tx1"/>
              </a:solidFill>
              <a:latin typeface="MagistralC" pitchFamily="82" charset="0"/>
            </a:endParaRPr>
          </a:p>
        </p:txBody>
      </p: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1527CFAF-7CCE-44BB-AF72-C1F244779008}"/>
              </a:ext>
            </a:extLst>
          </p:cNvPr>
          <p:cNvGrpSpPr/>
          <p:nvPr/>
        </p:nvGrpSpPr>
        <p:grpSpPr>
          <a:xfrm>
            <a:off x="-622668" y="914395"/>
            <a:ext cx="2431312" cy="1396411"/>
            <a:chOff x="2491486" y="2166705"/>
            <a:chExt cx="4786450" cy="3429727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58" name="Graphic 166">
              <a:extLst>
                <a:ext uri="{FF2B5EF4-FFF2-40B4-BE49-F238E27FC236}">
                  <a16:creationId xmlns:a16="http://schemas.microsoft.com/office/drawing/2014/main" id="{76D1291D-A11D-4617-ACBA-1EB139B4784E}"/>
                </a:ext>
              </a:extLst>
            </p:cNvPr>
            <p:cNvGrpSpPr/>
            <p:nvPr/>
          </p:nvGrpSpPr>
          <p:grpSpPr>
            <a:xfrm rot="10800000">
              <a:off x="2736207" y="2565662"/>
              <a:ext cx="3591640" cy="768191"/>
              <a:chOff x="4298394" y="3045618"/>
              <a:chExt cx="3591640" cy="768191"/>
            </a:xfrm>
            <a:grpFill/>
          </p:grpSpPr>
          <p:sp>
            <p:nvSpPr>
              <p:cNvPr id="460" name="Freeform: Shape 217">
                <a:extLst>
                  <a:ext uri="{FF2B5EF4-FFF2-40B4-BE49-F238E27FC236}">
                    <a16:creationId xmlns:a16="http://schemas.microsoft.com/office/drawing/2014/main" id="{0C3E7658-13F9-4CBF-AEBE-89CAA6F8F54B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1" name="Freeform: Shape 218">
                <a:extLst>
                  <a:ext uri="{FF2B5EF4-FFF2-40B4-BE49-F238E27FC236}">
                    <a16:creationId xmlns:a16="http://schemas.microsoft.com/office/drawing/2014/main" id="{E1216653-ACFD-4626-BFCB-8D8BE8D02F14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2" name="Freeform: Shape 219">
                <a:extLst>
                  <a:ext uri="{FF2B5EF4-FFF2-40B4-BE49-F238E27FC236}">
                    <a16:creationId xmlns:a16="http://schemas.microsoft.com/office/drawing/2014/main" id="{A5CCD930-C3E6-48FA-A447-1EF7D945F322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3" name="Freeform: Shape 220">
                <a:extLst>
                  <a:ext uri="{FF2B5EF4-FFF2-40B4-BE49-F238E27FC236}">
                    <a16:creationId xmlns:a16="http://schemas.microsoft.com/office/drawing/2014/main" id="{82BFDAAB-DF19-4F7A-B787-7EECCB733C0E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4" name="Freeform: Shape 221">
                <a:extLst>
                  <a:ext uri="{FF2B5EF4-FFF2-40B4-BE49-F238E27FC236}">
                    <a16:creationId xmlns:a16="http://schemas.microsoft.com/office/drawing/2014/main" id="{F437D5C5-EE11-43BB-8CFE-7DBEE78813D0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5" name="Freeform: Shape 222">
                <a:extLst>
                  <a:ext uri="{FF2B5EF4-FFF2-40B4-BE49-F238E27FC236}">
                    <a16:creationId xmlns:a16="http://schemas.microsoft.com/office/drawing/2014/main" id="{33FE45C7-7743-4279-9599-CFD691F575D1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6" name="Freeform: Shape 223">
                <a:extLst>
                  <a:ext uri="{FF2B5EF4-FFF2-40B4-BE49-F238E27FC236}">
                    <a16:creationId xmlns:a16="http://schemas.microsoft.com/office/drawing/2014/main" id="{45E7C030-0A90-48B1-937F-520F1B809878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7" name="Freeform: Shape 224">
                <a:extLst>
                  <a:ext uri="{FF2B5EF4-FFF2-40B4-BE49-F238E27FC236}">
                    <a16:creationId xmlns:a16="http://schemas.microsoft.com/office/drawing/2014/main" id="{3BDE8C39-785B-46E9-AAF8-25DC0AC99815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8" name="Freeform: Shape 225">
                <a:extLst>
                  <a:ext uri="{FF2B5EF4-FFF2-40B4-BE49-F238E27FC236}">
                    <a16:creationId xmlns:a16="http://schemas.microsoft.com/office/drawing/2014/main" id="{7D2CFCE9-4A76-4C62-AE02-F9D55300A536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9" name="Freeform: Shape 226">
                <a:extLst>
                  <a:ext uri="{FF2B5EF4-FFF2-40B4-BE49-F238E27FC236}">
                    <a16:creationId xmlns:a16="http://schemas.microsoft.com/office/drawing/2014/main" id="{47D7CCC1-F881-4ABF-AECE-D88DBC94EFC3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0" name="Freeform: Shape 227">
                <a:extLst>
                  <a:ext uri="{FF2B5EF4-FFF2-40B4-BE49-F238E27FC236}">
                    <a16:creationId xmlns:a16="http://schemas.microsoft.com/office/drawing/2014/main" id="{94DE75FA-1EA7-4225-A57A-25BDB3025F06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1" name="Freeform: Shape 228">
                <a:extLst>
                  <a:ext uri="{FF2B5EF4-FFF2-40B4-BE49-F238E27FC236}">
                    <a16:creationId xmlns:a16="http://schemas.microsoft.com/office/drawing/2014/main" id="{1279FD30-1398-48F1-A83C-BFF6FCEC5138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2" name="Freeform: Shape 229">
                <a:extLst>
                  <a:ext uri="{FF2B5EF4-FFF2-40B4-BE49-F238E27FC236}">
                    <a16:creationId xmlns:a16="http://schemas.microsoft.com/office/drawing/2014/main" id="{CBC0C658-C164-4854-B9CA-48A7CE2357A7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3" name="Freeform: Shape 230">
                <a:extLst>
                  <a:ext uri="{FF2B5EF4-FFF2-40B4-BE49-F238E27FC236}">
                    <a16:creationId xmlns:a16="http://schemas.microsoft.com/office/drawing/2014/main" id="{CDD35EAA-05AE-467C-8616-2A559406A9B3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4" name="Freeform: Shape 231">
                <a:extLst>
                  <a:ext uri="{FF2B5EF4-FFF2-40B4-BE49-F238E27FC236}">
                    <a16:creationId xmlns:a16="http://schemas.microsoft.com/office/drawing/2014/main" id="{C293E587-D473-40B1-9D2C-47C318FDEB18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5" name="Freeform: Shape 232">
                <a:extLst>
                  <a:ext uri="{FF2B5EF4-FFF2-40B4-BE49-F238E27FC236}">
                    <a16:creationId xmlns:a16="http://schemas.microsoft.com/office/drawing/2014/main" id="{28CFF37B-A016-4F71-A8E3-FBFE29F03E9B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6" name="Freeform: Shape 233">
                <a:extLst>
                  <a:ext uri="{FF2B5EF4-FFF2-40B4-BE49-F238E27FC236}">
                    <a16:creationId xmlns:a16="http://schemas.microsoft.com/office/drawing/2014/main" id="{85DBBD7E-EF65-47BA-80AE-33A4F245A9E6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7" name="Freeform: Shape 234">
                <a:extLst>
                  <a:ext uri="{FF2B5EF4-FFF2-40B4-BE49-F238E27FC236}">
                    <a16:creationId xmlns:a16="http://schemas.microsoft.com/office/drawing/2014/main" id="{CC42ECB2-55FD-4854-AB69-0D3E661F3F98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8" name="Freeform: Shape 235">
                <a:extLst>
                  <a:ext uri="{FF2B5EF4-FFF2-40B4-BE49-F238E27FC236}">
                    <a16:creationId xmlns:a16="http://schemas.microsoft.com/office/drawing/2014/main" id="{9A1734F4-3CAA-48BF-BA98-9A10C038B700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9" name="Freeform: Shape 236">
                <a:extLst>
                  <a:ext uri="{FF2B5EF4-FFF2-40B4-BE49-F238E27FC236}">
                    <a16:creationId xmlns:a16="http://schemas.microsoft.com/office/drawing/2014/main" id="{CE1322D1-740B-4847-88F0-6EC72D2F41E9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259" name="Graphic 16">
              <a:extLst>
                <a:ext uri="{FF2B5EF4-FFF2-40B4-BE49-F238E27FC236}">
                  <a16:creationId xmlns:a16="http://schemas.microsoft.com/office/drawing/2014/main" id="{30F04740-12EB-497B-8B91-51D4B31E7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491486" y="3466203"/>
              <a:ext cx="3600450" cy="771525"/>
            </a:xfrm>
            <a:prstGeom prst="rect">
              <a:avLst/>
            </a:prstGeom>
          </p:spPr>
        </p:pic>
        <p:pic>
          <p:nvPicPr>
            <p:cNvPr id="260" name="Graphic 17">
              <a:extLst>
                <a:ext uri="{FF2B5EF4-FFF2-40B4-BE49-F238E27FC236}">
                  <a16:creationId xmlns:a16="http://schemas.microsoft.com/office/drawing/2014/main" id="{8ECA97C9-D664-4952-9EC2-18F60B03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593436" y="3868249"/>
              <a:ext cx="3600450" cy="771525"/>
            </a:xfrm>
            <a:prstGeom prst="rect">
              <a:avLst/>
            </a:prstGeom>
          </p:spPr>
        </p:pic>
        <p:pic>
          <p:nvPicPr>
            <p:cNvPr id="261" name="Graphic 18">
              <a:extLst>
                <a:ext uri="{FF2B5EF4-FFF2-40B4-BE49-F238E27FC236}">
                  <a16:creationId xmlns:a16="http://schemas.microsoft.com/office/drawing/2014/main" id="{15AE8B53-1976-4CC1-8501-44A62C40E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276578" y="4508639"/>
              <a:ext cx="3600450" cy="771525"/>
            </a:xfrm>
            <a:prstGeom prst="rect">
              <a:avLst/>
            </a:prstGeom>
          </p:spPr>
        </p:pic>
        <p:grpSp>
          <p:nvGrpSpPr>
            <p:cNvPr id="262" name="Graphic 166">
              <a:extLst>
                <a:ext uri="{FF2B5EF4-FFF2-40B4-BE49-F238E27FC236}">
                  <a16:creationId xmlns:a16="http://schemas.microsoft.com/office/drawing/2014/main" id="{8D1099EE-B7D4-471F-BF10-B35A2B31867D}"/>
                </a:ext>
              </a:extLst>
            </p:cNvPr>
            <p:cNvGrpSpPr/>
            <p:nvPr/>
          </p:nvGrpSpPr>
          <p:grpSpPr>
            <a:xfrm rot="10800000">
              <a:off x="2851116" y="3792900"/>
              <a:ext cx="3591640" cy="768191"/>
              <a:chOff x="4298394" y="3045618"/>
              <a:chExt cx="3591640" cy="768191"/>
            </a:xfrm>
            <a:grpFill/>
          </p:grpSpPr>
          <p:sp>
            <p:nvSpPr>
              <p:cNvPr id="440" name="Freeform: Shape 197">
                <a:extLst>
                  <a:ext uri="{FF2B5EF4-FFF2-40B4-BE49-F238E27FC236}">
                    <a16:creationId xmlns:a16="http://schemas.microsoft.com/office/drawing/2014/main" id="{3CDC641A-4F40-4017-BD1B-202F15753539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1" name="Freeform: Shape 198">
                <a:extLst>
                  <a:ext uri="{FF2B5EF4-FFF2-40B4-BE49-F238E27FC236}">
                    <a16:creationId xmlns:a16="http://schemas.microsoft.com/office/drawing/2014/main" id="{0ED0D901-344C-4A93-B612-ACF6ABD620BF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2" name="Freeform: Shape 199">
                <a:extLst>
                  <a:ext uri="{FF2B5EF4-FFF2-40B4-BE49-F238E27FC236}">
                    <a16:creationId xmlns:a16="http://schemas.microsoft.com/office/drawing/2014/main" id="{D76E62BE-68EA-401C-92CA-3588760BF1B5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3" name="Freeform: Shape 200">
                <a:extLst>
                  <a:ext uri="{FF2B5EF4-FFF2-40B4-BE49-F238E27FC236}">
                    <a16:creationId xmlns:a16="http://schemas.microsoft.com/office/drawing/2014/main" id="{4A2DB005-CDA6-49F9-A1A0-159D3B4FF439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4" name="Freeform: Shape 201">
                <a:extLst>
                  <a:ext uri="{FF2B5EF4-FFF2-40B4-BE49-F238E27FC236}">
                    <a16:creationId xmlns:a16="http://schemas.microsoft.com/office/drawing/2014/main" id="{BE6DB662-7BE4-408B-8D05-2F00EA92E9AA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5" name="Freeform: Shape 202">
                <a:extLst>
                  <a:ext uri="{FF2B5EF4-FFF2-40B4-BE49-F238E27FC236}">
                    <a16:creationId xmlns:a16="http://schemas.microsoft.com/office/drawing/2014/main" id="{ABF88796-79B6-4671-B97D-210D5B3B95E1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6" name="Freeform: Shape 203">
                <a:extLst>
                  <a:ext uri="{FF2B5EF4-FFF2-40B4-BE49-F238E27FC236}">
                    <a16:creationId xmlns:a16="http://schemas.microsoft.com/office/drawing/2014/main" id="{AC6B51A1-D75D-461D-ACE9-383CE899A2C4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7" name="Freeform: Shape 204">
                <a:extLst>
                  <a:ext uri="{FF2B5EF4-FFF2-40B4-BE49-F238E27FC236}">
                    <a16:creationId xmlns:a16="http://schemas.microsoft.com/office/drawing/2014/main" id="{3B86DBE1-D05E-4718-AD02-9F8C213E57A3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8" name="Freeform: Shape 205">
                <a:extLst>
                  <a:ext uri="{FF2B5EF4-FFF2-40B4-BE49-F238E27FC236}">
                    <a16:creationId xmlns:a16="http://schemas.microsoft.com/office/drawing/2014/main" id="{FB5A3C0A-F51C-406C-903A-81EC28413ED3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9" name="Freeform: Shape 206">
                <a:extLst>
                  <a:ext uri="{FF2B5EF4-FFF2-40B4-BE49-F238E27FC236}">
                    <a16:creationId xmlns:a16="http://schemas.microsoft.com/office/drawing/2014/main" id="{CA2672FA-B090-443C-B8A7-37F5F9E30E4B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0" name="Freeform: Shape 207">
                <a:extLst>
                  <a:ext uri="{FF2B5EF4-FFF2-40B4-BE49-F238E27FC236}">
                    <a16:creationId xmlns:a16="http://schemas.microsoft.com/office/drawing/2014/main" id="{6532AE46-43A4-4B05-9928-DD3C0E4ED06B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1" name="Freeform: Shape 208">
                <a:extLst>
                  <a:ext uri="{FF2B5EF4-FFF2-40B4-BE49-F238E27FC236}">
                    <a16:creationId xmlns:a16="http://schemas.microsoft.com/office/drawing/2014/main" id="{D344CFFD-4038-43A9-A5CA-5B07A92C928F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2" name="Freeform: Shape 209">
                <a:extLst>
                  <a:ext uri="{FF2B5EF4-FFF2-40B4-BE49-F238E27FC236}">
                    <a16:creationId xmlns:a16="http://schemas.microsoft.com/office/drawing/2014/main" id="{624B330C-474E-4999-BA9B-8F048E81DC74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3" name="Freeform: Shape 210">
                <a:extLst>
                  <a:ext uri="{FF2B5EF4-FFF2-40B4-BE49-F238E27FC236}">
                    <a16:creationId xmlns:a16="http://schemas.microsoft.com/office/drawing/2014/main" id="{FA1AEEF2-F04B-45A5-9054-A46D60512E5D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4" name="Freeform: Shape 211">
                <a:extLst>
                  <a:ext uri="{FF2B5EF4-FFF2-40B4-BE49-F238E27FC236}">
                    <a16:creationId xmlns:a16="http://schemas.microsoft.com/office/drawing/2014/main" id="{137509FC-32AF-4044-A39F-219F1F3C00F0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5" name="Freeform: Shape 212">
                <a:extLst>
                  <a:ext uri="{FF2B5EF4-FFF2-40B4-BE49-F238E27FC236}">
                    <a16:creationId xmlns:a16="http://schemas.microsoft.com/office/drawing/2014/main" id="{FE839D09-DE1A-4E16-A06E-0D4B748DD1C5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6" name="Freeform: Shape 213">
                <a:extLst>
                  <a:ext uri="{FF2B5EF4-FFF2-40B4-BE49-F238E27FC236}">
                    <a16:creationId xmlns:a16="http://schemas.microsoft.com/office/drawing/2014/main" id="{F9ABAC86-6FA1-49A0-9795-68885474762A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7" name="Freeform: Shape 214">
                <a:extLst>
                  <a:ext uri="{FF2B5EF4-FFF2-40B4-BE49-F238E27FC236}">
                    <a16:creationId xmlns:a16="http://schemas.microsoft.com/office/drawing/2014/main" id="{300D4050-0144-4A34-8927-846E6A2EA3F0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8" name="Freeform: Shape 215">
                <a:extLst>
                  <a:ext uri="{FF2B5EF4-FFF2-40B4-BE49-F238E27FC236}">
                    <a16:creationId xmlns:a16="http://schemas.microsoft.com/office/drawing/2014/main" id="{EBC56B67-1AC9-4E2C-997D-0A7334E794D3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9" name="Freeform: Shape 216">
                <a:extLst>
                  <a:ext uri="{FF2B5EF4-FFF2-40B4-BE49-F238E27FC236}">
                    <a16:creationId xmlns:a16="http://schemas.microsoft.com/office/drawing/2014/main" id="{297E33E8-0E89-4392-B96A-C698A4C4F6F8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63" name="Graphic 166">
              <a:extLst>
                <a:ext uri="{FF2B5EF4-FFF2-40B4-BE49-F238E27FC236}">
                  <a16:creationId xmlns:a16="http://schemas.microsoft.com/office/drawing/2014/main" id="{F9141121-0887-4503-8F6F-E910C6356BEF}"/>
                </a:ext>
              </a:extLst>
            </p:cNvPr>
            <p:cNvGrpSpPr/>
            <p:nvPr/>
          </p:nvGrpSpPr>
          <p:grpSpPr>
            <a:xfrm>
              <a:off x="3818409" y="2183378"/>
              <a:ext cx="2675404" cy="572224"/>
              <a:chOff x="4298394" y="3045618"/>
              <a:chExt cx="3591640" cy="768191"/>
            </a:xfrm>
            <a:grpFill/>
          </p:grpSpPr>
          <p:sp>
            <p:nvSpPr>
              <p:cNvPr id="420" name="Freeform: Shape 177">
                <a:extLst>
                  <a:ext uri="{FF2B5EF4-FFF2-40B4-BE49-F238E27FC236}">
                    <a16:creationId xmlns:a16="http://schemas.microsoft.com/office/drawing/2014/main" id="{BFE743C3-C9CB-4F8D-B83C-FFD63D87EA77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1" name="Freeform: Shape 178">
                <a:extLst>
                  <a:ext uri="{FF2B5EF4-FFF2-40B4-BE49-F238E27FC236}">
                    <a16:creationId xmlns:a16="http://schemas.microsoft.com/office/drawing/2014/main" id="{3A02079A-A908-4D69-9E5C-27041294C01D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2" name="Freeform: Shape 179">
                <a:extLst>
                  <a:ext uri="{FF2B5EF4-FFF2-40B4-BE49-F238E27FC236}">
                    <a16:creationId xmlns:a16="http://schemas.microsoft.com/office/drawing/2014/main" id="{82CA9E4E-E851-4F0C-8944-4E54BF49EF16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3" name="Freeform: Shape 180">
                <a:extLst>
                  <a:ext uri="{FF2B5EF4-FFF2-40B4-BE49-F238E27FC236}">
                    <a16:creationId xmlns:a16="http://schemas.microsoft.com/office/drawing/2014/main" id="{C01AC133-BFF8-4799-8BC0-258CEF5959E7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4" name="Freeform: Shape 181">
                <a:extLst>
                  <a:ext uri="{FF2B5EF4-FFF2-40B4-BE49-F238E27FC236}">
                    <a16:creationId xmlns:a16="http://schemas.microsoft.com/office/drawing/2014/main" id="{E0A308CB-E865-4BE4-835E-67F5AFD8E08C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5" name="Freeform: Shape 182">
                <a:extLst>
                  <a:ext uri="{FF2B5EF4-FFF2-40B4-BE49-F238E27FC236}">
                    <a16:creationId xmlns:a16="http://schemas.microsoft.com/office/drawing/2014/main" id="{BBFE1FF2-4B02-470F-9692-611D559364FA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6" name="Freeform: Shape 183">
                <a:extLst>
                  <a:ext uri="{FF2B5EF4-FFF2-40B4-BE49-F238E27FC236}">
                    <a16:creationId xmlns:a16="http://schemas.microsoft.com/office/drawing/2014/main" id="{90A4245A-9E01-4413-A377-4DE08CE19346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" name="Freeform: Shape 184">
                <a:extLst>
                  <a:ext uri="{FF2B5EF4-FFF2-40B4-BE49-F238E27FC236}">
                    <a16:creationId xmlns:a16="http://schemas.microsoft.com/office/drawing/2014/main" id="{8BDBAE93-F6C7-4BBA-8648-68BE38BB7E84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" name="Freeform: Shape 185">
                <a:extLst>
                  <a:ext uri="{FF2B5EF4-FFF2-40B4-BE49-F238E27FC236}">
                    <a16:creationId xmlns:a16="http://schemas.microsoft.com/office/drawing/2014/main" id="{03CCA2E8-9C2A-4C3B-B0A4-ACBB56BEB9C1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" name="Freeform: Shape 186">
                <a:extLst>
                  <a:ext uri="{FF2B5EF4-FFF2-40B4-BE49-F238E27FC236}">
                    <a16:creationId xmlns:a16="http://schemas.microsoft.com/office/drawing/2014/main" id="{039D8114-8423-4F98-9353-D80A9E17B560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" name="Freeform: Shape 187">
                <a:extLst>
                  <a:ext uri="{FF2B5EF4-FFF2-40B4-BE49-F238E27FC236}">
                    <a16:creationId xmlns:a16="http://schemas.microsoft.com/office/drawing/2014/main" id="{D8B688EA-5247-47BB-B46C-05D54295EE5D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" name="Freeform: Shape 188">
                <a:extLst>
                  <a:ext uri="{FF2B5EF4-FFF2-40B4-BE49-F238E27FC236}">
                    <a16:creationId xmlns:a16="http://schemas.microsoft.com/office/drawing/2014/main" id="{5985AD2D-D780-4BA6-8F3B-D6125630D344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2" name="Freeform: Shape 189">
                <a:extLst>
                  <a:ext uri="{FF2B5EF4-FFF2-40B4-BE49-F238E27FC236}">
                    <a16:creationId xmlns:a16="http://schemas.microsoft.com/office/drawing/2014/main" id="{FE5199ED-47F4-4AA8-A405-9F43533E65E2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3" name="Freeform: Shape 190">
                <a:extLst>
                  <a:ext uri="{FF2B5EF4-FFF2-40B4-BE49-F238E27FC236}">
                    <a16:creationId xmlns:a16="http://schemas.microsoft.com/office/drawing/2014/main" id="{5B32631E-A1E2-433A-8EF4-2568546E8699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4" name="Freeform: Shape 191">
                <a:extLst>
                  <a:ext uri="{FF2B5EF4-FFF2-40B4-BE49-F238E27FC236}">
                    <a16:creationId xmlns:a16="http://schemas.microsoft.com/office/drawing/2014/main" id="{C5E6474F-FE3E-4FE3-8ED7-9AC852164B55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" name="Freeform: Shape 192">
                <a:extLst>
                  <a:ext uri="{FF2B5EF4-FFF2-40B4-BE49-F238E27FC236}">
                    <a16:creationId xmlns:a16="http://schemas.microsoft.com/office/drawing/2014/main" id="{25A8DCEA-F6D5-4023-A567-5E049C3A12E4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6" name="Freeform: Shape 193">
                <a:extLst>
                  <a:ext uri="{FF2B5EF4-FFF2-40B4-BE49-F238E27FC236}">
                    <a16:creationId xmlns:a16="http://schemas.microsoft.com/office/drawing/2014/main" id="{AF05903D-B940-468C-B78D-F95F0FC28FC1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" name="Freeform: Shape 194">
                <a:extLst>
                  <a:ext uri="{FF2B5EF4-FFF2-40B4-BE49-F238E27FC236}">
                    <a16:creationId xmlns:a16="http://schemas.microsoft.com/office/drawing/2014/main" id="{BC974302-55EB-4179-A85C-4253093217AF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8" name="Freeform: Shape 195">
                <a:extLst>
                  <a:ext uri="{FF2B5EF4-FFF2-40B4-BE49-F238E27FC236}">
                    <a16:creationId xmlns:a16="http://schemas.microsoft.com/office/drawing/2014/main" id="{9196BBF4-D47A-46DA-A8BE-90951167D054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9" name="Freeform: Shape 196">
                <a:extLst>
                  <a:ext uri="{FF2B5EF4-FFF2-40B4-BE49-F238E27FC236}">
                    <a16:creationId xmlns:a16="http://schemas.microsoft.com/office/drawing/2014/main" id="{E23214B6-1C4F-4C8B-B030-25C78163DF8C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64" name="Graphic 234">
              <a:extLst>
                <a:ext uri="{FF2B5EF4-FFF2-40B4-BE49-F238E27FC236}">
                  <a16:creationId xmlns:a16="http://schemas.microsoft.com/office/drawing/2014/main" id="{0E8BC87D-2319-4EA6-B5B3-DDC5ED3EF8F9}"/>
                </a:ext>
              </a:extLst>
            </p:cNvPr>
            <p:cNvGrpSpPr/>
            <p:nvPr/>
          </p:nvGrpSpPr>
          <p:grpSpPr>
            <a:xfrm>
              <a:off x="3267975" y="2332275"/>
              <a:ext cx="3501920" cy="1194157"/>
              <a:chOff x="7533182" y="1351307"/>
              <a:chExt cx="4265295" cy="1454468"/>
            </a:xfrm>
            <a:grpFill/>
          </p:grpSpPr>
          <p:sp>
            <p:nvSpPr>
              <p:cNvPr id="414" name="Freeform: Shape 171">
                <a:extLst>
                  <a:ext uri="{FF2B5EF4-FFF2-40B4-BE49-F238E27FC236}">
                    <a16:creationId xmlns:a16="http://schemas.microsoft.com/office/drawing/2014/main" id="{452A628C-535B-4754-8D97-5EF9FC4A41D3}"/>
                  </a:ext>
                </a:extLst>
              </p:cNvPr>
              <p:cNvSpPr/>
              <p:nvPr/>
            </p:nvSpPr>
            <p:spPr>
              <a:xfrm>
                <a:off x="8179930" y="1579907"/>
                <a:ext cx="3581400" cy="762000"/>
              </a:xfrm>
              <a:custGeom>
                <a:avLst/>
                <a:gdLst>
                  <a:gd name="connsiteX0" fmla="*/ 37624 w 3581400"/>
                  <a:gd name="connsiteY0" fmla="*/ 761524 h 762000"/>
                  <a:gd name="connsiteX1" fmla="*/ 7144 w 3581400"/>
                  <a:gd name="connsiteY1" fmla="*/ 731044 h 762000"/>
                  <a:gd name="connsiteX2" fmla="*/ 37624 w 3581400"/>
                  <a:gd name="connsiteY2" fmla="*/ 700564 h 762000"/>
                  <a:gd name="connsiteX3" fmla="*/ 64294 w 3581400"/>
                  <a:gd name="connsiteY3" fmla="*/ 715804 h 762000"/>
                  <a:gd name="connsiteX4" fmla="*/ 1177766 w 3581400"/>
                  <a:gd name="connsiteY4" fmla="*/ 715804 h 762000"/>
                  <a:gd name="connsiteX5" fmla="*/ 1060609 w 3581400"/>
                  <a:gd name="connsiteY5" fmla="*/ 597694 h 762000"/>
                  <a:gd name="connsiteX6" fmla="*/ 376714 w 3581400"/>
                  <a:gd name="connsiteY6" fmla="*/ 597694 h 762000"/>
                  <a:gd name="connsiteX7" fmla="*/ 350044 w 3581400"/>
                  <a:gd name="connsiteY7" fmla="*/ 612934 h 762000"/>
                  <a:gd name="connsiteX8" fmla="*/ 319564 w 3581400"/>
                  <a:gd name="connsiteY8" fmla="*/ 582454 h 762000"/>
                  <a:gd name="connsiteX9" fmla="*/ 350044 w 3581400"/>
                  <a:gd name="connsiteY9" fmla="*/ 551974 h 762000"/>
                  <a:gd name="connsiteX10" fmla="*/ 376714 w 3581400"/>
                  <a:gd name="connsiteY10" fmla="*/ 567214 h 762000"/>
                  <a:gd name="connsiteX11" fmla="*/ 804386 w 3581400"/>
                  <a:gd name="connsiteY11" fmla="*/ 567214 h 762000"/>
                  <a:gd name="connsiteX12" fmla="*/ 755809 w 3581400"/>
                  <a:gd name="connsiteY12" fmla="*/ 518636 h 762000"/>
                  <a:gd name="connsiteX13" fmla="*/ 469106 w 3581400"/>
                  <a:gd name="connsiteY13" fmla="*/ 518636 h 762000"/>
                  <a:gd name="connsiteX14" fmla="*/ 442436 w 3581400"/>
                  <a:gd name="connsiteY14" fmla="*/ 533876 h 762000"/>
                  <a:gd name="connsiteX15" fmla="*/ 411956 w 3581400"/>
                  <a:gd name="connsiteY15" fmla="*/ 503396 h 762000"/>
                  <a:gd name="connsiteX16" fmla="*/ 442436 w 3581400"/>
                  <a:gd name="connsiteY16" fmla="*/ 472916 h 762000"/>
                  <a:gd name="connsiteX17" fmla="*/ 469106 w 3581400"/>
                  <a:gd name="connsiteY17" fmla="*/ 488156 h 762000"/>
                  <a:gd name="connsiteX18" fmla="*/ 768191 w 3581400"/>
                  <a:gd name="connsiteY18" fmla="*/ 488156 h 762000"/>
                  <a:gd name="connsiteX19" fmla="*/ 846296 w 3581400"/>
                  <a:gd name="connsiteY19" fmla="*/ 566261 h 762000"/>
                  <a:gd name="connsiteX20" fmla="*/ 1072039 w 3581400"/>
                  <a:gd name="connsiteY20" fmla="*/ 566261 h 762000"/>
                  <a:gd name="connsiteX21" fmla="*/ 1219676 w 3581400"/>
                  <a:gd name="connsiteY21" fmla="*/ 713899 h 762000"/>
                  <a:gd name="connsiteX22" fmla="*/ 1376839 w 3581400"/>
                  <a:gd name="connsiteY22" fmla="*/ 713899 h 762000"/>
                  <a:gd name="connsiteX23" fmla="*/ 1540669 w 3581400"/>
                  <a:gd name="connsiteY23" fmla="*/ 550069 h 762000"/>
                  <a:gd name="connsiteX24" fmla="*/ 2015014 w 3581400"/>
                  <a:gd name="connsiteY24" fmla="*/ 550069 h 762000"/>
                  <a:gd name="connsiteX25" fmla="*/ 2253139 w 3581400"/>
                  <a:gd name="connsiteY25" fmla="*/ 311944 h 762000"/>
                  <a:gd name="connsiteX26" fmla="*/ 2012156 w 3581400"/>
                  <a:gd name="connsiteY26" fmla="*/ 311944 h 762000"/>
                  <a:gd name="connsiteX27" fmla="*/ 1900714 w 3581400"/>
                  <a:gd name="connsiteY27" fmla="*/ 426244 h 762000"/>
                  <a:gd name="connsiteX28" fmla="*/ 1742599 w 3581400"/>
                  <a:gd name="connsiteY28" fmla="*/ 426244 h 762000"/>
                  <a:gd name="connsiteX29" fmla="*/ 1715929 w 3581400"/>
                  <a:gd name="connsiteY29" fmla="*/ 441484 h 762000"/>
                  <a:gd name="connsiteX30" fmla="*/ 1685449 w 3581400"/>
                  <a:gd name="connsiteY30" fmla="*/ 411004 h 762000"/>
                  <a:gd name="connsiteX31" fmla="*/ 1715929 w 3581400"/>
                  <a:gd name="connsiteY31" fmla="*/ 380524 h 762000"/>
                  <a:gd name="connsiteX32" fmla="*/ 1742599 w 3581400"/>
                  <a:gd name="connsiteY32" fmla="*/ 395764 h 762000"/>
                  <a:gd name="connsiteX33" fmla="*/ 1888331 w 3581400"/>
                  <a:gd name="connsiteY33" fmla="*/ 395764 h 762000"/>
                  <a:gd name="connsiteX34" fmla="*/ 1970246 w 3581400"/>
                  <a:gd name="connsiteY34" fmla="*/ 313849 h 762000"/>
                  <a:gd name="connsiteX35" fmla="*/ 1623536 w 3581400"/>
                  <a:gd name="connsiteY35" fmla="*/ 313849 h 762000"/>
                  <a:gd name="connsiteX36" fmla="*/ 1400651 w 3581400"/>
                  <a:gd name="connsiteY36" fmla="*/ 536734 h 762000"/>
                  <a:gd name="connsiteX37" fmla="*/ 1393031 w 3581400"/>
                  <a:gd name="connsiteY37" fmla="*/ 566261 h 762000"/>
                  <a:gd name="connsiteX38" fmla="*/ 1371124 w 3581400"/>
                  <a:gd name="connsiteY38" fmla="*/ 574834 h 762000"/>
                  <a:gd name="connsiteX39" fmla="*/ 1349216 w 3581400"/>
                  <a:gd name="connsiteY39" fmla="*/ 566261 h 762000"/>
                  <a:gd name="connsiteX40" fmla="*/ 1340644 w 3581400"/>
                  <a:gd name="connsiteY40" fmla="*/ 544354 h 762000"/>
                  <a:gd name="connsiteX41" fmla="*/ 1349216 w 3581400"/>
                  <a:gd name="connsiteY41" fmla="*/ 522446 h 762000"/>
                  <a:gd name="connsiteX42" fmla="*/ 1371124 w 3581400"/>
                  <a:gd name="connsiteY42" fmla="*/ 513874 h 762000"/>
                  <a:gd name="connsiteX43" fmla="*/ 1379696 w 3581400"/>
                  <a:gd name="connsiteY43" fmla="*/ 514826 h 762000"/>
                  <a:gd name="connsiteX44" fmla="*/ 1439704 w 3581400"/>
                  <a:gd name="connsiteY44" fmla="*/ 454819 h 762000"/>
                  <a:gd name="connsiteX45" fmla="*/ 1025366 w 3581400"/>
                  <a:gd name="connsiteY45" fmla="*/ 454819 h 762000"/>
                  <a:gd name="connsiteX46" fmla="*/ 988219 w 3581400"/>
                  <a:gd name="connsiteY46" fmla="*/ 417671 h 762000"/>
                  <a:gd name="connsiteX47" fmla="*/ 979646 w 3581400"/>
                  <a:gd name="connsiteY47" fmla="*/ 418624 h 762000"/>
                  <a:gd name="connsiteX48" fmla="*/ 957739 w 3581400"/>
                  <a:gd name="connsiteY48" fmla="*/ 410051 h 762000"/>
                  <a:gd name="connsiteX49" fmla="*/ 949166 w 3581400"/>
                  <a:gd name="connsiteY49" fmla="*/ 388144 h 762000"/>
                  <a:gd name="connsiteX50" fmla="*/ 957739 w 3581400"/>
                  <a:gd name="connsiteY50" fmla="*/ 366236 h 762000"/>
                  <a:gd name="connsiteX51" fmla="*/ 979646 w 3581400"/>
                  <a:gd name="connsiteY51" fmla="*/ 357664 h 762000"/>
                  <a:gd name="connsiteX52" fmla="*/ 1001554 w 3581400"/>
                  <a:gd name="connsiteY52" fmla="*/ 366236 h 762000"/>
                  <a:gd name="connsiteX53" fmla="*/ 1009174 w 3581400"/>
                  <a:gd name="connsiteY53" fmla="*/ 395764 h 762000"/>
                  <a:gd name="connsiteX54" fmla="*/ 1037749 w 3581400"/>
                  <a:gd name="connsiteY54" fmla="*/ 424339 h 762000"/>
                  <a:gd name="connsiteX55" fmla="*/ 1470184 w 3581400"/>
                  <a:gd name="connsiteY55" fmla="*/ 424339 h 762000"/>
                  <a:gd name="connsiteX56" fmla="*/ 1611154 w 3581400"/>
                  <a:gd name="connsiteY56" fmla="*/ 283369 h 762000"/>
                  <a:gd name="connsiteX57" fmla="*/ 2285524 w 3581400"/>
                  <a:gd name="connsiteY57" fmla="*/ 283369 h 762000"/>
                  <a:gd name="connsiteX58" fmla="*/ 2289334 w 3581400"/>
                  <a:gd name="connsiteY58" fmla="*/ 279559 h 762000"/>
                  <a:gd name="connsiteX59" fmla="*/ 2294096 w 3581400"/>
                  <a:gd name="connsiteY59" fmla="*/ 283369 h 762000"/>
                  <a:gd name="connsiteX60" fmla="*/ 2574131 w 3581400"/>
                  <a:gd name="connsiteY60" fmla="*/ 283369 h 762000"/>
                  <a:gd name="connsiteX61" fmla="*/ 2774156 w 3581400"/>
                  <a:gd name="connsiteY61" fmla="*/ 83344 h 762000"/>
                  <a:gd name="connsiteX62" fmla="*/ 2961799 w 3581400"/>
                  <a:gd name="connsiteY62" fmla="*/ 83344 h 762000"/>
                  <a:gd name="connsiteX63" fmla="*/ 3022759 w 3581400"/>
                  <a:gd name="connsiteY63" fmla="*/ 22384 h 762000"/>
                  <a:gd name="connsiteX64" fmla="*/ 3525679 w 3581400"/>
                  <a:gd name="connsiteY64" fmla="*/ 22384 h 762000"/>
                  <a:gd name="connsiteX65" fmla="*/ 3552349 w 3581400"/>
                  <a:gd name="connsiteY65" fmla="*/ 7144 h 762000"/>
                  <a:gd name="connsiteX66" fmla="*/ 3582829 w 3581400"/>
                  <a:gd name="connsiteY66" fmla="*/ 37624 h 762000"/>
                  <a:gd name="connsiteX67" fmla="*/ 3552349 w 3581400"/>
                  <a:gd name="connsiteY67" fmla="*/ 68104 h 762000"/>
                  <a:gd name="connsiteX68" fmla="*/ 3525679 w 3581400"/>
                  <a:gd name="connsiteY68" fmla="*/ 52864 h 762000"/>
                  <a:gd name="connsiteX69" fmla="*/ 3036094 w 3581400"/>
                  <a:gd name="connsiteY69" fmla="*/ 52864 h 762000"/>
                  <a:gd name="connsiteX70" fmla="*/ 2975134 w 3581400"/>
                  <a:gd name="connsiteY70" fmla="*/ 113824 h 762000"/>
                  <a:gd name="connsiteX71" fmla="*/ 2787491 w 3581400"/>
                  <a:gd name="connsiteY71" fmla="*/ 113824 h 762000"/>
                  <a:gd name="connsiteX72" fmla="*/ 2588419 w 3581400"/>
                  <a:gd name="connsiteY72" fmla="*/ 312896 h 762000"/>
                  <a:gd name="connsiteX73" fmla="*/ 2299811 w 3581400"/>
                  <a:gd name="connsiteY73" fmla="*/ 312896 h 762000"/>
                  <a:gd name="connsiteX74" fmla="*/ 2206466 w 3581400"/>
                  <a:gd name="connsiteY74" fmla="*/ 406241 h 762000"/>
                  <a:gd name="connsiteX75" fmla="*/ 2329339 w 3581400"/>
                  <a:gd name="connsiteY75" fmla="*/ 406241 h 762000"/>
                  <a:gd name="connsiteX76" fmla="*/ 2387441 w 3581400"/>
                  <a:gd name="connsiteY76" fmla="*/ 464344 h 762000"/>
                  <a:gd name="connsiteX77" fmla="*/ 2396014 w 3581400"/>
                  <a:gd name="connsiteY77" fmla="*/ 463391 h 762000"/>
                  <a:gd name="connsiteX78" fmla="*/ 2417921 w 3581400"/>
                  <a:gd name="connsiteY78" fmla="*/ 471964 h 762000"/>
                  <a:gd name="connsiteX79" fmla="*/ 2426494 w 3581400"/>
                  <a:gd name="connsiteY79" fmla="*/ 493871 h 762000"/>
                  <a:gd name="connsiteX80" fmla="*/ 2417921 w 3581400"/>
                  <a:gd name="connsiteY80" fmla="*/ 515779 h 762000"/>
                  <a:gd name="connsiteX81" fmla="*/ 2396014 w 3581400"/>
                  <a:gd name="connsiteY81" fmla="*/ 524351 h 762000"/>
                  <a:gd name="connsiteX82" fmla="*/ 2374106 w 3581400"/>
                  <a:gd name="connsiteY82" fmla="*/ 515779 h 762000"/>
                  <a:gd name="connsiteX83" fmla="*/ 2366486 w 3581400"/>
                  <a:gd name="connsiteY83" fmla="*/ 486251 h 762000"/>
                  <a:gd name="connsiteX84" fmla="*/ 2317909 w 3581400"/>
                  <a:gd name="connsiteY84" fmla="*/ 437674 h 762000"/>
                  <a:gd name="connsiteX85" fmla="*/ 2176939 w 3581400"/>
                  <a:gd name="connsiteY85" fmla="*/ 437674 h 762000"/>
                  <a:gd name="connsiteX86" fmla="*/ 2032159 w 3581400"/>
                  <a:gd name="connsiteY86" fmla="*/ 582454 h 762000"/>
                  <a:gd name="connsiteX87" fmla="*/ 1557814 w 3581400"/>
                  <a:gd name="connsiteY87" fmla="*/ 582454 h 762000"/>
                  <a:gd name="connsiteX88" fmla="*/ 1393984 w 3581400"/>
                  <a:gd name="connsiteY88" fmla="*/ 746284 h 762000"/>
                  <a:gd name="connsiteX89" fmla="*/ 64294 w 3581400"/>
                  <a:gd name="connsiteY89" fmla="*/ 746284 h 762000"/>
                  <a:gd name="connsiteX90" fmla="*/ 37624 w 3581400"/>
                  <a:gd name="connsiteY90" fmla="*/ 761524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581400" h="762000">
                    <a:moveTo>
                      <a:pt x="37624" y="761524"/>
                    </a:moveTo>
                    <a:cubicBezTo>
                      <a:pt x="20479" y="761524"/>
                      <a:pt x="7144" y="748189"/>
                      <a:pt x="7144" y="731044"/>
                    </a:cubicBezTo>
                    <a:cubicBezTo>
                      <a:pt x="7144" y="713899"/>
                      <a:pt x="20479" y="700564"/>
                      <a:pt x="37624" y="700564"/>
                    </a:cubicBezTo>
                    <a:cubicBezTo>
                      <a:pt x="49054" y="700564"/>
                      <a:pt x="58579" y="706279"/>
                      <a:pt x="64294" y="715804"/>
                    </a:cubicBezTo>
                    <a:lnTo>
                      <a:pt x="1177766" y="715804"/>
                    </a:lnTo>
                    <a:lnTo>
                      <a:pt x="1060609" y="597694"/>
                    </a:lnTo>
                    <a:lnTo>
                      <a:pt x="376714" y="597694"/>
                    </a:lnTo>
                    <a:cubicBezTo>
                      <a:pt x="370999" y="607219"/>
                      <a:pt x="361474" y="612934"/>
                      <a:pt x="350044" y="612934"/>
                    </a:cubicBezTo>
                    <a:cubicBezTo>
                      <a:pt x="332899" y="612934"/>
                      <a:pt x="319564" y="599599"/>
                      <a:pt x="319564" y="582454"/>
                    </a:cubicBezTo>
                    <a:cubicBezTo>
                      <a:pt x="319564" y="565309"/>
                      <a:pt x="332899" y="551974"/>
                      <a:pt x="350044" y="551974"/>
                    </a:cubicBezTo>
                    <a:cubicBezTo>
                      <a:pt x="361474" y="551974"/>
                      <a:pt x="370999" y="557689"/>
                      <a:pt x="376714" y="567214"/>
                    </a:cubicBezTo>
                    <a:lnTo>
                      <a:pt x="804386" y="567214"/>
                    </a:lnTo>
                    <a:lnTo>
                      <a:pt x="755809" y="518636"/>
                    </a:lnTo>
                    <a:lnTo>
                      <a:pt x="469106" y="518636"/>
                    </a:lnTo>
                    <a:cubicBezTo>
                      <a:pt x="463391" y="528161"/>
                      <a:pt x="453866" y="533876"/>
                      <a:pt x="442436" y="533876"/>
                    </a:cubicBezTo>
                    <a:cubicBezTo>
                      <a:pt x="425291" y="533876"/>
                      <a:pt x="411956" y="520541"/>
                      <a:pt x="411956" y="503396"/>
                    </a:cubicBezTo>
                    <a:cubicBezTo>
                      <a:pt x="411956" y="486251"/>
                      <a:pt x="425291" y="472916"/>
                      <a:pt x="442436" y="472916"/>
                    </a:cubicBezTo>
                    <a:cubicBezTo>
                      <a:pt x="453866" y="472916"/>
                      <a:pt x="463391" y="478631"/>
                      <a:pt x="469106" y="488156"/>
                    </a:cubicBezTo>
                    <a:lnTo>
                      <a:pt x="768191" y="488156"/>
                    </a:lnTo>
                    <a:lnTo>
                      <a:pt x="846296" y="566261"/>
                    </a:lnTo>
                    <a:lnTo>
                      <a:pt x="1072039" y="566261"/>
                    </a:lnTo>
                    <a:lnTo>
                      <a:pt x="1219676" y="713899"/>
                    </a:lnTo>
                    <a:lnTo>
                      <a:pt x="1376839" y="713899"/>
                    </a:lnTo>
                    <a:lnTo>
                      <a:pt x="1540669" y="550069"/>
                    </a:lnTo>
                    <a:lnTo>
                      <a:pt x="2015014" y="550069"/>
                    </a:lnTo>
                    <a:lnTo>
                      <a:pt x="2253139" y="311944"/>
                    </a:lnTo>
                    <a:lnTo>
                      <a:pt x="2012156" y="311944"/>
                    </a:lnTo>
                    <a:lnTo>
                      <a:pt x="1900714" y="426244"/>
                    </a:lnTo>
                    <a:lnTo>
                      <a:pt x="1742599" y="426244"/>
                    </a:lnTo>
                    <a:cubicBezTo>
                      <a:pt x="1736884" y="435769"/>
                      <a:pt x="1727359" y="441484"/>
                      <a:pt x="1715929" y="441484"/>
                    </a:cubicBezTo>
                    <a:cubicBezTo>
                      <a:pt x="1698784" y="441484"/>
                      <a:pt x="1685449" y="428149"/>
                      <a:pt x="1685449" y="411004"/>
                    </a:cubicBezTo>
                    <a:cubicBezTo>
                      <a:pt x="1685449" y="393859"/>
                      <a:pt x="1698784" y="380524"/>
                      <a:pt x="1715929" y="380524"/>
                    </a:cubicBezTo>
                    <a:cubicBezTo>
                      <a:pt x="1727359" y="380524"/>
                      <a:pt x="1736884" y="386239"/>
                      <a:pt x="1742599" y="395764"/>
                    </a:cubicBezTo>
                    <a:lnTo>
                      <a:pt x="1888331" y="395764"/>
                    </a:lnTo>
                    <a:lnTo>
                      <a:pt x="1970246" y="313849"/>
                    </a:lnTo>
                    <a:lnTo>
                      <a:pt x="1623536" y="313849"/>
                    </a:lnTo>
                    <a:lnTo>
                      <a:pt x="1400651" y="536734"/>
                    </a:lnTo>
                    <a:cubicBezTo>
                      <a:pt x="1403509" y="547211"/>
                      <a:pt x="1400651" y="558641"/>
                      <a:pt x="1393031" y="566261"/>
                    </a:cubicBezTo>
                    <a:cubicBezTo>
                      <a:pt x="1387316" y="571976"/>
                      <a:pt x="1379696" y="574834"/>
                      <a:pt x="1371124" y="574834"/>
                    </a:cubicBezTo>
                    <a:cubicBezTo>
                      <a:pt x="1362551" y="574834"/>
                      <a:pt x="1354931" y="571976"/>
                      <a:pt x="1349216" y="566261"/>
                    </a:cubicBezTo>
                    <a:cubicBezTo>
                      <a:pt x="1343501" y="560546"/>
                      <a:pt x="1340644" y="552926"/>
                      <a:pt x="1340644" y="544354"/>
                    </a:cubicBezTo>
                    <a:cubicBezTo>
                      <a:pt x="1340644" y="535781"/>
                      <a:pt x="1343501" y="528161"/>
                      <a:pt x="1349216" y="522446"/>
                    </a:cubicBezTo>
                    <a:cubicBezTo>
                      <a:pt x="1354931" y="516731"/>
                      <a:pt x="1362551" y="513874"/>
                      <a:pt x="1371124" y="513874"/>
                    </a:cubicBezTo>
                    <a:cubicBezTo>
                      <a:pt x="1373981" y="513874"/>
                      <a:pt x="1376839" y="513874"/>
                      <a:pt x="1379696" y="514826"/>
                    </a:cubicBezTo>
                    <a:lnTo>
                      <a:pt x="1439704" y="454819"/>
                    </a:lnTo>
                    <a:lnTo>
                      <a:pt x="1025366" y="454819"/>
                    </a:lnTo>
                    <a:lnTo>
                      <a:pt x="988219" y="417671"/>
                    </a:lnTo>
                    <a:cubicBezTo>
                      <a:pt x="985361" y="418624"/>
                      <a:pt x="982504" y="418624"/>
                      <a:pt x="979646" y="418624"/>
                    </a:cubicBezTo>
                    <a:cubicBezTo>
                      <a:pt x="971074" y="418624"/>
                      <a:pt x="963454" y="415766"/>
                      <a:pt x="957739" y="410051"/>
                    </a:cubicBezTo>
                    <a:cubicBezTo>
                      <a:pt x="952024" y="404336"/>
                      <a:pt x="949166" y="396716"/>
                      <a:pt x="949166" y="388144"/>
                    </a:cubicBezTo>
                    <a:cubicBezTo>
                      <a:pt x="949166" y="379571"/>
                      <a:pt x="952024" y="371951"/>
                      <a:pt x="957739" y="366236"/>
                    </a:cubicBezTo>
                    <a:cubicBezTo>
                      <a:pt x="963454" y="360521"/>
                      <a:pt x="971074" y="357664"/>
                      <a:pt x="979646" y="357664"/>
                    </a:cubicBezTo>
                    <a:cubicBezTo>
                      <a:pt x="988219" y="357664"/>
                      <a:pt x="995839" y="360521"/>
                      <a:pt x="1001554" y="366236"/>
                    </a:cubicBezTo>
                    <a:cubicBezTo>
                      <a:pt x="1009174" y="373856"/>
                      <a:pt x="1012031" y="385286"/>
                      <a:pt x="1009174" y="395764"/>
                    </a:cubicBezTo>
                    <a:lnTo>
                      <a:pt x="1037749" y="424339"/>
                    </a:lnTo>
                    <a:lnTo>
                      <a:pt x="1470184" y="424339"/>
                    </a:lnTo>
                    <a:lnTo>
                      <a:pt x="1611154" y="283369"/>
                    </a:lnTo>
                    <a:lnTo>
                      <a:pt x="2285524" y="283369"/>
                    </a:lnTo>
                    <a:lnTo>
                      <a:pt x="2289334" y="279559"/>
                    </a:lnTo>
                    <a:lnTo>
                      <a:pt x="2294096" y="283369"/>
                    </a:lnTo>
                    <a:lnTo>
                      <a:pt x="2574131" y="283369"/>
                    </a:lnTo>
                    <a:lnTo>
                      <a:pt x="2774156" y="83344"/>
                    </a:lnTo>
                    <a:lnTo>
                      <a:pt x="2961799" y="83344"/>
                    </a:lnTo>
                    <a:lnTo>
                      <a:pt x="3022759" y="22384"/>
                    </a:lnTo>
                    <a:lnTo>
                      <a:pt x="3525679" y="22384"/>
                    </a:lnTo>
                    <a:cubicBezTo>
                      <a:pt x="3531394" y="12859"/>
                      <a:pt x="3540919" y="7144"/>
                      <a:pt x="3552349" y="7144"/>
                    </a:cubicBezTo>
                    <a:cubicBezTo>
                      <a:pt x="3569494" y="7144"/>
                      <a:pt x="3582829" y="20479"/>
                      <a:pt x="3582829" y="37624"/>
                    </a:cubicBezTo>
                    <a:cubicBezTo>
                      <a:pt x="3582829" y="54769"/>
                      <a:pt x="3569494" y="68104"/>
                      <a:pt x="3552349" y="68104"/>
                    </a:cubicBezTo>
                    <a:cubicBezTo>
                      <a:pt x="3540919" y="68104"/>
                      <a:pt x="3531394" y="62389"/>
                      <a:pt x="3525679" y="52864"/>
                    </a:cubicBezTo>
                    <a:lnTo>
                      <a:pt x="3036094" y="52864"/>
                    </a:lnTo>
                    <a:lnTo>
                      <a:pt x="2975134" y="113824"/>
                    </a:lnTo>
                    <a:lnTo>
                      <a:pt x="2787491" y="113824"/>
                    </a:lnTo>
                    <a:lnTo>
                      <a:pt x="2588419" y="312896"/>
                    </a:lnTo>
                    <a:lnTo>
                      <a:pt x="2299811" y="312896"/>
                    </a:lnTo>
                    <a:lnTo>
                      <a:pt x="2206466" y="406241"/>
                    </a:lnTo>
                    <a:lnTo>
                      <a:pt x="2329339" y="406241"/>
                    </a:lnTo>
                    <a:lnTo>
                      <a:pt x="2387441" y="464344"/>
                    </a:lnTo>
                    <a:cubicBezTo>
                      <a:pt x="2390299" y="463391"/>
                      <a:pt x="2393156" y="463391"/>
                      <a:pt x="2396014" y="463391"/>
                    </a:cubicBezTo>
                    <a:cubicBezTo>
                      <a:pt x="2404586" y="463391"/>
                      <a:pt x="2412206" y="466249"/>
                      <a:pt x="2417921" y="471964"/>
                    </a:cubicBezTo>
                    <a:cubicBezTo>
                      <a:pt x="2423636" y="477679"/>
                      <a:pt x="2426494" y="485299"/>
                      <a:pt x="2426494" y="493871"/>
                    </a:cubicBezTo>
                    <a:cubicBezTo>
                      <a:pt x="2426494" y="502444"/>
                      <a:pt x="2423636" y="510064"/>
                      <a:pt x="2417921" y="515779"/>
                    </a:cubicBezTo>
                    <a:cubicBezTo>
                      <a:pt x="2412206" y="521494"/>
                      <a:pt x="2404586" y="524351"/>
                      <a:pt x="2396014" y="524351"/>
                    </a:cubicBezTo>
                    <a:cubicBezTo>
                      <a:pt x="2387441" y="524351"/>
                      <a:pt x="2379821" y="521494"/>
                      <a:pt x="2374106" y="515779"/>
                    </a:cubicBezTo>
                    <a:cubicBezTo>
                      <a:pt x="2366486" y="508159"/>
                      <a:pt x="2363629" y="496729"/>
                      <a:pt x="2366486" y="486251"/>
                    </a:cubicBezTo>
                    <a:lnTo>
                      <a:pt x="2317909" y="437674"/>
                    </a:lnTo>
                    <a:lnTo>
                      <a:pt x="2176939" y="437674"/>
                    </a:lnTo>
                    <a:lnTo>
                      <a:pt x="2032159" y="582454"/>
                    </a:lnTo>
                    <a:lnTo>
                      <a:pt x="1557814" y="582454"/>
                    </a:lnTo>
                    <a:lnTo>
                      <a:pt x="1393984" y="746284"/>
                    </a:lnTo>
                    <a:lnTo>
                      <a:pt x="64294" y="746284"/>
                    </a:lnTo>
                    <a:cubicBezTo>
                      <a:pt x="59531" y="754856"/>
                      <a:pt x="49054" y="761524"/>
                      <a:pt x="37624" y="7615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5" name="Freeform: Shape 172">
                <a:extLst>
                  <a:ext uri="{FF2B5EF4-FFF2-40B4-BE49-F238E27FC236}">
                    <a16:creationId xmlns:a16="http://schemas.microsoft.com/office/drawing/2014/main" id="{B020DC91-F1DB-4F7C-8FAD-8D2F402DB394}"/>
                  </a:ext>
                </a:extLst>
              </p:cNvPr>
              <p:cNvSpPr/>
              <p:nvPr/>
            </p:nvSpPr>
            <p:spPr>
              <a:xfrm>
                <a:off x="8190407" y="1590385"/>
                <a:ext cx="3562350" cy="742950"/>
              </a:xfrm>
              <a:custGeom>
                <a:avLst/>
                <a:gdLst>
                  <a:gd name="connsiteX0" fmla="*/ 2567464 w 3562350"/>
                  <a:gd name="connsiteY0" fmla="*/ 282416 h 742950"/>
                  <a:gd name="connsiteX1" fmla="*/ 2279809 w 3562350"/>
                  <a:gd name="connsiteY1" fmla="*/ 282416 h 742950"/>
                  <a:gd name="connsiteX2" fmla="*/ 2278856 w 3562350"/>
                  <a:gd name="connsiteY2" fmla="*/ 281464 h 742950"/>
                  <a:gd name="connsiteX3" fmla="*/ 2277904 w 3562350"/>
                  <a:gd name="connsiteY3" fmla="*/ 282416 h 742950"/>
                  <a:gd name="connsiteX4" fmla="*/ 1603534 w 3562350"/>
                  <a:gd name="connsiteY4" fmla="*/ 282416 h 742950"/>
                  <a:gd name="connsiteX5" fmla="*/ 1461611 w 3562350"/>
                  <a:gd name="connsiteY5" fmla="*/ 424339 h 742950"/>
                  <a:gd name="connsiteX6" fmla="*/ 1021556 w 3562350"/>
                  <a:gd name="connsiteY6" fmla="*/ 424339 h 742950"/>
                  <a:gd name="connsiteX7" fmla="*/ 986314 w 3562350"/>
                  <a:gd name="connsiteY7" fmla="*/ 389096 h 742950"/>
                  <a:gd name="connsiteX8" fmla="*/ 982504 w 3562350"/>
                  <a:gd name="connsiteY8" fmla="*/ 363379 h 742950"/>
                  <a:gd name="connsiteX9" fmla="*/ 952024 w 3562350"/>
                  <a:gd name="connsiteY9" fmla="*/ 363379 h 742950"/>
                  <a:gd name="connsiteX10" fmla="*/ 952024 w 3562350"/>
                  <a:gd name="connsiteY10" fmla="*/ 392906 h 742950"/>
                  <a:gd name="connsiteX11" fmla="*/ 977741 w 3562350"/>
                  <a:gd name="connsiteY11" fmla="*/ 396716 h 742950"/>
                  <a:gd name="connsiteX12" fmla="*/ 1016794 w 3562350"/>
                  <a:gd name="connsiteY12" fmla="*/ 435769 h 742950"/>
                  <a:gd name="connsiteX13" fmla="*/ 1450181 w 3562350"/>
                  <a:gd name="connsiteY13" fmla="*/ 435769 h 742950"/>
                  <a:gd name="connsiteX14" fmla="*/ 1370171 w 3562350"/>
                  <a:gd name="connsiteY14" fmla="*/ 515779 h 742950"/>
                  <a:gd name="connsiteX15" fmla="*/ 1344454 w 3562350"/>
                  <a:gd name="connsiteY15" fmla="*/ 519589 h 742950"/>
                  <a:gd name="connsiteX16" fmla="*/ 1344454 w 3562350"/>
                  <a:gd name="connsiteY16" fmla="*/ 549116 h 742950"/>
                  <a:gd name="connsiteX17" fmla="*/ 1373981 w 3562350"/>
                  <a:gd name="connsiteY17" fmla="*/ 549116 h 742950"/>
                  <a:gd name="connsiteX18" fmla="*/ 1377791 w 3562350"/>
                  <a:gd name="connsiteY18" fmla="*/ 523399 h 742950"/>
                  <a:gd name="connsiteX19" fmla="*/ 1608296 w 3562350"/>
                  <a:gd name="connsiteY19" fmla="*/ 292894 h 742950"/>
                  <a:gd name="connsiteX20" fmla="*/ 1982629 w 3562350"/>
                  <a:gd name="connsiteY20" fmla="*/ 292894 h 742950"/>
                  <a:gd name="connsiteX21" fmla="*/ 1881664 w 3562350"/>
                  <a:gd name="connsiteY21" fmla="*/ 393859 h 742950"/>
                  <a:gd name="connsiteX22" fmla="*/ 1726406 w 3562350"/>
                  <a:gd name="connsiteY22" fmla="*/ 393859 h 742950"/>
                  <a:gd name="connsiteX23" fmla="*/ 1706404 w 3562350"/>
                  <a:gd name="connsiteY23" fmla="*/ 378619 h 742950"/>
                  <a:gd name="connsiteX24" fmla="*/ 1685449 w 3562350"/>
                  <a:gd name="connsiteY24" fmla="*/ 399574 h 742950"/>
                  <a:gd name="connsiteX25" fmla="*/ 1706404 w 3562350"/>
                  <a:gd name="connsiteY25" fmla="*/ 420529 h 742950"/>
                  <a:gd name="connsiteX26" fmla="*/ 1726406 w 3562350"/>
                  <a:gd name="connsiteY26" fmla="*/ 405289 h 742950"/>
                  <a:gd name="connsiteX27" fmla="*/ 1886426 w 3562350"/>
                  <a:gd name="connsiteY27" fmla="*/ 405289 h 742950"/>
                  <a:gd name="connsiteX28" fmla="*/ 1998821 w 3562350"/>
                  <a:gd name="connsiteY28" fmla="*/ 292894 h 742950"/>
                  <a:gd name="connsiteX29" fmla="*/ 2267426 w 3562350"/>
                  <a:gd name="connsiteY29" fmla="*/ 292894 h 742950"/>
                  <a:gd name="connsiteX30" fmla="*/ 2010251 w 3562350"/>
                  <a:gd name="connsiteY30" fmla="*/ 550069 h 742950"/>
                  <a:gd name="connsiteX31" fmla="*/ 1535906 w 3562350"/>
                  <a:gd name="connsiteY31" fmla="*/ 550069 h 742950"/>
                  <a:gd name="connsiteX32" fmla="*/ 1372076 w 3562350"/>
                  <a:gd name="connsiteY32" fmla="*/ 713899 h 742950"/>
                  <a:gd name="connsiteX33" fmla="*/ 1207294 w 3562350"/>
                  <a:gd name="connsiteY33" fmla="*/ 713899 h 742950"/>
                  <a:gd name="connsiteX34" fmla="*/ 1059656 w 3562350"/>
                  <a:gd name="connsiteY34" fmla="*/ 566261 h 742950"/>
                  <a:gd name="connsiteX35" fmla="*/ 833914 w 3562350"/>
                  <a:gd name="connsiteY35" fmla="*/ 566261 h 742950"/>
                  <a:gd name="connsiteX36" fmla="*/ 833914 w 3562350"/>
                  <a:gd name="connsiteY36" fmla="*/ 566261 h 742950"/>
                  <a:gd name="connsiteX37" fmla="*/ 755809 w 3562350"/>
                  <a:gd name="connsiteY37" fmla="*/ 488156 h 742950"/>
                  <a:gd name="connsiteX38" fmla="*/ 453866 w 3562350"/>
                  <a:gd name="connsiteY38" fmla="*/ 488156 h 742950"/>
                  <a:gd name="connsiteX39" fmla="*/ 433864 w 3562350"/>
                  <a:gd name="connsiteY39" fmla="*/ 472916 h 742950"/>
                  <a:gd name="connsiteX40" fmla="*/ 412909 w 3562350"/>
                  <a:gd name="connsiteY40" fmla="*/ 493871 h 742950"/>
                  <a:gd name="connsiteX41" fmla="*/ 433864 w 3562350"/>
                  <a:gd name="connsiteY41" fmla="*/ 514826 h 742950"/>
                  <a:gd name="connsiteX42" fmla="*/ 453866 w 3562350"/>
                  <a:gd name="connsiteY42" fmla="*/ 499586 h 742950"/>
                  <a:gd name="connsiteX43" fmla="*/ 750094 w 3562350"/>
                  <a:gd name="connsiteY43" fmla="*/ 499586 h 742950"/>
                  <a:gd name="connsiteX44" fmla="*/ 817721 w 3562350"/>
                  <a:gd name="connsiteY44" fmla="*/ 567214 h 742950"/>
                  <a:gd name="connsiteX45" fmla="*/ 360521 w 3562350"/>
                  <a:gd name="connsiteY45" fmla="*/ 567214 h 742950"/>
                  <a:gd name="connsiteX46" fmla="*/ 340519 w 3562350"/>
                  <a:gd name="connsiteY46" fmla="*/ 551974 h 742950"/>
                  <a:gd name="connsiteX47" fmla="*/ 319564 w 3562350"/>
                  <a:gd name="connsiteY47" fmla="*/ 572929 h 742950"/>
                  <a:gd name="connsiteX48" fmla="*/ 340519 w 3562350"/>
                  <a:gd name="connsiteY48" fmla="*/ 593884 h 742950"/>
                  <a:gd name="connsiteX49" fmla="*/ 360521 w 3562350"/>
                  <a:gd name="connsiteY49" fmla="*/ 578644 h 742950"/>
                  <a:gd name="connsiteX50" fmla="*/ 1054894 w 3562350"/>
                  <a:gd name="connsiteY50" fmla="*/ 578644 h 742950"/>
                  <a:gd name="connsiteX51" fmla="*/ 1191101 w 3562350"/>
                  <a:gd name="connsiteY51" fmla="*/ 714851 h 742950"/>
                  <a:gd name="connsiteX52" fmla="*/ 48101 w 3562350"/>
                  <a:gd name="connsiteY52" fmla="*/ 714851 h 742950"/>
                  <a:gd name="connsiteX53" fmla="*/ 28099 w 3562350"/>
                  <a:gd name="connsiteY53" fmla="*/ 699611 h 742950"/>
                  <a:gd name="connsiteX54" fmla="*/ 7144 w 3562350"/>
                  <a:gd name="connsiteY54" fmla="*/ 720566 h 742950"/>
                  <a:gd name="connsiteX55" fmla="*/ 28099 w 3562350"/>
                  <a:gd name="connsiteY55" fmla="*/ 741521 h 742950"/>
                  <a:gd name="connsiteX56" fmla="*/ 48101 w 3562350"/>
                  <a:gd name="connsiteY56" fmla="*/ 726281 h 742950"/>
                  <a:gd name="connsiteX57" fmla="*/ 1376839 w 3562350"/>
                  <a:gd name="connsiteY57" fmla="*/ 726281 h 742950"/>
                  <a:gd name="connsiteX58" fmla="*/ 1540669 w 3562350"/>
                  <a:gd name="connsiteY58" fmla="*/ 561499 h 742950"/>
                  <a:gd name="connsiteX59" fmla="*/ 2015014 w 3562350"/>
                  <a:gd name="connsiteY59" fmla="*/ 561499 h 742950"/>
                  <a:gd name="connsiteX60" fmla="*/ 2159794 w 3562350"/>
                  <a:gd name="connsiteY60" fmla="*/ 417671 h 742950"/>
                  <a:gd name="connsiteX61" fmla="*/ 2308384 w 3562350"/>
                  <a:gd name="connsiteY61" fmla="*/ 417671 h 742950"/>
                  <a:gd name="connsiteX62" fmla="*/ 2364581 w 3562350"/>
                  <a:gd name="connsiteY62" fmla="*/ 473869 h 742950"/>
                  <a:gd name="connsiteX63" fmla="*/ 2368391 w 3562350"/>
                  <a:gd name="connsiteY63" fmla="*/ 499586 h 742950"/>
                  <a:gd name="connsiteX64" fmla="*/ 2397919 w 3562350"/>
                  <a:gd name="connsiteY64" fmla="*/ 499586 h 742950"/>
                  <a:gd name="connsiteX65" fmla="*/ 2397919 w 3562350"/>
                  <a:gd name="connsiteY65" fmla="*/ 470059 h 742950"/>
                  <a:gd name="connsiteX66" fmla="*/ 2372201 w 3562350"/>
                  <a:gd name="connsiteY66" fmla="*/ 466249 h 742950"/>
                  <a:gd name="connsiteX67" fmla="*/ 2313146 w 3562350"/>
                  <a:gd name="connsiteY67" fmla="*/ 407194 h 742950"/>
                  <a:gd name="connsiteX68" fmla="*/ 2170271 w 3562350"/>
                  <a:gd name="connsiteY68" fmla="*/ 407194 h 742950"/>
                  <a:gd name="connsiteX69" fmla="*/ 2283619 w 3562350"/>
                  <a:gd name="connsiteY69" fmla="*/ 293846 h 742950"/>
                  <a:gd name="connsiteX70" fmla="*/ 2572226 w 3562350"/>
                  <a:gd name="connsiteY70" fmla="*/ 293846 h 742950"/>
                  <a:gd name="connsiteX71" fmla="*/ 2771299 w 3562350"/>
                  <a:gd name="connsiteY71" fmla="*/ 94774 h 742950"/>
                  <a:gd name="connsiteX72" fmla="*/ 2959894 w 3562350"/>
                  <a:gd name="connsiteY72" fmla="*/ 94774 h 742950"/>
                  <a:gd name="connsiteX73" fmla="*/ 3020854 w 3562350"/>
                  <a:gd name="connsiteY73" fmla="*/ 33814 h 742950"/>
                  <a:gd name="connsiteX74" fmla="*/ 3520916 w 3562350"/>
                  <a:gd name="connsiteY74" fmla="*/ 33814 h 742950"/>
                  <a:gd name="connsiteX75" fmla="*/ 3540919 w 3562350"/>
                  <a:gd name="connsiteY75" fmla="*/ 49054 h 742950"/>
                  <a:gd name="connsiteX76" fmla="*/ 3561874 w 3562350"/>
                  <a:gd name="connsiteY76" fmla="*/ 28099 h 742950"/>
                  <a:gd name="connsiteX77" fmla="*/ 3540919 w 3562350"/>
                  <a:gd name="connsiteY77" fmla="*/ 7144 h 742950"/>
                  <a:gd name="connsiteX78" fmla="*/ 3520916 w 3562350"/>
                  <a:gd name="connsiteY78" fmla="*/ 22384 h 742950"/>
                  <a:gd name="connsiteX79" fmla="*/ 3016091 w 3562350"/>
                  <a:gd name="connsiteY79" fmla="*/ 22384 h 742950"/>
                  <a:gd name="connsiteX80" fmla="*/ 2955131 w 3562350"/>
                  <a:gd name="connsiteY80" fmla="*/ 83344 h 742950"/>
                  <a:gd name="connsiteX81" fmla="*/ 2767489 w 3562350"/>
                  <a:gd name="connsiteY81" fmla="*/ 83344 h 742950"/>
                  <a:gd name="connsiteX82" fmla="*/ 2567464 w 3562350"/>
                  <a:gd name="connsiteY82" fmla="*/ 282416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562350" h="742950">
                    <a:moveTo>
                      <a:pt x="2567464" y="282416"/>
                    </a:moveTo>
                    <a:lnTo>
                      <a:pt x="2279809" y="282416"/>
                    </a:lnTo>
                    <a:lnTo>
                      <a:pt x="2278856" y="281464"/>
                    </a:lnTo>
                    <a:lnTo>
                      <a:pt x="2277904" y="282416"/>
                    </a:lnTo>
                    <a:lnTo>
                      <a:pt x="1603534" y="282416"/>
                    </a:lnTo>
                    <a:lnTo>
                      <a:pt x="1461611" y="424339"/>
                    </a:lnTo>
                    <a:lnTo>
                      <a:pt x="1021556" y="424339"/>
                    </a:lnTo>
                    <a:lnTo>
                      <a:pt x="986314" y="389096"/>
                    </a:lnTo>
                    <a:cubicBezTo>
                      <a:pt x="991076" y="381476"/>
                      <a:pt x="990124" y="370999"/>
                      <a:pt x="982504" y="363379"/>
                    </a:cubicBezTo>
                    <a:cubicBezTo>
                      <a:pt x="973931" y="354806"/>
                      <a:pt x="960596" y="354806"/>
                      <a:pt x="952024" y="363379"/>
                    </a:cubicBezTo>
                    <a:cubicBezTo>
                      <a:pt x="943451" y="371951"/>
                      <a:pt x="943451" y="385286"/>
                      <a:pt x="952024" y="392906"/>
                    </a:cubicBezTo>
                    <a:cubicBezTo>
                      <a:pt x="958691" y="399574"/>
                      <a:pt x="969169" y="400526"/>
                      <a:pt x="977741" y="396716"/>
                    </a:cubicBezTo>
                    <a:lnTo>
                      <a:pt x="1016794" y="435769"/>
                    </a:lnTo>
                    <a:lnTo>
                      <a:pt x="1450181" y="435769"/>
                    </a:lnTo>
                    <a:lnTo>
                      <a:pt x="1370171" y="515779"/>
                    </a:lnTo>
                    <a:cubicBezTo>
                      <a:pt x="1362551" y="511016"/>
                      <a:pt x="1352074" y="511969"/>
                      <a:pt x="1344454" y="519589"/>
                    </a:cubicBezTo>
                    <a:cubicBezTo>
                      <a:pt x="1335881" y="528161"/>
                      <a:pt x="1335881" y="541496"/>
                      <a:pt x="1344454" y="549116"/>
                    </a:cubicBezTo>
                    <a:cubicBezTo>
                      <a:pt x="1353026" y="557689"/>
                      <a:pt x="1366361" y="557689"/>
                      <a:pt x="1373981" y="549116"/>
                    </a:cubicBezTo>
                    <a:cubicBezTo>
                      <a:pt x="1380649" y="542449"/>
                      <a:pt x="1381601" y="531971"/>
                      <a:pt x="1377791" y="523399"/>
                    </a:cubicBezTo>
                    <a:lnTo>
                      <a:pt x="1608296" y="292894"/>
                    </a:lnTo>
                    <a:lnTo>
                      <a:pt x="1982629" y="292894"/>
                    </a:lnTo>
                    <a:lnTo>
                      <a:pt x="1881664" y="393859"/>
                    </a:lnTo>
                    <a:lnTo>
                      <a:pt x="1726406" y="393859"/>
                    </a:lnTo>
                    <a:cubicBezTo>
                      <a:pt x="1723549" y="385286"/>
                      <a:pt x="1715929" y="378619"/>
                      <a:pt x="1706404" y="378619"/>
                    </a:cubicBezTo>
                    <a:cubicBezTo>
                      <a:pt x="1694974" y="378619"/>
                      <a:pt x="1685449" y="388144"/>
                      <a:pt x="1685449" y="399574"/>
                    </a:cubicBezTo>
                    <a:cubicBezTo>
                      <a:pt x="1685449" y="411004"/>
                      <a:pt x="1694974" y="420529"/>
                      <a:pt x="1706404" y="420529"/>
                    </a:cubicBezTo>
                    <a:cubicBezTo>
                      <a:pt x="1715929" y="420529"/>
                      <a:pt x="1724501" y="413861"/>
                      <a:pt x="1726406" y="405289"/>
                    </a:cubicBezTo>
                    <a:lnTo>
                      <a:pt x="1886426" y="405289"/>
                    </a:lnTo>
                    <a:lnTo>
                      <a:pt x="1998821" y="292894"/>
                    </a:lnTo>
                    <a:lnTo>
                      <a:pt x="2267426" y="292894"/>
                    </a:lnTo>
                    <a:lnTo>
                      <a:pt x="2010251" y="550069"/>
                    </a:lnTo>
                    <a:lnTo>
                      <a:pt x="1535906" y="550069"/>
                    </a:lnTo>
                    <a:lnTo>
                      <a:pt x="1372076" y="713899"/>
                    </a:lnTo>
                    <a:lnTo>
                      <a:pt x="1207294" y="713899"/>
                    </a:lnTo>
                    <a:lnTo>
                      <a:pt x="1059656" y="566261"/>
                    </a:lnTo>
                    <a:lnTo>
                      <a:pt x="833914" y="566261"/>
                    </a:lnTo>
                    <a:lnTo>
                      <a:pt x="833914" y="566261"/>
                    </a:lnTo>
                    <a:lnTo>
                      <a:pt x="755809" y="488156"/>
                    </a:lnTo>
                    <a:lnTo>
                      <a:pt x="453866" y="488156"/>
                    </a:lnTo>
                    <a:cubicBezTo>
                      <a:pt x="451009" y="479584"/>
                      <a:pt x="443389" y="472916"/>
                      <a:pt x="433864" y="472916"/>
                    </a:cubicBezTo>
                    <a:cubicBezTo>
                      <a:pt x="422434" y="472916"/>
                      <a:pt x="412909" y="482441"/>
                      <a:pt x="412909" y="493871"/>
                    </a:cubicBezTo>
                    <a:cubicBezTo>
                      <a:pt x="412909" y="505301"/>
                      <a:pt x="422434" y="514826"/>
                      <a:pt x="433864" y="514826"/>
                    </a:cubicBezTo>
                    <a:cubicBezTo>
                      <a:pt x="443389" y="514826"/>
                      <a:pt x="451961" y="508159"/>
                      <a:pt x="453866" y="499586"/>
                    </a:cubicBezTo>
                    <a:lnTo>
                      <a:pt x="750094" y="499586"/>
                    </a:lnTo>
                    <a:lnTo>
                      <a:pt x="817721" y="567214"/>
                    </a:lnTo>
                    <a:lnTo>
                      <a:pt x="360521" y="567214"/>
                    </a:lnTo>
                    <a:cubicBezTo>
                      <a:pt x="357664" y="558641"/>
                      <a:pt x="350044" y="551974"/>
                      <a:pt x="340519" y="551974"/>
                    </a:cubicBezTo>
                    <a:cubicBezTo>
                      <a:pt x="329089" y="551974"/>
                      <a:pt x="319564" y="561499"/>
                      <a:pt x="319564" y="572929"/>
                    </a:cubicBezTo>
                    <a:cubicBezTo>
                      <a:pt x="319564" y="584359"/>
                      <a:pt x="329089" y="593884"/>
                      <a:pt x="340519" y="593884"/>
                    </a:cubicBezTo>
                    <a:cubicBezTo>
                      <a:pt x="350044" y="593884"/>
                      <a:pt x="358616" y="587216"/>
                      <a:pt x="360521" y="578644"/>
                    </a:cubicBezTo>
                    <a:lnTo>
                      <a:pt x="1054894" y="578644"/>
                    </a:lnTo>
                    <a:lnTo>
                      <a:pt x="1191101" y="714851"/>
                    </a:lnTo>
                    <a:lnTo>
                      <a:pt x="48101" y="714851"/>
                    </a:lnTo>
                    <a:cubicBezTo>
                      <a:pt x="45244" y="706279"/>
                      <a:pt x="37624" y="699611"/>
                      <a:pt x="28099" y="699611"/>
                    </a:cubicBezTo>
                    <a:cubicBezTo>
                      <a:pt x="16669" y="699611"/>
                      <a:pt x="7144" y="709136"/>
                      <a:pt x="7144" y="720566"/>
                    </a:cubicBezTo>
                    <a:cubicBezTo>
                      <a:pt x="7144" y="731996"/>
                      <a:pt x="16669" y="741521"/>
                      <a:pt x="28099" y="741521"/>
                    </a:cubicBezTo>
                    <a:cubicBezTo>
                      <a:pt x="37624" y="741521"/>
                      <a:pt x="46196" y="734854"/>
                      <a:pt x="48101" y="726281"/>
                    </a:cubicBezTo>
                    <a:lnTo>
                      <a:pt x="1376839" y="726281"/>
                    </a:lnTo>
                    <a:lnTo>
                      <a:pt x="1540669" y="561499"/>
                    </a:lnTo>
                    <a:lnTo>
                      <a:pt x="2015014" y="561499"/>
                    </a:lnTo>
                    <a:lnTo>
                      <a:pt x="2159794" y="417671"/>
                    </a:lnTo>
                    <a:lnTo>
                      <a:pt x="2308384" y="417671"/>
                    </a:lnTo>
                    <a:lnTo>
                      <a:pt x="2364581" y="473869"/>
                    </a:lnTo>
                    <a:cubicBezTo>
                      <a:pt x="2359819" y="481489"/>
                      <a:pt x="2360771" y="491966"/>
                      <a:pt x="2368391" y="499586"/>
                    </a:cubicBezTo>
                    <a:cubicBezTo>
                      <a:pt x="2376964" y="508159"/>
                      <a:pt x="2390299" y="508159"/>
                      <a:pt x="2397919" y="499586"/>
                    </a:cubicBezTo>
                    <a:cubicBezTo>
                      <a:pt x="2406491" y="491014"/>
                      <a:pt x="2406491" y="477679"/>
                      <a:pt x="2397919" y="470059"/>
                    </a:cubicBezTo>
                    <a:cubicBezTo>
                      <a:pt x="2391251" y="463391"/>
                      <a:pt x="2380774" y="462439"/>
                      <a:pt x="2372201" y="466249"/>
                    </a:cubicBezTo>
                    <a:lnTo>
                      <a:pt x="2313146" y="407194"/>
                    </a:lnTo>
                    <a:lnTo>
                      <a:pt x="2170271" y="407194"/>
                    </a:lnTo>
                    <a:lnTo>
                      <a:pt x="2283619" y="293846"/>
                    </a:lnTo>
                    <a:lnTo>
                      <a:pt x="2572226" y="293846"/>
                    </a:lnTo>
                    <a:lnTo>
                      <a:pt x="2771299" y="94774"/>
                    </a:lnTo>
                    <a:lnTo>
                      <a:pt x="2959894" y="94774"/>
                    </a:lnTo>
                    <a:lnTo>
                      <a:pt x="3020854" y="33814"/>
                    </a:lnTo>
                    <a:lnTo>
                      <a:pt x="3520916" y="33814"/>
                    </a:lnTo>
                    <a:cubicBezTo>
                      <a:pt x="3523774" y="42386"/>
                      <a:pt x="3531394" y="49054"/>
                      <a:pt x="3540919" y="49054"/>
                    </a:cubicBezTo>
                    <a:cubicBezTo>
                      <a:pt x="3552349" y="49054"/>
                      <a:pt x="3561874" y="39529"/>
                      <a:pt x="3561874" y="28099"/>
                    </a:cubicBezTo>
                    <a:cubicBezTo>
                      <a:pt x="3561874" y="16669"/>
                      <a:pt x="3552349" y="7144"/>
                      <a:pt x="3540919" y="7144"/>
                    </a:cubicBezTo>
                    <a:cubicBezTo>
                      <a:pt x="3531394" y="7144"/>
                      <a:pt x="3522821" y="13811"/>
                      <a:pt x="3520916" y="22384"/>
                    </a:cubicBezTo>
                    <a:lnTo>
                      <a:pt x="3016091" y="22384"/>
                    </a:lnTo>
                    <a:lnTo>
                      <a:pt x="2955131" y="83344"/>
                    </a:lnTo>
                    <a:lnTo>
                      <a:pt x="2767489" y="83344"/>
                    </a:lnTo>
                    <a:lnTo>
                      <a:pt x="2567464" y="2824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6" name="Freeform: Shape 173">
                <a:extLst>
                  <a:ext uri="{FF2B5EF4-FFF2-40B4-BE49-F238E27FC236}">
                    <a16:creationId xmlns:a16="http://schemas.microsoft.com/office/drawing/2014/main" id="{F6169FD2-C218-4A00-AF51-A9D59F0BE4AC}"/>
                  </a:ext>
                </a:extLst>
              </p:cNvPr>
              <p:cNvSpPr/>
              <p:nvPr/>
            </p:nvSpPr>
            <p:spPr>
              <a:xfrm>
                <a:off x="7533182" y="1351307"/>
                <a:ext cx="3552825" cy="771525"/>
              </a:xfrm>
              <a:custGeom>
                <a:avLst/>
                <a:gdLst>
                  <a:gd name="connsiteX0" fmla="*/ 271939 w 3552825"/>
                  <a:gd name="connsiteY0" fmla="*/ 772954 h 771525"/>
                  <a:gd name="connsiteX1" fmla="*/ 241459 w 3552825"/>
                  <a:gd name="connsiteY1" fmla="*/ 742474 h 771525"/>
                  <a:gd name="connsiteX2" fmla="*/ 271939 w 3552825"/>
                  <a:gd name="connsiteY2" fmla="*/ 711994 h 771525"/>
                  <a:gd name="connsiteX3" fmla="*/ 298609 w 3552825"/>
                  <a:gd name="connsiteY3" fmla="*/ 727234 h 771525"/>
                  <a:gd name="connsiteX4" fmla="*/ 817721 w 3552825"/>
                  <a:gd name="connsiteY4" fmla="*/ 727234 h 771525"/>
                  <a:gd name="connsiteX5" fmla="*/ 890111 w 3552825"/>
                  <a:gd name="connsiteY5" fmla="*/ 653891 h 771525"/>
                  <a:gd name="connsiteX6" fmla="*/ 64294 w 3552825"/>
                  <a:gd name="connsiteY6" fmla="*/ 653891 h 771525"/>
                  <a:gd name="connsiteX7" fmla="*/ 37624 w 3552825"/>
                  <a:gd name="connsiteY7" fmla="*/ 669131 h 771525"/>
                  <a:gd name="connsiteX8" fmla="*/ 7144 w 3552825"/>
                  <a:gd name="connsiteY8" fmla="*/ 638651 h 771525"/>
                  <a:gd name="connsiteX9" fmla="*/ 37624 w 3552825"/>
                  <a:gd name="connsiteY9" fmla="*/ 608171 h 771525"/>
                  <a:gd name="connsiteX10" fmla="*/ 64294 w 3552825"/>
                  <a:gd name="connsiteY10" fmla="*/ 623411 h 771525"/>
                  <a:gd name="connsiteX11" fmla="*/ 1397794 w 3552825"/>
                  <a:gd name="connsiteY11" fmla="*/ 623411 h 771525"/>
                  <a:gd name="connsiteX12" fmla="*/ 1762601 w 3552825"/>
                  <a:gd name="connsiteY12" fmla="*/ 258604 h 771525"/>
                  <a:gd name="connsiteX13" fmla="*/ 2255044 w 3552825"/>
                  <a:gd name="connsiteY13" fmla="*/ 258604 h 771525"/>
                  <a:gd name="connsiteX14" fmla="*/ 2179796 w 3552825"/>
                  <a:gd name="connsiteY14" fmla="*/ 183356 h 771525"/>
                  <a:gd name="connsiteX15" fmla="*/ 1637824 w 3552825"/>
                  <a:gd name="connsiteY15" fmla="*/ 183356 h 771525"/>
                  <a:gd name="connsiteX16" fmla="*/ 1289209 w 3552825"/>
                  <a:gd name="connsiteY16" fmla="*/ 531971 h 771525"/>
                  <a:gd name="connsiteX17" fmla="*/ 803434 w 3552825"/>
                  <a:gd name="connsiteY17" fmla="*/ 531971 h 771525"/>
                  <a:gd name="connsiteX18" fmla="*/ 776764 w 3552825"/>
                  <a:gd name="connsiteY18" fmla="*/ 547211 h 771525"/>
                  <a:gd name="connsiteX19" fmla="*/ 746284 w 3552825"/>
                  <a:gd name="connsiteY19" fmla="*/ 516731 h 771525"/>
                  <a:gd name="connsiteX20" fmla="*/ 776764 w 3552825"/>
                  <a:gd name="connsiteY20" fmla="*/ 486251 h 771525"/>
                  <a:gd name="connsiteX21" fmla="*/ 803434 w 3552825"/>
                  <a:gd name="connsiteY21" fmla="*/ 501491 h 771525"/>
                  <a:gd name="connsiteX22" fmla="*/ 1117759 w 3552825"/>
                  <a:gd name="connsiteY22" fmla="*/ 501491 h 771525"/>
                  <a:gd name="connsiteX23" fmla="*/ 1021556 w 3552825"/>
                  <a:gd name="connsiteY23" fmla="*/ 405289 h 771525"/>
                  <a:gd name="connsiteX24" fmla="*/ 211931 w 3552825"/>
                  <a:gd name="connsiteY24" fmla="*/ 405289 h 771525"/>
                  <a:gd name="connsiteX25" fmla="*/ 100489 w 3552825"/>
                  <a:gd name="connsiteY25" fmla="*/ 294799 h 771525"/>
                  <a:gd name="connsiteX26" fmla="*/ 91916 w 3552825"/>
                  <a:gd name="connsiteY26" fmla="*/ 295751 h 771525"/>
                  <a:gd name="connsiteX27" fmla="*/ 70009 w 3552825"/>
                  <a:gd name="connsiteY27" fmla="*/ 287179 h 771525"/>
                  <a:gd name="connsiteX28" fmla="*/ 70009 w 3552825"/>
                  <a:gd name="connsiteY28" fmla="*/ 243364 h 771525"/>
                  <a:gd name="connsiteX29" fmla="*/ 91916 w 3552825"/>
                  <a:gd name="connsiteY29" fmla="*/ 234791 h 771525"/>
                  <a:gd name="connsiteX30" fmla="*/ 113824 w 3552825"/>
                  <a:gd name="connsiteY30" fmla="*/ 243364 h 771525"/>
                  <a:gd name="connsiteX31" fmla="*/ 121444 w 3552825"/>
                  <a:gd name="connsiteY31" fmla="*/ 272891 h 771525"/>
                  <a:gd name="connsiteX32" fmla="*/ 224314 w 3552825"/>
                  <a:gd name="connsiteY32" fmla="*/ 375761 h 771525"/>
                  <a:gd name="connsiteX33" fmla="*/ 1033939 w 3552825"/>
                  <a:gd name="connsiteY33" fmla="*/ 375761 h 771525"/>
                  <a:gd name="connsiteX34" fmla="*/ 1160621 w 3552825"/>
                  <a:gd name="connsiteY34" fmla="*/ 502444 h 771525"/>
                  <a:gd name="connsiteX35" fmla="*/ 1276826 w 3552825"/>
                  <a:gd name="connsiteY35" fmla="*/ 502444 h 771525"/>
                  <a:gd name="connsiteX36" fmla="*/ 1625441 w 3552825"/>
                  <a:gd name="connsiteY36" fmla="*/ 153829 h 771525"/>
                  <a:gd name="connsiteX37" fmla="*/ 2193131 w 3552825"/>
                  <a:gd name="connsiteY37" fmla="*/ 153829 h 771525"/>
                  <a:gd name="connsiteX38" fmla="*/ 2298859 w 3552825"/>
                  <a:gd name="connsiteY38" fmla="*/ 259556 h 771525"/>
                  <a:gd name="connsiteX39" fmla="*/ 2721769 w 3552825"/>
                  <a:gd name="connsiteY39" fmla="*/ 259556 h 771525"/>
                  <a:gd name="connsiteX40" fmla="*/ 2973229 w 3552825"/>
                  <a:gd name="connsiteY40" fmla="*/ 7144 h 771525"/>
                  <a:gd name="connsiteX41" fmla="*/ 3548539 w 3552825"/>
                  <a:gd name="connsiteY41" fmla="*/ 7144 h 771525"/>
                  <a:gd name="connsiteX42" fmla="*/ 3548539 w 3552825"/>
                  <a:gd name="connsiteY42" fmla="*/ 37624 h 771525"/>
                  <a:gd name="connsiteX43" fmla="*/ 2985611 w 3552825"/>
                  <a:gd name="connsiteY43" fmla="*/ 37624 h 771525"/>
                  <a:gd name="connsiteX44" fmla="*/ 2733199 w 3552825"/>
                  <a:gd name="connsiteY44" fmla="*/ 290036 h 771525"/>
                  <a:gd name="connsiteX45" fmla="*/ 1774984 w 3552825"/>
                  <a:gd name="connsiteY45" fmla="*/ 290036 h 771525"/>
                  <a:gd name="connsiteX46" fmla="*/ 1635919 w 3552825"/>
                  <a:gd name="connsiteY46" fmla="*/ 429101 h 771525"/>
                  <a:gd name="connsiteX47" fmla="*/ 1871186 w 3552825"/>
                  <a:gd name="connsiteY47" fmla="*/ 429101 h 771525"/>
                  <a:gd name="connsiteX48" fmla="*/ 1968341 w 3552825"/>
                  <a:gd name="connsiteY48" fmla="*/ 526256 h 771525"/>
                  <a:gd name="connsiteX49" fmla="*/ 1976914 w 3552825"/>
                  <a:gd name="connsiteY49" fmla="*/ 525304 h 771525"/>
                  <a:gd name="connsiteX50" fmla="*/ 1998821 w 3552825"/>
                  <a:gd name="connsiteY50" fmla="*/ 533876 h 771525"/>
                  <a:gd name="connsiteX51" fmla="*/ 2007394 w 3552825"/>
                  <a:gd name="connsiteY51" fmla="*/ 555784 h 771525"/>
                  <a:gd name="connsiteX52" fmla="*/ 1998821 w 3552825"/>
                  <a:gd name="connsiteY52" fmla="*/ 577691 h 771525"/>
                  <a:gd name="connsiteX53" fmla="*/ 1976914 w 3552825"/>
                  <a:gd name="connsiteY53" fmla="*/ 586264 h 771525"/>
                  <a:gd name="connsiteX54" fmla="*/ 1955006 w 3552825"/>
                  <a:gd name="connsiteY54" fmla="*/ 577691 h 771525"/>
                  <a:gd name="connsiteX55" fmla="*/ 1947386 w 3552825"/>
                  <a:gd name="connsiteY55" fmla="*/ 548164 h 771525"/>
                  <a:gd name="connsiteX56" fmla="*/ 1859756 w 3552825"/>
                  <a:gd name="connsiteY56" fmla="*/ 460534 h 771525"/>
                  <a:gd name="connsiteX57" fmla="*/ 1606391 w 3552825"/>
                  <a:gd name="connsiteY57" fmla="*/ 460534 h 771525"/>
                  <a:gd name="connsiteX58" fmla="*/ 1410176 w 3552825"/>
                  <a:gd name="connsiteY58" fmla="*/ 654844 h 771525"/>
                  <a:gd name="connsiteX59" fmla="*/ 932974 w 3552825"/>
                  <a:gd name="connsiteY59" fmla="*/ 654844 h 771525"/>
                  <a:gd name="connsiteX60" fmla="*/ 830104 w 3552825"/>
                  <a:gd name="connsiteY60" fmla="*/ 757714 h 771525"/>
                  <a:gd name="connsiteX61" fmla="*/ 298609 w 3552825"/>
                  <a:gd name="connsiteY61" fmla="*/ 757714 h 771525"/>
                  <a:gd name="connsiteX62" fmla="*/ 271939 w 3552825"/>
                  <a:gd name="connsiteY62" fmla="*/ 772954 h 771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552825" h="771525">
                    <a:moveTo>
                      <a:pt x="271939" y="772954"/>
                    </a:moveTo>
                    <a:cubicBezTo>
                      <a:pt x="254794" y="772954"/>
                      <a:pt x="241459" y="759619"/>
                      <a:pt x="241459" y="742474"/>
                    </a:cubicBezTo>
                    <a:cubicBezTo>
                      <a:pt x="241459" y="725329"/>
                      <a:pt x="254794" y="711994"/>
                      <a:pt x="271939" y="711994"/>
                    </a:cubicBezTo>
                    <a:cubicBezTo>
                      <a:pt x="283369" y="711994"/>
                      <a:pt x="292894" y="717709"/>
                      <a:pt x="298609" y="727234"/>
                    </a:cubicBezTo>
                    <a:lnTo>
                      <a:pt x="817721" y="727234"/>
                    </a:lnTo>
                    <a:lnTo>
                      <a:pt x="890111" y="653891"/>
                    </a:lnTo>
                    <a:lnTo>
                      <a:pt x="64294" y="653891"/>
                    </a:lnTo>
                    <a:cubicBezTo>
                      <a:pt x="58579" y="663416"/>
                      <a:pt x="49054" y="669131"/>
                      <a:pt x="37624" y="669131"/>
                    </a:cubicBezTo>
                    <a:cubicBezTo>
                      <a:pt x="20479" y="669131"/>
                      <a:pt x="7144" y="655796"/>
                      <a:pt x="7144" y="638651"/>
                    </a:cubicBezTo>
                    <a:cubicBezTo>
                      <a:pt x="7144" y="621506"/>
                      <a:pt x="20479" y="608171"/>
                      <a:pt x="37624" y="608171"/>
                    </a:cubicBezTo>
                    <a:cubicBezTo>
                      <a:pt x="49054" y="608171"/>
                      <a:pt x="58579" y="613886"/>
                      <a:pt x="64294" y="623411"/>
                    </a:cubicBezTo>
                    <a:lnTo>
                      <a:pt x="1397794" y="623411"/>
                    </a:lnTo>
                    <a:lnTo>
                      <a:pt x="1762601" y="258604"/>
                    </a:lnTo>
                    <a:lnTo>
                      <a:pt x="2255044" y="258604"/>
                    </a:lnTo>
                    <a:lnTo>
                      <a:pt x="2179796" y="183356"/>
                    </a:lnTo>
                    <a:lnTo>
                      <a:pt x="1637824" y="183356"/>
                    </a:lnTo>
                    <a:lnTo>
                      <a:pt x="1289209" y="531971"/>
                    </a:lnTo>
                    <a:lnTo>
                      <a:pt x="803434" y="531971"/>
                    </a:lnTo>
                    <a:cubicBezTo>
                      <a:pt x="797719" y="541496"/>
                      <a:pt x="788194" y="547211"/>
                      <a:pt x="776764" y="547211"/>
                    </a:cubicBezTo>
                    <a:cubicBezTo>
                      <a:pt x="759619" y="547211"/>
                      <a:pt x="746284" y="533876"/>
                      <a:pt x="746284" y="516731"/>
                    </a:cubicBezTo>
                    <a:cubicBezTo>
                      <a:pt x="746284" y="499586"/>
                      <a:pt x="759619" y="486251"/>
                      <a:pt x="776764" y="486251"/>
                    </a:cubicBezTo>
                    <a:cubicBezTo>
                      <a:pt x="788194" y="486251"/>
                      <a:pt x="797719" y="491966"/>
                      <a:pt x="803434" y="501491"/>
                    </a:cubicBezTo>
                    <a:lnTo>
                      <a:pt x="1117759" y="501491"/>
                    </a:lnTo>
                    <a:lnTo>
                      <a:pt x="1021556" y="405289"/>
                    </a:lnTo>
                    <a:lnTo>
                      <a:pt x="211931" y="405289"/>
                    </a:lnTo>
                    <a:lnTo>
                      <a:pt x="100489" y="294799"/>
                    </a:lnTo>
                    <a:cubicBezTo>
                      <a:pt x="97631" y="295751"/>
                      <a:pt x="94774" y="295751"/>
                      <a:pt x="91916" y="295751"/>
                    </a:cubicBezTo>
                    <a:cubicBezTo>
                      <a:pt x="83344" y="295751"/>
                      <a:pt x="75724" y="292894"/>
                      <a:pt x="70009" y="287179"/>
                    </a:cubicBezTo>
                    <a:cubicBezTo>
                      <a:pt x="57626" y="274796"/>
                      <a:pt x="57626" y="255746"/>
                      <a:pt x="70009" y="243364"/>
                    </a:cubicBezTo>
                    <a:cubicBezTo>
                      <a:pt x="75724" y="237649"/>
                      <a:pt x="83344" y="234791"/>
                      <a:pt x="91916" y="234791"/>
                    </a:cubicBezTo>
                    <a:cubicBezTo>
                      <a:pt x="100489" y="234791"/>
                      <a:pt x="108109" y="237649"/>
                      <a:pt x="113824" y="243364"/>
                    </a:cubicBezTo>
                    <a:cubicBezTo>
                      <a:pt x="121444" y="250984"/>
                      <a:pt x="124301" y="262414"/>
                      <a:pt x="121444" y="272891"/>
                    </a:cubicBezTo>
                    <a:lnTo>
                      <a:pt x="224314" y="375761"/>
                    </a:lnTo>
                    <a:lnTo>
                      <a:pt x="1033939" y="375761"/>
                    </a:lnTo>
                    <a:lnTo>
                      <a:pt x="1160621" y="502444"/>
                    </a:lnTo>
                    <a:lnTo>
                      <a:pt x="1276826" y="502444"/>
                    </a:lnTo>
                    <a:lnTo>
                      <a:pt x="1625441" y="153829"/>
                    </a:lnTo>
                    <a:lnTo>
                      <a:pt x="2193131" y="153829"/>
                    </a:lnTo>
                    <a:lnTo>
                      <a:pt x="2298859" y="259556"/>
                    </a:lnTo>
                    <a:lnTo>
                      <a:pt x="2721769" y="259556"/>
                    </a:lnTo>
                    <a:lnTo>
                      <a:pt x="2973229" y="7144"/>
                    </a:lnTo>
                    <a:lnTo>
                      <a:pt x="3548539" y="7144"/>
                    </a:lnTo>
                    <a:lnTo>
                      <a:pt x="3548539" y="37624"/>
                    </a:lnTo>
                    <a:lnTo>
                      <a:pt x="2985611" y="37624"/>
                    </a:lnTo>
                    <a:lnTo>
                      <a:pt x="2733199" y="290036"/>
                    </a:lnTo>
                    <a:lnTo>
                      <a:pt x="1774984" y="290036"/>
                    </a:lnTo>
                    <a:lnTo>
                      <a:pt x="1635919" y="429101"/>
                    </a:lnTo>
                    <a:lnTo>
                      <a:pt x="1871186" y="429101"/>
                    </a:lnTo>
                    <a:lnTo>
                      <a:pt x="1968341" y="526256"/>
                    </a:lnTo>
                    <a:cubicBezTo>
                      <a:pt x="1971199" y="525304"/>
                      <a:pt x="1974056" y="525304"/>
                      <a:pt x="1976914" y="525304"/>
                    </a:cubicBezTo>
                    <a:cubicBezTo>
                      <a:pt x="1985486" y="525304"/>
                      <a:pt x="1993106" y="528161"/>
                      <a:pt x="1998821" y="533876"/>
                    </a:cubicBezTo>
                    <a:cubicBezTo>
                      <a:pt x="2004536" y="539591"/>
                      <a:pt x="2007394" y="547211"/>
                      <a:pt x="2007394" y="555784"/>
                    </a:cubicBezTo>
                    <a:cubicBezTo>
                      <a:pt x="2007394" y="564356"/>
                      <a:pt x="2004536" y="571976"/>
                      <a:pt x="1998821" y="577691"/>
                    </a:cubicBezTo>
                    <a:cubicBezTo>
                      <a:pt x="1993106" y="583406"/>
                      <a:pt x="1985486" y="586264"/>
                      <a:pt x="1976914" y="586264"/>
                    </a:cubicBezTo>
                    <a:cubicBezTo>
                      <a:pt x="1968341" y="586264"/>
                      <a:pt x="1960721" y="583406"/>
                      <a:pt x="1955006" y="577691"/>
                    </a:cubicBezTo>
                    <a:cubicBezTo>
                      <a:pt x="1947386" y="570071"/>
                      <a:pt x="1944529" y="558641"/>
                      <a:pt x="1947386" y="548164"/>
                    </a:cubicBezTo>
                    <a:lnTo>
                      <a:pt x="1859756" y="460534"/>
                    </a:lnTo>
                    <a:lnTo>
                      <a:pt x="1606391" y="460534"/>
                    </a:lnTo>
                    <a:lnTo>
                      <a:pt x="1410176" y="654844"/>
                    </a:lnTo>
                    <a:lnTo>
                      <a:pt x="932974" y="654844"/>
                    </a:lnTo>
                    <a:lnTo>
                      <a:pt x="830104" y="757714"/>
                    </a:lnTo>
                    <a:lnTo>
                      <a:pt x="298609" y="757714"/>
                    </a:lnTo>
                    <a:cubicBezTo>
                      <a:pt x="292894" y="767239"/>
                      <a:pt x="283369" y="772954"/>
                      <a:pt x="271939" y="772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7" name="Freeform: Shape 174">
                <a:extLst>
                  <a:ext uri="{FF2B5EF4-FFF2-40B4-BE49-F238E27FC236}">
                    <a16:creationId xmlns:a16="http://schemas.microsoft.com/office/drawing/2014/main" id="{9405F4BC-7B95-4DCB-B588-18BA5EDA0A36}"/>
                  </a:ext>
                </a:extLst>
              </p:cNvPr>
              <p:cNvSpPr/>
              <p:nvPr/>
            </p:nvSpPr>
            <p:spPr>
              <a:xfrm>
                <a:off x="7543660" y="1360832"/>
                <a:ext cx="3533775" cy="752475"/>
              </a:xfrm>
              <a:custGeom>
                <a:avLst/>
                <a:gdLst>
                  <a:gd name="connsiteX0" fmla="*/ 903446 w 3533775"/>
                  <a:gd name="connsiteY0" fmla="*/ 634841 h 752475"/>
                  <a:gd name="connsiteX1" fmla="*/ 812006 w 3533775"/>
                  <a:gd name="connsiteY1" fmla="*/ 727234 h 752475"/>
                  <a:gd name="connsiteX2" fmla="*/ 281464 w 3533775"/>
                  <a:gd name="connsiteY2" fmla="*/ 727234 h 752475"/>
                  <a:gd name="connsiteX3" fmla="*/ 261461 w 3533775"/>
                  <a:gd name="connsiteY3" fmla="*/ 711994 h 752475"/>
                  <a:gd name="connsiteX4" fmla="*/ 240506 w 3533775"/>
                  <a:gd name="connsiteY4" fmla="*/ 732949 h 752475"/>
                  <a:gd name="connsiteX5" fmla="*/ 261461 w 3533775"/>
                  <a:gd name="connsiteY5" fmla="*/ 753904 h 752475"/>
                  <a:gd name="connsiteX6" fmla="*/ 281464 w 3533775"/>
                  <a:gd name="connsiteY6" fmla="*/ 738664 h 752475"/>
                  <a:gd name="connsiteX7" fmla="*/ 815816 w 3533775"/>
                  <a:gd name="connsiteY7" fmla="*/ 738664 h 752475"/>
                  <a:gd name="connsiteX8" fmla="*/ 918686 w 3533775"/>
                  <a:gd name="connsiteY8" fmla="*/ 635794 h 752475"/>
                  <a:gd name="connsiteX9" fmla="*/ 917734 w 3533775"/>
                  <a:gd name="connsiteY9" fmla="*/ 634841 h 752475"/>
                  <a:gd name="connsiteX10" fmla="*/ 1395889 w 3533775"/>
                  <a:gd name="connsiteY10" fmla="*/ 634841 h 752475"/>
                  <a:gd name="connsiteX11" fmla="*/ 1591151 w 3533775"/>
                  <a:gd name="connsiteY11" fmla="*/ 439579 h 752475"/>
                  <a:gd name="connsiteX12" fmla="*/ 1852136 w 3533775"/>
                  <a:gd name="connsiteY12" fmla="*/ 439579 h 752475"/>
                  <a:gd name="connsiteX13" fmla="*/ 1947386 w 3533775"/>
                  <a:gd name="connsiteY13" fmla="*/ 534829 h 752475"/>
                  <a:gd name="connsiteX14" fmla="*/ 1951196 w 3533775"/>
                  <a:gd name="connsiteY14" fmla="*/ 560546 h 752475"/>
                  <a:gd name="connsiteX15" fmla="*/ 1980724 w 3533775"/>
                  <a:gd name="connsiteY15" fmla="*/ 560546 h 752475"/>
                  <a:gd name="connsiteX16" fmla="*/ 1980724 w 3533775"/>
                  <a:gd name="connsiteY16" fmla="*/ 531019 h 752475"/>
                  <a:gd name="connsiteX17" fmla="*/ 1955006 w 3533775"/>
                  <a:gd name="connsiteY17" fmla="*/ 527209 h 752475"/>
                  <a:gd name="connsiteX18" fmla="*/ 1856899 w 3533775"/>
                  <a:gd name="connsiteY18" fmla="*/ 429101 h 752475"/>
                  <a:gd name="connsiteX19" fmla="*/ 1602581 w 3533775"/>
                  <a:gd name="connsiteY19" fmla="*/ 429101 h 752475"/>
                  <a:gd name="connsiteX20" fmla="*/ 1760696 w 3533775"/>
                  <a:gd name="connsiteY20" fmla="*/ 270986 h 752475"/>
                  <a:gd name="connsiteX21" fmla="*/ 2718911 w 3533775"/>
                  <a:gd name="connsiteY21" fmla="*/ 270986 h 752475"/>
                  <a:gd name="connsiteX22" fmla="*/ 2971324 w 3533775"/>
                  <a:gd name="connsiteY22" fmla="*/ 18574 h 752475"/>
                  <a:gd name="connsiteX23" fmla="*/ 3528536 w 3533775"/>
                  <a:gd name="connsiteY23" fmla="*/ 18574 h 752475"/>
                  <a:gd name="connsiteX24" fmla="*/ 3528536 w 3533775"/>
                  <a:gd name="connsiteY24" fmla="*/ 7144 h 752475"/>
                  <a:gd name="connsiteX25" fmla="*/ 2966561 w 3533775"/>
                  <a:gd name="connsiteY25" fmla="*/ 7144 h 752475"/>
                  <a:gd name="connsiteX26" fmla="*/ 2714149 w 3533775"/>
                  <a:gd name="connsiteY26" fmla="*/ 259556 h 752475"/>
                  <a:gd name="connsiteX27" fmla="*/ 2282666 w 3533775"/>
                  <a:gd name="connsiteY27" fmla="*/ 259556 h 752475"/>
                  <a:gd name="connsiteX28" fmla="*/ 2282666 w 3533775"/>
                  <a:gd name="connsiteY28" fmla="*/ 259556 h 752475"/>
                  <a:gd name="connsiteX29" fmla="*/ 2177891 w 3533775"/>
                  <a:gd name="connsiteY29" fmla="*/ 153829 h 752475"/>
                  <a:gd name="connsiteX30" fmla="*/ 1617821 w 3533775"/>
                  <a:gd name="connsiteY30" fmla="*/ 153829 h 752475"/>
                  <a:gd name="connsiteX31" fmla="*/ 1270159 w 3533775"/>
                  <a:gd name="connsiteY31" fmla="*/ 502444 h 752475"/>
                  <a:gd name="connsiteX32" fmla="*/ 1146334 w 3533775"/>
                  <a:gd name="connsiteY32" fmla="*/ 502444 h 752475"/>
                  <a:gd name="connsiteX33" fmla="*/ 1020604 w 3533775"/>
                  <a:gd name="connsiteY33" fmla="*/ 376714 h 752475"/>
                  <a:gd name="connsiteX34" fmla="*/ 210979 w 3533775"/>
                  <a:gd name="connsiteY34" fmla="*/ 376714 h 752475"/>
                  <a:gd name="connsiteX35" fmla="*/ 100489 w 3533775"/>
                  <a:gd name="connsiteY35" fmla="*/ 266224 h 752475"/>
                  <a:gd name="connsiteX36" fmla="*/ 96679 w 3533775"/>
                  <a:gd name="connsiteY36" fmla="*/ 240506 h 752475"/>
                  <a:gd name="connsiteX37" fmla="*/ 67151 w 3533775"/>
                  <a:gd name="connsiteY37" fmla="*/ 240506 h 752475"/>
                  <a:gd name="connsiteX38" fmla="*/ 67151 w 3533775"/>
                  <a:gd name="connsiteY38" fmla="*/ 270034 h 752475"/>
                  <a:gd name="connsiteX39" fmla="*/ 92869 w 3533775"/>
                  <a:gd name="connsiteY39" fmla="*/ 273844 h 752475"/>
                  <a:gd name="connsiteX40" fmla="*/ 206216 w 3533775"/>
                  <a:gd name="connsiteY40" fmla="*/ 387191 h 752475"/>
                  <a:gd name="connsiteX41" fmla="*/ 1015841 w 3533775"/>
                  <a:gd name="connsiteY41" fmla="*/ 387191 h 752475"/>
                  <a:gd name="connsiteX42" fmla="*/ 1130141 w 3533775"/>
                  <a:gd name="connsiteY42" fmla="*/ 502444 h 752475"/>
                  <a:gd name="connsiteX43" fmla="*/ 786289 w 3533775"/>
                  <a:gd name="connsiteY43" fmla="*/ 502444 h 752475"/>
                  <a:gd name="connsiteX44" fmla="*/ 766286 w 3533775"/>
                  <a:gd name="connsiteY44" fmla="*/ 487204 h 752475"/>
                  <a:gd name="connsiteX45" fmla="*/ 745331 w 3533775"/>
                  <a:gd name="connsiteY45" fmla="*/ 508159 h 752475"/>
                  <a:gd name="connsiteX46" fmla="*/ 766286 w 3533775"/>
                  <a:gd name="connsiteY46" fmla="*/ 529114 h 752475"/>
                  <a:gd name="connsiteX47" fmla="*/ 786289 w 3533775"/>
                  <a:gd name="connsiteY47" fmla="*/ 513874 h 752475"/>
                  <a:gd name="connsiteX48" fmla="*/ 1274921 w 3533775"/>
                  <a:gd name="connsiteY48" fmla="*/ 513874 h 752475"/>
                  <a:gd name="connsiteX49" fmla="*/ 1623536 w 3533775"/>
                  <a:gd name="connsiteY49" fmla="*/ 165259 h 752475"/>
                  <a:gd name="connsiteX50" fmla="*/ 2174081 w 3533775"/>
                  <a:gd name="connsiteY50" fmla="*/ 165259 h 752475"/>
                  <a:gd name="connsiteX51" fmla="*/ 2268379 w 3533775"/>
                  <a:gd name="connsiteY51" fmla="*/ 259556 h 752475"/>
                  <a:gd name="connsiteX52" fmla="*/ 1756886 w 3533775"/>
                  <a:gd name="connsiteY52" fmla="*/ 259556 h 752475"/>
                  <a:gd name="connsiteX53" fmla="*/ 1392079 w 3533775"/>
                  <a:gd name="connsiteY53" fmla="*/ 624364 h 752475"/>
                  <a:gd name="connsiteX54" fmla="*/ 48101 w 3533775"/>
                  <a:gd name="connsiteY54" fmla="*/ 624364 h 752475"/>
                  <a:gd name="connsiteX55" fmla="*/ 28099 w 3533775"/>
                  <a:gd name="connsiteY55" fmla="*/ 609124 h 752475"/>
                  <a:gd name="connsiteX56" fmla="*/ 7144 w 3533775"/>
                  <a:gd name="connsiteY56" fmla="*/ 630079 h 752475"/>
                  <a:gd name="connsiteX57" fmla="*/ 28099 w 3533775"/>
                  <a:gd name="connsiteY57" fmla="*/ 651034 h 752475"/>
                  <a:gd name="connsiteX58" fmla="*/ 48101 w 3533775"/>
                  <a:gd name="connsiteY58" fmla="*/ 635794 h 752475"/>
                  <a:gd name="connsiteX59" fmla="*/ 903446 w 3533775"/>
                  <a:gd name="connsiteY59" fmla="*/ 635794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3533775" h="752475">
                    <a:moveTo>
                      <a:pt x="903446" y="634841"/>
                    </a:moveTo>
                    <a:lnTo>
                      <a:pt x="812006" y="727234"/>
                    </a:lnTo>
                    <a:lnTo>
                      <a:pt x="281464" y="727234"/>
                    </a:lnTo>
                    <a:cubicBezTo>
                      <a:pt x="278606" y="718661"/>
                      <a:pt x="270986" y="711994"/>
                      <a:pt x="261461" y="711994"/>
                    </a:cubicBezTo>
                    <a:cubicBezTo>
                      <a:pt x="250031" y="711994"/>
                      <a:pt x="240506" y="721519"/>
                      <a:pt x="240506" y="732949"/>
                    </a:cubicBezTo>
                    <a:cubicBezTo>
                      <a:pt x="240506" y="744379"/>
                      <a:pt x="250031" y="753904"/>
                      <a:pt x="261461" y="753904"/>
                    </a:cubicBezTo>
                    <a:cubicBezTo>
                      <a:pt x="270986" y="753904"/>
                      <a:pt x="279559" y="747236"/>
                      <a:pt x="281464" y="738664"/>
                    </a:cubicBezTo>
                    <a:lnTo>
                      <a:pt x="815816" y="738664"/>
                    </a:lnTo>
                    <a:lnTo>
                      <a:pt x="918686" y="635794"/>
                    </a:lnTo>
                    <a:lnTo>
                      <a:pt x="917734" y="634841"/>
                    </a:lnTo>
                    <a:lnTo>
                      <a:pt x="1395889" y="634841"/>
                    </a:lnTo>
                    <a:lnTo>
                      <a:pt x="1591151" y="439579"/>
                    </a:lnTo>
                    <a:lnTo>
                      <a:pt x="1852136" y="439579"/>
                    </a:lnTo>
                    <a:lnTo>
                      <a:pt x="1947386" y="534829"/>
                    </a:lnTo>
                    <a:cubicBezTo>
                      <a:pt x="1942624" y="542449"/>
                      <a:pt x="1943576" y="552926"/>
                      <a:pt x="1951196" y="560546"/>
                    </a:cubicBezTo>
                    <a:cubicBezTo>
                      <a:pt x="1959769" y="569119"/>
                      <a:pt x="1973104" y="569119"/>
                      <a:pt x="1980724" y="560546"/>
                    </a:cubicBezTo>
                    <a:cubicBezTo>
                      <a:pt x="1989296" y="551974"/>
                      <a:pt x="1989296" y="538639"/>
                      <a:pt x="1980724" y="531019"/>
                    </a:cubicBezTo>
                    <a:cubicBezTo>
                      <a:pt x="1974056" y="524351"/>
                      <a:pt x="1963579" y="523399"/>
                      <a:pt x="1955006" y="527209"/>
                    </a:cubicBezTo>
                    <a:lnTo>
                      <a:pt x="1856899" y="429101"/>
                    </a:lnTo>
                    <a:lnTo>
                      <a:pt x="1602581" y="429101"/>
                    </a:lnTo>
                    <a:lnTo>
                      <a:pt x="1760696" y="270986"/>
                    </a:lnTo>
                    <a:lnTo>
                      <a:pt x="2718911" y="270986"/>
                    </a:lnTo>
                    <a:lnTo>
                      <a:pt x="2971324" y="18574"/>
                    </a:lnTo>
                    <a:lnTo>
                      <a:pt x="3528536" y="18574"/>
                    </a:lnTo>
                    <a:lnTo>
                      <a:pt x="3528536" y="7144"/>
                    </a:lnTo>
                    <a:lnTo>
                      <a:pt x="2966561" y="7144"/>
                    </a:lnTo>
                    <a:lnTo>
                      <a:pt x="2714149" y="259556"/>
                    </a:lnTo>
                    <a:lnTo>
                      <a:pt x="2282666" y="259556"/>
                    </a:lnTo>
                    <a:lnTo>
                      <a:pt x="2282666" y="259556"/>
                    </a:lnTo>
                    <a:lnTo>
                      <a:pt x="2177891" y="153829"/>
                    </a:lnTo>
                    <a:lnTo>
                      <a:pt x="1617821" y="153829"/>
                    </a:lnTo>
                    <a:lnTo>
                      <a:pt x="1270159" y="502444"/>
                    </a:lnTo>
                    <a:lnTo>
                      <a:pt x="1146334" y="502444"/>
                    </a:lnTo>
                    <a:lnTo>
                      <a:pt x="1020604" y="376714"/>
                    </a:lnTo>
                    <a:lnTo>
                      <a:pt x="210979" y="376714"/>
                    </a:lnTo>
                    <a:lnTo>
                      <a:pt x="100489" y="266224"/>
                    </a:lnTo>
                    <a:cubicBezTo>
                      <a:pt x="105251" y="258604"/>
                      <a:pt x="104299" y="248126"/>
                      <a:pt x="96679" y="240506"/>
                    </a:cubicBezTo>
                    <a:cubicBezTo>
                      <a:pt x="88106" y="231934"/>
                      <a:pt x="74771" y="231934"/>
                      <a:pt x="67151" y="240506"/>
                    </a:cubicBezTo>
                    <a:cubicBezTo>
                      <a:pt x="58579" y="249079"/>
                      <a:pt x="58579" y="262414"/>
                      <a:pt x="67151" y="270034"/>
                    </a:cubicBezTo>
                    <a:cubicBezTo>
                      <a:pt x="73819" y="276701"/>
                      <a:pt x="84296" y="277654"/>
                      <a:pt x="92869" y="273844"/>
                    </a:cubicBezTo>
                    <a:lnTo>
                      <a:pt x="206216" y="387191"/>
                    </a:lnTo>
                    <a:lnTo>
                      <a:pt x="1015841" y="387191"/>
                    </a:lnTo>
                    <a:lnTo>
                      <a:pt x="1130141" y="502444"/>
                    </a:lnTo>
                    <a:lnTo>
                      <a:pt x="786289" y="502444"/>
                    </a:lnTo>
                    <a:cubicBezTo>
                      <a:pt x="783431" y="493871"/>
                      <a:pt x="775811" y="487204"/>
                      <a:pt x="766286" y="487204"/>
                    </a:cubicBezTo>
                    <a:cubicBezTo>
                      <a:pt x="754856" y="487204"/>
                      <a:pt x="745331" y="496729"/>
                      <a:pt x="745331" y="508159"/>
                    </a:cubicBezTo>
                    <a:cubicBezTo>
                      <a:pt x="745331" y="519589"/>
                      <a:pt x="754856" y="529114"/>
                      <a:pt x="766286" y="529114"/>
                    </a:cubicBezTo>
                    <a:cubicBezTo>
                      <a:pt x="775811" y="529114"/>
                      <a:pt x="784384" y="522446"/>
                      <a:pt x="786289" y="513874"/>
                    </a:cubicBezTo>
                    <a:lnTo>
                      <a:pt x="1274921" y="513874"/>
                    </a:lnTo>
                    <a:lnTo>
                      <a:pt x="1623536" y="165259"/>
                    </a:lnTo>
                    <a:lnTo>
                      <a:pt x="2174081" y="165259"/>
                    </a:lnTo>
                    <a:lnTo>
                      <a:pt x="2268379" y="259556"/>
                    </a:lnTo>
                    <a:lnTo>
                      <a:pt x="1756886" y="259556"/>
                    </a:lnTo>
                    <a:lnTo>
                      <a:pt x="1392079" y="624364"/>
                    </a:lnTo>
                    <a:lnTo>
                      <a:pt x="48101" y="624364"/>
                    </a:lnTo>
                    <a:cubicBezTo>
                      <a:pt x="45244" y="615791"/>
                      <a:pt x="37624" y="609124"/>
                      <a:pt x="28099" y="609124"/>
                    </a:cubicBezTo>
                    <a:cubicBezTo>
                      <a:pt x="16669" y="609124"/>
                      <a:pt x="7144" y="618649"/>
                      <a:pt x="7144" y="630079"/>
                    </a:cubicBezTo>
                    <a:cubicBezTo>
                      <a:pt x="7144" y="641509"/>
                      <a:pt x="16669" y="651034"/>
                      <a:pt x="28099" y="651034"/>
                    </a:cubicBezTo>
                    <a:cubicBezTo>
                      <a:pt x="37624" y="651034"/>
                      <a:pt x="46196" y="644366"/>
                      <a:pt x="48101" y="635794"/>
                    </a:cubicBezTo>
                    <a:lnTo>
                      <a:pt x="903446" y="63579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8" name="Freeform: Shape 175">
                <a:extLst>
                  <a:ext uri="{FF2B5EF4-FFF2-40B4-BE49-F238E27FC236}">
                    <a16:creationId xmlns:a16="http://schemas.microsoft.com/office/drawing/2014/main" id="{475A5F7C-EAB1-4B94-B467-7E40E073BD6E}"/>
                  </a:ext>
                </a:extLst>
              </p:cNvPr>
              <p:cNvSpPr/>
              <p:nvPr/>
            </p:nvSpPr>
            <p:spPr>
              <a:xfrm>
                <a:off x="7588427" y="1653250"/>
                <a:ext cx="4210050" cy="1152525"/>
              </a:xfrm>
              <a:custGeom>
                <a:avLst/>
                <a:gdLst>
                  <a:gd name="connsiteX0" fmla="*/ 37624 w 4210050"/>
                  <a:gd name="connsiteY0" fmla="*/ 1153954 h 1152525"/>
                  <a:gd name="connsiteX1" fmla="*/ 15716 w 4210050"/>
                  <a:gd name="connsiteY1" fmla="*/ 1145381 h 1152525"/>
                  <a:gd name="connsiteX2" fmla="*/ 7144 w 4210050"/>
                  <a:gd name="connsiteY2" fmla="*/ 1123474 h 1152525"/>
                  <a:gd name="connsiteX3" fmla="*/ 16669 w 4210050"/>
                  <a:gd name="connsiteY3" fmla="*/ 1101566 h 1152525"/>
                  <a:gd name="connsiteX4" fmla="*/ 38576 w 4210050"/>
                  <a:gd name="connsiteY4" fmla="*/ 1092994 h 1152525"/>
                  <a:gd name="connsiteX5" fmla="*/ 47149 w 4210050"/>
                  <a:gd name="connsiteY5" fmla="*/ 1093946 h 1152525"/>
                  <a:gd name="connsiteX6" fmla="*/ 185261 w 4210050"/>
                  <a:gd name="connsiteY6" fmla="*/ 955834 h 1152525"/>
                  <a:gd name="connsiteX7" fmla="*/ 1015841 w 4210050"/>
                  <a:gd name="connsiteY7" fmla="*/ 955834 h 1152525"/>
                  <a:gd name="connsiteX8" fmla="*/ 1182529 w 4210050"/>
                  <a:gd name="connsiteY8" fmla="*/ 789146 h 1152525"/>
                  <a:gd name="connsiteX9" fmla="*/ 524351 w 4210050"/>
                  <a:gd name="connsiteY9" fmla="*/ 789146 h 1152525"/>
                  <a:gd name="connsiteX10" fmla="*/ 455771 w 4210050"/>
                  <a:gd name="connsiteY10" fmla="*/ 720566 h 1152525"/>
                  <a:gd name="connsiteX11" fmla="*/ 447199 w 4210050"/>
                  <a:gd name="connsiteY11" fmla="*/ 721519 h 1152525"/>
                  <a:gd name="connsiteX12" fmla="*/ 425291 w 4210050"/>
                  <a:gd name="connsiteY12" fmla="*/ 712946 h 1152525"/>
                  <a:gd name="connsiteX13" fmla="*/ 416719 w 4210050"/>
                  <a:gd name="connsiteY13" fmla="*/ 691039 h 1152525"/>
                  <a:gd name="connsiteX14" fmla="*/ 425291 w 4210050"/>
                  <a:gd name="connsiteY14" fmla="*/ 669131 h 1152525"/>
                  <a:gd name="connsiteX15" fmla="*/ 447199 w 4210050"/>
                  <a:gd name="connsiteY15" fmla="*/ 660559 h 1152525"/>
                  <a:gd name="connsiteX16" fmla="*/ 469106 w 4210050"/>
                  <a:gd name="connsiteY16" fmla="*/ 669131 h 1152525"/>
                  <a:gd name="connsiteX17" fmla="*/ 476726 w 4210050"/>
                  <a:gd name="connsiteY17" fmla="*/ 698659 h 1152525"/>
                  <a:gd name="connsiteX18" fmla="*/ 536734 w 4210050"/>
                  <a:gd name="connsiteY18" fmla="*/ 758666 h 1152525"/>
                  <a:gd name="connsiteX19" fmla="*/ 1423511 w 4210050"/>
                  <a:gd name="connsiteY19" fmla="*/ 758666 h 1152525"/>
                  <a:gd name="connsiteX20" fmla="*/ 1546384 w 4210050"/>
                  <a:gd name="connsiteY20" fmla="*/ 881539 h 1152525"/>
                  <a:gd name="connsiteX21" fmla="*/ 1890236 w 4210050"/>
                  <a:gd name="connsiteY21" fmla="*/ 881539 h 1152525"/>
                  <a:gd name="connsiteX22" fmla="*/ 1800701 w 4210050"/>
                  <a:gd name="connsiteY22" fmla="*/ 792004 h 1152525"/>
                  <a:gd name="connsiteX23" fmla="*/ 1578769 w 4210050"/>
                  <a:gd name="connsiteY23" fmla="*/ 792004 h 1152525"/>
                  <a:gd name="connsiteX24" fmla="*/ 1552099 w 4210050"/>
                  <a:gd name="connsiteY24" fmla="*/ 807244 h 1152525"/>
                  <a:gd name="connsiteX25" fmla="*/ 1521619 w 4210050"/>
                  <a:gd name="connsiteY25" fmla="*/ 776764 h 1152525"/>
                  <a:gd name="connsiteX26" fmla="*/ 1552099 w 4210050"/>
                  <a:gd name="connsiteY26" fmla="*/ 746284 h 1152525"/>
                  <a:gd name="connsiteX27" fmla="*/ 1578769 w 4210050"/>
                  <a:gd name="connsiteY27" fmla="*/ 761524 h 1152525"/>
                  <a:gd name="connsiteX28" fmla="*/ 1813084 w 4210050"/>
                  <a:gd name="connsiteY28" fmla="*/ 761524 h 1152525"/>
                  <a:gd name="connsiteX29" fmla="*/ 1932146 w 4210050"/>
                  <a:gd name="connsiteY29" fmla="*/ 880586 h 1152525"/>
                  <a:gd name="connsiteX30" fmla="*/ 2062639 w 4210050"/>
                  <a:gd name="connsiteY30" fmla="*/ 880586 h 1152525"/>
                  <a:gd name="connsiteX31" fmla="*/ 2237899 w 4210050"/>
                  <a:gd name="connsiteY31" fmla="*/ 705326 h 1152525"/>
                  <a:gd name="connsiteX32" fmla="*/ 2118836 w 4210050"/>
                  <a:gd name="connsiteY32" fmla="*/ 705326 h 1152525"/>
                  <a:gd name="connsiteX33" fmla="*/ 2095024 w 4210050"/>
                  <a:gd name="connsiteY33" fmla="*/ 729139 h 1152525"/>
                  <a:gd name="connsiteX34" fmla="*/ 2087404 w 4210050"/>
                  <a:gd name="connsiteY34" fmla="*/ 758666 h 1152525"/>
                  <a:gd name="connsiteX35" fmla="*/ 2065496 w 4210050"/>
                  <a:gd name="connsiteY35" fmla="*/ 767239 h 1152525"/>
                  <a:gd name="connsiteX36" fmla="*/ 2043589 w 4210050"/>
                  <a:gd name="connsiteY36" fmla="*/ 758666 h 1152525"/>
                  <a:gd name="connsiteX37" fmla="*/ 2035016 w 4210050"/>
                  <a:gd name="connsiteY37" fmla="*/ 736759 h 1152525"/>
                  <a:gd name="connsiteX38" fmla="*/ 2043589 w 4210050"/>
                  <a:gd name="connsiteY38" fmla="*/ 714851 h 1152525"/>
                  <a:gd name="connsiteX39" fmla="*/ 2065496 w 4210050"/>
                  <a:gd name="connsiteY39" fmla="*/ 706279 h 1152525"/>
                  <a:gd name="connsiteX40" fmla="*/ 2074069 w 4210050"/>
                  <a:gd name="connsiteY40" fmla="*/ 707231 h 1152525"/>
                  <a:gd name="connsiteX41" fmla="*/ 2107406 w 4210050"/>
                  <a:gd name="connsiteY41" fmla="*/ 673894 h 1152525"/>
                  <a:gd name="connsiteX42" fmla="*/ 2380774 w 4210050"/>
                  <a:gd name="connsiteY42" fmla="*/ 673894 h 1152525"/>
                  <a:gd name="connsiteX43" fmla="*/ 2480786 w 4210050"/>
                  <a:gd name="connsiteY43" fmla="*/ 573881 h 1152525"/>
                  <a:gd name="connsiteX44" fmla="*/ 2959894 w 4210050"/>
                  <a:gd name="connsiteY44" fmla="*/ 573881 h 1152525"/>
                  <a:gd name="connsiteX45" fmla="*/ 3093244 w 4210050"/>
                  <a:gd name="connsiteY45" fmla="*/ 440531 h 1152525"/>
                  <a:gd name="connsiteX46" fmla="*/ 3409474 w 4210050"/>
                  <a:gd name="connsiteY46" fmla="*/ 440531 h 1152525"/>
                  <a:gd name="connsiteX47" fmla="*/ 3698081 w 4210050"/>
                  <a:gd name="connsiteY47" fmla="*/ 151924 h 1152525"/>
                  <a:gd name="connsiteX48" fmla="*/ 3527584 w 4210050"/>
                  <a:gd name="connsiteY48" fmla="*/ 151924 h 1152525"/>
                  <a:gd name="connsiteX49" fmla="*/ 3337084 w 4210050"/>
                  <a:gd name="connsiteY49" fmla="*/ 342424 h 1152525"/>
                  <a:gd name="connsiteX50" fmla="*/ 3170396 w 4210050"/>
                  <a:gd name="connsiteY50" fmla="*/ 342424 h 1152525"/>
                  <a:gd name="connsiteX51" fmla="*/ 3143726 w 4210050"/>
                  <a:gd name="connsiteY51" fmla="*/ 357664 h 1152525"/>
                  <a:gd name="connsiteX52" fmla="*/ 3113246 w 4210050"/>
                  <a:gd name="connsiteY52" fmla="*/ 327184 h 1152525"/>
                  <a:gd name="connsiteX53" fmla="*/ 3143726 w 4210050"/>
                  <a:gd name="connsiteY53" fmla="*/ 296704 h 1152525"/>
                  <a:gd name="connsiteX54" fmla="*/ 3170396 w 4210050"/>
                  <a:gd name="connsiteY54" fmla="*/ 311944 h 1152525"/>
                  <a:gd name="connsiteX55" fmla="*/ 3323749 w 4210050"/>
                  <a:gd name="connsiteY55" fmla="*/ 311944 h 1152525"/>
                  <a:gd name="connsiteX56" fmla="*/ 3514249 w 4210050"/>
                  <a:gd name="connsiteY56" fmla="*/ 121444 h 1152525"/>
                  <a:gd name="connsiteX57" fmla="*/ 3727609 w 4210050"/>
                  <a:gd name="connsiteY57" fmla="*/ 121444 h 1152525"/>
                  <a:gd name="connsiteX58" fmla="*/ 3841909 w 4210050"/>
                  <a:gd name="connsiteY58" fmla="*/ 7144 h 1152525"/>
                  <a:gd name="connsiteX59" fmla="*/ 4072414 w 4210050"/>
                  <a:gd name="connsiteY59" fmla="*/ 7144 h 1152525"/>
                  <a:gd name="connsiteX60" fmla="*/ 4172426 w 4210050"/>
                  <a:gd name="connsiteY60" fmla="*/ 107156 h 1152525"/>
                  <a:gd name="connsiteX61" fmla="*/ 4180999 w 4210050"/>
                  <a:gd name="connsiteY61" fmla="*/ 106204 h 1152525"/>
                  <a:gd name="connsiteX62" fmla="*/ 4202906 w 4210050"/>
                  <a:gd name="connsiteY62" fmla="*/ 114776 h 1152525"/>
                  <a:gd name="connsiteX63" fmla="*/ 4211479 w 4210050"/>
                  <a:gd name="connsiteY63" fmla="*/ 136684 h 1152525"/>
                  <a:gd name="connsiteX64" fmla="*/ 4202906 w 4210050"/>
                  <a:gd name="connsiteY64" fmla="*/ 158591 h 1152525"/>
                  <a:gd name="connsiteX65" fmla="*/ 4180999 w 4210050"/>
                  <a:gd name="connsiteY65" fmla="*/ 167164 h 1152525"/>
                  <a:gd name="connsiteX66" fmla="*/ 4159091 w 4210050"/>
                  <a:gd name="connsiteY66" fmla="*/ 158591 h 1152525"/>
                  <a:gd name="connsiteX67" fmla="*/ 4151471 w 4210050"/>
                  <a:gd name="connsiteY67" fmla="*/ 129064 h 1152525"/>
                  <a:gd name="connsiteX68" fmla="*/ 4060984 w 4210050"/>
                  <a:gd name="connsiteY68" fmla="*/ 38576 h 1152525"/>
                  <a:gd name="connsiteX69" fmla="*/ 3856196 w 4210050"/>
                  <a:gd name="connsiteY69" fmla="*/ 38576 h 1152525"/>
                  <a:gd name="connsiteX70" fmla="*/ 3422809 w 4210050"/>
                  <a:gd name="connsiteY70" fmla="*/ 471964 h 1152525"/>
                  <a:gd name="connsiteX71" fmla="*/ 3104674 w 4210050"/>
                  <a:gd name="connsiteY71" fmla="*/ 471964 h 1152525"/>
                  <a:gd name="connsiteX72" fmla="*/ 2767489 w 4210050"/>
                  <a:gd name="connsiteY72" fmla="*/ 809149 h 1152525"/>
                  <a:gd name="connsiteX73" fmla="*/ 2343626 w 4210050"/>
                  <a:gd name="connsiteY73" fmla="*/ 809149 h 1152525"/>
                  <a:gd name="connsiteX74" fmla="*/ 2316956 w 4210050"/>
                  <a:gd name="connsiteY74" fmla="*/ 824389 h 1152525"/>
                  <a:gd name="connsiteX75" fmla="*/ 2286476 w 4210050"/>
                  <a:gd name="connsiteY75" fmla="*/ 793909 h 1152525"/>
                  <a:gd name="connsiteX76" fmla="*/ 2316956 w 4210050"/>
                  <a:gd name="connsiteY76" fmla="*/ 763429 h 1152525"/>
                  <a:gd name="connsiteX77" fmla="*/ 2343626 w 4210050"/>
                  <a:gd name="connsiteY77" fmla="*/ 778669 h 1152525"/>
                  <a:gd name="connsiteX78" fmla="*/ 2755106 w 4210050"/>
                  <a:gd name="connsiteY78" fmla="*/ 778669 h 1152525"/>
                  <a:gd name="connsiteX79" fmla="*/ 2928461 w 4210050"/>
                  <a:gd name="connsiteY79" fmla="*/ 605314 h 1152525"/>
                  <a:gd name="connsiteX80" fmla="*/ 2492216 w 4210050"/>
                  <a:gd name="connsiteY80" fmla="*/ 605314 h 1152525"/>
                  <a:gd name="connsiteX81" fmla="*/ 2392204 w 4210050"/>
                  <a:gd name="connsiteY81" fmla="*/ 705326 h 1152525"/>
                  <a:gd name="connsiteX82" fmla="*/ 2279809 w 4210050"/>
                  <a:gd name="connsiteY82" fmla="*/ 705326 h 1152525"/>
                  <a:gd name="connsiteX83" fmla="*/ 2075021 w 4210050"/>
                  <a:gd name="connsiteY83" fmla="*/ 910114 h 1152525"/>
                  <a:gd name="connsiteX84" fmla="*/ 1533049 w 4210050"/>
                  <a:gd name="connsiteY84" fmla="*/ 910114 h 1152525"/>
                  <a:gd name="connsiteX85" fmla="*/ 1410176 w 4210050"/>
                  <a:gd name="connsiteY85" fmla="*/ 787241 h 1152525"/>
                  <a:gd name="connsiteX86" fmla="*/ 1222534 w 4210050"/>
                  <a:gd name="connsiteY86" fmla="*/ 787241 h 1152525"/>
                  <a:gd name="connsiteX87" fmla="*/ 1026319 w 4210050"/>
                  <a:gd name="connsiteY87" fmla="*/ 983456 h 1152525"/>
                  <a:gd name="connsiteX88" fmla="*/ 195739 w 4210050"/>
                  <a:gd name="connsiteY88" fmla="*/ 983456 h 1152525"/>
                  <a:gd name="connsiteX89" fmla="*/ 67151 w 4210050"/>
                  <a:gd name="connsiteY89" fmla="*/ 1114901 h 1152525"/>
                  <a:gd name="connsiteX90" fmla="*/ 59531 w 4210050"/>
                  <a:gd name="connsiteY90" fmla="*/ 1144429 h 1152525"/>
                  <a:gd name="connsiteX91" fmla="*/ 37624 w 4210050"/>
                  <a:gd name="connsiteY91" fmla="*/ 1153954 h 1152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210050" h="1152525">
                    <a:moveTo>
                      <a:pt x="37624" y="1153954"/>
                    </a:moveTo>
                    <a:cubicBezTo>
                      <a:pt x="29051" y="1153954"/>
                      <a:pt x="21431" y="1151096"/>
                      <a:pt x="15716" y="1145381"/>
                    </a:cubicBezTo>
                    <a:cubicBezTo>
                      <a:pt x="10001" y="1139666"/>
                      <a:pt x="7144" y="1132046"/>
                      <a:pt x="7144" y="1123474"/>
                    </a:cubicBezTo>
                    <a:cubicBezTo>
                      <a:pt x="7144" y="1114901"/>
                      <a:pt x="10001" y="1107281"/>
                      <a:pt x="16669" y="1101566"/>
                    </a:cubicBezTo>
                    <a:cubicBezTo>
                      <a:pt x="22384" y="1095851"/>
                      <a:pt x="30004" y="1092994"/>
                      <a:pt x="38576" y="1092994"/>
                    </a:cubicBezTo>
                    <a:cubicBezTo>
                      <a:pt x="41434" y="1092994"/>
                      <a:pt x="44291" y="1092994"/>
                      <a:pt x="47149" y="1093946"/>
                    </a:cubicBezTo>
                    <a:lnTo>
                      <a:pt x="185261" y="955834"/>
                    </a:lnTo>
                    <a:lnTo>
                      <a:pt x="1015841" y="955834"/>
                    </a:lnTo>
                    <a:lnTo>
                      <a:pt x="1182529" y="789146"/>
                    </a:lnTo>
                    <a:lnTo>
                      <a:pt x="524351" y="789146"/>
                    </a:lnTo>
                    <a:lnTo>
                      <a:pt x="455771" y="720566"/>
                    </a:lnTo>
                    <a:cubicBezTo>
                      <a:pt x="452914" y="721519"/>
                      <a:pt x="450056" y="721519"/>
                      <a:pt x="447199" y="721519"/>
                    </a:cubicBezTo>
                    <a:cubicBezTo>
                      <a:pt x="438626" y="721519"/>
                      <a:pt x="431006" y="718661"/>
                      <a:pt x="425291" y="712946"/>
                    </a:cubicBezTo>
                    <a:cubicBezTo>
                      <a:pt x="419576" y="707231"/>
                      <a:pt x="416719" y="699611"/>
                      <a:pt x="416719" y="691039"/>
                    </a:cubicBezTo>
                    <a:cubicBezTo>
                      <a:pt x="416719" y="682466"/>
                      <a:pt x="419576" y="674846"/>
                      <a:pt x="425291" y="669131"/>
                    </a:cubicBezTo>
                    <a:cubicBezTo>
                      <a:pt x="431006" y="663416"/>
                      <a:pt x="438626" y="660559"/>
                      <a:pt x="447199" y="660559"/>
                    </a:cubicBezTo>
                    <a:cubicBezTo>
                      <a:pt x="455771" y="660559"/>
                      <a:pt x="463391" y="663416"/>
                      <a:pt x="469106" y="669131"/>
                    </a:cubicBezTo>
                    <a:cubicBezTo>
                      <a:pt x="476726" y="676751"/>
                      <a:pt x="479584" y="688181"/>
                      <a:pt x="476726" y="698659"/>
                    </a:cubicBezTo>
                    <a:lnTo>
                      <a:pt x="536734" y="758666"/>
                    </a:lnTo>
                    <a:lnTo>
                      <a:pt x="1423511" y="758666"/>
                    </a:lnTo>
                    <a:lnTo>
                      <a:pt x="1546384" y="881539"/>
                    </a:lnTo>
                    <a:lnTo>
                      <a:pt x="1890236" y="881539"/>
                    </a:lnTo>
                    <a:lnTo>
                      <a:pt x="1800701" y="792004"/>
                    </a:lnTo>
                    <a:lnTo>
                      <a:pt x="1578769" y="792004"/>
                    </a:lnTo>
                    <a:cubicBezTo>
                      <a:pt x="1573054" y="801529"/>
                      <a:pt x="1563529" y="807244"/>
                      <a:pt x="1552099" y="807244"/>
                    </a:cubicBezTo>
                    <a:cubicBezTo>
                      <a:pt x="1534954" y="807244"/>
                      <a:pt x="1521619" y="793909"/>
                      <a:pt x="1521619" y="776764"/>
                    </a:cubicBezTo>
                    <a:cubicBezTo>
                      <a:pt x="1521619" y="759619"/>
                      <a:pt x="1534954" y="746284"/>
                      <a:pt x="1552099" y="746284"/>
                    </a:cubicBezTo>
                    <a:cubicBezTo>
                      <a:pt x="1563529" y="746284"/>
                      <a:pt x="1573054" y="751999"/>
                      <a:pt x="1578769" y="761524"/>
                    </a:cubicBezTo>
                    <a:lnTo>
                      <a:pt x="1813084" y="761524"/>
                    </a:lnTo>
                    <a:lnTo>
                      <a:pt x="1932146" y="880586"/>
                    </a:lnTo>
                    <a:lnTo>
                      <a:pt x="2062639" y="880586"/>
                    </a:lnTo>
                    <a:lnTo>
                      <a:pt x="2237899" y="705326"/>
                    </a:lnTo>
                    <a:lnTo>
                      <a:pt x="2118836" y="705326"/>
                    </a:lnTo>
                    <a:lnTo>
                      <a:pt x="2095024" y="729139"/>
                    </a:lnTo>
                    <a:cubicBezTo>
                      <a:pt x="2097881" y="739616"/>
                      <a:pt x="2095024" y="751046"/>
                      <a:pt x="2087404" y="758666"/>
                    </a:cubicBezTo>
                    <a:cubicBezTo>
                      <a:pt x="2081689" y="764381"/>
                      <a:pt x="2074069" y="767239"/>
                      <a:pt x="2065496" y="767239"/>
                    </a:cubicBezTo>
                    <a:cubicBezTo>
                      <a:pt x="2056924" y="767239"/>
                      <a:pt x="2049304" y="764381"/>
                      <a:pt x="2043589" y="758666"/>
                    </a:cubicBezTo>
                    <a:cubicBezTo>
                      <a:pt x="2037874" y="752951"/>
                      <a:pt x="2035016" y="745331"/>
                      <a:pt x="2035016" y="736759"/>
                    </a:cubicBezTo>
                    <a:cubicBezTo>
                      <a:pt x="2035016" y="728186"/>
                      <a:pt x="2037874" y="720566"/>
                      <a:pt x="2043589" y="714851"/>
                    </a:cubicBezTo>
                    <a:cubicBezTo>
                      <a:pt x="2049304" y="709136"/>
                      <a:pt x="2056924" y="706279"/>
                      <a:pt x="2065496" y="706279"/>
                    </a:cubicBezTo>
                    <a:cubicBezTo>
                      <a:pt x="2068354" y="706279"/>
                      <a:pt x="2071211" y="706279"/>
                      <a:pt x="2074069" y="707231"/>
                    </a:cubicBezTo>
                    <a:lnTo>
                      <a:pt x="2107406" y="673894"/>
                    </a:lnTo>
                    <a:lnTo>
                      <a:pt x="2380774" y="673894"/>
                    </a:lnTo>
                    <a:lnTo>
                      <a:pt x="2480786" y="573881"/>
                    </a:lnTo>
                    <a:lnTo>
                      <a:pt x="2959894" y="573881"/>
                    </a:lnTo>
                    <a:lnTo>
                      <a:pt x="3093244" y="440531"/>
                    </a:lnTo>
                    <a:lnTo>
                      <a:pt x="3409474" y="440531"/>
                    </a:lnTo>
                    <a:lnTo>
                      <a:pt x="3698081" y="151924"/>
                    </a:lnTo>
                    <a:lnTo>
                      <a:pt x="3527584" y="151924"/>
                    </a:lnTo>
                    <a:lnTo>
                      <a:pt x="3337084" y="342424"/>
                    </a:lnTo>
                    <a:lnTo>
                      <a:pt x="3170396" y="342424"/>
                    </a:lnTo>
                    <a:cubicBezTo>
                      <a:pt x="3164681" y="351949"/>
                      <a:pt x="3155156" y="357664"/>
                      <a:pt x="3143726" y="357664"/>
                    </a:cubicBezTo>
                    <a:cubicBezTo>
                      <a:pt x="3126581" y="357664"/>
                      <a:pt x="3113246" y="344329"/>
                      <a:pt x="3113246" y="327184"/>
                    </a:cubicBezTo>
                    <a:cubicBezTo>
                      <a:pt x="3113246" y="310039"/>
                      <a:pt x="3126581" y="296704"/>
                      <a:pt x="3143726" y="296704"/>
                    </a:cubicBezTo>
                    <a:cubicBezTo>
                      <a:pt x="3155156" y="296704"/>
                      <a:pt x="3164681" y="302419"/>
                      <a:pt x="3170396" y="311944"/>
                    </a:cubicBezTo>
                    <a:lnTo>
                      <a:pt x="3323749" y="311944"/>
                    </a:lnTo>
                    <a:lnTo>
                      <a:pt x="3514249" y="121444"/>
                    </a:lnTo>
                    <a:lnTo>
                      <a:pt x="3727609" y="121444"/>
                    </a:lnTo>
                    <a:lnTo>
                      <a:pt x="3841909" y="7144"/>
                    </a:lnTo>
                    <a:lnTo>
                      <a:pt x="4072414" y="7144"/>
                    </a:lnTo>
                    <a:lnTo>
                      <a:pt x="4172426" y="107156"/>
                    </a:lnTo>
                    <a:cubicBezTo>
                      <a:pt x="4175284" y="106204"/>
                      <a:pt x="4178141" y="106204"/>
                      <a:pt x="4180999" y="106204"/>
                    </a:cubicBezTo>
                    <a:cubicBezTo>
                      <a:pt x="4189571" y="106204"/>
                      <a:pt x="4197192" y="109061"/>
                      <a:pt x="4202906" y="114776"/>
                    </a:cubicBezTo>
                    <a:cubicBezTo>
                      <a:pt x="4208621" y="120491"/>
                      <a:pt x="4211479" y="128111"/>
                      <a:pt x="4211479" y="136684"/>
                    </a:cubicBezTo>
                    <a:cubicBezTo>
                      <a:pt x="4211479" y="145256"/>
                      <a:pt x="4208621" y="152876"/>
                      <a:pt x="4202906" y="158591"/>
                    </a:cubicBezTo>
                    <a:cubicBezTo>
                      <a:pt x="4197192" y="164306"/>
                      <a:pt x="4189571" y="167164"/>
                      <a:pt x="4180999" y="167164"/>
                    </a:cubicBezTo>
                    <a:cubicBezTo>
                      <a:pt x="4172426" y="167164"/>
                      <a:pt x="4164806" y="164306"/>
                      <a:pt x="4159091" y="158591"/>
                    </a:cubicBezTo>
                    <a:cubicBezTo>
                      <a:pt x="4151471" y="150971"/>
                      <a:pt x="4148614" y="139541"/>
                      <a:pt x="4151471" y="129064"/>
                    </a:cubicBezTo>
                    <a:lnTo>
                      <a:pt x="4060984" y="38576"/>
                    </a:lnTo>
                    <a:lnTo>
                      <a:pt x="3856196" y="38576"/>
                    </a:lnTo>
                    <a:lnTo>
                      <a:pt x="3422809" y="471964"/>
                    </a:lnTo>
                    <a:lnTo>
                      <a:pt x="3104674" y="471964"/>
                    </a:lnTo>
                    <a:lnTo>
                      <a:pt x="2767489" y="809149"/>
                    </a:lnTo>
                    <a:lnTo>
                      <a:pt x="2343626" y="809149"/>
                    </a:lnTo>
                    <a:cubicBezTo>
                      <a:pt x="2337911" y="818674"/>
                      <a:pt x="2328386" y="824389"/>
                      <a:pt x="2316956" y="824389"/>
                    </a:cubicBezTo>
                    <a:cubicBezTo>
                      <a:pt x="2299811" y="824389"/>
                      <a:pt x="2286476" y="811054"/>
                      <a:pt x="2286476" y="793909"/>
                    </a:cubicBezTo>
                    <a:cubicBezTo>
                      <a:pt x="2286476" y="776764"/>
                      <a:pt x="2299811" y="763429"/>
                      <a:pt x="2316956" y="763429"/>
                    </a:cubicBezTo>
                    <a:cubicBezTo>
                      <a:pt x="2328386" y="763429"/>
                      <a:pt x="2337911" y="769144"/>
                      <a:pt x="2343626" y="778669"/>
                    </a:cubicBezTo>
                    <a:lnTo>
                      <a:pt x="2755106" y="778669"/>
                    </a:lnTo>
                    <a:lnTo>
                      <a:pt x="2928461" y="605314"/>
                    </a:lnTo>
                    <a:lnTo>
                      <a:pt x="2492216" y="605314"/>
                    </a:lnTo>
                    <a:lnTo>
                      <a:pt x="2392204" y="705326"/>
                    </a:lnTo>
                    <a:lnTo>
                      <a:pt x="2279809" y="705326"/>
                    </a:lnTo>
                    <a:lnTo>
                      <a:pt x="2075021" y="910114"/>
                    </a:lnTo>
                    <a:lnTo>
                      <a:pt x="1533049" y="910114"/>
                    </a:lnTo>
                    <a:lnTo>
                      <a:pt x="1410176" y="787241"/>
                    </a:lnTo>
                    <a:lnTo>
                      <a:pt x="1222534" y="787241"/>
                    </a:lnTo>
                    <a:lnTo>
                      <a:pt x="1026319" y="983456"/>
                    </a:lnTo>
                    <a:lnTo>
                      <a:pt x="195739" y="983456"/>
                    </a:lnTo>
                    <a:lnTo>
                      <a:pt x="67151" y="1114901"/>
                    </a:lnTo>
                    <a:cubicBezTo>
                      <a:pt x="70009" y="1125379"/>
                      <a:pt x="67151" y="1136809"/>
                      <a:pt x="59531" y="1144429"/>
                    </a:cubicBezTo>
                    <a:cubicBezTo>
                      <a:pt x="52864" y="1150144"/>
                      <a:pt x="45244" y="1153954"/>
                      <a:pt x="37624" y="1153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9" name="Freeform: Shape 176">
                <a:extLst>
                  <a:ext uri="{FF2B5EF4-FFF2-40B4-BE49-F238E27FC236}">
                    <a16:creationId xmlns:a16="http://schemas.microsoft.com/office/drawing/2014/main" id="{588CC3B2-437A-46FC-BF4E-9FB61FE4973A}"/>
                  </a:ext>
                </a:extLst>
              </p:cNvPr>
              <p:cNvSpPr/>
              <p:nvPr/>
            </p:nvSpPr>
            <p:spPr>
              <a:xfrm>
                <a:off x="7596285" y="1665632"/>
                <a:ext cx="4200525" cy="1133475"/>
              </a:xfrm>
              <a:custGeom>
                <a:avLst/>
                <a:gdLst>
                  <a:gd name="connsiteX0" fmla="*/ 4187428 w 4200525"/>
                  <a:gd name="connsiteY0" fmla="*/ 111919 h 1133475"/>
                  <a:gd name="connsiteX1" fmla="*/ 4161711 w 4200525"/>
                  <a:gd name="connsiteY1" fmla="*/ 108109 h 1133475"/>
                  <a:gd name="connsiteX2" fmla="*/ 4060746 w 4200525"/>
                  <a:gd name="connsiteY2" fmla="*/ 7144 h 1133475"/>
                  <a:gd name="connsiteX3" fmla="*/ 3838813 w 4200525"/>
                  <a:gd name="connsiteY3" fmla="*/ 7144 h 1133475"/>
                  <a:gd name="connsiteX4" fmla="*/ 3724513 w 4200525"/>
                  <a:gd name="connsiteY4" fmla="*/ 121444 h 1133475"/>
                  <a:gd name="connsiteX5" fmla="*/ 3511153 w 4200525"/>
                  <a:gd name="connsiteY5" fmla="*/ 121444 h 1133475"/>
                  <a:gd name="connsiteX6" fmla="*/ 3320653 w 4200525"/>
                  <a:gd name="connsiteY6" fmla="*/ 311944 h 1133475"/>
                  <a:gd name="connsiteX7" fmla="*/ 3155871 w 4200525"/>
                  <a:gd name="connsiteY7" fmla="*/ 311944 h 1133475"/>
                  <a:gd name="connsiteX8" fmla="*/ 3135868 w 4200525"/>
                  <a:gd name="connsiteY8" fmla="*/ 296704 h 1133475"/>
                  <a:gd name="connsiteX9" fmla="*/ 3114913 w 4200525"/>
                  <a:gd name="connsiteY9" fmla="*/ 317659 h 1133475"/>
                  <a:gd name="connsiteX10" fmla="*/ 3135868 w 4200525"/>
                  <a:gd name="connsiteY10" fmla="*/ 338614 h 1133475"/>
                  <a:gd name="connsiteX11" fmla="*/ 3155871 w 4200525"/>
                  <a:gd name="connsiteY11" fmla="*/ 323374 h 1133475"/>
                  <a:gd name="connsiteX12" fmla="*/ 3325416 w 4200525"/>
                  <a:gd name="connsiteY12" fmla="*/ 323374 h 1133475"/>
                  <a:gd name="connsiteX13" fmla="*/ 3515916 w 4200525"/>
                  <a:gd name="connsiteY13" fmla="*/ 132874 h 1133475"/>
                  <a:gd name="connsiteX14" fmla="*/ 3713083 w 4200525"/>
                  <a:gd name="connsiteY14" fmla="*/ 132874 h 1133475"/>
                  <a:gd name="connsiteX15" fmla="*/ 3405426 w 4200525"/>
                  <a:gd name="connsiteY15" fmla="*/ 440531 h 1133475"/>
                  <a:gd name="connsiteX16" fmla="*/ 3089196 w 4200525"/>
                  <a:gd name="connsiteY16" fmla="*/ 440531 h 1133475"/>
                  <a:gd name="connsiteX17" fmla="*/ 2955846 w 4200525"/>
                  <a:gd name="connsiteY17" fmla="*/ 573881 h 1133475"/>
                  <a:gd name="connsiteX18" fmla="*/ 2476738 w 4200525"/>
                  <a:gd name="connsiteY18" fmla="*/ 573881 h 1133475"/>
                  <a:gd name="connsiteX19" fmla="*/ 2376726 w 4200525"/>
                  <a:gd name="connsiteY19" fmla="*/ 673894 h 1133475"/>
                  <a:gd name="connsiteX20" fmla="*/ 2102406 w 4200525"/>
                  <a:gd name="connsiteY20" fmla="*/ 673894 h 1133475"/>
                  <a:gd name="connsiteX21" fmla="*/ 2067163 w 4200525"/>
                  <a:gd name="connsiteY21" fmla="*/ 709136 h 1133475"/>
                  <a:gd name="connsiteX22" fmla="*/ 2041446 w 4200525"/>
                  <a:gd name="connsiteY22" fmla="*/ 712946 h 1133475"/>
                  <a:gd name="connsiteX23" fmla="*/ 2041446 w 4200525"/>
                  <a:gd name="connsiteY23" fmla="*/ 742474 h 1133475"/>
                  <a:gd name="connsiteX24" fmla="*/ 2070973 w 4200525"/>
                  <a:gd name="connsiteY24" fmla="*/ 742474 h 1133475"/>
                  <a:gd name="connsiteX25" fmla="*/ 2074783 w 4200525"/>
                  <a:gd name="connsiteY25" fmla="*/ 716756 h 1133475"/>
                  <a:gd name="connsiteX26" fmla="*/ 2106216 w 4200525"/>
                  <a:gd name="connsiteY26" fmla="*/ 685324 h 1133475"/>
                  <a:gd name="connsiteX27" fmla="*/ 2251948 w 4200525"/>
                  <a:gd name="connsiteY27" fmla="*/ 685324 h 1133475"/>
                  <a:gd name="connsiteX28" fmla="*/ 2058591 w 4200525"/>
                  <a:gd name="connsiteY28" fmla="*/ 878681 h 1133475"/>
                  <a:gd name="connsiteX29" fmla="*/ 1920478 w 4200525"/>
                  <a:gd name="connsiteY29" fmla="*/ 878681 h 1133475"/>
                  <a:gd name="connsiteX30" fmla="*/ 1801416 w 4200525"/>
                  <a:gd name="connsiteY30" fmla="*/ 759619 h 1133475"/>
                  <a:gd name="connsiteX31" fmla="*/ 1564243 w 4200525"/>
                  <a:gd name="connsiteY31" fmla="*/ 759619 h 1133475"/>
                  <a:gd name="connsiteX32" fmla="*/ 1544241 w 4200525"/>
                  <a:gd name="connsiteY32" fmla="*/ 744379 h 1133475"/>
                  <a:gd name="connsiteX33" fmla="*/ 1523286 w 4200525"/>
                  <a:gd name="connsiteY33" fmla="*/ 765334 h 1133475"/>
                  <a:gd name="connsiteX34" fmla="*/ 1544241 w 4200525"/>
                  <a:gd name="connsiteY34" fmla="*/ 786289 h 1133475"/>
                  <a:gd name="connsiteX35" fmla="*/ 1564243 w 4200525"/>
                  <a:gd name="connsiteY35" fmla="*/ 771049 h 1133475"/>
                  <a:gd name="connsiteX36" fmla="*/ 1796653 w 4200525"/>
                  <a:gd name="connsiteY36" fmla="*/ 771049 h 1133475"/>
                  <a:gd name="connsiteX37" fmla="*/ 1905238 w 4200525"/>
                  <a:gd name="connsiteY37" fmla="*/ 879634 h 1133475"/>
                  <a:gd name="connsiteX38" fmla="*/ 1533763 w 4200525"/>
                  <a:gd name="connsiteY38" fmla="*/ 879634 h 1133475"/>
                  <a:gd name="connsiteX39" fmla="*/ 1410891 w 4200525"/>
                  <a:gd name="connsiteY39" fmla="*/ 755809 h 1133475"/>
                  <a:gd name="connsiteX40" fmla="*/ 525066 w 4200525"/>
                  <a:gd name="connsiteY40" fmla="*/ 755809 h 1133475"/>
                  <a:gd name="connsiteX41" fmla="*/ 458391 w 4200525"/>
                  <a:gd name="connsiteY41" fmla="*/ 689134 h 1133475"/>
                  <a:gd name="connsiteX42" fmla="*/ 454581 w 4200525"/>
                  <a:gd name="connsiteY42" fmla="*/ 663416 h 1133475"/>
                  <a:gd name="connsiteX43" fmla="*/ 425053 w 4200525"/>
                  <a:gd name="connsiteY43" fmla="*/ 663416 h 1133475"/>
                  <a:gd name="connsiteX44" fmla="*/ 425053 w 4200525"/>
                  <a:gd name="connsiteY44" fmla="*/ 692944 h 1133475"/>
                  <a:gd name="connsiteX45" fmla="*/ 450771 w 4200525"/>
                  <a:gd name="connsiteY45" fmla="*/ 696754 h 1133475"/>
                  <a:gd name="connsiteX46" fmla="*/ 521256 w 4200525"/>
                  <a:gd name="connsiteY46" fmla="*/ 767239 h 1133475"/>
                  <a:gd name="connsiteX47" fmla="*/ 1195626 w 4200525"/>
                  <a:gd name="connsiteY47" fmla="*/ 767239 h 1133475"/>
                  <a:gd name="connsiteX48" fmla="*/ 1009888 w 4200525"/>
                  <a:gd name="connsiteY48" fmla="*/ 952976 h 1133475"/>
                  <a:gd name="connsiteX49" fmla="*/ 179308 w 4200525"/>
                  <a:gd name="connsiteY49" fmla="*/ 952976 h 1133475"/>
                  <a:gd name="connsiteX50" fmla="*/ 39291 w 4200525"/>
                  <a:gd name="connsiteY50" fmla="*/ 1092041 h 1133475"/>
                  <a:gd name="connsiteX51" fmla="*/ 13573 w 4200525"/>
                  <a:gd name="connsiteY51" fmla="*/ 1095851 h 1133475"/>
                  <a:gd name="connsiteX52" fmla="*/ 13573 w 4200525"/>
                  <a:gd name="connsiteY52" fmla="*/ 1125379 h 1133475"/>
                  <a:gd name="connsiteX53" fmla="*/ 43101 w 4200525"/>
                  <a:gd name="connsiteY53" fmla="*/ 1125379 h 1133475"/>
                  <a:gd name="connsiteX54" fmla="*/ 46911 w 4200525"/>
                  <a:gd name="connsiteY54" fmla="*/ 1099661 h 1133475"/>
                  <a:gd name="connsiteX55" fmla="*/ 183118 w 4200525"/>
                  <a:gd name="connsiteY55" fmla="*/ 963454 h 1133475"/>
                  <a:gd name="connsiteX56" fmla="*/ 1013698 w 4200525"/>
                  <a:gd name="connsiteY56" fmla="*/ 963454 h 1133475"/>
                  <a:gd name="connsiteX57" fmla="*/ 1209913 w 4200525"/>
                  <a:gd name="connsiteY57" fmla="*/ 767239 h 1133475"/>
                  <a:gd name="connsiteX58" fmla="*/ 1405176 w 4200525"/>
                  <a:gd name="connsiteY58" fmla="*/ 767239 h 1133475"/>
                  <a:gd name="connsiteX59" fmla="*/ 1528048 w 4200525"/>
                  <a:gd name="connsiteY59" fmla="*/ 890111 h 1133475"/>
                  <a:gd name="connsiteX60" fmla="*/ 2062401 w 4200525"/>
                  <a:gd name="connsiteY60" fmla="*/ 890111 h 1133475"/>
                  <a:gd name="connsiteX61" fmla="*/ 2267188 w 4200525"/>
                  <a:gd name="connsiteY61" fmla="*/ 685324 h 1133475"/>
                  <a:gd name="connsiteX62" fmla="*/ 2379583 w 4200525"/>
                  <a:gd name="connsiteY62" fmla="*/ 685324 h 1133475"/>
                  <a:gd name="connsiteX63" fmla="*/ 2479596 w 4200525"/>
                  <a:gd name="connsiteY63" fmla="*/ 585311 h 1133475"/>
                  <a:gd name="connsiteX64" fmla="*/ 2944416 w 4200525"/>
                  <a:gd name="connsiteY64" fmla="*/ 585311 h 1133475"/>
                  <a:gd name="connsiteX65" fmla="*/ 2752011 w 4200525"/>
                  <a:gd name="connsiteY65" fmla="*/ 777716 h 1133475"/>
                  <a:gd name="connsiteX66" fmla="*/ 2330053 w 4200525"/>
                  <a:gd name="connsiteY66" fmla="*/ 777716 h 1133475"/>
                  <a:gd name="connsiteX67" fmla="*/ 2310051 w 4200525"/>
                  <a:gd name="connsiteY67" fmla="*/ 762476 h 1133475"/>
                  <a:gd name="connsiteX68" fmla="*/ 2289096 w 4200525"/>
                  <a:gd name="connsiteY68" fmla="*/ 783431 h 1133475"/>
                  <a:gd name="connsiteX69" fmla="*/ 2310051 w 4200525"/>
                  <a:gd name="connsiteY69" fmla="*/ 804386 h 1133475"/>
                  <a:gd name="connsiteX70" fmla="*/ 2330053 w 4200525"/>
                  <a:gd name="connsiteY70" fmla="*/ 789146 h 1133475"/>
                  <a:gd name="connsiteX71" fmla="*/ 2756773 w 4200525"/>
                  <a:gd name="connsiteY71" fmla="*/ 789146 h 1133475"/>
                  <a:gd name="connsiteX72" fmla="*/ 3093958 w 4200525"/>
                  <a:gd name="connsiteY72" fmla="*/ 451961 h 1133475"/>
                  <a:gd name="connsiteX73" fmla="*/ 3410188 w 4200525"/>
                  <a:gd name="connsiteY73" fmla="*/ 451961 h 1133475"/>
                  <a:gd name="connsiteX74" fmla="*/ 3843576 w 4200525"/>
                  <a:gd name="connsiteY74" fmla="*/ 18574 h 1133475"/>
                  <a:gd name="connsiteX75" fmla="*/ 4056936 w 4200525"/>
                  <a:gd name="connsiteY75" fmla="*/ 18574 h 1133475"/>
                  <a:gd name="connsiteX76" fmla="*/ 4154091 w 4200525"/>
                  <a:gd name="connsiteY76" fmla="*/ 116681 h 1133475"/>
                  <a:gd name="connsiteX77" fmla="*/ 4157901 w 4200525"/>
                  <a:gd name="connsiteY77" fmla="*/ 142399 h 1133475"/>
                  <a:gd name="connsiteX78" fmla="*/ 4187428 w 4200525"/>
                  <a:gd name="connsiteY78" fmla="*/ 142399 h 1133475"/>
                  <a:gd name="connsiteX79" fmla="*/ 4187428 w 4200525"/>
                  <a:gd name="connsiteY79" fmla="*/ 111919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4200525" h="1133475">
                    <a:moveTo>
                      <a:pt x="4187428" y="111919"/>
                    </a:moveTo>
                    <a:cubicBezTo>
                      <a:pt x="4180761" y="105251"/>
                      <a:pt x="4170283" y="104299"/>
                      <a:pt x="4161711" y="108109"/>
                    </a:cubicBezTo>
                    <a:lnTo>
                      <a:pt x="4060746" y="7144"/>
                    </a:lnTo>
                    <a:lnTo>
                      <a:pt x="3838813" y="7144"/>
                    </a:lnTo>
                    <a:lnTo>
                      <a:pt x="3724513" y="121444"/>
                    </a:lnTo>
                    <a:lnTo>
                      <a:pt x="3511153" y="121444"/>
                    </a:lnTo>
                    <a:lnTo>
                      <a:pt x="3320653" y="311944"/>
                    </a:lnTo>
                    <a:lnTo>
                      <a:pt x="3155871" y="311944"/>
                    </a:lnTo>
                    <a:cubicBezTo>
                      <a:pt x="3153013" y="303371"/>
                      <a:pt x="3145393" y="296704"/>
                      <a:pt x="3135868" y="296704"/>
                    </a:cubicBezTo>
                    <a:cubicBezTo>
                      <a:pt x="3124438" y="296704"/>
                      <a:pt x="3114913" y="306229"/>
                      <a:pt x="3114913" y="317659"/>
                    </a:cubicBezTo>
                    <a:cubicBezTo>
                      <a:pt x="3114913" y="329089"/>
                      <a:pt x="3124438" y="338614"/>
                      <a:pt x="3135868" y="338614"/>
                    </a:cubicBezTo>
                    <a:cubicBezTo>
                      <a:pt x="3145393" y="338614"/>
                      <a:pt x="3153966" y="331946"/>
                      <a:pt x="3155871" y="323374"/>
                    </a:cubicBezTo>
                    <a:lnTo>
                      <a:pt x="3325416" y="323374"/>
                    </a:lnTo>
                    <a:lnTo>
                      <a:pt x="3515916" y="132874"/>
                    </a:lnTo>
                    <a:lnTo>
                      <a:pt x="3713083" y="132874"/>
                    </a:lnTo>
                    <a:lnTo>
                      <a:pt x="3405426" y="440531"/>
                    </a:lnTo>
                    <a:lnTo>
                      <a:pt x="3089196" y="440531"/>
                    </a:lnTo>
                    <a:lnTo>
                      <a:pt x="2955846" y="573881"/>
                    </a:lnTo>
                    <a:lnTo>
                      <a:pt x="2476738" y="573881"/>
                    </a:lnTo>
                    <a:lnTo>
                      <a:pt x="2376726" y="673894"/>
                    </a:lnTo>
                    <a:lnTo>
                      <a:pt x="2102406" y="673894"/>
                    </a:lnTo>
                    <a:lnTo>
                      <a:pt x="2067163" y="709136"/>
                    </a:lnTo>
                    <a:cubicBezTo>
                      <a:pt x="2059543" y="704374"/>
                      <a:pt x="2049066" y="705326"/>
                      <a:pt x="2041446" y="712946"/>
                    </a:cubicBezTo>
                    <a:cubicBezTo>
                      <a:pt x="2032873" y="721519"/>
                      <a:pt x="2032873" y="734854"/>
                      <a:pt x="2041446" y="742474"/>
                    </a:cubicBezTo>
                    <a:cubicBezTo>
                      <a:pt x="2050018" y="751046"/>
                      <a:pt x="2063353" y="751046"/>
                      <a:pt x="2070973" y="742474"/>
                    </a:cubicBezTo>
                    <a:cubicBezTo>
                      <a:pt x="2077641" y="735806"/>
                      <a:pt x="2078593" y="725329"/>
                      <a:pt x="2074783" y="716756"/>
                    </a:cubicBezTo>
                    <a:lnTo>
                      <a:pt x="2106216" y="685324"/>
                    </a:lnTo>
                    <a:lnTo>
                      <a:pt x="2251948" y="685324"/>
                    </a:lnTo>
                    <a:lnTo>
                      <a:pt x="2058591" y="878681"/>
                    </a:lnTo>
                    <a:lnTo>
                      <a:pt x="1920478" y="878681"/>
                    </a:lnTo>
                    <a:lnTo>
                      <a:pt x="1801416" y="759619"/>
                    </a:lnTo>
                    <a:lnTo>
                      <a:pt x="1564243" y="759619"/>
                    </a:lnTo>
                    <a:cubicBezTo>
                      <a:pt x="1561386" y="751046"/>
                      <a:pt x="1553766" y="744379"/>
                      <a:pt x="1544241" y="744379"/>
                    </a:cubicBezTo>
                    <a:cubicBezTo>
                      <a:pt x="1532811" y="744379"/>
                      <a:pt x="1523286" y="753904"/>
                      <a:pt x="1523286" y="765334"/>
                    </a:cubicBezTo>
                    <a:cubicBezTo>
                      <a:pt x="1523286" y="776764"/>
                      <a:pt x="1532811" y="786289"/>
                      <a:pt x="1544241" y="786289"/>
                    </a:cubicBezTo>
                    <a:cubicBezTo>
                      <a:pt x="1553766" y="786289"/>
                      <a:pt x="1562338" y="779621"/>
                      <a:pt x="1564243" y="771049"/>
                    </a:cubicBezTo>
                    <a:lnTo>
                      <a:pt x="1796653" y="771049"/>
                    </a:lnTo>
                    <a:lnTo>
                      <a:pt x="1905238" y="879634"/>
                    </a:lnTo>
                    <a:lnTo>
                      <a:pt x="1533763" y="879634"/>
                    </a:lnTo>
                    <a:lnTo>
                      <a:pt x="1410891" y="755809"/>
                    </a:lnTo>
                    <a:lnTo>
                      <a:pt x="525066" y="755809"/>
                    </a:lnTo>
                    <a:lnTo>
                      <a:pt x="458391" y="689134"/>
                    </a:lnTo>
                    <a:cubicBezTo>
                      <a:pt x="463153" y="681514"/>
                      <a:pt x="462201" y="671036"/>
                      <a:pt x="454581" y="663416"/>
                    </a:cubicBezTo>
                    <a:cubicBezTo>
                      <a:pt x="446008" y="654844"/>
                      <a:pt x="432673" y="654844"/>
                      <a:pt x="425053" y="663416"/>
                    </a:cubicBezTo>
                    <a:cubicBezTo>
                      <a:pt x="416481" y="671989"/>
                      <a:pt x="416481" y="685324"/>
                      <a:pt x="425053" y="692944"/>
                    </a:cubicBezTo>
                    <a:cubicBezTo>
                      <a:pt x="431721" y="699611"/>
                      <a:pt x="442198" y="700564"/>
                      <a:pt x="450771" y="696754"/>
                    </a:cubicBezTo>
                    <a:lnTo>
                      <a:pt x="521256" y="767239"/>
                    </a:lnTo>
                    <a:lnTo>
                      <a:pt x="1195626" y="767239"/>
                    </a:lnTo>
                    <a:lnTo>
                      <a:pt x="1009888" y="952976"/>
                    </a:lnTo>
                    <a:lnTo>
                      <a:pt x="179308" y="952976"/>
                    </a:lnTo>
                    <a:lnTo>
                      <a:pt x="39291" y="1092041"/>
                    </a:lnTo>
                    <a:cubicBezTo>
                      <a:pt x="31671" y="1087279"/>
                      <a:pt x="21193" y="1088231"/>
                      <a:pt x="13573" y="1095851"/>
                    </a:cubicBezTo>
                    <a:cubicBezTo>
                      <a:pt x="5001" y="1104424"/>
                      <a:pt x="5001" y="1117759"/>
                      <a:pt x="13573" y="1125379"/>
                    </a:cubicBezTo>
                    <a:cubicBezTo>
                      <a:pt x="22146" y="1133951"/>
                      <a:pt x="35481" y="1133951"/>
                      <a:pt x="43101" y="1125379"/>
                    </a:cubicBezTo>
                    <a:cubicBezTo>
                      <a:pt x="49768" y="1118711"/>
                      <a:pt x="50721" y="1108234"/>
                      <a:pt x="46911" y="1099661"/>
                    </a:cubicBezTo>
                    <a:lnTo>
                      <a:pt x="183118" y="963454"/>
                    </a:lnTo>
                    <a:lnTo>
                      <a:pt x="1013698" y="963454"/>
                    </a:lnTo>
                    <a:lnTo>
                      <a:pt x="1209913" y="767239"/>
                    </a:lnTo>
                    <a:lnTo>
                      <a:pt x="1405176" y="767239"/>
                    </a:lnTo>
                    <a:lnTo>
                      <a:pt x="1528048" y="890111"/>
                    </a:lnTo>
                    <a:lnTo>
                      <a:pt x="2062401" y="890111"/>
                    </a:lnTo>
                    <a:lnTo>
                      <a:pt x="2267188" y="685324"/>
                    </a:lnTo>
                    <a:lnTo>
                      <a:pt x="2379583" y="685324"/>
                    </a:lnTo>
                    <a:lnTo>
                      <a:pt x="2479596" y="585311"/>
                    </a:lnTo>
                    <a:lnTo>
                      <a:pt x="2944416" y="585311"/>
                    </a:lnTo>
                    <a:lnTo>
                      <a:pt x="2752011" y="777716"/>
                    </a:lnTo>
                    <a:lnTo>
                      <a:pt x="2330053" y="777716"/>
                    </a:lnTo>
                    <a:cubicBezTo>
                      <a:pt x="2327196" y="769144"/>
                      <a:pt x="2319576" y="762476"/>
                      <a:pt x="2310051" y="762476"/>
                    </a:cubicBezTo>
                    <a:cubicBezTo>
                      <a:pt x="2298621" y="762476"/>
                      <a:pt x="2289096" y="772001"/>
                      <a:pt x="2289096" y="783431"/>
                    </a:cubicBezTo>
                    <a:cubicBezTo>
                      <a:pt x="2289096" y="794861"/>
                      <a:pt x="2298621" y="804386"/>
                      <a:pt x="2310051" y="804386"/>
                    </a:cubicBezTo>
                    <a:cubicBezTo>
                      <a:pt x="2319576" y="804386"/>
                      <a:pt x="2328148" y="797719"/>
                      <a:pt x="2330053" y="789146"/>
                    </a:cubicBezTo>
                    <a:lnTo>
                      <a:pt x="2756773" y="789146"/>
                    </a:lnTo>
                    <a:lnTo>
                      <a:pt x="3093958" y="451961"/>
                    </a:lnTo>
                    <a:lnTo>
                      <a:pt x="3410188" y="451961"/>
                    </a:lnTo>
                    <a:lnTo>
                      <a:pt x="3843576" y="18574"/>
                    </a:lnTo>
                    <a:lnTo>
                      <a:pt x="4056936" y="18574"/>
                    </a:lnTo>
                    <a:lnTo>
                      <a:pt x="4154091" y="116681"/>
                    </a:lnTo>
                    <a:cubicBezTo>
                      <a:pt x="4149328" y="124301"/>
                      <a:pt x="4150281" y="134779"/>
                      <a:pt x="4157901" y="142399"/>
                    </a:cubicBezTo>
                    <a:cubicBezTo>
                      <a:pt x="4166473" y="150971"/>
                      <a:pt x="4179808" y="150971"/>
                      <a:pt x="4187428" y="142399"/>
                    </a:cubicBezTo>
                    <a:cubicBezTo>
                      <a:pt x="4196001" y="133826"/>
                      <a:pt x="4196001" y="120491"/>
                      <a:pt x="4187428" y="1119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65" name="Graphic 166">
              <a:extLst>
                <a:ext uri="{FF2B5EF4-FFF2-40B4-BE49-F238E27FC236}">
                  <a16:creationId xmlns:a16="http://schemas.microsoft.com/office/drawing/2014/main" id="{F395EF3D-BCFF-4BDA-A136-F3ED3193C979}"/>
                </a:ext>
              </a:extLst>
            </p:cNvPr>
            <p:cNvGrpSpPr/>
            <p:nvPr/>
          </p:nvGrpSpPr>
          <p:grpSpPr>
            <a:xfrm>
              <a:off x="4048915" y="5006587"/>
              <a:ext cx="2675404" cy="572224"/>
              <a:chOff x="4298394" y="3045618"/>
              <a:chExt cx="3591640" cy="768191"/>
            </a:xfrm>
            <a:grpFill/>
          </p:grpSpPr>
          <p:sp>
            <p:nvSpPr>
              <p:cNvPr id="394" name="Freeform: Shape 151">
                <a:extLst>
                  <a:ext uri="{FF2B5EF4-FFF2-40B4-BE49-F238E27FC236}">
                    <a16:creationId xmlns:a16="http://schemas.microsoft.com/office/drawing/2014/main" id="{090CE62D-4354-4DA9-8B3D-ADB230BBCE65}"/>
                  </a:ext>
                </a:extLst>
              </p:cNvPr>
              <p:cNvSpPr/>
              <p:nvPr/>
            </p:nvSpPr>
            <p:spPr>
              <a:xfrm>
                <a:off x="4401979" y="3311366"/>
                <a:ext cx="3476625" cy="200025"/>
              </a:xfrm>
              <a:custGeom>
                <a:avLst/>
                <a:gdLst>
                  <a:gd name="connsiteX0" fmla="*/ 1497806 w 3476625"/>
                  <a:gd name="connsiteY0" fmla="*/ 7144 h 200025"/>
                  <a:gd name="connsiteX1" fmla="*/ 1822609 w 3476625"/>
                  <a:gd name="connsiteY1" fmla="*/ 7144 h 200025"/>
                  <a:gd name="connsiteX2" fmla="*/ 1899761 w 3476625"/>
                  <a:gd name="connsiteY2" fmla="*/ 84296 h 200025"/>
                  <a:gd name="connsiteX3" fmla="*/ 2174081 w 3476625"/>
                  <a:gd name="connsiteY3" fmla="*/ 84296 h 200025"/>
                  <a:gd name="connsiteX4" fmla="*/ 2240756 w 3476625"/>
                  <a:gd name="connsiteY4" fmla="*/ 17621 h 200025"/>
                  <a:gd name="connsiteX5" fmla="*/ 3470434 w 3476625"/>
                  <a:gd name="connsiteY5" fmla="*/ 17621 h 200025"/>
                  <a:gd name="connsiteX6" fmla="*/ 3470434 w 3476625"/>
                  <a:gd name="connsiteY6" fmla="*/ 24289 h 200025"/>
                  <a:gd name="connsiteX7" fmla="*/ 2243614 w 3476625"/>
                  <a:gd name="connsiteY7" fmla="*/ 24289 h 200025"/>
                  <a:gd name="connsiteX8" fmla="*/ 2176939 w 3476625"/>
                  <a:gd name="connsiteY8" fmla="*/ 90964 h 200025"/>
                  <a:gd name="connsiteX9" fmla="*/ 1896904 w 3476625"/>
                  <a:gd name="connsiteY9" fmla="*/ 90964 h 200025"/>
                  <a:gd name="connsiteX10" fmla="*/ 1819751 w 3476625"/>
                  <a:gd name="connsiteY10" fmla="*/ 13811 h 200025"/>
                  <a:gd name="connsiteX11" fmla="*/ 1500664 w 3476625"/>
                  <a:gd name="connsiteY11" fmla="*/ 13811 h 200025"/>
                  <a:gd name="connsiteX12" fmla="*/ 1432084 w 3476625"/>
                  <a:gd name="connsiteY12" fmla="*/ 120491 h 200025"/>
                  <a:gd name="connsiteX13" fmla="*/ 1057751 w 3476625"/>
                  <a:gd name="connsiteY13" fmla="*/ 120491 h 200025"/>
                  <a:gd name="connsiteX14" fmla="*/ 971074 w 3476625"/>
                  <a:gd name="connsiteY14" fmla="*/ 14764 h 200025"/>
                  <a:gd name="connsiteX15" fmla="*/ 379571 w 3476625"/>
                  <a:gd name="connsiteY15" fmla="*/ 14764 h 200025"/>
                  <a:gd name="connsiteX16" fmla="*/ 11906 w 3476625"/>
                  <a:gd name="connsiteY16" fmla="*/ 201454 h 200025"/>
                  <a:gd name="connsiteX17" fmla="*/ 7144 w 3476625"/>
                  <a:gd name="connsiteY17" fmla="*/ 196691 h 200025"/>
                  <a:gd name="connsiteX18" fmla="*/ 376714 w 3476625"/>
                  <a:gd name="connsiteY18" fmla="*/ 8096 h 200025"/>
                  <a:gd name="connsiteX19" fmla="*/ 973931 w 3476625"/>
                  <a:gd name="connsiteY19" fmla="*/ 8096 h 200025"/>
                  <a:gd name="connsiteX20" fmla="*/ 1061561 w 3476625"/>
                  <a:gd name="connsiteY20" fmla="*/ 113824 h 200025"/>
                  <a:gd name="connsiteX21" fmla="*/ 1429226 w 3476625"/>
                  <a:gd name="connsiteY21" fmla="*/ 113824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76625" h="200025">
                    <a:moveTo>
                      <a:pt x="1497806" y="7144"/>
                    </a:moveTo>
                    <a:lnTo>
                      <a:pt x="1822609" y="7144"/>
                    </a:lnTo>
                    <a:lnTo>
                      <a:pt x="1899761" y="84296"/>
                    </a:lnTo>
                    <a:lnTo>
                      <a:pt x="2174081" y="84296"/>
                    </a:lnTo>
                    <a:lnTo>
                      <a:pt x="2240756" y="17621"/>
                    </a:lnTo>
                    <a:lnTo>
                      <a:pt x="3470434" y="17621"/>
                    </a:lnTo>
                    <a:lnTo>
                      <a:pt x="3470434" y="24289"/>
                    </a:lnTo>
                    <a:lnTo>
                      <a:pt x="2243614" y="24289"/>
                    </a:lnTo>
                    <a:lnTo>
                      <a:pt x="2176939" y="90964"/>
                    </a:lnTo>
                    <a:lnTo>
                      <a:pt x="1896904" y="90964"/>
                    </a:lnTo>
                    <a:lnTo>
                      <a:pt x="1819751" y="13811"/>
                    </a:lnTo>
                    <a:lnTo>
                      <a:pt x="1500664" y="13811"/>
                    </a:lnTo>
                    <a:lnTo>
                      <a:pt x="1432084" y="120491"/>
                    </a:lnTo>
                    <a:lnTo>
                      <a:pt x="1057751" y="120491"/>
                    </a:lnTo>
                    <a:lnTo>
                      <a:pt x="971074" y="14764"/>
                    </a:lnTo>
                    <a:lnTo>
                      <a:pt x="379571" y="14764"/>
                    </a:lnTo>
                    <a:lnTo>
                      <a:pt x="11906" y="201454"/>
                    </a:lnTo>
                    <a:lnTo>
                      <a:pt x="7144" y="196691"/>
                    </a:lnTo>
                    <a:lnTo>
                      <a:pt x="376714" y="8096"/>
                    </a:lnTo>
                    <a:lnTo>
                      <a:pt x="973931" y="8096"/>
                    </a:lnTo>
                    <a:lnTo>
                      <a:pt x="1061561" y="113824"/>
                    </a:lnTo>
                    <a:lnTo>
                      <a:pt x="1429226" y="1138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" name="Freeform: Shape 152">
                <a:extLst>
                  <a:ext uri="{FF2B5EF4-FFF2-40B4-BE49-F238E27FC236}">
                    <a16:creationId xmlns:a16="http://schemas.microsoft.com/office/drawing/2014/main" id="{DE406C90-0CD1-4539-B84B-AAEF11219B1F}"/>
                  </a:ext>
                </a:extLst>
              </p:cNvPr>
              <p:cNvSpPr/>
              <p:nvPr/>
            </p:nvSpPr>
            <p:spPr>
              <a:xfrm>
                <a:off x="7851934" y="33123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2859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" name="Freeform: Shape 153">
                <a:extLst>
                  <a:ext uri="{FF2B5EF4-FFF2-40B4-BE49-F238E27FC236}">
                    <a16:creationId xmlns:a16="http://schemas.microsoft.com/office/drawing/2014/main" id="{38A614C4-57FF-4D59-B082-3DE73F78FBCF}"/>
                  </a:ext>
                </a:extLst>
              </p:cNvPr>
              <p:cNvSpPr/>
              <p:nvPr/>
            </p:nvSpPr>
            <p:spPr>
              <a:xfrm>
                <a:off x="4391739" y="348972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" name="Freeform: Shape 154">
                <a:extLst>
                  <a:ext uri="{FF2B5EF4-FFF2-40B4-BE49-F238E27FC236}">
                    <a16:creationId xmlns:a16="http://schemas.microsoft.com/office/drawing/2014/main" id="{B97D19A5-209D-458C-B2CE-A9B96792D2D1}"/>
                  </a:ext>
                </a:extLst>
              </p:cNvPr>
              <p:cNvSpPr/>
              <p:nvPr/>
            </p:nvSpPr>
            <p:spPr>
              <a:xfrm>
                <a:off x="4559141" y="3055143"/>
                <a:ext cx="2552700" cy="142875"/>
              </a:xfrm>
              <a:custGeom>
                <a:avLst/>
                <a:gdLst>
                  <a:gd name="connsiteX0" fmla="*/ 7144 w 2552700"/>
                  <a:gd name="connsiteY0" fmla="*/ 7144 h 142875"/>
                  <a:gd name="connsiteX1" fmla="*/ 101441 w 2552700"/>
                  <a:gd name="connsiteY1" fmla="*/ 7144 h 142875"/>
                  <a:gd name="connsiteX2" fmla="*/ 222409 w 2552700"/>
                  <a:gd name="connsiteY2" fmla="*/ 128111 h 142875"/>
                  <a:gd name="connsiteX3" fmla="*/ 813911 w 2552700"/>
                  <a:gd name="connsiteY3" fmla="*/ 128111 h 142875"/>
                  <a:gd name="connsiteX4" fmla="*/ 881539 w 2552700"/>
                  <a:gd name="connsiteY4" fmla="*/ 21431 h 142875"/>
                  <a:gd name="connsiteX5" fmla="*/ 1284446 w 2552700"/>
                  <a:gd name="connsiteY5" fmla="*/ 21431 h 142875"/>
                  <a:gd name="connsiteX6" fmla="*/ 1343501 w 2552700"/>
                  <a:gd name="connsiteY6" fmla="*/ 129064 h 142875"/>
                  <a:gd name="connsiteX7" fmla="*/ 1662589 w 2552700"/>
                  <a:gd name="connsiteY7" fmla="*/ 129064 h 142875"/>
                  <a:gd name="connsiteX8" fmla="*/ 1739741 w 2552700"/>
                  <a:gd name="connsiteY8" fmla="*/ 51911 h 142875"/>
                  <a:gd name="connsiteX9" fmla="*/ 2019776 w 2552700"/>
                  <a:gd name="connsiteY9" fmla="*/ 51911 h 142875"/>
                  <a:gd name="connsiteX10" fmla="*/ 2086451 w 2552700"/>
                  <a:gd name="connsiteY10" fmla="*/ 117634 h 142875"/>
                  <a:gd name="connsiteX11" fmla="*/ 2551271 w 2552700"/>
                  <a:gd name="connsiteY11" fmla="*/ 117634 h 142875"/>
                  <a:gd name="connsiteX12" fmla="*/ 2551271 w 2552700"/>
                  <a:gd name="connsiteY12" fmla="*/ 125254 h 142875"/>
                  <a:gd name="connsiteX13" fmla="*/ 2083594 w 2552700"/>
                  <a:gd name="connsiteY13" fmla="*/ 125254 h 142875"/>
                  <a:gd name="connsiteX14" fmla="*/ 2016919 w 2552700"/>
                  <a:gd name="connsiteY14" fmla="*/ 58579 h 142875"/>
                  <a:gd name="connsiteX15" fmla="*/ 1742599 w 2552700"/>
                  <a:gd name="connsiteY15" fmla="*/ 58579 h 142875"/>
                  <a:gd name="connsiteX16" fmla="*/ 1665446 w 2552700"/>
                  <a:gd name="connsiteY16" fmla="*/ 135731 h 142875"/>
                  <a:gd name="connsiteX17" fmla="*/ 1340644 w 2552700"/>
                  <a:gd name="connsiteY17" fmla="*/ 135731 h 142875"/>
                  <a:gd name="connsiteX18" fmla="*/ 1281589 w 2552700"/>
                  <a:gd name="connsiteY18" fmla="*/ 29051 h 142875"/>
                  <a:gd name="connsiteX19" fmla="*/ 885349 w 2552700"/>
                  <a:gd name="connsiteY19" fmla="*/ 29051 h 142875"/>
                  <a:gd name="connsiteX20" fmla="*/ 816769 w 2552700"/>
                  <a:gd name="connsiteY20" fmla="*/ 134779 h 142875"/>
                  <a:gd name="connsiteX21" fmla="*/ 219551 w 2552700"/>
                  <a:gd name="connsiteY21" fmla="*/ 134779 h 142875"/>
                  <a:gd name="connsiteX22" fmla="*/ 98584 w 2552700"/>
                  <a:gd name="connsiteY22" fmla="*/ 14764 h 142875"/>
                  <a:gd name="connsiteX23" fmla="*/ 7144 w 2552700"/>
                  <a:gd name="connsiteY23" fmla="*/ 14764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552700" h="142875">
                    <a:moveTo>
                      <a:pt x="7144" y="7144"/>
                    </a:moveTo>
                    <a:lnTo>
                      <a:pt x="101441" y="7144"/>
                    </a:lnTo>
                    <a:lnTo>
                      <a:pt x="222409" y="128111"/>
                    </a:lnTo>
                    <a:lnTo>
                      <a:pt x="813911" y="128111"/>
                    </a:lnTo>
                    <a:lnTo>
                      <a:pt x="881539" y="21431"/>
                    </a:lnTo>
                    <a:lnTo>
                      <a:pt x="1284446" y="21431"/>
                    </a:lnTo>
                    <a:lnTo>
                      <a:pt x="1343501" y="129064"/>
                    </a:lnTo>
                    <a:lnTo>
                      <a:pt x="1662589" y="129064"/>
                    </a:lnTo>
                    <a:lnTo>
                      <a:pt x="1739741" y="51911"/>
                    </a:lnTo>
                    <a:lnTo>
                      <a:pt x="2019776" y="51911"/>
                    </a:lnTo>
                    <a:lnTo>
                      <a:pt x="2086451" y="117634"/>
                    </a:lnTo>
                    <a:lnTo>
                      <a:pt x="2551271" y="117634"/>
                    </a:lnTo>
                    <a:lnTo>
                      <a:pt x="2551271" y="125254"/>
                    </a:lnTo>
                    <a:lnTo>
                      <a:pt x="2083594" y="125254"/>
                    </a:lnTo>
                    <a:lnTo>
                      <a:pt x="2016919" y="58579"/>
                    </a:lnTo>
                    <a:lnTo>
                      <a:pt x="1742599" y="58579"/>
                    </a:lnTo>
                    <a:lnTo>
                      <a:pt x="1665446" y="135731"/>
                    </a:lnTo>
                    <a:lnTo>
                      <a:pt x="1340644" y="135731"/>
                    </a:lnTo>
                    <a:lnTo>
                      <a:pt x="1281589" y="29051"/>
                    </a:lnTo>
                    <a:lnTo>
                      <a:pt x="885349" y="29051"/>
                    </a:lnTo>
                    <a:lnTo>
                      <a:pt x="816769" y="134779"/>
                    </a:lnTo>
                    <a:lnTo>
                      <a:pt x="219551" y="134779"/>
                    </a:lnTo>
                    <a:lnTo>
                      <a:pt x="98584" y="14764"/>
                    </a:lnTo>
                    <a:lnTo>
                      <a:pt x="7144" y="1476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" name="Freeform: Shape 155">
                <a:extLst>
                  <a:ext uri="{FF2B5EF4-FFF2-40B4-BE49-F238E27FC236}">
                    <a16:creationId xmlns:a16="http://schemas.microsoft.com/office/drawing/2014/main" id="{9C778A36-9280-4E18-87A5-C28A322B9F1E}"/>
                  </a:ext>
                </a:extLst>
              </p:cNvPr>
              <p:cNvSpPr/>
              <p:nvPr/>
            </p:nvSpPr>
            <p:spPr>
              <a:xfrm>
                <a:off x="7089934" y="315610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33814 w 38100"/>
                  <a:gd name="connsiteY1" fmla="*/ 20479 h 38100"/>
                  <a:gd name="connsiteX2" fmla="*/ 20479 w 38100"/>
                  <a:gd name="connsiteY2" fmla="*/ 33814 h 38100"/>
                  <a:gd name="connsiteX3" fmla="*/ 714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28099" y="7144"/>
                      <a:pt x="33814" y="12859"/>
                      <a:pt x="33814" y="20479"/>
                    </a:cubicBezTo>
                    <a:cubicBezTo>
                      <a:pt x="33814" y="28099"/>
                      <a:pt x="28099" y="33814"/>
                      <a:pt x="20479" y="33814"/>
                    </a:cubicBezTo>
                    <a:cubicBezTo>
                      <a:pt x="12859" y="33814"/>
                      <a:pt x="7144" y="28099"/>
                      <a:pt x="7144" y="20479"/>
                    </a:cubicBezTo>
                    <a:cubicBezTo>
                      <a:pt x="7144" y="13811"/>
                      <a:pt x="1285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9" name="Freeform: Shape 156">
                <a:extLst>
                  <a:ext uri="{FF2B5EF4-FFF2-40B4-BE49-F238E27FC236}">
                    <a16:creationId xmlns:a16="http://schemas.microsoft.com/office/drawing/2014/main" id="{1C30A4CA-403E-4D76-99C6-A2460E109FEE}"/>
                  </a:ext>
                </a:extLst>
              </p:cNvPr>
              <p:cNvSpPr/>
              <p:nvPr/>
            </p:nvSpPr>
            <p:spPr>
              <a:xfrm>
                <a:off x="4546759" y="3045618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0" name="Freeform: Shape 157">
                <a:extLst>
                  <a:ext uri="{FF2B5EF4-FFF2-40B4-BE49-F238E27FC236}">
                    <a16:creationId xmlns:a16="http://schemas.microsoft.com/office/drawing/2014/main" id="{3D6A0DE6-8215-44CE-858E-554564A3DBAD}"/>
                  </a:ext>
                </a:extLst>
              </p:cNvPr>
              <p:cNvSpPr/>
              <p:nvPr/>
            </p:nvSpPr>
            <p:spPr>
              <a:xfrm>
                <a:off x="6717506" y="3322796"/>
                <a:ext cx="676275" cy="104775"/>
              </a:xfrm>
              <a:custGeom>
                <a:avLst/>
                <a:gdLst>
                  <a:gd name="connsiteX0" fmla="*/ 668179 w 676275"/>
                  <a:gd name="connsiteY0" fmla="*/ 7144 h 104775"/>
                  <a:gd name="connsiteX1" fmla="*/ 672941 w 676275"/>
                  <a:gd name="connsiteY1" fmla="*/ 11906 h 104775"/>
                  <a:gd name="connsiteX2" fmla="*/ 471964 w 676275"/>
                  <a:gd name="connsiteY2" fmla="*/ 98584 h 104775"/>
                  <a:gd name="connsiteX3" fmla="*/ 7144 w 676275"/>
                  <a:gd name="connsiteY3" fmla="*/ 98584 h 104775"/>
                  <a:gd name="connsiteX4" fmla="*/ 7144 w 676275"/>
                  <a:gd name="connsiteY4" fmla="*/ 91916 h 104775"/>
                  <a:gd name="connsiteX5" fmla="*/ 469106 w 676275"/>
                  <a:gd name="connsiteY5" fmla="*/ 91916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104775">
                    <a:moveTo>
                      <a:pt x="668179" y="7144"/>
                    </a:moveTo>
                    <a:lnTo>
                      <a:pt x="672941" y="11906"/>
                    </a:lnTo>
                    <a:lnTo>
                      <a:pt x="471964" y="98584"/>
                    </a:lnTo>
                    <a:lnTo>
                      <a:pt x="7144" y="98584"/>
                    </a:lnTo>
                    <a:lnTo>
                      <a:pt x="7144" y="91916"/>
                    </a:lnTo>
                    <a:lnTo>
                      <a:pt x="469106" y="9191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1" name="Freeform: Shape 158">
                <a:extLst>
                  <a:ext uri="{FF2B5EF4-FFF2-40B4-BE49-F238E27FC236}">
                    <a16:creationId xmlns:a16="http://schemas.microsoft.com/office/drawing/2014/main" id="{443681FF-EAB2-40D4-ABBB-348FA45228B7}"/>
                  </a:ext>
                </a:extLst>
              </p:cNvPr>
              <p:cNvSpPr/>
              <p:nvPr/>
            </p:nvSpPr>
            <p:spPr>
              <a:xfrm>
                <a:off x="6705124" y="3398043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2" name="Freeform: Shape 159">
                <a:extLst>
                  <a:ext uri="{FF2B5EF4-FFF2-40B4-BE49-F238E27FC236}">
                    <a16:creationId xmlns:a16="http://schemas.microsoft.com/office/drawing/2014/main" id="{559C4C46-1F53-4756-B0C3-28A9C2C5231B}"/>
                  </a:ext>
                </a:extLst>
              </p:cNvPr>
              <p:cNvSpPr/>
              <p:nvPr/>
            </p:nvSpPr>
            <p:spPr>
              <a:xfrm>
                <a:off x="5352574" y="3312318"/>
                <a:ext cx="742950" cy="485775"/>
              </a:xfrm>
              <a:custGeom>
                <a:avLst/>
                <a:gdLst>
                  <a:gd name="connsiteX0" fmla="*/ 736759 w 742950"/>
                  <a:gd name="connsiteY0" fmla="*/ 7144 h 485775"/>
                  <a:gd name="connsiteX1" fmla="*/ 741521 w 742950"/>
                  <a:gd name="connsiteY1" fmla="*/ 11906 h 485775"/>
                  <a:gd name="connsiteX2" fmla="*/ 552926 w 742950"/>
                  <a:gd name="connsiteY2" fmla="*/ 200501 h 485775"/>
                  <a:gd name="connsiteX3" fmla="*/ 260509 w 742950"/>
                  <a:gd name="connsiteY3" fmla="*/ 200501 h 485775"/>
                  <a:gd name="connsiteX4" fmla="*/ 12859 w 742950"/>
                  <a:gd name="connsiteY4" fmla="*/ 486251 h 485775"/>
                  <a:gd name="connsiteX5" fmla="*/ 7144 w 742950"/>
                  <a:gd name="connsiteY5" fmla="*/ 481489 h 485775"/>
                  <a:gd name="connsiteX6" fmla="*/ 257651 w 742950"/>
                  <a:gd name="connsiteY6" fmla="*/ 192881 h 485775"/>
                  <a:gd name="connsiteX7" fmla="*/ 550069 w 742950"/>
                  <a:gd name="connsiteY7" fmla="*/ 19288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950" h="485775">
                    <a:moveTo>
                      <a:pt x="736759" y="7144"/>
                    </a:moveTo>
                    <a:lnTo>
                      <a:pt x="741521" y="11906"/>
                    </a:lnTo>
                    <a:lnTo>
                      <a:pt x="552926" y="200501"/>
                    </a:lnTo>
                    <a:lnTo>
                      <a:pt x="260509" y="200501"/>
                    </a:lnTo>
                    <a:lnTo>
                      <a:pt x="12859" y="486251"/>
                    </a:lnTo>
                    <a:lnTo>
                      <a:pt x="7144" y="481489"/>
                    </a:lnTo>
                    <a:lnTo>
                      <a:pt x="257651" y="192881"/>
                    </a:lnTo>
                    <a:lnTo>
                      <a:pt x="550069" y="1928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3" name="Freeform: Shape 160">
                <a:extLst>
                  <a:ext uri="{FF2B5EF4-FFF2-40B4-BE49-F238E27FC236}">
                    <a16:creationId xmlns:a16="http://schemas.microsoft.com/office/drawing/2014/main" id="{E01D6716-8E57-4D4B-BF98-02539AEDEE2B}"/>
                  </a:ext>
                </a:extLst>
              </p:cNvPr>
              <p:cNvSpPr/>
              <p:nvPr/>
            </p:nvSpPr>
            <p:spPr>
              <a:xfrm>
                <a:off x="5343287" y="3775709"/>
                <a:ext cx="38100" cy="38100"/>
              </a:xfrm>
              <a:custGeom>
                <a:avLst/>
                <a:gdLst>
                  <a:gd name="connsiteX0" fmla="*/ 10716 w 38100"/>
                  <a:gd name="connsiteY0" fmla="*/ 11430 h 38100"/>
                  <a:gd name="connsiteX1" fmla="*/ 10716 w 38100"/>
                  <a:gd name="connsiteY1" fmla="*/ 30480 h 38100"/>
                  <a:gd name="connsiteX2" fmla="*/ 29766 w 38100"/>
                  <a:gd name="connsiteY2" fmla="*/ 30480 h 38100"/>
                  <a:gd name="connsiteX3" fmla="*/ 29766 w 38100"/>
                  <a:gd name="connsiteY3" fmla="*/ 11430 h 38100"/>
                  <a:gd name="connsiteX4" fmla="*/ 10716 w 38100"/>
                  <a:gd name="connsiteY4" fmla="*/ 1143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1430"/>
                    </a:moveTo>
                    <a:cubicBezTo>
                      <a:pt x="5953" y="16192"/>
                      <a:pt x="5953" y="24765"/>
                      <a:pt x="10716" y="30480"/>
                    </a:cubicBezTo>
                    <a:cubicBezTo>
                      <a:pt x="15478" y="35242"/>
                      <a:pt x="24051" y="35242"/>
                      <a:pt x="29766" y="30480"/>
                    </a:cubicBezTo>
                    <a:cubicBezTo>
                      <a:pt x="34528" y="25717"/>
                      <a:pt x="34528" y="17145"/>
                      <a:pt x="29766" y="11430"/>
                    </a:cubicBezTo>
                    <a:cubicBezTo>
                      <a:pt x="24051" y="5715"/>
                      <a:pt x="15478" y="5715"/>
                      <a:pt x="10716" y="114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4" name="Freeform: Shape 161">
                <a:extLst>
                  <a:ext uri="{FF2B5EF4-FFF2-40B4-BE49-F238E27FC236}">
                    <a16:creationId xmlns:a16="http://schemas.microsoft.com/office/drawing/2014/main" id="{09F97FBC-5636-4ADD-A2AE-A4EBBA06EA88}"/>
                  </a:ext>
                </a:extLst>
              </p:cNvPr>
              <p:cNvSpPr/>
              <p:nvPr/>
            </p:nvSpPr>
            <p:spPr>
              <a:xfrm>
                <a:off x="4308634" y="3313271"/>
                <a:ext cx="1009650" cy="428625"/>
              </a:xfrm>
              <a:custGeom>
                <a:avLst/>
                <a:gdLst>
                  <a:gd name="connsiteX0" fmla="*/ 998696 w 1009650"/>
                  <a:gd name="connsiteY0" fmla="*/ 7144 h 428625"/>
                  <a:gd name="connsiteX1" fmla="*/ 1003459 w 1009650"/>
                  <a:gd name="connsiteY1" fmla="*/ 11906 h 428625"/>
                  <a:gd name="connsiteX2" fmla="*/ 912019 w 1009650"/>
                  <a:gd name="connsiteY2" fmla="*/ 103346 h 428625"/>
                  <a:gd name="connsiteX3" fmla="*/ 646271 w 1009650"/>
                  <a:gd name="connsiteY3" fmla="*/ 103346 h 428625"/>
                  <a:gd name="connsiteX4" fmla="*/ 476726 w 1009650"/>
                  <a:gd name="connsiteY4" fmla="*/ 272891 h 428625"/>
                  <a:gd name="connsiteX5" fmla="*/ 306229 w 1009650"/>
                  <a:gd name="connsiteY5" fmla="*/ 272891 h 428625"/>
                  <a:gd name="connsiteX6" fmla="*/ 11906 w 1009650"/>
                  <a:gd name="connsiteY6" fmla="*/ 424339 h 428625"/>
                  <a:gd name="connsiteX7" fmla="*/ 7144 w 1009650"/>
                  <a:gd name="connsiteY7" fmla="*/ 419576 h 428625"/>
                  <a:gd name="connsiteX8" fmla="*/ 303371 w 1009650"/>
                  <a:gd name="connsiteY8" fmla="*/ 266224 h 428625"/>
                  <a:gd name="connsiteX9" fmla="*/ 472916 w 1009650"/>
                  <a:gd name="connsiteY9" fmla="*/ 266224 h 428625"/>
                  <a:gd name="connsiteX10" fmla="*/ 643414 w 1009650"/>
                  <a:gd name="connsiteY10" fmla="*/ 95726 h 428625"/>
                  <a:gd name="connsiteX11" fmla="*/ 909161 w 1009650"/>
                  <a:gd name="connsiteY11" fmla="*/ 95726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9650" h="428625">
                    <a:moveTo>
                      <a:pt x="998696" y="7144"/>
                    </a:moveTo>
                    <a:lnTo>
                      <a:pt x="1003459" y="11906"/>
                    </a:lnTo>
                    <a:lnTo>
                      <a:pt x="912019" y="103346"/>
                    </a:lnTo>
                    <a:lnTo>
                      <a:pt x="646271" y="103346"/>
                    </a:lnTo>
                    <a:lnTo>
                      <a:pt x="476726" y="272891"/>
                    </a:lnTo>
                    <a:lnTo>
                      <a:pt x="306229" y="272891"/>
                    </a:lnTo>
                    <a:lnTo>
                      <a:pt x="11906" y="424339"/>
                    </a:lnTo>
                    <a:lnTo>
                      <a:pt x="7144" y="419576"/>
                    </a:lnTo>
                    <a:lnTo>
                      <a:pt x="303371" y="266224"/>
                    </a:lnTo>
                    <a:lnTo>
                      <a:pt x="472916" y="266224"/>
                    </a:lnTo>
                    <a:lnTo>
                      <a:pt x="643414" y="95726"/>
                    </a:lnTo>
                    <a:lnTo>
                      <a:pt x="909161" y="9572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5" name="Freeform: Shape 162">
                <a:extLst>
                  <a:ext uri="{FF2B5EF4-FFF2-40B4-BE49-F238E27FC236}">
                    <a16:creationId xmlns:a16="http://schemas.microsoft.com/office/drawing/2014/main" id="{44076DDC-7E6F-48CF-8606-FB9B9304D1E9}"/>
                  </a:ext>
                </a:extLst>
              </p:cNvPr>
              <p:cNvSpPr/>
              <p:nvPr/>
            </p:nvSpPr>
            <p:spPr>
              <a:xfrm>
                <a:off x="4298394" y="3714511"/>
                <a:ext cx="38100" cy="38100"/>
              </a:xfrm>
              <a:custGeom>
                <a:avLst/>
                <a:gdLst>
                  <a:gd name="connsiteX0" fmla="*/ 10716 w 38100"/>
                  <a:gd name="connsiteY0" fmla="*/ 10716 h 38100"/>
                  <a:gd name="connsiteX1" fmla="*/ 10716 w 38100"/>
                  <a:gd name="connsiteY1" fmla="*/ 29766 h 38100"/>
                  <a:gd name="connsiteX2" fmla="*/ 29766 w 38100"/>
                  <a:gd name="connsiteY2" fmla="*/ 29766 h 38100"/>
                  <a:gd name="connsiteX3" fmla="*/ 29766 w 38100"/>
                  <a:gd name="connsiteY3" fmla="*/ 10716 h 38100"/>
                  <a:gd name="connsiteX4" fmla="*/ 1071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0716" y="10716"/>
                    </a:move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5003"/>
                      <a:pt x="34528" y="16431"/>
                      <a:pt x="29766" y="10716"/>
                    </a:cubicBezTo>
                    <a:cubicBezTo>
                      <a:pt x="24051" y="5953"/>
                      <a:pt x="15478" y="5953"/>
                      <a:pt x="1071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" name="Freeform: Shape 163">
                <a:extLst>
                  <a:ext uri="{FF2B5EF4-FFF2-40B4-BE49-F238E27FC236}">
                    <a16:creationId xmlns:a16="http://schemas.microsoft.com/office/drawing/2014/main" id="{FA21E20B-BA80-44E2-BAD4-D7074C7EE4B0}"/>
                  </a:ext>
                </a:extLst>
              </p:cNvPr>
              <p:cNvSpPr/>
              <p:nvPr/>
            </p:nvSpPr>
            <p:spPr>
              <a:xfrm>
                <a:off x="6470809" y="3194208"/>
                <a:ext cx="1076325" cy="142875"/>
              </a:xfrm>
              <a:custGeom>
                <a:avLst/>
                <a:gdLst>
                  <a:gd name="connsiteX0" fmla="*/ 11906 w 1076325"/>
                  <a:gd name="connsiteY0" fmla="*/ 7144 h 142875"/>
                  <a:gd name="connsiteX1" fmla="*/ 50006 w 1076325"/>
                  <a:gd name="connsiteY1" fmla="*/ 45244 h 142875"/>
                  <a:gd name="connsiteX2" fmla="*/ 869156 w 1076325"/>
                  <a:gd name="connsiteY2" fmla="*/ 45244 h 142875"/>
                  <a:gd name="connsiteX3" fmla="*/ 1072991 w 1076325"/>
                  <a:gd name="connsiteY3" fmla="*/ 134779 h 142875"/>
                  <a:gd name="connsiteX4" fmla="*/ 1068229 w 1076325"/>
                  <a:gd name="connsiteY4" fmla="*/ 139541 h 142875"/>
                  <a:gd name="connsiteX5" fmla="*/ 866299 w 1076325"/>
                  <a:gd name="connsiteY5" fmla="*/ 51911 h 142875"/>
                  <a:gd name="connsiteX6" fmla="*/ 47149 w 1076325"/>
                  <a:gd name="connsiteY6" fmla="*/ 51911 h 142875"/>
                  <a:gd name="connsiteX7" fmla="*/ 7144 w 1076325"/>
                  <a:gd name="connsiteY7" fmla="*/ 12859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5" h="142875">
                    <a:moveTo>
                      <a:pt x="11906" y="7144"/>
                    </a:moveTo>
                    <a:lnTo>
                      <a:pt x="50006" y="45244"/>
                    </a:lnTo>
                    <a:lnTo>
                      <a:pt x="869156" y="45244"/>
                    </a:lnTo>
                    <a:lnTo>
                      <a:pt x="1072991" y="134779"/>
                    </a:lnTo>
                    <a:lnTo>
                      <a:pt x="1068229" y="139541"/>
                    </a:lnTo>
                    <a:lnTo>
                      <a:pt x="866299" y="51911"/>
                    </a:lnTo>
                    <a:lnTo>
                      <a:pt x="47149" y="51911"/>
                    </a:lnTo>
                    <a:lnTo>
                      <a:pt x="7144" y="1285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" name="Freeform: Shape 164">
                <a:extLst>
                  <a:ext uri="{FF2B5EF4-FFF2-40B4-BE49-F238E27FC236}">
                    <a16:creationId xmlns:a16="http://schemas.microsoft.com/office/drawing/2014/main" id="{B4C7D4B5-B4AA-4AA9-BD57-7D8D8F221349}"/>
                  </a:ext>
                </a:extLst>
              </p:cNvPr>
              <p:cNvSpPr/>
              <p:nvPr/>
            </p:nvSpPr>
            <p:spPr>
              <a:xfrm>
                <a:off x="6460569" y="3184921"/>
                <a:ext cx="38100" cy="38100"/>
              </a:xfrm>
              <a:custGeom>
                <a:avLst/>
                <a:gdLst>
                  <a:gd name="connsiteX0" fmla="*/ 29766 w 38100"/>
                  <a:gd name="connsiteY0" fmla="*/ 10716 h 38100"/>
                  <a:gd name="connsiteX1" fmla="*/ 10716 w 38100"/>
                  <a:gd name="connsiteY1" fmla="*/ 10716 h 38100"/>
                  <a:gd name="connsiteX2" fmla="*/ 10716 w 38100"/>
                  <a:gd name="connsiteY2" fmla="*/ 29766 h 38100"/>
                  <a:gd name="connsiteX3" fmla="*/ 29766 w 38100"/>
                  <a:gd name="connsiteY3" fmla="*/ 29766 h 38100"/>
                  <a:gd name="connsiteX4" fmla="*/ 29766 w 38100"/>
                  <a:gd name="connsiteY4" fmla="*/ 10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9766" y="10716"/>
                    </a:moveTo>
                    <a:cubicBezTo>
                      <a:pt x="25003" y="5953"/>
                      <a:pt x="16431" y="5953"/>
                      <a:pt x="10716" y="10716"/>
                    </a:cubicBezTo>
                    <a:cubicBezTo>
                      <a:pt x="5953" y="15478"/>
                      <a:pt x="5953" y="24051"/>
                      <a:pt x="10716" y="29766"/>
                    </a:cubicBezTo>
                    <a:cubicBezTo>
                      <a:pt x="15478" y="34528"/>
                      <a:pt x="24051" y="34528"/>
                      <a:pt x="29766" y="29766"/>
                    </a:cubicBezTo>
                    <a:cubicBezTo>
                      <a:pt x="34528" y="24051"/>
                      <a:pt x="34528" y="15478"/>
                      <a:pt x="29766" y="10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" name="Freeform: Shape 165">
                <a:extLst>
                  <a:ext uri="{FF2B5EF4-FFF2-40B4-BE49-F238E27FC236}">
                    <a16:creationId xmlns:a16="http://schemas.microsoft.com/office/drawing/2014/main" id="{B00AF39C-D107-404C-A81D-C80709F4A833}"/>
                  </a:ext>
                </a:extLst>
              </p:cNvPr>
              <p:cNvSpPr/>
              <p:nvPr/>
            </p:nvSpPr>
            <p:spPr>
              <a:xfrm>
                <a:off x="5156359" y="3240881"/>
                <a:ext cx="590550" cy="190500"/>
              </a:xfrm>
              <a:custGeom>
                <a:avLst/>
                <a:gdLst>
                  <a:gd name="connsiteX0" fmla="*/ 7144 w 590550"/>
                  <a:gd name="connsiteY0" fmla="*/ 7144 h 190500"/>
                  <a:gd name="connsiteX1" fmla="*/ 408146 w 590550"/>
                  <a:gd name="connsiteY1" fmla="*/ 7144 h 190500"/>
                  <a:gd name="connsiteX2" fmla="*/ 585311 w 590550"/>
                  <a:gd name="connsiteY2" fmla="*/ 184309 h 190500"/>
                  <a:gd name="connsiteX3" fmla="*/ 580549 w 590550"/>
                  <a:gd name="connsiteY3" fmla="*/ 189071 h 190500"/>
                  <a:gd name="connsiteX4" fmla="*/ 405289 w 590550"/>
                  <a:gd name="connsiteY4" fmla="*/ 13811 h 190500"/>
                  <a:gd name="connsiteX5" fmla="*/ 7144 w 590550"/>
                  <a:gd name="connsiteY5" fmla="*/ 1381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190500">
                    <a:moveTo>
                      <a:pt x="7144" y="7144"/>
                    </a:moveTo>
                    <a:lnTo>
                      <a:pt x="408146" y="7144"/>
                    </a:lnTo>
                    <a:lnTo>
                      <a:pt x="585311" y="184309"/>
                    </a:lnTo>
                    <a:lnTo>
                      <a:pt x="580549" y="189071"/>
                    </a:lnTo>
                    <a:lnTo>
                      <a:pt x="405289" y="13811"/>
                    </a:lnTo>
                    <a:lnTo>
                      <a:pt x="7144" y="1381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" name="Freeform: Shape 166">
                <a:extLst>
                  <a:ext uri="{FF2B5EF4-FFF2-40B4-BE49-F238E27FC236}">
                    <a16:creationId xmlns:a16="http://schemas.microsoft.com/office/drawing/2014/main" id="{2C86537A-A636-4F9B-A44B-F82BF4DBFD1C}"/>
                  </a:ext>
                </a:extLst>
              </p:cNvPr>
              <p:cNvSpPr/>
              <p:nvPr/>
            </p:nvSpPr>
            <p:spPr>
              <a:xfrm>
                <a:off x="5134451" y="323135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" name="Freeform: Shape 167">
                <a:extLst>
                  <a:ext uri="{FF2B5EF4-FFF2-40B4-BE49-F238E27FC236}">
                    <a16:creationId xmlns:a16="http://schemas.microsoft.com/office/drawing/2014/main" id="{4268C19B-7D5C-4751-9E7F-1EF92882C0EF}"/>
                  </a:ext>
                </a:extLst>
              </p:cNvPr>
              <p:cNvSpPr/>
              <p:nvPr/>
            </p:nvSpPr>
            <p:spPr>
              <a:xfrm>
                <a:off x="5084921" y="3377088"/>
                <a:ext cx="361950" cy="95250"/>
              </a:xfrm>
              <a:custGeom>
                <a:avLst/>
                <a:gdLst>
                  <a:gd name="connsiteX0" fmla="*/ 349091 w 361950"/>
                  <a:gd name="connsiteY0" fmla="*/ 7144 h 95250"/>
                  <a:gd name="connsiteX1" fmla="*/ 354806 w 361950"/>
                  <a:gd name="connsiteY1" fmla="*/ 12859 h 95250"/>
                  <a:gd name="connsiteX2" fmla="*/ 271939 w 361950"/>
                  <a:gd name="connsiteY2" fmla="*/ 94774 h 95250"/>
                  <a:gd name="connsiteX3" fmla="*/ 7144 w 361950"/>
                  <a:gd name="connsiteY3" fmla="*/ 94774 h 95250"/>
                  <a:gd name="connsiteX4" fmla="*/ 7144 w 361950"/>
                  <a:gd name="connsiteY4" fmla="*/ 88106 h 95250"/>
                  <a:gd name="connsiteX5" fmla="*/ 269081 w 361950"/>
                  <a:gd name="connsiteY5" fmla="*/ 8810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950" h="95250">
                    <a:moveTo>
                      <a:pt x="349091" y="7144"/>
                    </a:moveTo>
                    <a:lnTo>
                      <a:pt x="354806" y="12859"/>
                    </a:lnTo>
                    <a:lnTo>
                      <a:pt x="271939" y="94774"/>
                    </a:lnTo>
                    <a:lnTo>
                      <a:pt x="7144" y="94774"/>
                    </a:lnTo>
                    <a:lnTo>
                      <a:pt x="7144" y="88106"/>
                    </a:lnTo>
                    <a:lnTo>
                      <a:pt x="269081" y="881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" name="Freeform: Shape 168">
                <a:extLst>
                  <a:ext uri="{FF2B5EF4-FFF2-40B4-BE49-F238E27FC236}">
                    <a16:creationId xmlns:a16="http://schemas.microsoft.com/office/drawing/2014/main" id="{1CDF8655-1534-4557-AB56-575CDACF01BF}"/>
                  </a:ext>
                </a:extLst>
              </p:cNvPr>
              <p:cNvSpPr/>
              <p:nvPr/>
            </p:nvSpPr>
            <p:spPr>
              <a:xfrm>
                <a:off x="5072539" y="3448526"/>
                <a:ext cx="38100" cy="38100"/>
              </a:xfrm>
              <a:custGeom>
                <a:avLst/>
                <a:gdLst>
                  <a:gd name="connsiteX0" fmla="*/ 20479 w 38100"/>
                  <a:gd name="connsiteY0" fmla="*/ 7144 h 38100"/>
                  <a:gd name="connsiteX1" fmla="*/ 7144 w 38100"/>
                  <a:gd name="connsiteY1" fmla="*/ 20479 h 38100"/>
                  <a:gd name="connsiteX2" fmla="*/ 20479 w 38100"/>
                  <a:gd name="connsiteY2" fmla="*/ 33814 h 38100"/>
                  <a:gd name="connsiteX3" fmla="*/ 33814 w 38100"/>
                  <a:gd name="connsiteY3" fmla="*/ 20479 h 38100"/>
                  <a:gd name="connsiteX4" fmla="*/ 20479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7144"/>
                    </a:move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2861" y="12859"/>
                      <a:pt x="27146" y="7144"/>
                      <a:pt x="2047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2" name="Freeform: Shape 169">
                <a:extLst>
                  <a:ext uri="{FF2B5EF4-FFF2-40B4-BE49-F238E27FC236}">
                    <a16:creationId xmlns:a16="http://schemas.microsoft.com/office/drawing/2014/main" id="{73B7697A-913B-4B31-8445-898BFEBE1C7E}"/>
                  </a:ext>
                </a:extLst>
              </p:cNvPr>
              <p:cNvSpPr/>
              <p:nvPr/>
            </p:nvSpPr>
            <p:spPr>
              <a:xfrm>
                <a:off x="5571649" y="3071336"/>
                <a:ext cx="809625" cy="200025"/>
              </a:xfrm>
              <a:custGeom>
                <a:avLst/>
                <a:gdLst>
                  <a:gd name="connsiteX0" fmla="*/ 11906 w 809625"/>
                  <a:gd name="connsiteY0" fmla="*/ 7144 h 200025"/>
                  <a:gd name="connsiteX1" fmla="*/ 192881 w 809625"/>
                  <a:gd name="connsiteY1" fmla="*/ 188119 h 200025"/>
                  <a:gd name="connsiteX2" fmla="*/ 808196 w 809625"/>
                  <a:gd name="connsiteY2" fmla="*/ 188119 h 200025"/>
                  <a:gd name="connsiteX3" fmla="*/ 808196 w 809625"/>
                  <a:gd name="connsiteY3" fmla="*/ 195739 h 200025"/>
                  <a:gd name="connsiteX4" fmla="*/ 190024 w 809625"/>
                  <a:gd name="connsiteY4" fmla="*/ 194786 h 200025"/>
                  <a:gd name="connsiteX5" fmla="*/ 7144 w 809625"/>
                  <a:gd name="connsiteY5" fmla="*/ 11906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9625" h="200025">
                    <a:moveTo>
                      <a:pt x="11906" y="7144"/>
                    </a:moveTo>
                    <a:lnTo>
                      <a:pt x="192881" y="188119"/>
                    </a:lnTo>
                    <a:lnTo>
                      <a:pt x="808196" y="188119"/>
                    </a:lnTo>
                    <a:lnTo>
                      <a:pt x="808196" y="195739"/>
                    </a:lnTo>
                    <a:lnTo>
                      <a:pt x="190024" y="194786"/>
                    </a:lnTo>
                    <a:lnTo>
                      <a:pt x="7144" y="1190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3" name="Freeform: Shape 170">
                <a:extLst>
                  <a:ext uri="{FF2B5EF4-FFF2-40B4-BE49-F238E27FC236}">
                    <a16:creationId xmlns:a16="http://schemas.microsoft.com/office/drawing/2014/main" id="{71031A19-1A7C-4901-966B-5346553B35C1}"/>
                  </a:ext>
                </a:extLst>
              </p:cNvPr>
              <p:cNvSpPr/>
              <p:nvPr/>
            </p:nvSpPr>
            <p:spPr>
              <a:xfrm>
                <a:off x="6358414" y="3242786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3811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66" name="Graphic 3">
              <a:extLst>
                <a:ext uri="{FF2B5EF4-FFF2-40B4-BE49-F238E27FC236}">
                  <a16:creationId xmlns:a16="http://schemas.microsoft.com/office/drawing/2014/main" id="{A11F8951-D580-4389-8CEC-94BFFE8B462E}"/>
                </a:ext>
              </a:extLst>
            </p:cNvPr>
            <p:cNvGrpSpPr/>
            <p:nvPr/>
          </p:nvGrpSpPr>
          <p:grpSpPr>
            <a:xfrm>
              <a:off x="4373594" y="2154082"/>
              <a:ext cx="2920310" cy="3443167"/>
              <a:chOff x="5269706" y="2450306"/>
              <a:chExt cx="1654493" cy="1950720"/>
            </a:xfrm>
            <a:grpFill/>
          </p:grpSpPr>
          <p:sp>
            <p:nvSpPr>
              <p:cNvPr id="267" name="Freeform: Shape 24">
                <a:extLst>
                  <a:ext uri="{FF2B5EF4-FFF2-40B4-BE49-F238E27FC236}">
                    <a16:creationId xmlns:a16="http://schemas.microsoft.com/office/drawing/2014/main" id="{6652FEE1-5D21-4162-850A-023CFB4ABDFA}"/>
                  </a:ext>
                </a:extLst>
              </p:cNvPr>
              <p:cNvSpPr/>
              <p:nvPr/>
            </p:nvSpPr>
            <p:spPr>
              <a:xfrm>
                <a:off x="6101239" y="2703671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8574" y="22384"/>
                      <a:pt x="22384" y="18574"/>
                      <a:pt x="22384" y="14764"/>
                    </a:cubicBezTo>
                    <a:cubicBezTo>
                      <a:pt x="22384" y="10954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9526"/>
                      <a:pt x="10954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25">
                <a:extLst>
                  <a:ext uri="{FF2B5EF4-FFF2-40B4-BE49-F238E27FC236}">
                    <a16:creationId xmlns:a16="http://schemas.microsoft.com/office/drawing/2014/main" id="{721A7032-4210-4948-8AA7-82671C232F79}"/>
                  </a:ext>
                </a:extLst>
              </p:cNvPr>
              <p:cNvSpPr/>
              <p:nvPr/>
            </p:nvSpPr>
            <p:spPr>
              <a:xfrm>
                <a:off x="5951696" y="2877026"/>
                <a:ext cx="38100" cy="38100"/>
              </a:xfrm>
              <a:custGeom>
                <a:avLst/>
                <a:gdLst>
                  <a:gd name="connsiteX0" fmla="*/ 19526 w 38100"/>
                  <a:gd name="connsiteY0" fmla="*/ 31909 h 38100"/>
                  <a:gd name="connsiteX1" fmla="*/ 31909 w 38100"/>
                  <a:gd name="connsiteY1" fmla="*/ 19526 h 38100"/>
                  <a:gd name="connsiteX2" fmla="*/ 19526 w 38100"/>
                  <a:gd name="connsiteY2" fmla="*/ 7144 h 38100"/>
                  <a:gd name="connsiteX3" fmla="*/ 7144 w 38100"/>
                  <a:gd name="connsiteY3" fmla="*/ 19526 h 38100"/>
                  <a:gd name="connsiteX4" fmla="*/ 19526 w 38100"/>
                  <a:gd name="connsiteY4" fmla="*/ 3190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9526" y="31909"/>
                    </a:moveTo>
                    <a:cubicBezTo>
                      <a:pt x="26194" y="31909"/>
                      <a:pt x="31909" y="26194"/>
                      <a:pt x="31909" y="19526"/>
                    </a:cubicBez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1906" y="31909"/>
                      <a:pt x="19526" y="319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" name="Freeform: Shape 26">
                <a:extLst>
                  <a:ext uri="{FF2B5EF4-FFF2-40B4-BE49-F238E27FC236}">
                    <a16:creationId xmlns:a16="http://schemas.microsoft.com/office/drawing/2014/main" id="{8FADED69-6170-4C5E-80CE-3C1F5E0125EA}"/>
                  </a:ext>
                </a:extLst>
              </p:cNvPr>
              <p:cNvSpPr/>
              <p:nvPr/>
            </p:nvSpPr>
            <p:spPr>
              <a:xfrm>
                <a:off x="5698331" y="3973354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18574 h 19050"/>
                  <a:gd name="connsiteX2" fmla="*/ 7144 w 19050"/>
                  <a:gd name="connsiteY2" fmla="*/ 12859 h 19050"/>
                  <a:gd name="connsiteX3" fmla="*/ 12859 w 19050"/>
                  <a:gd name="connsiteY3" fmla="*/ 714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6015"/>
                      <a:pt x="16015" y="18574"/>
                      <a:pt x="12859" y="18574"/>
                    </a:cubicBezTo>
                    <a:cubicBezTo>
                      <a:pt x="9702" y="18574"/>
                      <a:pt x="7144" y="16015"/>
                      <a:pt x="7144" y="12859"/>
                    </a:cubicBezTo>
                    <a:cubicBezTo>
                      <a:pt x="7144" y="9702"/>
                      <a:pt x="9702" y="7144"/>
                      <a:pt x="12859" y="7144"/>
                    </a:cubicBezTo>
                    <a:cubicBezTo>
                      <a:pt x="16015" y="7144"/>
                      <a:pt x="18574" y="9702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" name="Freeform: Shape 27">
                <a:extLst>
                  <a:ext uri="{FF2B5EF4-FFF2-40B4-BE49-F238E27FC236}">
                    <a16:creationId xmlns:a16="http://schemas.microsoft.com/office/drawing/2014/main" id="{804C4903-4291-4B86-AEBD-DBB246FAE01D}"/>
                  </a:ext>
                </a:extLst>
              </p:cNvPr>
              <p:cNvSpPr/>
              <p:nvPr/>
            </p:nvSpPr>
            <p:spPr>
              <a:xfrm>
                <a:off x="5746909" y="4064794"/>
                <a:ext cx="123825" cy="114300"/>
              </a:xfrm>
              <a:custGeom>
                <a:avLst/>
                <a:gdLst>
                  <a:gd name="connsiteX0" fmla="*/ 21431 w 123825"/>
                  <a:gd name="connsiteY0" fmla="*/ 61436 h 114300"/>
                  <a:gd name="connsiteX1" fmla="*/ 20479 w 123825"/>
                  <a:gd name="connsiteY1" fmla="*/ 68104 h 114300"/>
                  <a:gd name="connsiteX2" fmla="*/ 59531 w 123825"/>
                  <a:gd name="connsiteY2" fmla="*/ 107156 h 114300"/>
                  <a:gd name="connsiteX3" fmla="*/ 98584 w 123825"/>
                  <a:gd name="connsiteY3" fmla="*/ 68104 h 114300"/>
                  <a:gd name="connsiteX4" fmla="*/ 91916 w 123825"/>
                  <a:gd name="connsiteY4" fmla="*/ 46196 h 114300"/>
                  <a:gd name="connsiteX5" fmla="*/ 92869 w 123825"/>
                  <a:gd name="connsiteY5" fmla="*/ 46196 h 114300"/>
                  <a:gd name="connsiteX6" fmla="*/ 109061 w 123825"/>
                  <a:gd name="connsiteY6" fmla="*/ 30004 h 114300"/>
                  <a:gd name="connsiteX7" fmla="*/ 109061 w 123825"/>
                  <a:gd name="connsiteY7" fmla="*/ 27146 h 114300"/>
                  <a:gd name="connsiteX8" fmla="*/ 116681 w 123825"/>
                  <a:gd name="connsiteY8" fmla="*/ 17621 h 114300"/>
                  <a:gd name="connsiteX9" fmla="*/ 106204 w 123825"/>
                  <a:gd name="connsiteY9" fmla="*/ 7144 h 114300"/>
                  <a:gd name="connsiteX10" fmla="*/ 96679 w 123825"/>
                  <a:gd name="connsiteY10" fmla="*/ 13811 h 114300"/>
                  <a:gd name="connsiteX11" fmla="*/ 92869 w 123825"/>
                  <a:gd name="connsiteY11" fmla="*/ 12859 h 114300"/>
                  <a:gd name="connsiteX12" fmla="*/ 76676 w 123825"/>
                  <a:gd name="connsiteY12" fmla="*/ 29051 h 114300"/>
                  <a:gd name="connsiteX13" fmla="*/ 76676 w 123825"/>
                  <a:gd name="connsiteY13" fmla="*/ 31909 h 114300"/>
                  <a:gd name="connsiteX14" fmla="*/ 59531 w 123825"/>
                  <a:gd name="connsiteY14" fmla="*/ 28099 h 114300"/>
                  <a:gd name="connsiteX15" fmla="*/ 31909 w 123825"/>
                  <a:gd name="connsiteY15" fmla="*/ 39529 h 114300"/>
                  <a:gd name="connsiteX16" fmla="*/ 20479 w 123825"/>
                  <a:gd name="connsiteY16" fmla="*/ 33814 h 114300"/>
                  <a:gd name="connsiteX17" fmla="*/ 7144 w 123825"/>
                  <a:gd name="connsiteY17" fmla="*/ 47149 h 114300"/>
                  <a:gd name="connsiteX18" fmla="*/ 21431 w 123825"/>
                  <a:gd name="connsiteY18" fmla="*/ 61436 h 114300"/>
                  <a:gd name="connsiteX19" fmla="*/ 21431 w 123825"/>
                  <a:gd name="connsiteY19" fmla="*/ 61436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3825" h="114300">
                    <a:moveTo>
                      <a:pt x="21431" y="61436"/>
                    </a:moveTo>
                    <a:cubicBezTo>
                      <a:pt x="21431" y="63341"/>
                      <a:pt x="20479" y="66199"/>
                      <a:pt x="20479" y="68104"/>
                    </a:cubicBezTo>
                    <a:cubicBezTo>
                      <a:pt x="20479" y="90011"/>
                      <a:pt x="37624" y="107156"/>
                      <a:pt x="59531" y="107156"/>
                    </a:cubicBezTo>
                    <a:cubicBezTo>
                      <a:pt x="81439" y="107156"/>
                      <a:pt x="98584" y="90011"/>
                      <a:pt x="98584" y="68104"/>
                    </a:cubicBezTo>
                    <a:cubicBezTo>
                      <a:pt x="98584" y="60484"/>
                      <a:pt x="95726" y="52864"/>
                      <a:pt x="91916" y="46196"/>
                    </a:cubicBezTo>
                    <a:cubicBezTo>
                      <a:pt x="91916" y="46196"/>
                      <a:pt x="91916" y="46196"/>
                      <a:pt x="92869" y="46196"/>
                    </a:cubicBezTo>
                    <a:cubicBezTo>
                      <a:pt x="101441" y="46196"/>
                      <a:pt x="109061" y="38576"/>
                      <a:pt x="109061" y="30004"/>
                    </a:cubicBezTo>
                    <a:cubicBezTo>
                      <a:pt x="109061" y="29051"/>
                      <a:pt x="109061" y="28099"/>
                      <a:pt x="109061" y="27146"/>
                    </a:cubicBezTo>
                    <a:cubicBezTo>
                      <a:pt x="112871" y="26194"/>
                      <a:pt x="116681" y="22384"/>
                      <a:pt x="116681" y="17621"/>
                    </a:cubicBezTo>
                    <a:cubicBezTo>
                      <a:pt x="116681" y="11906"/>
                      <a:pt x="111919" y="7144"/>
                      <a:pt x="106204" y="7144"/>
                    </a:cubicBezTo>
                    <a:cubicBezTo>
                      <a:pt x="102394" y="7144"/>
                      <a:pt x="98584" y="10001"/>
                      <a:pt x="96679" y="13811"/>
                    </a:cubicBezTo>
                    <a:cubicBezTo>
                      <a:pt x="95726" y="13811"/>
                      <a:pt x="93821" y="12859"/>
                      <a:pt x="92869" y="12859"/>
                    </a:cubicBezTo>
                    <a:cubicBezTo>
                      <a:pt x="84296" y="12859"/>
                      <a:pt x="76676" y="20479"/>
                      <a:pt x="76676" y="29051"/>
                    </a:cubicBezTo>
                    <a:cubicBezTo>
                      <a:pt x="76676" y="30004"/>
                      <a:pt x="76676" y="30956"/>
                      <a:pt x="76676" y="31909"/>
                    </a:cubicBezTo>
                    <a:cubicBezTo>
                      <a:pt x="71914" y="29051"/>
                      <a:pt x="66199" y="28099"/>
                      <a:pt x="59531" y="28099"/>
                    </a:cubicBezTo>
                    <a:cubicBezTo>
                      <a:pt x="49054" y="28099"/>
                      <a:pt x="39529" y="32861"/>
                      <a:pt x="31909" y="39529"/>
                    </a:cubicBezTo>
                    <a:cubicBezTo>
                      <a:pt x="29051" y="35719"/>
                      <a:pt x="25241" y="33814"/>
                      <a:pt x="20479" y="33814"/>
                    </a:cubicBezTo>
                    <a:cubicBezTo>
                      <a:pt x="12859" y="33814"/>
                      <a:pt x="7144" y="39529"/>
                      <a:pt x="7144" y="47149"/>
                    </a:cubicBezTo>
                    <a:cubicBezTo>
                      <a:pt x="7144" y="54769"/>
                      <a:pt x="14764" y="61436"/>
                      <a:pt x="21431" y="61436"/>
                    </a:cubicBezTo>
                    <a:cubicBezTo>
                      <a:pt x="21431" y="61436"/>
                      <a:pt x="21431" y="61436"/>
                      <a:pt x="21431" y="614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1" name="Freeform: Shape 28">
                <a:extLst>
                  <a:ext uri="{FF2B5EF4-FFF2-40B4-BE49-F238E27FC236}">
                    <a16:creationId xmlns:a16="http://schemas.microsoft.com/office/drawing/2014/main" id="{9E6B3CF6-2811-4E64-AB8C-1BCEBC432F0D}"/>
                  </a:ext>
                </a:extLst>
              </p:cNvPr>
              <p:cNvSpPr/>
              <p:nvPr/>
            </p:nvSpPr>
            <p:spPr>
              <a:xfrm>
                <a:off x="5687854" y="379904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24289 h 28575"/>
                  <a:gd name="connsiteX2" fmla="*/ 7144 w 28575"/>
                  <a:gd name="connsiteY2" fmla="*/ 15716 h 28575"/>
                  <a:gd name="connsiteX3" fmla="*/ 15716 w 28575"/>
                  <a:gd name="connsiteY3" fmla="*/ 7144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20451"/>
                      <a:pt x="20451" y="24289"/>
                      <a:pt x="15716" y="24289"/>
                    </a:cubicBezTo>
                    <a:cubicBezTo>
                      <a:pt x="10982" y="24289"/>
                      <a:pt x="7144" y="20451"/>
                      <a:pt x="7144" y="15716"/>
                    </a:cubicBezTo>
                    <a:cubicBezTo>
                      <a:pt x="7144" y="10982"/>
                      <a:pt x="10982" y="7144"/>
                      <a:pt x="15716" y="7144"/>
                    </a:cubicBezTo>
                    <a:cubicBezTo>
                      <a:pt x="20451" y="7144"/>
                      <a:pt x="24289" y="10982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2" name="Freeform: Shape 29">
                <a:extLst>
                  <a:ext uri="{FF2B5EF4-FFF2-40B4-BE49-F238E27FC236}">
                    <a16:creationId xmlns:a16="http://schemas.microsoft.com/office/drawing/2014/main" id="{B4A18E7B-6A5E-439A-950C-D24B1A57FFC6}"/>
                  </a:ext>
                </a:extLst>
              </p:cNvPr>
              <p:cNvSpPr/>
              <p:nvPr/>
            </p:nvSpPr>
            <p:spPr>
              <a:xfrm>
                <a:off x="5623084" y="3319939"/>
                <a:ext cx="38100" cy="38100"/>
              </a:xfrm>
              <a:custGeom>
                <a:avLst/>
                <a:gdLst>
                  <a:gd name="connsiteX0" fmla="*/ 23336 w 38100"/>
                  <a:gd name="connsiteY0" fmla="*/ 39529 h 38100"/>
                  <a:gd name="connsiteX1" fmla="*/ 39529 w 38100"/>
                  <a:gd name="connsiteY1" fmla="*/ 23336 h 38100"/>
                  <a:gd name="connsiteX2" fmla="*/ 23336 w 38100"/>
                  <a:gd name="connsiteY2" fmla="*/ 7144 h 38100"/>
                  <a:gd name="connsiteX3" fmla="*/ 7144 w 38100"/>
                  <a:gd name="connsiteY3" fmla="*/ 23336 h 38100"/>
                  <a:gd name="connsiteX4" fmla="*/ 23336 w 38100"/>
                  <a:gd name="connsiteY4" fmla="*/ 3952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39529"/>
                    </a:moveTo>
                    <a:cubicBezTo>
                      <a:pt x="31909" y="39529"/>
                      <a:pt x="39529" y="31909"/>
                      <a:pt x="39529" y="23336"/>
                    </a:cubicBezTo>
                    <a:cubicBezTo>
                      <a:pt x="39529" y="14764"/>
                      <a:pt x="31909" y="7144"/>
                      <a:pt x="23336" y="7144"/>
                    </a:cubicBezTo>
                    <a:cubicBezTo>
                      <a:pt x="14764" y="7144"/>
                      <a:pt x="7144" y="14764"/>
                      <a:pt x="7144" y="23336"/>
                    </a:cubicBezTo>
                    <a:cubicBezTo>
                      <a:pt x="8096" y="31909"/>
                      <a:pt x="14764" y="39529"/>
                      <a:pt x="23336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3" name="Freeform: Shape 30">
                <a:extLst>
                  <a:ext uri="{FF2B5EF4-FFF2-40B4-BE49-F238E27FC236}">
                    <a16:creationId xmlns:a16="http://schemas.microsoft.com/office/drawing/2014/main" id="{B8EE48EF-3528-49E6-BE95-FD71748CB1DB}"/>
                  </a:ext>
                </a:extLst>
              </p:cNvPr>
              <p:cNvSpPr/>
              <p:nvPr/>
            </p:nvSpPr>
            <p:spPr>
              <a:xfrm>
                <a:off x="5570696" y="3153251"/>
                <a:ext cx="38100" cy="38100"/>
              </a:xfrm>
              <a:custGeom>
                <a:avLst/>
                <a:gdLst>
                  <a:gd name="connsiteX0" fmla="*/ 22384 w 38100"/>
                  <a:gd name="connsiteY0" fmla="*/ 37624 h 38100"/>
                  <a:gd name="connsiteX1" fmla="*/ 37624 w 38100"/>
                  <a:gd name="connsiteY1" fmla="*/ 22384 h 38100"/>
                  <a:gd name="connsiteX2" fmla="*/ 22384 w 38100"/>
                  <a:gd name="connsiteY2" fmla="*/ 7144 h 38100"/>
                  <a:gd name="connsiteX3" fmla="*/ 7144 w 38100"/>
                  <a:gd name="connsiteY3" fmla="*/ 22384 h 38100"/>
                  <a:gd name="connsiteX4" fmla="*/ 22384 w 38100"/>
                  <a:gd name="connsiteY4" fmla="*/ 3762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2384" y="37624"/>
                    </a:moveTo>
                    <a:cubicBezTo>
                      <a:pt x="30956" y="37624"/>
                      <a:pt x="37624" y="30956"/>
                      <a:pt x="37624" y="22384"/>
                    </a:cubicBezTo>
                    <a:cubicBezTo>
                      <a:pt x="37624" y="13811"/>
                      <a:pt x="30956" y="7144"/>
                      <a:pt x="22384" y="7144"/>
                    </a:cubicBezTo>
                    <a:cubicBezTo>
                      <a:pt x="13811" y="7144"/>
                      <a:pt x="7144" y="13811"/>
                      <a:pt x="7144" y="22384"/>
                    </a:cubicBezTo>
                    <a:cubicBezTo>
                      <a:pt x="7144" y="30956"/>
                      <a:pt x="13811" y="37624"/>
                      <a:pt x="22384" y="376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4" name="Freeform: Shape 31">
                <a:extLst>
                  <a:ext uri="{FF2B5EF4-FFF2-40B4-BE49-F238E27FC236}">
                    <a16:creationId xmlns:a16="http://schemas.microsoft.com/office/drawing/2014/main" id="{33F8C2AB-1474-4D19-8F9D-C95FB8620184}"/>
                  </a:ext>
                </a:extLst>
              </p:cNvPr>
              <p:cNvSpPr/>
              <p:nvPr/>
            </p:nvSpPr>
            <p:spPr>
              <a:xfrm>
                <a:off x="5729764" y="3684746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22384 h 28575"/>
                  <a:gd name="connsiteX2" fmla="*/ 7144 w 28575"/>
                  <a:gd name="connsiteY2" fmla="*/ 14764 h 28575"/>
                  <a:gd name="connsiteX3" fmla="*/ 14764 w 28575"/>
                  <a:gd name="connsiteY3" fmla="*/ 714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8972"/>
                      <a:pt x="18972" y="22384"/>
                      <a:pt x="14764" y="22384"/>
                    </a:cubicBezTo>
                    <a:cubicBezTo>
                      <a:pt x="10555" y="22384"/>
                      <a:pt x="7144" y="18972"/>
                      <a:pt x="7144" y="14764"/>
                    </a:cubicBezTo>
                    <a:cubicBezTo>
                      <a:pt x="7144" y="10555"/>
                      <a:pt x="10555" y="7144"/>
                      <a:pt x="14764" y="7144"/>
                    </a:cubicBezTo>
                    <a:cubicBezTo>
                      <a:pt x="18972" y="7144"/>
                      <a:pt x="22384" y="10555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" name="Freeform: Shape 32">
                <a:extLst>
                  <a:ext uri="{FF2B5EF4-FFF2-40B4-BE49-F238E27FC236}">
                    <a16:creationId xmlns:a16="http://schemas.microsoft.com/office/drawing/2014/main" id="{BF8ACD57-7FE0-49D4-95B9-532A99819F8C}"/>
                  </a:ext>
                </a:extLst>
              </p:cNvPr>
              <p:cNvSpPr/>
              <p:nvPr/>
            </p:nvSpPr>
            <p:spPr>
              <a:xfrm>
                <a:off x="6108859" y="3107531"/>
                <a:ext cx="19050" cy="19050"/>
              </a:xfrm>
              <a:custGeom>
                <a:avLst/>
                <a:gdLst>
                  <a:gd name="connsiteX0" fmla="*/ 7144 w 19050"/>
                  <a:gd name="connsiteY0" fmla="*/ 11906 h 19050"/>
                  <a:gd name="connsiteX1" fmla="*/ 11906 w 19050"/>
                  <a:gd name="connsiteY1" fmla="*/ 16669 h 19050"/>
                  <a:gd name="connsiteX2" fmla="*/ 16669 w 19050"/>
                  <a:gd name="connsiteY2" fmla="*/ 11906 h 19050"/>
                  <a:gd name="connsiteX3" fmla="*/ 10954 w 19050"/>
                  <a:gd name="connsiteY3" fmla="*/ 7144 h 19050"/>
                  <a:gd name="connsiteX4" fmla="*/ 7144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1906"/>
                    </a:move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6669"/>
                      <a:pt x="16669" y="14764"/>
                      <a:pt x="16669" y="11906"/>
                    </a:cubicBezTo>
                    <a:cubicBezTo>
                      <a:pt x="16669" y="9049"/>
                      <a:pt x="13811" y="7144"/>
                      <a:pt x="10954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6" name="Freeform: Shape 33">
                <a:extLst>
                  <a:ext uri="{FF2B5EF4-FFF2-40B4-BE49-F238E27FC236}">
                    <a16:creationId xmlns:a16="http://schemas.microsoft.com/office/drawing/2014/main" id="{4584B00E-9B2D-4C79-8631-88F8B901AF16}"/>
                  </a:ext>
                </a:extLst>
              </p:cNvPr>
              <p:cNvSpPr/>
              <p:nvPr/>
            </p:nvSpPr>
            <p:spPr>
              <a:xfrm>
                <a:off x="5836444" y="4114324"/>
                <a:ext cx="57150" cy="47625"/>
              </a:xfrm>
              <a:custGeom>
                <a:avLst/>
                <a:gdLst>
                  <a:gd name="connsiteX0" fmla="*/ 47149 w 57150"/>
                  <a:gd name="connsiteY0" fmla="*/ 43339 h 47625"/>
                  <a:gd name="connsiteX1" fmla="*/ 57626 w 57150"/>
                  <a:gd name="connsiteY1" fmla="*/ 32861 h 47625"/>
                  <a:gd name="connsiteX2" fmla="*/ 48101 w 57150"/>
                  <a:gd name="connsiteY2" fmla="*/ 22384 h 47625"/>
                  <a:gd name="connsiteX3" fmla="*/ 30004 w 57150"/>
                  <a:gd name="connsiteY3" fmla="*/ 7144 h 47625"/>
                  <a:gd name="connsiteX4" fmla="*/ 11906 w 57150"/>
                  <a:gd name="connsiteY4" fmla="*/ 25241 h 47625"/>
                  <a:gd name="connsiteX5" fmla="*/ 11906 w 57150"/>
                  <a:gd name="connsiteY5" fmla="*/ 28099 h 47625"/>
                  <a:gd name="connsiteX6" fmla="*/ 7144 w 57150"/>
                  <a:gd name="connsiteY6" fmla="*/ 33814 h 47625"/>
                  <a:gd name="connsiteX7" fmla="*/ 12859 w 57150"/>
                  <a:gd name="connsiteY7" fmla="*/ 39529 h 47625"/>
                  <a:gd name="connsiteX8" fmla="*/ 16669 w 57150"/>
                  <a:gd name="connsiteY8" fmla="*/ 37624 h 47625"/>
                  <a:gd name="connsiteX9" fmla="*/ 29051 w 57150"/>
                  <a:gd name="connsiteY9" fmla="*/ 42386 h 47625"/>
                  <a:gd name="connsiteX10" fmla="*/ 39529 w 57150"/>
                  <a:gd name="connsiteY10" fmla="*/ 38576 h 47625"/>
                  <a:gd name="connsiteX11" fmla="*/ 47149 w 57150"/>
                  <a:gd name="connsiteY11" fmla="*/ 4333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150" h="47625">
                    <a:moveTo>
                      <a:pt x="47149" y="43339"/>
                    </a:moveTo>
                    <a:cubicBezTo>
                      <a:pt x="52864" y="43339"/>
                      <a:pt x="57626" y="38576"/>
                      <a:pt x="57626" y="32861"/>
                    </a:cubicBezTo>
                    <a:cubicBezTo>
                      <a:pt x="57626" y="27146"/>
                      <a:pt x="52864" y="22384"/>
                      <a:pt x="48101" y="22384"/>
                    </a:cubicBezTo>
                    <a:cubicBezTo>
                      <a:pt x="46196" y="13811"/>
                      <a:pt x="39529" y="7144"/>
                      <a:pt x="30004" y="7144"/>
                    </a:cubicBezTo>
                    <a:cubicBezTo>
                      <a:pt x="19526" y="7144"/>
                      <a:pt x="11906" y="15716"/>
                      <a:pt x="11906" y="25241"/>
                    </a:cubicBezTo>
                    <a:cubicBezTo>
                      <a:pt x="11906" y="26194"/>
                      <a:pt x="11906" y="27146"/>
                      <a:pt x="11906" y="28099"/>
                    </a:cubicBezTo>
                    <a:cubicBezTo>
                      <a:pt x="9049" y="29051"/>
                      <a:pt x="7144" y="30956"/>
                      <a:pt x="7144" y="33814"/>
                    </a:cubicBezTo>
                    <a:cubicBezTo>
                      <a:pt x="7144" y="37624"/>
                      <a:pt x="10001" y="39529"/>
                      <a:pt x="12859" y="39529"/>
                    </a:cubicBezTo>
                    <a:cubicBezTo>
                      <a:pt x="14764" y="39529"/>
                      <a:pt x="15716" y="38576"/>
                      <a:pt x="16669" y="37624"/>
                    </a:cubicBezTo>
                    <a:cubicBezTo>
                      <a:pt x="19526" y="40481"/>
                      <a:pt x="24289" y="42386"/>
                      <a:pt x="29051" y="42386"/>
                    </a:cubicBezTo>
                    <a:cubicBezTo>
                      <a:pt x="32861" y="42386"/>
                      <a:pt x="36671" y="41434"/>
                      <a:pt x="39529" y="38576"/>
                    </a:cubicBezTo>
                    <a:cubicBezTo>
                      <a:pt x="42386" y="42386"/>
                      <a:pt x="44291" y="43339"/>
                      <a:pt x="47149" y="433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7" name="Freeform: Shape 34">
                <a:extLst>
                  <a:ext uri="{FF2B5EF4-FFF2-40B4-BE49-F238E27FC236}">
                    <a16:creationId xmlns:a16="http://schemas.microsoft.com/office/drawing/2014/main" id="{5A04A99C-43CA-4D08-9874-917C9491BAFB}"/>
                  </a:ext>
                </a:extLst>
              </p:cNvPr>
              <p:cNvSpPr/>
              <p:nvPr/>
            </p:nvSpPr>
            <p:spPr>
              <a:xfrm>
                <a:off x="5983129" y="4121944"/>
                <a:ext cx="28575" cy="28575"/>
              </a:xfrm>
              <a:custGeom>
                <a:avLst/>
                <a:gdLst>
                  <a:gd name="connsiteX0" fmla="*/ 17621 w 28575"/>
                  <a:gd name="connsiteY0" fmla="*/ 7144 h 28575"/>
                  <a:gd name="connsiteX1" fmla="*/ 7144 w 28575"/>
                  <a:gd name="connsiteY1" fmla="*/ 17621 h 28575"/>
                  <a:gd name="connsiteX2" fmla="*/ 17621 w 28575"/>
                  <a:gd name="connsiteY2" fmla="*/ 28099 h 28575"/>
                  <a:gd name="connsiteX3" fmla="*/ 28099 w 28575"/>
                  <a:gd name="connsiteY3" fmla="*/ 17621 h 28575"/>
                  <a:gd name="connsiteX4" fmla="*/ 17621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7144"/>
                    </a:move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" name="Freeform: Shape 35">
                <a:extLst>
                  <a:ext uri="{FF2B5EF4-FFF2-40B4-BE49-F238E27FC236}">
                    <a16:creationId xmlns:a16="http://schemas.microsoft.com/office/drawing/2014/main" id="{2969B493-6C24-468D-B452-55DCC56546F6}"/>
                  </a:ext>
                </a:extLst>
              </p:cNvPr>
              <p:cNvSpPr/>
              <p:nvPr/>
            </p:nvSpPr>
            <p:spPr>
              <a:xfrm>
                <a:off x="5954554" y="4154329"/>
                <a:ext cx="47625" cy="38100"/>
              </a:xfrm>
              <a:custGeom>
                <a:avLst/>
                <a:gdLst>
                  <a:gd name="connsiteX0" fmla="*/ 7144 w 47625"/>
                  <a:gd name="connsiteY0" fmla="*/ 22384 h 38100"/>
                  <a:gd name="connsiteX1" fmla="*/ 13811 w 47625"/>
                  <a:gd name="connsiteY1" fmla="*/ 29051 h 38100"/>
                  <a:gd name="connsiteX2" fmla="*/ 20479 w 47625"/>
                  <a:gd name="connsiteY2" fmla="*/ 24289 h 38100"/>
                  <a:gd name="connsiteX3" fmla="*/ 31909 w 47625"/>
                  <a:gd name="connsiteY3" fmla="*/ 31909 h 38100"/>
                  <a:gd name="connsiteX4" fmla="*/ 44291 w 47625"/>
                  <a:gd name="connsiteY4" fmla="*/ 19526 h 38100"/>
                  <a:gd name="connsiteX5" fmla="*/ 31909 w 47625"/>
                  <a:gd name="connsiteY5" fmla="*/ 7144 h 38100"/>
                  <a:gd name="connsiteX6" fmla="*/ 19526 w 47625"/>
                  <a:gd name="connsiteY6" fmla="*/ 18574 h 38100"/>
                  <a:gd name="connsiteX7" fmla="*/ 13811 w 47625"/>
                  <a:gd name="connsiteY7" fmla="*/ 15716 h 38100"/>
                  <a:gd name="connsiteX8" fmla="*/ 7144 w 47625"/>
                  <a:gd name="connsiteY8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7144" y="22384"/>
                    </a:moveTo>
                    <a:cubicBezTo>
                      <a:pt x="7144" y="26194"/>
                      <a:pt x="10001" y="29051"/>
                      <a:pt x="13811" y="29051"/>
                    </a:cubicBezTo>
                    <a:cubicBezTo>
                      <a:pt x="16669" y="29051"/>
                      <a:pt x="19526" y="27146"/>
                      <a:pt x="20479" y="24289"/>
                    </a:cubicBezTo>
                    <a:cubicBezTo>
                      <a:pt x="22384" y="28099"/>
                      <a:pt x="26194" y="31909"/>
                      <a:pt x="31909" y="31909"/>
                    </a:cubicBezTo>
                    <a:cubicBezTo>
                      <a:pt x="38576" y="31909"/>
                      <a:pt x="44291" y="26194"/>
                      <a:pt x="44291" y="19526"/>
                    </a:cubicBezTo>
                    <a:cubicBezTo>
                      <a:pt x="44291" y="12859"/>
                      <a:pt x="38576" y="7144"/>
                      <a:pt x="31909" y="7144"/>
                    </a:cubicBezTo>
                    <a:cubicBezTo>
                      <a:pt x="25241" y="7144"/>
                      <a:pt x="20479" y="11906"/>
                      <a:pt x="19526" y="18574"/>
                    </a:cubicBezTo>
                    <a:cubicBezTo>
                      <a:pt x="18574" y="16669"/>
                      <a:pt x="16669" y="15716"/>
                      <a:pt x="13811" y="15716"/>
                    </a:cubicBezTo>
                    <a:cubicBezTo>
                      <a:pt x="10001" y="14764"/>
                      <a:pt x="7144" y="18574"/>
                      <a:pt x="714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9" name="Freeform: Shape 36">
                <a:extLst>
                  <a:ext uri="{FF2B5EF4-FFF2-40B4-BE49-F238E27FC236}">
                    <a16:creationId xmlns:a16="http://schemas.microsoft.com/office/drawing/2014/main" id="{84F31F34-3E80-44CB-8583-7F8A36CFF232}"/>
                  </a:ext>
                </a:extLst>
              </p:cNvPr>
              <p:cNvSpPr/>
              <p:nvPr/>
            </p:nvSpPr>
            <p:spPr>
              <a:xfrm>
                <a:off x="5931694" y="3744754"/>
                <a:ext cx="28575" cy="38100"/>
              </a:xfrm>
              <a:custGeom>
                <a:avLst/>
                <a:gdLst>
                  <a:gd name="connsiteX0" fmla="*/ 18574 w 28575"/>
                  <a:gd name="connsiteY0" fmla="*/ 30956 h 38100"/>
                  <a:gd name="connsiteX1" fmla="*/ 30004 w 28575"/>
                  <a:gd name="connsiteY1" fmla="*/ 18574 h 38100"/>
                  <a:gd name="connsiteX2" fmla="*/ 18574 w 28575"/>
                  <a:gd name="connsiteY2" fmla="*/ 7144 h 38100"/>
                  <a:gd name="connsiteX3" fmla="*/ 7144 w 28575"/>
                  <a:gd name="connsiteY3" fmla="*/ 18574 h 38100"/>
                  <a:gd name="connsiteX4" fmla="*/ 18574 w 28575"/>
                  <a:gd name="connsiteY4" fmla="*/ 3095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38100">
                    <a:moveTo>
                      <a:pt x="18574" y="30956"/>
                    </a:moveTo>
                    <a:cubicBezTo>
                      <a:pt x="25241" y="30956"/>
                      <a:pt x="30004" y="25241"/>
                      <a:pt x="30004" y="18574"/>
                    </a:cubicBezTo>
                    <a:cubicBezTo>
                      <a:pt x="30004" y="11906"/>
                      <a:pt x="24289" y="7144"/>
                      <a:pt x="18574" y="7144"/>
                    </a:cubicBezTo>
                    <a:cubicBezTo>
                      <a:pt x="11906" y="7144"/>
                      <a:pt x="7144" y="12859"/>
                      <a:pt x="7144" y="18574"/>
                    </a:cubicBezTo>
                    <a:cubicBezTo>
                      <a:pt x="7144" y="24289"/>
                      <a:pt x="11906" y="30956"/>
                      <a:pt x="18574" y="309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0" name="Freeform: Shape 37">
                <a:extLst>
                  <a:ext uri="{FF2B5EF4-FFF2-40B4-BE49-F238E27FC236}">
                    <a16:creationId xmlns:a16="http://schemas.microsoft.com/office/drawing/2014/main" id="{9F223C60-188E-49FC-AD18-163F73C3EAB5}"/>
                  </a:ext>
                </a:extLst>
              </p:cNvPr>
              <p:cNvSpPr/>
              <p:nvPr/>
            </p:nvSpPr>
            <p:spPr>
              <a:xfrm>
                <a:off x="5695474" y="3153251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2384"/>
                      <a:pt x="11906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1" name="Freeform: Shape 38">
                <a:extLst>
                  <a:ext uri="{FF2B5EF4-FFF2-40B4-BE49-F238E27FC236}">
                    <a16:creationId xmlns:a16="http://schemas.microsoft.com/office/drawing/2014/main" id="{504AF744-B4F5-4145-A113-D9876D5CFC10}"/>
                  </a:ext>
                </a:extLst>
              </p:cNvPr>
              <p:cNvSpPr/>
              <p:nvPr/>
            </p:nvSpPr>
            <p:spPr>
              <a:xfrm>
                <a:off x="5837396" y="2713196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2" name="Freeform: Shape 39">
                <a:extLst>
                  <a:ext uri="{FF2B5EF4-FFF2-40B4-BE49-F238E27FC236}">
                    <a16:creationId xmlns:a16="http://schemas.microsoft.com/office/drawing/2014/main" id="{F50B4BB1-5D23-49BD-82BC-35D3DCDFE246}"/>
                  </a:ext>
                </a:extLst>
              </p:cNvPr>
              <p:cNvSpPr/>
              <p:nvPr/>
            </p:nvSpPr>
            <p:spPr>
              <a:xfrm>
                <a:off x="6235541" y="2754154"/>
                <a:ext cx="38100" cy="38100"/>
              </a:xfrm>
              <a:custGeom>
                <a:avLst/>
                <a:gdLst>
                  <a:gd name="connsiteX0" fmla="*/ 31909 w 38100"/>
                  <a:gd name="connsiteY0" fmla="*/ 19526 h 38100"/>
                  <a:gd name="connsiteX1" fmla="*/ 19526 w 38100"/>
                  <a:gd name="connsiteY1" fmla="*/ 7144 h 38100"/>
                  <a:gd name="connsiteX2" fmla="*/ 7144 w 38100"/>
                  <a:gd name="connsiteY2" fmla="*/ 19526 h 38100"/>
                  <a:gd name="connsiteX3" fmla="*/ 19526 w 38100"/>
                  <a:gd name="connsiteY3" fmla="*/ 31909 h 38100"/>
                  <a:gd name="connsiteX4" fmla="*/ 31909 w 38100"/>
                  <a:gd name="connsiteY4" fmla="*/ 1952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1909" y="19526"/>
                    </a:move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ubicBezTo>
                      <a:pt x="26194" y="31909"/>
                      <a:pt x="31909" y="26194"/>
                      <a:pt x="31909" y="195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3" name="Freeform: Shape 40">
                <a:extLst>
                  <a:ext uri="{FF2B5EF4-FFF2-40B4-BE49-F238E27FC236}">
                    <a16:creationId xmlns:a16="http://schemas.microsoft.com/office/drawing/2014/main" id="{B0E5B37A-1BB2-472D-B176-ABE1116F2440}"/>
                  </a:ext>
                </a:extLst>
              </p:cNvPr>
              <p:cNvSpPr/>
              <p:nvPr/>
            </p:nvSpPr>
            <p:spPr>
              <a:xfrm>
                <a:off x="5832634" y="2902744"/>
                <a:ext cx="19050" cy="19050"/>
              </a:xfrm>
              <a:custGeom>
                <a:avLst/>
                <a:gdLst>
                  <a:gd name="connsiteX0" fmla="*/ 12859 w 19050"/>
                  <a:gd name="connsiteY0" fmla="*/ 18574 h 19050"/>
                  <a:gd name="connsiteX1" fmla="*/ 18574 w 19050"/>
                  <a:gd name="connsiteY1" fmla="*/ 12859 h 19050"/>
                  <a:gd name="connsiteX2" fmla="*/ 12859 w 19050"/>
                  <a:gd name="connsiteY2" fmla="*/ 7144 h 19050"/>
                  <a:gd name="connsiteX3" fmla="*/ 7144 w 19050"/>
                  <a:gd name="connsiteY3" fmla="*/ 12859 h 19050"/>
                  <a:gd name="connsiteX4" fmla="*/ 12859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18574"/>
                    </a:move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6669"/>
                      <a:pt x="9049" y="18574"/>
                      <a:pt x="1285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4" name="Freeform: Shape 41">
                <a:extLst>
                  <a:ext uri="{FF2B5EF4-FFF2-40B4-BE49-F238E27FC236}">
                    <a16:creationId xmlns:a16="http://schemas.microsoft.com/office/drawing/2014/main" id="{B13B717E-9DBC-49FF-912A-C05DAA8992AF}"/>
                  </a:ext>
                </a:extLst>
              </p:cNvPr>
              <p:cNvSpPr/>
              <p:nvPr/>
            </p:nvSpPr>
            <p:spPr>
              <a:xfrm>
                <a:off x="5535454" y="3318034"/>
                <a:ext cx="66675" cy="66675"/>
              </a:xfrm>
              <a:custGeom>
                <a:avLst/>
                <a:gdLst>
                  <a:gd name="connsiteX0" fmla="*/ 62389 w 66675"/>
                  <a:gd name="connsiteY0" fmla="*/ 34766 h 66675"/>
                  <a:gd name="connsiteX1" fmla="*/ 34766 w 66675"/>
                  <a:gd name="connsiteY1" fmla="*/ 62389 h 66675"/>
                  <a:gd name="connsiteX2" fmla="*/ 7144 w 66675"/>
                  <a:gd name="connsiteY2" fmla="*/ 34766 h 66675"/>
                  <a:gd name="connsiteX3" fmla="*/ 34766 w 66675"/>
                  <a:gd name="connsiteY3" fmla="*/ 7144 h 66675"/>
                  <a:gd name="connsiteX4" fmla="*/ 62389 w 66675"/>
                  <a:gd name="connsiteY4" fmla="*/ 34766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62389" y="34766"/>
                    </a:moveTo>
                    <a:cubicBezTo>
                      <a:pt x="62389" y="50022"/>
                      <a:pt x="50022" y="62389"/>
                      <a:pt x="34766" y="62389"/>
                    </a:cubicBezTo>
                    <a:cubicBezTo>
                      <a:pt x="19511" y="62389"/>
                      <a:pt x="7144" y="50022"/>
                      <a:pt x="7144" y="34766"/>
                    </a:cubicBezTo>
                    <a:cubicBezTo>
                      <a:pt x="7144" y="19511"/>
                      <a:pt x="19511" y="7144"/>
                      <a:pt x="34766" y="7144"/>
                    </a:cubicBezTo>
                    <a:cubicBezTo>
                      <a:pt x="50022" y="7144"/>
                      <a:pt x="62389" y="19511"/>
                      <a:pt x="62389" y="347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5" name="Freeform: Shape 42">
                <a:extLst>
                  <a:ext uri="{FF2B5EF4-FFF2-40B4-BE49-F238E27FC236}">
                    <a16:creationId xmlns:a16="http://schemas.microsoft.com/office/drawing/2014/main" id="{1EFE2F74-B037-4337-8DE2-3000F7280576}"/>
                  </a:ext>
                </a:extLst>
              </p:cNvPr>
              <p:cNvSpPr/>
              <p:nvPr/>
            </p:nvSpPr>
            <p:spPr>
              <a:xfrm>
                <a:off x="5367814" y="3373279"/>
                <a:ext cx="19050" cy="19050"/>
              </a:xfrm>
              <a:custGeom>
                <a:avLst/>
                <a:gdLst>
                  <a:gd name="connsiteX0" fmla="*/ 11906 w 19050"/>
                  <a:gd name="connsiteY0" fmla="*/ 16669 h 19050"/>
                  <a:gd name="connsiteX1" fmla="*/ 16669 w 19050"/>
                  <a:gd name="connsiteY1" fmla="*/ 11906 h 19050"/>
                  <a:gd name="connsiteX2" fmla="*/ 11906 w 19050"/>
                  <a:gd name="connsiteY2" fmla="*/ 7144 h 19050"/>
                  <a:gd name="connsiteX3" fmla="*/ 7144 w 19050"/>
                  <a:gd name="connsiteY3" fmla="*/ 11906 h 19050"/>
                  <a:gd name="connsiteX4" fmla="*/ 11906 w 19050"/>
                  <a:gd name="connsiteY4" fmla="*/ 1666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1906" y="16669"/>
                    </a:moveTo>
                    <a:cubicBezTo>
                      <a:pt x="14764" y="16669"/>
                      <a:pt x="16669" y="14764"/>
                      <a:pt x="16669" y="11906"/>
                    </a:cubicBez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10001" y="16669"/>
                      <a:pt x="11906" y="166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: Shape 43">
                <a:extLst>
                  <a:ext uri="{FF2B5EF4-FFF2-40B4-BE49-F238E27FC236}">
                    <a16:creationId xmlns:a16="http://schemas.microsoft.com/office/drawing/2014/main" id="{6F5B4E6C-5E23-4AAC-9C68-CA945BA9C2F2}"/>
                  </a:ext>
                </a:extLst>
              </p:cNvPr>
              <p:cNvSpPr/>
              <p:nvPr/>
            </p:nvSpPr>
            <p:spPr>
              <a:xfrm>
                <a:off x="5561171" y="3803809"/>
                <a:ext cx="76200" cy="85725"/>
              </a:xfrm>
              <a:custGeom>
                <a:avLst/>
                <a:gdLst>
                  <a:gd name="connsiteX0" fmla="*/ 62389 w 76200"/>
                  <a:gd name="connsiteY0" fmla="*/ 18574 h 85725"/>
                  <a:gd name="connsiteX1" fmla="*/ 50959 w 76200"/>
                  <a:gd name="connsiteY1" fmla="*/ 7144 h 85725"/>
                  <a:gd name="connsiteX2" fmla="*/ 39529 w 76200"/>
                  <a:gd name="connsiteY2" fmla="*/ 18574 h 85725"/>
                  <a:gd name="connsiteX3" fmla="*/ 39529 w 76200"/>
                  <a:gd name="connsiteY3" fmla="*/ 19526 h 85725"/>
                  <a:gd name="connsiteX4" fmla="*/ 38576 w 76200"/>
                  <a:gd name="connsiteY4" fmla="*/ 19526 h 85725"/>
                  <a:gd name="connsiteX5" fmla="*/ 7144 w 76200"/>
                  <a:gd name="connsiteY5" fmla="*/ 50959 h 85725"/>
                  <a:gd name="connsiteX6" fmla="*/ 38576 w 76200"/>
                  <a:gd name="connsiteY6" fmla="*/ 82391 h 85725"/>
                  <a:gd name="connsiteX7" fmla="*/ 70009 w 76200"/>
                  <a:gd name="connsiteY7" fmla="*/ 50959 h 85725"/>
                  <a:gd name="connsiteX8" fmla="*/ 58579 w 76200"/>
                  <a:gd name="connsiteY8" fmla="*/ 27146 h 85725"/>
                  <a:gd name="connsiteX9" fmla="*/ 62389 w 76200"/>
                  <a:gd name="connsiteY9" fmla="*/ 1857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" h="85725">
                    <a:moveTo>
                      <a:pt x="62389" y="18574"/>
                    </a:moveTo>
                    <a:cubicBezTo>
                      <a:pt x="62389" y="11906"/>
                      <a:pt x="57626" y="7144"/>
                      <a:pt x="50959" y="7144"/>
                    </a:cubicBezTo>
                    <a:cubicBezTo>
                      <a:pt x="44291" y="7144"/>
                      <a:pt x="39529" y="11906"/>
                      <a:pt x="39529" y="18574"/>
                    </a:cubicBezTo>
                    <a:cubicBezTo>
                      <a:pt x="39529" y="18574"/>
                      <a:pt x="39529" y="18574"/>
                      <a:pt x="39529" y="19526"/>
                    </a:cubicBezTo>
                    <a:cubicBezTo>
                      <a:pt x="39529" y="19526"/>
                      <a:pt x="38576" y="19526"/>
                      <a:pt x="38576" y="19526"/>
                    </a:cubicBezTo>
                    <a:cubicBezTo>
                      <a:pt x="21431" y="19526"/>
                      <a:pt x="7144" y="33814"/>
                      <a:pt x="7144" y="50959"/>
                    </a:cubicBezTo>
                    <a:cubicBezTo>
                      <a:pt x="7144" y="68104"/>
                      <a:pt x="21431" y="82391"/>
                      <a:pt x="38576" y="82391"/>
                    </a:cubicBezTo>
                    <a:cubicBezTo>
                      <a:pt x="55721" y="82391"/>
                      <a:pt x="70009" y="68104"/>
                      <a:pt x="70009" y="50959"/>
                    </a:cubicBezTo>
                    <a:cubicBezTo>
                      <a:pt x="70009" y="41434"/>
                      <a:pt x="65246" y="32861"/>
                      <a:pt x="58579" y="27146"/>
                    </a:cubicBezTo>
                    <a:cubicBezTo>
                      <a:pt x="60484" y="24289"/>
                      <a:pt x="62389" y="21431"/>
                      <a:pt x="6238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44">
                <a:extLst>
                  <a:ext uri="{FF2B5EF4-FFF2-40B4-BE49-F238E27FC236}">
                    <a16:creationId xmlns:a16="http://schemas.microsoft.com/office/drawing/2014/main" id="{84AD5165-C08D-477D-80DC-A719D2044DD0}"/>
                  </a:ext>
                </a:extLst>
              </p:cNvPr>
              <p:cNvSpPr/>
              <p:nvPr/>
            </p:nvSpPr>
            <p:spPr>
              <a:xfrm>
                <a:off x="5891689" y="3838099"/>
                <a:ext cx="66675" cy="57150"/>
              </a:xfrm>
              <a:custGeom>
                <a:avLst/>
                <a:gdLst>
                  <a:gd name="connsiteX0" fmla="*/ 23336 w 66675"/>
                  <a:gd name="connsiteY0" fmla="*/ 17621 h 57150"/>
                  <a:gd name="connsiteX1" fmla="*/ 7144 w 66675"/>
                  <a:gd name="connsiteY1" fmla="*/ 33814 h 57150"/>
                  <a:gd name="connsiteX2" fmla="*/ 23336 w 66675"/>
                  <a:gd name="connsiteY2" fmla="*/ 50006 h 57150"/>
                  <a:gd name="connsiteX3" fmla="*/ 38576 w 66675"/>
                  <a:gd name="connsiteY3" fmla="*/ 38576 h 57150"/>
                  <a:gd name="connsiteX4" fmla="*/ 45244 w 66675"/>
                  <a:gd name="connsiteY4" fmla="*/ 39529 h 57150"/>
                  <a:gd name="connsiteX5" fmla="*/ 61436 w 66675"/>
                  <a:gd name="connsiteY5" fmla="*/ 23336 h 57150"/>
                  <a:gd name="connsiteX6" fmla="*/ 45244 w 66675"/>
                  <a:gd name="connsiteY6" fmla="*/ 7144 h 57150"/>
                  <a:gd name="connsiteX7" fmla="*/ 30004 w 66675"/>
                  <a:gd name="connsiteY7" fmla="*/ 19526 h 57150"/>
                  <a:gd name="connsiteX8" fmla="*/ 23336 w 66675"/>
                  <a:gd name="connsiteY8" fmla="*/ 17621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" h="57150">
                    <a:moveTo>
                      <a:pt x="23336" y="17621"/>
                    </a:moveTo>
                    <a:cubicBezTo>
                      <a:pt x="14764" y="17621"/>
                      <a:pt x="7144" y="25241"/>
                      <a:pt x="7144" y="33814"/>
                    </a:cubicBezTo>
                    <a:cubicBezTo>
                      <a:pt x="7144" y="42386"/>
                      <a:pt x="14764" y="50006"/>
                      <a:pt x="23336" y="50006"/>
                    </a:cubicBezTo>
                    <a:cubicBezTo>
                      <a:pt x="30956" y="50006"/>
                      <a:pt x="36671" y="45244"/>
                      <a:pt x="38576" y="38576"/>
                    </a:cubicBezTo>
                    <a:cubicBezTo>
                      <a:pt x="40481" y="39529"/>
                      <a:pt x="42386" y="39529"/>
                      <a:pt x="45244" y="39529"/>
                    </a:cubicBezTo>
                    <a:cubicBezTo>
                      <a:pt x="53816" y="39529"/>
                      <a:pt x="61436" y="31909"/>
                      <a:pt x="61436" y="23336"/>
                    </a:cubicBezTo>
                    <a:cubicBezTo>
                      <a:pt x="61436" y="14764"/>
                      <a:pt x="53816" y="7144"/>
                      <a:pt x="45244" y="7144"/>
                    </a:cubicBezTo>
                    <a:cubicBezTo>
                      <a:pt x="37624" y="7144"/>
                      <a:pt x="31909" y="11906"/>
                      <a:pt x="30004" y="19526"/>
                    </a:cubicBezTo>
                    <a:cubicBezTo>
                      <a:pt x="28099" y="17621"/>
                      <a:pt x="26194" y="17621"/>
                      <a:pt x="23336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8" name="Freeform: Shape 45">
                <a:extLst>
                  <a:ext uri="{FF2B5EF4-FFF2-40B4-BE49-F238E27FC236}">
                    <a16:creationId xmlns:a16="http://schemas.microsoft.com/office/drawing/2014/main" id="{92A8D20B-1A5D-49B7-8A34-32B03993A1CB}"/>
                  </a:ext>
                </a:extLst>
              </p:cNvPr>
              <p:cNvSpPr/>
              <p:nvPr/>
            </p:nvSpPr>
            <p:spPr>
              <a:xfrm>
                <a:off x="5664994" y="3268504"/>
                <a:ext cx="114300" cy="114300"/>
              </a:xfrm>
              <a:custGeom>
                <a:avLst/>
                <a:gdLst>
                  <a:gd name="connsiteX0" fmla="*/ 98584 w 114300"/>
                  <a:gd name="connsiteY0" fmla="*/ 43339 h 114300"/>
                  <a:gd name="connsiteX1" fmla="*/ 108109 w 114300"/>
                  <a:gd name="connsiteY1" fmla="*/ 33814 h 114300"/>
                  <a:gd name="connsiteX2" fmla="*/ 98584 w 114300"/>
                  <a:gd name="connsiteY2" fmla="*/ 24289 h 114300"/>
                  <a:gd name="connsiteX3" fmla="*/ 94774 w 114300"/>
                  <a:gd name="connsiteY3" fmla="*/ 25241 h 114300"/>
                  <a:gd name="connsiteX4" fmla="*/ 75724 w 114300"/>
                  <a:gd name="connsiteY4" fmla="*/ 7144 h 114300"/>
                  <a:gd name="connsiteX5" fmla="*/ 56674 w 114300"/>
                  <a:gd name="connsiteY5" fmla="*/ 26194 h 114300"/>
                  <a:gd name="connsiteX6" fmla="*/ 57626 w 114300"/>
                  <a:gd name="connsiteY6" fmla="*/ 30956 h 114300"/>
                  <a:gd name="connsiteX7" fmla="*/ 46196 w 114300"/>
                  <a:gd name="connsiteY7" fmla="*/ 46196 h 114300"/>
                  <a:gd name="connsiteX8" fmla="*/ 27146 w 114300"/>
                  <a:gd name="connsiteY8" fmla="*/ 30956 h 114300"/>
                  <a:gd name="connsiteX9" fmla="*/ 7144 w 114300"/>
                  <a:gd name="connsiteY9" fmla="*/ 50959 h 114300"/>
                  <a:gd name="connsiteX10" fmla="*/ 27146 w 114300"/>
                  <a:gd name="connsiteY10" fmla="*/ 70961 h 114300"/>
                  <a:gd name="connsiteX11" fmla="*/ 46196 w 114300"/>
                  <a:gd name="connsiteY11" fmla="*/ 56674 h 114300"/>
                  <a:gd name="connsiteX12" fmla="*/ 69056 w 114300"/>
                  <a:gd name="connsiteY12" fmla="*/ 75724 h 114300"/>
                  <a:gd name="connsiteX13" fmla="*/ 73819 w 114300"/>
                  <a:gd name="connsiteY13" fmla="*/ 74771 h 114300"/>
                  <a:gd name="connsiteX14" fmla="*/ 72866 w 114300"/>
                  <a:gd name="connsiteY14" fmla="*/ 77629 h 114300"/>
                  <a:gd name="connsiteX15" fmla="*/ 85249 w 114300"/>
                  <a:gd name="connsiteY15" fmla="*/ 90011 h 114300"/>
                  <a:gd name="connsiteX16" fmla="*/ 88106 w 114300"/>
                  <a:gd name="connsiteY16" fmla="*/ 89059 h 114300"/>
                  <a:gd name="connsiteX17" fmla="*/ 88106 w 114300"/>
                  <a:gd name="connsiteY17" fmla="*/ 90964 h 114300"/>
                  <a:gd name="connsiteX18" fmla="*/ 90964 w 114300"/>
                  <a:gd name="connsiteY18" fmla="*/ 99536 h 114300"/>
                  <a:gd name="connsiteX19" fmla="*/ 86201 w 114300"/>
                  <a:gd name="connsiteY19" fmla="*/ 106204 h 114300"/>
                  <a:gd name="connsiteX20" fmla="*/ 93821 w 114300"/>
                  <a:gd name="connsiteY20" fmla="*/ 113824 h 114300"/>
                  <a:gd name="connsiteX21" fmla="*/ 101441 w 114300"/>
                  <a:gd name="connsiteY21" fmla="*/ 106204 h 114300"/>
                  <a:gd name="connsiteX22" fmla="*/ 100489 w 114300"/>
                  <a:gd name="connsiteY22" fmla="*/ 103346 h 114300"/>
                  <a:gd name="connsiteX23" fmla="*/ 111919 w 114300"/>
                  <a:gd name="connsiteY23" fmla="*/ 91916 h 114300"/>
                  <a:gd name="connsiteX24" fmla="*/ 99536 w 114300"/>
                  <a:gd name="connsiteY24" fmla="*/ 79534 h 114300"/>
                  <a:gd name="connsiteX25" fmla="*/ 96679 w 114300"/>
                  <a:gd name="connsiteY25" fmla="*/ 80486 h 114300"/>
                  <a:gd name="connsiteX26" fmla="*/ 96679 w 114300"/>
                  <a:gd name="connsiteY26" fmla="*/ 78581 h 114300"/>
                  <a:gd name="connsiteX27" fmla="*/ 86201 w 114300"/>
                  <a:gd name="connsiteY27" fmla="*/ 67151 h 114300"/>
                  <a:gd name="connsiteX28" fmla="*/ 90964 w 114300"/>
                  <a:gd name="connsiteY28" fmla="*/ 53816 h 114300"/>
                  <a:gd name="connsiteX29" fmla="*/ 88106 w 114300"/>
                  <a:gd name="connsiteY29" fmla="*/ 43339 h 114300"/>
                  <a:gd name="connsiteX30" fmla="*/ 89059 w 114300"/>
                  <a:gd name="connsiteY30" fmla="*/ 42386 h 114300"/>
                  <a:gd name="connsiteX31" fmla="*/ 98584 w 114300"/>
                  <a:gd name="connsiteY31" fmla="*/ 43339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14300" h="114300">
                    <a:moveTo>
                      <a:pt x="98584" y="43339"/>
                    </a:moveTo>
                    <a:cubicBezTo>
                      <a:pt x="104299" y="43339"/>
                      <a:pt x="108109" y="38576"/>
                      <a:pt x="108109" y="33814"/>
                    </a:cubicBezTo>
                    <a:cubicBezTo>
                      <a:pt x="108109" y="29051"/>
                      <a:pt x="103346" y="24289"/>
                      <a:pt x="98584" y="24289"/>
                    </a:cubicBezTo>
                    <a:cubicBezTo>
                      <a:pt x="97631" y="24289"/>
                      <a:pt x="96679" y="24289"/>
                      <a:pt x="94774" y="25241"/>
                    </a:cubicBezTo>
                    <a:cubicBezTo>
                      <a:pt x="93821" y="15716"/>
                      <a:pt x="86201" y="7144"/>
                      <a:pt x="75724" y="7144"/>
                    </a:cubicBezTo>
                    <a:cubicBezTo>
                      <a:pt x="65246" y="7144"/>
                      <a:pt x="56674" y="15716"/>
                      <a:pt x="56674" y="26194"/>
                    </a:cubicBezTo>
                    <a:cubicBezTo>
                      <a:pt x="56674" y="28099"/>
                      <a:pt x="56674" y="29051"/>
                      <a:pt x="57626" y="30956"/>
                    </a:cubicBezTo>
                    <a:cubicBezTo>
                      <a:pt x="51911" y="33814"/>
                      <a:pt x="48101" y="39529"/>
                      <a:pt x="46196" y="46196"/>
                    </a:cubicBezTo>
                    <a:cubicBezTo>
                      <a:pt x="44291" y="37624"/>
                      <a:pt x="36671" y="30956"/>
                      <a:pt x="27146" y="30956"/>
                    </a:cubicBezTo>
                    <a:cubicBezTo>
                      <a:pt x="16669" y="30956"/>
                      <a:pt x="7144" y="39529"/>
                      <a:pt x="7144" y="50959"/>
                    </a:cubicBezTo>
                    <a:cubicBezTo>
                      <a:pt x="7144" y="62389"/>
                      <a:pt x="15716" y="70961"/>
                      <a:pt x="27146" y="70961"/>
                    </a:cubicBezTo>
                    <a:cubicBezTo>
                      <a:pt x="36671" y="70961"/>
                      <a:pt x="43339" y="64294"/>
                      <a:pt x="46196" y="56674"/>
                    </a:cubicBezTo>
                    <a:cubicBezTo>
                      <a:pt x="48101" y="68104"/>
                      <a:pt x="57626" y="75724"/>
                      <a:pt x="69056" y="75724"/>
                    </a:cubicBezTo>
                    <a:cubicBezTo>
                      <a:pt x="70961" y="75724"/>
                      <a:pt x="72866" y="75724"/>
                      <a:pt x="73819" y="74771"/>
                    </a:cubicBezTo>
                    <a:cubicBezTo>
                      <a:pt x="73819" y="75724"/>
                      <a:pt x="72866" y="76676"/>
                      <a:pt x="72866" y="77629"/>
                    </a:cubicBezTo>
                    <a:cubicBezTo>
                      <a:pt x="72866" y="84296"/>
                      <a:pt x="78581" y="90011"/>
                      <a:pt x="85249" y="90011"/>
                    </a:cubicBezTo>
                    <a:cubicBezTo>
                      <a:pt x="86201" y="90011"/>
                      <a:pt x="87154" y="90011"/>
                      <a:pt x="88106" y="89059"/>
                    </a:cubicBezTo>
                    <a:cubicBezTo>
                      <a:pt x="88106" y="90011"/>
                      <a:pt x="88106" y="90011"/>
                      <a:pt x="88106" y="90964"/>
                    </a:cubicBezTo>
                    <a:cubicBezTo>
                      <a:pt x="88106" y="93821"/>
                      <a:pt x="89059" y="96679"/>
                      <a:pt x="90964" y="99536"/>
                    </a:cubicBezTo>
                    <a:cubicBezTo>
                      <a:pt x="88106" y="100489"/>
                      <a:pt x="86201" y="103346"/>
                      <a:pt x="86201" y="106204"/>
                    </a:cubicBezTo>
                    <a:cubicBezTo>
                      <a:pt x="86201" y="110014"/>
                      <a:pt x="90011" y="113824"/>
                      <a:pt x="93821" y="113824"/>
                    </a:cubicBezTo>
                    <a:cubicBezTo>
                      <a:pt x="97631" y="113824"/>
                      <a:pt x="101441" y="110014"/>
                      <a:pt x="101441" y="106204"/>
                    </a:cubicBezTo>
                    <a:cubicBezTo>
                      <a:pt x="101441" y="105251"/>
                      <a:pt x="101441" y="104299"/>
                      <a:pt x="100489" y="103346"/>
                    </a:cubicBezTo>
                    <a:cubicBezTo>
                      <a:pt x="107156" y="103346"/>
                      <a:pt x="111919" y="97631"/>
                      <a:pt x="111919" y="91916"/>
                    </a:cubicBezTo>
                    <a:cubicBezTo>
                      <a:pt x="111919" y="85249"/>
                      <a:pt x="106204" y="79534"/>
                      <a:pt x="99536" y="79534"/>
                    </a:cubicBezTo>
                    <a:cubicBezTo>
                      <a:pt x="98584" y="79534"/>
                      <a:pt x="97631" y="79534"/>
                      <a:pt x="96679" y="80486"/>
                    </a:cubicBezTo>
                    <a:cubicBezTo>
                      <a:pt x="96679" y="79534"/>
                      <a:pt x="96679" y="79534"/>
                      <a:pt x="96679" y="78581"/>
                    </a:cubicBezTo>
                    <a:cubicBezTo>
                      <a:pt x="96679" y="72866"/>
                      <a:pt x="91916" y="68104"/>
                      <a:pt x="86201" y="67151"/>
                    </a:cubicBezTo>
                    <a:cubicBezTo>
                      <a:pt x="89059" y="63341"/>
                      <a:pt x="90964" y="58579"/>
                      <a:pt x="90964" y="53816"/>
                    </a:cubicBezTo>
                    <a:cubicBezTo>
                      <a:pt x="90964" y="50006"/>
                      <a:pt x="90011" y="46196"/>
                      <a:pt x="88106" y="43339"/>
                    </a:cubicBezTo>
                    <a:cubicBezTo>
                      <a:pt x="88106" y="43339"/>
                      <a:pt x="89059" y="42386"/>
                      <a:pt x="89059" y="42386"/>
                    </a:cubicBezTo>
                    <a:cubicBezTo>
                      <a:pt x="91916" y="41434"/>
                      <a:pt x="94774" y="43339"/>
                      <a:pt x="98584" y="4333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9" name="Freeform: Shape 46">
                <a:extLst>
                  <a:ext uri="{FF2B5EF4-FFF2-40B4-BE49-F238E27FC236}">
                    <a16:creationId xmlns:a16="http://schemas.microsoft.com/office/drawing/2014/main" id="{B7E613D9-3BB1-4543-953F-5057185EB1A1}"/>
                  </a:ext>
                </a:extLst>
              </p:cNvPr>
              <p:cNvSpPr/>
              <p:nvPr/>
            </p:nvSpPr>
            <p:spPr>
              <a:xfrm>
                <a:off x="5531644" y="2882741"/>
                <a:ext cx="28575" cy="28575"/>
              </a:xfrm>
              <a:custGeom>
                <a:avLst/>
                <a:gdLst>
                  <a:gd name="connsiteX0" fmla="*/ 17621 w 28575"/>
                  <a:gd name="connsiteY0" fmla="*/ 28099 h 28575"/>
                  <a:gd name="connsiteX1" fmla="*/ 28099 w 28575"/>
                  <a:gd name="connsiteY1" fmla="*/ 17621 h 28575"/>
                  <a:gd name="connsiteX2" fmla="*/ 17621 w 28575"/>
                  <a:gd name="connsiteY2" fmla="*/ 7144 h 28575"/>
                  <a:gd name="connsiteX3" fmla="*/ 7144 w 28575"/>
                  <a:gd name="connsiteY3" fmla="*/ 17621 h 28575"/>
                  <a:gd name="connsiteX4" fmla="*/ 17621 w 28575"/>
                  <a:gd name="connsiteY4" fmla="*/ 2809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28099"/>
                    </a:move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0" name="Freeform: Shape 47">
                <a:extLst>
                  <a:ext uri="{FF2B5EF4-FFF2-40B4-BE49-F238E27FC236}">
                    <a16:creationId xmlns:a16="http://schemas.microsoft.com/office/drawing/2014/main" id="{E0207523-EE14-42DB-8279-9BAE73CE8B3D}"/>
                  </a:ext>
                </a:extLst>
              </p:cNvPr>
              <p:cNvSpPr/>
              <p:nvPr/>
            </p:nvSpPr>
            <p:spPr>
              <a:xfrm>
                <a:off x="5657374" y="3650456"/>
                <a:ext cx="57150" cy="85725"/>
              </a:xfrm>
              <a:custGeom>
                <a:avLst/>
                <a:gdLst>
                  <a:gd name="connsiteX0" fmla="*/ 53816 w 57150"/>
                  <a:gd name="connsiteY0" fmla="*/ 61436 h 85725"/>
                  <a:gd name="connsiteX1" fmla="*/ 46196 w 57150"/>
                  <a:gd name="connsiteY1" fmla="*/ 44291 h 85725"/>
                  <a:gd name="connsiteX2" fmla="*/ 58579 w 57150"/>
                  <a:gd name="connsiteY2" fmla="*/ 28099 h 85725"/>
                  <a:gd name="connsiteX3" fmla="*/ 41434 w 57150"/>
                  <a:gd name="connsiteY3" fmla="*/ 10954 h 85725"/>
                  <a:gd name="connsiteX4" fmla="*/ 27146 w 57150"/>
                  <a:gd name="connsiteY4" fmla="*/ 18574 h 85725"/>
                  <a:gd name="connsiteX5" fmla="*/ 28099 w 57150"/>
                  <a:gd name="connsiteY5" fmla="*/ 15716 h 85725"/>
                  <a:gd name="connsiteX6" fmla="*/ 19526 w 57150"/>
                  <a:gd name="connsiteY6" fmla="*/ 7144 h 85725"/>
                  <a:gd name="connsiteX7" fmla="*/ 10001 w 57150"/>
                  <a:gd name="connsiteY7" fmla="*/ 16669 h 85725"/>
                  <a:gd name="connsiteX8" fmla="*/ 18574 w 57150"/>
                  <a:gd name="connsiteY8" fmla="*/ 25241 h 85725"/>
                  <a:gd name="connsiteX9" fmla="*/ 25241 w 57150"/>
                  <a:gd name="connsiteY9" fmla="*/ 21431 h 85725"/>
                  <a:gd name="connsiteX10" fmla="*/ 24289 w 57150"/>
                  <a:gd name="connsiteY10" fmla="*/ 28099 h 85725"/>
                  <a:gd name="connsiteX11" fmla="*/ 28099 w 57150"/>
                  <a:gd name="connsiteY11" fmla="*/ 38576 h 85725"/>
                  <a:gd name="connsiteX12" fmla="*/ 7144 w 57150"/>
                  <a:gd name="connsiteY12" fmla="*/ 61436 h 85725"/>
                  <a:gd name="connsiteX13" fmla="*/ 30004 w 57150"/>
                  <a:gd name="connsiteY13" fmla="*/ 84296 h 85725"/>
                  <a:gd name="connsiteX14" fmla="*/ 53816 w 57150"/>
                  <a:gd name="connsiteY14" fmla="*/ 61436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150" h="85725">
                    <a:moveTo>
                      <a:pt x="53816" y="61436"/>
                    </a:moveTo>
                    <a:cubicBezTo>
                      <a:pt x="53816" y="54769"/>
                      <a:pt x="50959" y="49054"/>
                      <a:pt x="46196" y="44291"/>
                    </a:cubicBezTo>
                    <a:cubicBezTo>
                      <a:pt x="52864" y="42386"/>
                      <a:pt x="58579" y="35719"/>
                      <a:pt x="58579" y="28099"/>
                    </a:cubicBezTo>
                    <a:cubicBezTo>
                      <a:pt x="58579" y="18574"/>
                      <a:pt x="50959" y="10954"/>
                      <a:pt x="41434" y="10954"/>
                    </a:cubicBezTo>
                    <a:cubicBezTo>
                      <a:pt x="35719" y="10954"/>
                      <a:pt x="30004" y="13811"/>
                      <a:pt x="27146" y="18574"/>
                    </a:cubicBezTo>
                    <a:cubicBezTo>
                      <a:pt x="27146" y="17621"/>
                      <a:pt x="28099" y="16669"/>
                      <a:pt x="28099" y="15716"/>
                    </a:cubicBezTo>
                    <a:cubicBezTo>
                      <a:pt x="28099" y="10954"/>
                      <a:pt x="24289" y="7144"/>
                      <a:pt x="19526" y="7144"/>
                    </a:cubicBezTo>
                    <a:cubicBezTo>
                      <a:pt x="14764" y="7144"/>
                      <a:pt x="10001" y="10954"/>
                      <a:pt x="10001" y="16669"/>
                    </a:cubicBezTo>
                    <a:cubicBezTo>
                      <a:pt x="10001" y="21431"/>
                      <a:pt x="13811" y="25241"/>
                      <a:pt x="18574" y="25241"/>
                    </a:cubicBezTo>
                    <a:cubicBezTo>
                      <a:pt x="21431" y="25241"/>
                      <a:pt x="24289" y="23336"/>
                      <a:pt x="25241" y="21431"/>
                    </a:cubicBezTo>
                    <a:cubicBezTo>
                      <a:pt x="24289" y="23336"/>
                      <a:pt x="24289" y="26194"/>
                      <a:pt x="24289" y="28099"/>
                    </a:cubicBezTo>
                    <a:cubicBezTo>
                      <a:pt x="24289" y="31909"/>
                      <a:pt x="25241" y="35719"/>
                      <a:pt x="28099" y="38576"/>
                    </a:cubicBezTo>
                    <a:cubicBezTo>
                      <a:pt x="16669" y="39529"/>
                      <a:pt x="7144" y="49054"/>
                      <a:pt x="7144" y="61436"/>
                    </a:cubicBezTo>
                    <a:cubicBezTo>
                      <a:pt x="7144" y="73819"/>
                      <a:pt x="17621" y="84296"/>
                      <a:pt x="30004" y="84296"/>
                    </a:cubicBezTo>
                    <a:cubicBezTo>
                      <a:pt x="43339" y="84296"/>
                      <a:pt x="53816" y="73819"/>
                      <a:pt x="53816" y="614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1" name="Freeform: Shape 48">
                <a:extLst>
                  <a:ext uri="{FF2B5EF4-FFF2-40B4-BE49-F238E27FC236}">
                    <a16:creationId xmlns:a16="http://schemas.microsoft.com/office/drawing/2014/main" id="{42080175-49BF-43BC-9CC0-A435D947869C}"/>
                  </a:ext>
                </a:extLst>
              </p:cNvPr>
              <p:cNvSpPr/>
              <p:nvPr/>
            </p:nvSpPr>
            <p:spPr>
              <a:xfrm>
                <a:off x="5672614" y="3374231"/>
                <a:ext cx="47625" cy="47625"/>
              </a:xfrm>
              <a:custGeom>
                <a:avLst/>
                <a:gdLst>
                  <a:gd name="connsiteX0" fmla="*/ 7144 w 47625"/>
                  <a:gd name="connsiteY0" fmla="*/ 25241 h 47625"/>
                  <a:gd name="connsiteX1" fmla="*/ 25241 w 47625"/>
                  <a:gd name="connsiteY1" fmla="*/ 43339 h 47625"/>
                  <a:gd name="connsiteX2" fmla="*/ 43339 w 47625"/>
                  <a:gd name="connsiteY2" fmla="*/ 25241 h 47625"/>
                  <a:gd name="connsiteX3" fmla="*/ 25241 w 47625"/>
                  <a:gd name="connsiteY3" fmla="*/ 7144 h 47625"/>
                  <a:gd name="connsiteX4" fmla="*/ 7144 w 47625"/>
                  <a:gd name="connsiteY4" fmla="*/ 2524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7144" y="25241"/>
                    </a:moveTo>
                    <a:cubicBezTo>
                      <a:pt x="7144" y="35719"/>
                      <a:pt x="15716" y="43339"/>
                      <a:pt x="25241" y="43339"/>
                    </a:cubicBezTo>
                    <a:cubicBezTo>
                      <a:pt x="34766" y="43339"/>
                      <a:pt x="43339" y="34766"/>
                      <a:pt x="43339" y="25241"/>
                    </a:cubicBezTo>
                    <a:cubicBezTo>
                      <a:pt x="43339" y="14764"/>
                      <a:pt x="34766" y="7144"/>
                      <a:pt x="25241" y="7144"/>
                    </a:cubicBezTo>
                    <a:cubicBezTo>
                      <a:pt x="15716" y="7144"/>
                      <a:pt x="7144" y="14764"/>
                      <a:pt x="7144" y="2524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2" name="Freeform: Shape 49">
                <a:extLst>
                  <a:ext uri="{FF2B5EF4-FFF2-40B4-BE49-F238E27FC236}">
                    <a16:creationId xmlns:a16="http://schemas.microsoft.com/office/drawing/2014/main" id="{FC9268F1-F46A-4805-884D-CA88A2F1006A}"/>
                  </a:ext>
                </a:extLst>
              </p:cNvPr>
              <p:cNvSpPr/>
              <p:nvPr/>
            </p:nvSpPr>
            <p:spPr>
              <a:xfrm>
                <a:off x="5797391" y="416480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7144 h 28575"/>
                  <a:gd name="connsiteX2" fmla="*/ 7144 w 28575"/>
                  <a:gd name="connsiteY2" fmla="*/ 15716 h 28575"/>
                  <a:gd name="connsiteX3" fmla="*/ 15716 w 28575"/>
                  <a:gd name="connsiteY3" fmla="*/ 24289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3336"/>
                      <a:pt x="24289" y="19526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3" name="Freeform: Shape 50">
                <a:extLst>
                  <a:ext uri="{FF2B5EF4-FFF2-40B4-BE49-F238E27FC236}">
                    <a16:creationId xmlns:a16="http://schemas.microsoft.com/office/drawing/2014/main" id="{0FE25E3C-C9B2-41BD-9727-EC76C0B3DEF3}"/>
                  </a:ext>
                </a:extLst>
              </p:cNvPr>
              <p:cNvSpPr/>
              <p:nvPr/>
            </p:nvSpPr>
            <p:spPr>
              <a:xfrm>
                <a:off x="6067717" y="3886676"/>
                <a:ext cx="19050" cy="19050"/>
              </a:xfrm>
              <a:custGeom>
                <a:avLst/>
                <a:gdLst>
                  <a:gd name="connsiteX0" fmla="*/ 13043 w 19050"/>
                  <a:gd name="connsiteY0" fmla="*/ 18574 h 19050"/>
                  <a:gd name="connsiteX1" fmla="*/ 18758 w 19050"/>
                  <a:gd name="connsiteY1" fmla="*/ 12859 h 19050"/>
                  <a:gd name="connsiteX2" fmla="*/ 13043 w 19050"/>
                  <a:gd name="connsiteY2" fmla="*/ 7144 h 19050"/>
                  <a:gd name="connsiteX3" fmla="*/ 7328 w 19050"/>
                  <a:gd name="connsiteY3" fmla="*/ 12859 h 19050"/>
                  <a:gd name="connsiteX4" fmla="*/ 13043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043" y="18574"/>
                    </a:moveTo>
                    <a:cubicBezTo>
                      <a:pt x="15901" y="18574"/>
                      <a:pt x="18758" y="15716"/>
                      <a:pt x="18758" y="12859"/>
                    </a:cubicBezTo>
                    <a:cubicBezTo>
                      <a:pt x="18758" y="10001"/>
                      <a:pt x="15901" y="7144"/>
                      <a:pt x="13043" y="7144"/>
                    </a:cubicBezTo>
                    <a:cubicBezTo>
                      <a:pt x="10186" y="7144"/>
                      <a:pt x="7328" y="10001"/>
                      <a:pt x="7328" y="12859"/>
                    </a:cubicBezTo>
                    <a:cubicBezTo>
                      <a:pt x="6376" y="15716"/>
                      <a:pt x="9233" y="18574"/>
                      <a:pt x="13043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4" name="Freeform: Shape 51">
                <a:extLst>
                  <a:ext uri="{FF2B5EF4-FFF2-40B4-BE49-F238E27FC236}">
                    <a16:creationId xmlns:a16="http://schemas.microsoft.com/office/drawing/2014/main" id="{5041F865-C946-41C9-95D9-31420B1F04FC}"/>
                  </a:ext>
                </a:extLst>
              </p:cNvPr>
              <p:cNvSpPr/>
              <p:nvPr/>
            </p:nvSpPr>
            <p:spPr>
              <a:xfrm>
                <a:off x="5555456" y="3539014"/>
                <a:ext cx="57150" cy="57150"/>
              </a:xfrm>
              <a:custGeom>
                <a:avLst/>
                <a:gdLst>
                  <a:gd name="connsiteX0" fmla="*/ 31909 w 57150"/>
                  <a:gd name="connsiteY0" fmla="*/ 56674 h 57150"/>
                  <a:gd name="connsiteX1" fmla="*/ 56674 w 57150"/>
                  <a:gd name="connsiteY1" fmla="*/ 31909 h 57150"/>
                  <a:gd name="connsiteX2" fmla="*/ 31909 w 57150"/>
                  <a:gd name="connsiteY2" fmla="*/ 7144 h 57150"/>
                  <a:gd name="connsiteX3" fmla="*/ 7144 w 57150"/>
                  <a:gd name="connsiteY3" fmla="*/ 31909 h 57150"/>
                  <a:gd name="connsiteX4" fmla="*/ 31909 w 57150"/>
                  <a:gd name="connsiteY4" fmla="*/ 56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31909" y="56674"/>
                    </a:moveTo>
                    <a:cubicBezTo>
                      <a:pt x="45244" y="56674"/>
                      <a:pt x="56674" y="46196"/>
                      <a:pt x="56674" y="31909"/>
                    </a:cubicBezTo>
                    <a:cubicBezTo>
                      <a:pt x="56674" y="18574"/>
                      <a:pt x="46196" y="7144"/>
                      <a:pt x="31909" y="7144"/>
                    </a:cubicBezTo>
                    <a:cubicBezTo>
                      <a:pt x="18574" y="7144"/>
                      <a:pt x="7144" y="17621"/>
                      <a:pt x="7144" y="31909"/>
                    </a:cubicBezTo>
                    <a:cubicBezTo>
                      <a:pt x="7144" y="46196"/>
                      <a:pt x="18574" y="56674"/>
                      <a:pt x="31909" y="566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5" name="Freeform: Shape 52">
                <a:extLst>
                  <a:ext uri="{FF2B5EF4-FFF2-40B4-BE49-F238E27FC236}">
                    <a16:creationId xmlns:a16="http://schemas.microsoft.com/office/drawing/2014/main" id="{21A31480-EEC2-438C-9B69-CD7870676EC9}"/>
                  </a:ext>
                </a:extLst>
              </p:cNvPr>
              <p:cNvSpPr/>
              <p:nvPr/>
            </p:nvSpPr>
            <p:spPr>
              <a:xfrm>
                <a:off x="6038374" y="4180046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8096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6" name="Freeform: Shape 53">
                <a:extLst>
                  <a:ext uri="{FF2B5EF4-FFF2-40B4-BE49-F238E27FC236}">
                    <a16:creationId xmlns:a16="http://schemas.microsoft.com/office/drawing/2014/main" id="{8F2DEF52-A27C-4E23-A031-8BBAA6F799E1}"/>
                  </a:ext>
                </a:extLst>
              </p:cNvPr>
              <p:cNvSpPr/>
              <p:nvPr/>
            </p:nvSpPr>
            <p:spPr>
              <a:xfrm>
                <a:off x="5919311" y="3565684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7" name="Freeform: Shape 54">
                <a:extLst>
                  <a:ext uri="{FF2B5EF4-FFF2-40B4-BE49-F238E27FC236}">
                    <a16:creationId xmlns:a16="http://schemas.microsoft.com/office/drawing/2014/main" id="{CF365CE0-D26C-4FFE-AD62-CEE7CCEAA690}"/>
                  </a:ext>
                </a:extLst>
              </p:cNvPr>
              <p:cNvSpPr/>
              <p:nvPr/>
            </p:nvSpPr>
            <p:spPr>
              <a:xfrm>
                <a:off x="5928836" y="4101941"/>
                <a:ext cx="19050" cy="19050"/>
              </a:xfrm>
              <a:custGeom>
                <a:avLst/>
                <a:gdLst>
                  <a:gd name="connsiteX0" fmla="*/ 12859 w 19050"/>
                  <a:gd name="connsiteY0" fmla="*/ 18574 h 19050"/>
                  <a:gd name="connsiteX1" fmla="*/ 18574 w 19050"/>
                  <a:gd name="connsiteY1" fmla="*/ 12859 h 19050"/>
                  <a:gd name="connsiteX2" fmla="*/ 12859 w 19050"/>
                  <a:gd name="connsiteY2" fmla="*/ 7144 h 19050"/>
                  <a:gd name="connsiteX3" fmla="*/ 7144 w 19050"/>
                  <a:gd name="connsiteY3" fmla="*/ 12859 h 19050"/>
                  <a:gd name="connsiteX4" fmla="*/ 12859 w 19050"/>
                  <a:gd name="connsiteY4" fmla="*/ 1857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18574"/>
                    </a:move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" name="Freeform: Shape 55">
                <a:extLst>
                  <a:ext uri="{FF2B5EF4-FFF2-40B4-BE49-F238E27FC236}">
                    <a16:creationId xmlns:a16="http://schemas.microsoft.com/office/drawing/2014/main" id="{4CDF836D-FA76-4532-8E91-1ED01A061322}"/>
                  </a:ext>
                </a:extLst>
              </p:cNvPr>
              <p:cNvSpPr/>
              <p:nvPr/>
            </p:nvSpPr>
            <p:spPr>
              <a:xfrm>
                <a:off x="5470684" y="3559016"/>
                <a:ext cx="66675" cy="66675"/>
              </a:xfrm>
              <a:custGeom>
                <a:avLst/>
                <a:gdLst>
                  <a:gd name="connsiteX0" fmla="*/ 33814 w 66675"/>
                  <a:gd name="connsiteY0" fmla="*/ 7144 h 66675"/>
                  <a:gd name="connsiteX1" fmla="*/ 7144 w 66675"/>
                  <a:gd name="connsiteY1" fmla="*/ 33814 h 66675"/>
                  <a:gd name="connsiteX2" fmla="*/ 33814 w 66675"/>
                  <a:gd name="connsiteY2" fmla="*/ 60484 h 66675"/>
                  <a:gd name="connsiteX3" fmla="*/ 60484 w 66675"/>
                  <a:gd name="connsiteY3" fmla="*/ 33814 h 66675"/>
                  <a:gd name="connsiteX4" fmla="*/ 33814 w 66675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3814" y="7144"/>
                    </a:moveTo>
                    <a:cubicBezTo>
                      <a:pt x="19526" y="7144"/>
                      <a:pt x="7144" y="18574"/>
                      <a:pt x="7144" y="33814"/>
                    </a:cubicBezTo>
                    <a:cubicBezTo>
                      <a:pt x="7144" y="48101"/>
                      <a:pt x="18574" y="60484"/>
                      <a:pt x="33814" y="60484"/>
                    </a:cubicBezTo>
                    <a:cubicBezTo>
                      <a:pt x="48101" y="60484"/>
                      <a:pt x="60484" y="49054"/>
                      <a:pt x="60484" y="33814"/>
                    </a:cubicBezTo>
                    <a:cubicBezTo>
                      <a:pt x="59531" y="18574"/>
                      <a:pt x="48101" y="7144"/>
                      <a:pt x="3381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" name="Freeform: Shape 56">
                <a:extLst>
                  <a:ext uri="{FF2B5EF4-FFF2-40B4-BE49-F238E27FC236}">
                    <a16:creationId xmlns:a16="http://schemas.microsoft.com/office/drawing/2014/main" id="{13BB298A-41BD-4F46-A885-398B760E6553}"/>
                  </a:ext>
                </a:extLst>
              </p:cNvPr>
              <p:cNvSpPr/>
              <p:nvPr/>
            </p:nvSpPr>
            <p:spPr>
              <a:xfrm>
                <a:off x="5958364" y="3854291"/>
                <a:ext cx="38100" cy="38100"/>
              </a:xfrm>
              <a:custGeom>
                <a:avLst/>
                <a:gdLst>
                  <a:gd name="connsiteX0" fmla="*/ 20479 w 38100"/>
                  <a:gd name="connsiteY0" fmla="*/ 33814 h 38100"/>
                  <a:gd name="connsiteX1" fmla="*/ 33814 w 38100"/>
                  <a:gd name="connsiteY1" fmla="*/ 20479 h 38100"/>
                  <a:gd name="connsiteX2" fmla="*/ 20479 w 38100"/>
                  <a:gd name="connsiteY2" fmla="*/ 7144 h 38100"/>
                  <a:gd name="connsiteX3" fmla="*/ 7144 w 38100"/>
                  <a:gd name="connsiteY3" fmla="*/ 20479 h 38100"/>
                  <a:gd name="connsiteX4" fmla="*/ 20479 w 38100"/>
                  <a:gd name="connsiteY4" fmla="*/ 3381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0479" y="33814"/>
                    </a:moveTo>
                    <a:cubicBezTo>
                      <a:pt x="27146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3811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" name="Freeform: Shape 57">
                <a:extLst>
                  <a:ext uri="{FF2B5EF4-FFF2-40B4-BE49-F238E27FC236}">
                    <a16:creationId xmlns:a16="http://schemas.microsoft.com/office/drawing/2014/main" id="{A2306094-61E7-46D2-B561-7C18DAE7EB75}"/>
                  </a:ext>
                </a:extLst>
              </p:cNvPr>
              <p:cNvSpPr/>
              <p:nvPr/>
            </p:nvSpPr>
            <p:spPr>
              <a:xfrm>
                <a:off x="6216491" y="2458879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1" name="Freeform: Shape 58">
                <a:extLst>
                  <a:ext uri="{FF2B5EF4-FFF2-40B4-BE49-F238E27FC236}">
                    <a16:creationId xmlns:a16="http://schemas.microsoft.com/office/drawing/2014/main" id="{AD83547C-9F3E-4095-98F1-92AE1E3F4189}"/>
                  </a:ext>
                </a:extLst>
              </p:cNvPr>
              <p:cNvSpPr/>
              <p:nvPr/>
            </p:nvSpPr>
            <p:spPr>
              <a:xfrm>
                <a:off x="5384006" y="3668554"/>
                <a:ext cx="66675" cy="66675"/>
              </a:xfrm>
              <a:custGeom>
                <a:avLst/>
                <a:gdLst>
                  <a:gd name="connsiteX0" fmla="*/ 34766 w 66675"/>
                  <a:gd name="connsiteY0" fmla="*/ 7144 h 66675"/>
                  <a:gd name="connsiteX1" fmla="*/ 7144 w 66675"/>
                  <a:gd name="connsiteY1" fmla="*/ 34766 h 66675"/>
                  <a:gd name="connsiteX2" fmla="*/ 34766 w 66675"/>
                  <a:gd name="connsiteY2" fmla="*/ 62389 h 66675"/>
                  <a:gd name="connsiteX3" fmla="*/ 62389 w 66675"/>
                  <a:gd name="connsiteY3" fmla="*/ 34766 h 66675"/>
                  <a:gd name="connsiteX4" fmla="*/ 34766 w 66675"/>
                  <a:gd name="connsiteY4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4766" y="7144"/>
                    </a:moveTo>
                    <a:cubicBezTo>
                      <a:pt x="19526" y="7144"/>
                      <a:pt x="7144" y="19526"/>
                      <a:pt x="7144" y="34766"/>
                    </a:cubicBezTo>
                    <a:cubicBezTo>
                      <a:pt x="7144" y="50006"/>
                      <a:pt x="19526" y="62389"/>
                      <a:pt x="34766" y="62389"/>
                    </a:cubicBezTo>
                    <a:cubicBezTo>
                      <a:pt x="50006" y="62389"/>
                      <a:pt x="62389" y="50006"/>
                      <a:pt x="62389" y="34766"/>
                    </a:cubicBezTo>
                    <a:cubicBezTo>
                      <a:pt x="62389" y="18574"/>
                      <a:pt x="50006" y="7144"/>
                      <a:pt x="3476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" name="Freeform: Shape 59">
                <a:extLst>
                  <a:ext uri="{FF2B5EF4-FFF2-40B4-BE49-F238E27FC236}">
                    <a16:creationId xmlns:a16="http://schemas.microsoft.com/office/drawing/2014/main" id="{D3F74F95-A183-417F-8E87-187DFC41239A}"/>
                  </a:ext>
                </a:extLst>
              </p:cNvPr>
              <p:cNvSpPr/>
              <p:nvPr/>
            </p:nvSpPr>
            <p:spPr>
              <a:xfrm>
                <a:off x="5896451" y="3007519"/>
                <a:ext cx="57150" cy="57150"/>
              </a:xfrm>
              <a:custGeom>
                <a:avLst/>
                <a:gdLst>
                  <a:gd name="connsiteX0" fmla="*/ 7144 w 57150"/>
                  <a:gd name="connsiteY0" fmla="*/ 30004 h 57150"/>
                  <a:gd name="connsiteX1" fmla="*/ 30004 w 57150"/>
                  <a:gd name="connsiteY1" fmla="*/ 52864 h 57150"/>
                  <a:gd name="connsiteX2" fmla="*/ 52864 w 57150"/>
                  <a:gd name="connsiteY2" fmla="*/ 30004 h 57150"/>
                  <a:gd name="connsiteX3" fmla="*/ 30004 w 57150"/>
                  <a:gd name="connsiteY3" fmla="*/ 7144 h 57150"/>
                  <a:gd name="connsiteX4" fmla="*/ 7144 w 57150"/>
                  <a:gd name="connsiteY4" fmla="*/ 3000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0004"/>
                    </a:moveTo>
                    <a:cubicBezTo>
                      <a:pt x="7144" y="43339"/>
                      <a:pt x="17621" y="52864"/>
                      <a:pt x="30004" y="52864"/>
                    </a:cubicBezTo>
                    <a:cubicBezTo>
                      <a:pt x="43339" y="52864"/>
                      <a:pt x="52864" y="42386"/>
                      <a:pt x="52864" y="30004"/>
                    </a:cubicBezTo>
                    <a:cubicBezTo>
                      <a:pt x="52864" y="16669"/>
                      <a:pt x="42386" y="7144"/>
                      <a:pt x="30004" y="7144"/>
                    </a:cubicBezTo>
                    <a:cubicBezTo>
                      <a:pt x="17621" y="7144"/>
                      <a:pt x="7144" y="17621"/>
                      <a:pt x="714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3" name="Freeform: Shape 60">
                <a:extLst>
                  <a:ext uri="{FF2B5EF4-FFF2-40B4-BE49-F238E27FC236}">
                    <a16:creationId xmlns:a16="http://schemas.microsoft.com/office/drawing/2014/main" id="{36818A00-6CB4-4F70-BF13-5C967EE7EC25}"/>
                  </a:ext>
                </a:extLst>
              </p:cNvPr>
              <p:cNvSpPr/>
              <p:nvPr/>
            </p:nvSpPr>
            <p:spPr>
              <a:xfrm>
                <a:off x="6256496" y="2455069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9526" y="22384"/>
                      <a:pt x="22384" y="18574"/>
                      <a:pt x="22384" y="14764"/>
                    </a:cubicBezTo>
                    <a:cubicBezTo>
                      <a:pt x="22384" y="10001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8574"/>
                      <a:pt x="10001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" name="Freeform: Shape 61">
                <a:extLst>
                  <a:ext uri="{FF2B5EF4-FFF2-40B4-BE49-F238E27FC236}">
                    <a16:creationId xmlns:a16="http://schemas.microsoft.com/office/drawing/2014/main" id="{F163BAE2-AD65-442E-90B9-6C6E661E2B63}"/>
                  </a:ext>
                </a:extLst>
              </p:cNvPr>
              <p:cNvSpPr/>
              <p:nvPr/>
            </p:nvSpPr>
            <p:spPr>
              <a:xfrm>
                <a:off x="5407819" y="3471386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39529 h 38100"/>
                  <a:gd name="connsiteX2" fmla="*/ 7144 w 38100"/>
                  <a:gd name="connsiteY2" fmla="*/ 23336 h 38100"/>
                  <a:gd name="connsiteX3" fmla="*/ 23336 w 38100"/>
                  <a:gd name="connsiteY3" fmla="*/ 7144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32279"/>
                      <a:pt x="32279" y="39529"/>
                      <a:pt x="23336" y="39529"/>
                    </a:cubicBezTo>
                    <a:cubicBezTo>
                      <a:pt x="14393" y="39529"/>
                      <a:pt x="7144" y="32279"/>
                      <a:pt x="7144" y="23336"/>
                    </a:cubicBezTo>
                    <a:cubicBezTo>
                      <a:pt x="7144" y="14393"/>
                      <a:pt x="14393" y="7144"/>
                      <a:pt x="23336" y="7144"/>
                    </a:cubicBezTo>
                    <a:cubicBezTo>
                      <a:pt x="32279" y="7144"/>
                      <a:pt x="39529" y="14393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" name="Freeform: Shape 62">
                <a:extLst>
                  <a:ext uri="{FF2B5EF4-FFF2-40B4-BE49-F238E27FC236}">
                    <a16:creationId xmlns:a16="http://schemas.microsoft.com/office/drawing/2014/main" id="{DA17A58E-565B-4529-B31B-370429B14419}"/>
                  </a:ext>
                </a:extLst>
              </p:cNvPr>
              <p:cNvSpPr/>
              <p:nvPr/>
            </p:nvSpPr>
            <p:spPr>
              <a:xfrm>
                <a:off x="6014561" y="2881789"/>
                <a:ext cx="19050" cy="19050"/>
              </a:xfrm>
              <a:custGeom>
                <a:avLst/>
                <a:gdLst>
                  <a:gd name="connsiteX0" fmla="*/ 7144 w 19050"/>
                  <a:gd name="connsiteY0" fmla="*/ 12859 h 19050"/>
                  <a:gd name="connsiteX1" fmla="*/ 12859 w 19050"/>
                  <a:gd name="connsiteY1" fmla="*/ 18574 h 19050"/>
                  <a:gd name="connsiteX2" fmla="*/ 18574 w 19050"/>
                  <a:gd name="connsiteY2" fmla="*/ 12859 h 19050"/>
                  <a:gd name="connsiteX3" fmla="*/ 12859 w 19050"/>
                  <a:gd name="connsiteY3" fmla="*/ 7144 h 19050"/>
                  <a:gd name="connsiteX4" fmla="*/ 714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2859"/>
                    </a:moveTo>
                    <a:cubicBezTo>
                      <a:pt x="7144" y="15716"/>
                      <a:pt x="9049" y="18574"/>
                      <a:pt x="12859" y="18574"/>
                    </a:cubicBezTo>
                    <a:cubicBezTo>
                      <a:pt x="15716" y="18574"/>
                      <a:pt x="18574" y="16669"/>
                      <a:pt x="18574" y="12859"/>
                    </a:cubicBezTo>
                    <a:cubicBezTo>
                      <a:pt x="18574" y="10001"/>
                      <a:pt x="16669" y="7144"/>
                      <a:pt x="12859" y="7144"/>
                    </a:cubicBezTo>
                    <a:cubicBezTo>
                      <a:pt x="9049" y="8096"/>
                      <a:pt x="7144" y="10001"/>
                      <a:pt x="714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" name="Freeform: Shape 63">
                <a:extLst>
                  <a:ext uri="{FF2B5EF4-FFF2-40B4-BE49-F238E27FC236}">
                    <a16:creationId xmlns:a16="http://schemas.microsoft.com/office/drawing/2014/main" id="{BDA53D05-15C6-49FB-AEA6-678A811EF5B7}"/>
                  </a:ext>
                </a:extLst>
              </p:cNvPr>
              <p:cNvSpPr/>
              <p:nvPr/>
            </p:nvSpPr>
            <p:spPr>
              <a:xfrm>
                <a:off x="5963126" y="2893219"/>
                <a:ext cx="76200" cy="85725"/>
              </a:xfrm>
              <a:custGeom>
                <a:avLst/>
                <a:gdLst>
                  <a:gd name="connsiteX0" fmla="*/ 13811 w 76200"/>
                  <a:gd name="connsiteY0" fmla="*/ 37624 h 85725"/>
                  <a:gd name="connsiteX1" fmla="*/ 13811 w 76200"/>
                  <a:gd name="connsiteY1" fmla="*/ 40481 h 85725"/>
                  <a:gd name="connsiteX2" fmla="*/ 7144 w 76200"/>
                  <a:gd name="connsiteY2" fmla="*/ 57626 h 85725"/>
                  <a:gd name="connsiteX3" fmla="*/ 15716 w 76200"/>
                  <a:gd name="connsiteY3" fmla="*/ 77629 h 85725"/>
                  <a:gd name="connsiteX4" fmla="*/ 28099 w 76200"/>
                  <a:gd name="connsiteY4" fmla="*/ 86201 h 85725"/>
                  <a:gd name="connsiteX5" fmla="*/ 33814 w 76200"/>
                  <a:gd name="connsiteY5" fmla="*/ 84296 h 85725"/>
                  <a:gd name="connsiteX6" fmla="*/ 58579 w 76200"/>
                  <a:gd name="connsiteY6" fmla="*/ 64294 h 85725"/>
                  <a:gd name="connsiteX7" fmla="*/ 74771 w 76200"/>
                  <a:gd name="connsiteY7" fmla="*/ 37624 h 85725"/>
                  <a:gd name="connsiteX8" fmla="*/ 44291 w 76200"/>
                  <a:gd name="connsiteY8" fmla="*/ 7144 h 85725"/>
                  <a:gd name="connsiteX9" fmla="*/ 13811 w 76200"/>
                  <a:gd name="connsiteY9" fmla="*/ 3762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" h="85725">
                    <a:moveTo>
                      <a:pt x="13811" y="37624"/>
                    </a:moveTo>
                    <a:cubicBezTo>
                      <a:pt x="13811" y="38576"/>
                      <a:pt x="13811" y="39529"/>
                      <a:pt x="13811" y="40481"/>
                    </a:cubicBezTo>
                    <a:cubicBezTo>
                      <a:pt x="10001" y="45244"/>
                      <a:pt x="7144" y="50959"/>
                      <a:pt x="7144" y="57626"/>
                    </a:cubicBezTo>
                    <a:cubicBezTo>
                      <a:pt x="7144" y="65246"/>
                      <a:pt x="10954" y="71914"/>
                      <a:pt x="15716" y="77629"/>
                    </a:cubicBezTo>
                    <a:cubicBezTo>
                      <a:pt x="17621" y="82391"/>
                      <a:pt x="22384" y="86201"/>
                      <a:pt x="28099" y="86201"/>
                    </a:cubicBezTo>
                    <a:cubicBezTo>
                      <a:pt x="30004" y="86201"/>
                      <a:pt x="31909" y="85249"/>
                      <a:pt x="33814" y="84296"/>
                    </a:cubicBezTo>
                    <a:cubicBezTo>
                      <a:pt x="46196" y="84296"/>
                      <a:pt x="55721" y="75724"/>
                      <a:pt x="58579" y="64294"/>
                    </a:cubicBezTo>
                    <a:cubicBezTo>
                      <a:pt x="68104" y="58579"/>
                      <a:pt x="74771" y="49054"/>
                      <a:pt x="74771" y="37624"/>
                    </a:cubicBezTo>
                    <a:cubicBezTo>
                      <a:pt x="74771" y="20479"/>
                      <a:pt x="60484" y="7144"/>
                      <a:pt x="44291" y="7144"/>
                    </a:cubicBezTo>
                    <a:cubicBezTo>
                      <a:pt x="28099" y="7144"/>
                      <a:pt x="13811" y="20479"/>
                      <a:pt x="13811" y="376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" name="Freeform: Shape 64">
                <a:extLst>
                  <a:ext uri="{FF2B5EF4-FFF2-40B4-BE49-F238E27FC236}">
                    <a16:creationId xmlns:a16="http://schemas.microsoft.com/office/drawing/2014/main" id="{B278BD38-1F79-4406-9F3C-9BF595192E7B}"/>
                  </a:ext>
                </a:extLst>
              </p:cNvPr>
              <p:cNvSpPr/>
              <p:nvPr/>
            </p:nvSpPr>
            <p:spPr>
              <a:xfrm>
                <a:off x="5599271" y="3773329"/>
                <a:ext cx="28575" cy="28575"/>
              </a:xfrm>
              <a:custGeom>
                <a:avLst/>
                <a:gdLst>
                  <a:gd name="connsiteX0" fmla="*/ 14764 w 28575"/>
                  <a:gd name="connsiteY0" fmla="*/ 22384 h 28575"/>
                  <a:gd name="connsiteX1" fmla="*/ 22384 w 28575"/>
                  <a:gd name="connsiteY1" fmla="*/ 14764 h 28575"/>
                  <a:gd name="connsiteX2" fmla="*/ 14764 w 28575"/>
                  <a:gd name="connsiteY2" fmla="*/ 7144 h 28575"/>
                  <a:gd name="connsiteX3" fmla="*/ 7144 w 28575"/>
                  <a:gd name="connsiteY3" fmla="*/ 14764 h 28575"/>
                  <a:gd name="connsiteX4" fmla="*/ 14764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764" y="22384"/>
                    </a:moveTo>
                    <a:cubicBezTo>
                      <a:pt x="18574" y="22384"/>
                      <a:pt x="22384" y="19526"/>
                      <a:pt x="22384" y="14764"/>
                    </a:cubicBezTo>
                    <a:cubicBezTo>
                      <a:pt x="22384" y="10954"/>
                      <a:pt x="18574" y="7144"/>
                      <a:pt x="14764" y="7144"/>
                    </a:cubicBezTo>
                    <a:cubicBezTo>
                      <a:pt x="10954" y="7144"/>
                      <a:pt x="7144" y="10001"/>
                      <a:pt x="7144" y="14764"/>
                    </a:cubicBezTo>
                    <a:cubicBezTo>
                      <a:pt x="7144" y="18574"/>
                      <a:pt x="10954" y="22384"/>
                      <a:pt x="1476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" name="Freeform: Shape 65">
                <a:extLst>
                  <a:ext uri="{FF2B5EF4-FFF2-40B4-BE49-F238E27FC236}">
                    <a16:creationId xmlns:a16="http://schemas.microsoft.com/office/drawing/2014/main" id="{CE637A85-B58A-44C2-98B0-DFC164AD3465}"/>
                  </a:ext>
                </a:extLst>
              </p:cNvPr>
              <p:cNvSpPr/>
              <p:nvPr/>
            </p:nvSpPr>
            <p:spPr>
              <a:xfrm>
                <a:off x="5607844" y="3741896"/>
                <a:ext cx="38100" cy="38100"/>
              </a:xfrm>
              <a:custGeom>
                <a:avLst/>
                <a:gdLst>
                  <a:gd name="connsiteX0" fmla="*/ 23336 w 38100"/>
                  <a:gd name="connsiteY0" fmla="*/ 7144 h 38100"/>
                  <a:gd name="connsiteX1" fmla="*/ 7144 w 38100"/>
                  <a:gd name="connsiteY1" fmla="*/ 23336 h 38100"/>
                  <a:gd name="connsiteX2" fmla="*/ 23336 w 38100"/>
                  <a:gd name="connsiteY2" fmla="*/ 39529 h 38100"/>
                  <a:gd name="connsiteX3" fmla="*/ 39529 w 38100"/>
                  <a:gd name="connsiteY3" fmla="*/ 23336 h 38100"/>
                  <a:gd name="connsiteX4" fmla="*/ 23336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7144"/>
                    </a:moveTo>
                    <a:cubicBezTo>
                      <a:pt x="13811" y="7144"/>
                      <a:pt x="7144" y="14764"/>
                      <a:pt x="7144" y="23336"/>
                    </a:cubicBezTo>
                    <a:cubicBezTo>
                      <a:pt x="7144" y="31909"/>
                      <a:pt x="14764" y="39529"/>
                      <a:pt x="23336" y="39529"/>
                    </a:cubicBezTo>
                    <a:cubicBezTo>
                      <a:pt x="32861" y="39529"/>
                      <a:pt x="39529" y="31909"/>
                      <a:pt x="39529" y="23336"/>
                    </a:cubicBezTo>
                    <a:cubicBezTo>
                      <a:pt x="39529" y="14764"/>
                      <a:pt x="31909" y="7144"/>
                      <a:pt x="2333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" name="Freeform: Shape 66">
                <a:extLst>
                  <a:ext uri="{FF2B5EF4-FFF2-40B4-BE49-F238E27FC236}">
                    <a16:creationId xmlns:a16="http://schemas.microsoft.com/office/drawing/2014/main" id="{D5579501-5E52-4D11-A2D3-12B09C2949B0}"/>
                  </a:ext>
                </a:extLst>
              </p:cNvPr>
              <p:cNvSpPr/>
              <p:nvPr/>
            </p:nvSpPr>
            <p:spPr>
              <a:xfrm>
                <a:off x="6123146" y="2626519"/>
                <a:ext cx="47625" cy="47625"/>
              </a:xfrm>
              <a:custGeom>
                <a:avLst/>
                <a:gdLst>
                  <a:gd name="connsiteX0" fmla="*/ 28099 w 47625"/>
                  <a:gd name="connsiteY0" fmla="*/ 49054 h 47625"/>
                  <a:gd name="connsiteX1" fmla="*/ 49054 w 47625"/>
                  <a:gd name="connsiteY1" fmla="*/ 28099 h 47625"/>
                  <a:gd name="connsiteX2" fmla="*/ 28099 w 47625"/>
                  <a:gd name="connsiteY2" fmla="*/ 7144 h 47625"/>
                  <a:gd name="connsiteX3" fmla="*/ 7144 w 47625"/>
                  <a:gd name="connsiteY3" fmla="*/ 28099 h 47625"/>
                  <a:gd name="connsiteX4" fmla="*/ 28099 w 47625"/>
                  <a:gd name="connsiteY4" fmla="*/ 4905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" h="47625">
                    <a:moveTo>
                      <a:pt x="28099" y="49054"/>
                    </a:moveTo>
                    <a:cubicBezTo>
                      <a:pt x="39529" y="49054"/>
                      <a:pt x="49054" y="39529"/>
                      <a:pt x="49054" y="28099"/>
                    </a:cubicBezTo>
                    <a:cubicBezTo>
                      <a:pt x="49054" y="16669"/>
                      <a:pt x="39529" y="7144"/>
                      <a:pt x="28099" y="7144"/>
                    </a:cubicBezTo>
                    <a:cubicBezTo>
                      <a:pt x="16669" y="7144"/>
                      <a:pt x="7144" y="16669"/>
                      <a:pt x="7144" y="28099"/>
                    </a:cubicBezTo>
                    <a:cubicBezTo>
                      <a:pt x="7144" y="39529"/>
                      <a:pt x="16669" y="49054"/>
                      <a:pt x="28099" y="490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" name="Freeform: Shape 67">
                <a:extLst>
                  <a:ext uri="{FF2B5EF4-FFF2-40B4-BE49-F238E27FC236}">
                    <a16:creationId xmlns:a16="http://schemas.microsoft.com/office/drawing/2014/main" id="{440BB581-3D25-40D7-8360-6ED7A9F2BF2F}"/>
                  </a:ext>
                </a:extLst>
              </p:cNvPr>
              <p:cNvSpPr/>
              <p:nvPr/>
            </p:nvSpPr>
            <p:spPr>
              <a:xfrm>
                <a:off x="6023134" y="2957989"/>
                <a:ext cx="28575" cy="28575"/>
              </a:xfrm>
              <a:custGeom>
                <a:avLst/>
                <a:gdLst>
                  <a:gd name="connsiteX0" fmla="*/ 7144 w 28575"/>
                  <a:gd name="connsiteY0" fmla="*/ 15716 h 28575"/>
                  <a:gd name="connsiteX1" fmla="*/ 15716 w 28575"/>
                  <a:gd name="connsiteY1" fmla="*/ 24289 h 28575"/>
                  <a:gd name="connsiteX2" fmla="*/ 24289 w 28575"/>
                  <a:gd name="connsiteY2" fmla="*/ 15716 h 28575"/>
                  <a:gd name="connsiteX3" fmla="*/ 15716 w 28575"/>
                  <a:gd name="connsiteY3" fmla="*/ 7144 h 28575"/>
                  <a:gd name="connsiteX4" fmla="*/ 7144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5716"/>
                    </a:move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001" y="8096"/>
                      <a:pt x="7144" y="11906"/>
                      <a:pt x="7144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" name="Freeform: Shape 68">
                <a:extLst>
                  <a:ext uri="{FF2B5EF4-FFF2-40B4-BE49-F238E27FC236}">
                    <a16:creationId xmlns:a16="http://schemas.microsoft.com/office/drawing/2014/main" id="{6E7E0F58-2811-4E1E-9BA2-99B133063569}"/>
                  </a:ext>
                </a:extLst>
              </p:cNvPr>
              <p:cNvSpPr/>
              <p:nvPr/>
            </p:nvSpPr>
            <p:spPr>
              <a:xfrm>
                <a:off x="5868829" y="2835116"/>
                <a:ext cx="57150" cy="57150"/>
              </a:xfrm>
              <a:custGeom>
                <a:avLst/>
                <a:gdLst>
                  <a:gd name="connsiteX0" fmla="*/ 29051 w 57150"/>
                  <a:gd name="connsiteY0" fmla="*/ 50959 h 57150"/>
                  <a:gd name="connsiteX1" fmla="*/ 50959 w 57150"/>
                  <a:gd name="connsiteY1" fmla="*/ 29051 h 57150"/>
                  <a:gd name="connsiteX2" fmla="*/ 29051 w 57150"/>
                  <a:gd name="connsiteY2" fmla="*/ 7144 h 57150"/>
                  <a:gd name="connsiteX3" fmla="*/ 7144 w 57150"/>
                  <a:gd name="connsiteY3" fmla="*/ 29051 h 57150"/>
                  <a:gd name="connsiteX4" fmla="*/ 29051 w 57150"/>
                  <a:gd name="connsiteY4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051" y="50959"/>
                    </a:moveTo>
                    <a:cubicBezTo>
                      <a:pt x="41434" y="50959"/>
                      <a:pt x="50959" y="41434"/>
                      <a:pt x="50959" y="29051"/>
                    </a:cubicBezTo>
                    <a:cubicBezTo>
                      <a:pt x="50959" y="16669"/>
                      <a:pt x="41434" y="7144"/>
                      <a:pt x="29051" y="7144"/>
                    </a:cubicBezTo>
                    <a:cubicBezTo>
                      <a:pt x="16669" y="7144"/>
                      <a:pt x="7144" y="16669"/>
                      <a:pt x="7144" y="29051"/>
                    </a:cubicBezTo>
                    <a:cubicBezTo>
                      <a:pt x="7144" y="41434"/>
                      <a:pt x="16669" y="50959"/>
                      <a:pt x="29051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Freeform: Shape 69">
                <a:extLst>
                  <a:ext uri="{FF2B5EF4-FFF2-40B4-BE49-F238E27FC236}">
                    <a16:creationId xmlns:a16="http://schemas.microsoft.com/office/drawing/2014/main" id="{9F0DB081-26B8-4209-A46A-F8810AAA7834}"/>
                  </a:ext>
                </a:extLst>
              </p:cNvPr>
              <p:cNvSpPr/>
              <p:nvPr/>
            </p:nvSpPr>
            <p:spPr>
              <a:xfrm>
                <a:off x="5718334" y="3236119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1431"/>
                      <a:pt x="11906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" name="Freeform: Shape 70">
                <a:extLst>
                  <a:ext uri="{FF2B5EF4-FFF2-40B4-BE49-F238E27FC236}">
                    <a16:creationId xmlns:a16="http://schemas.microsoft.com/office/drawing/2014/main" id="{C03EACFA-2B27-4F1E-9DD1-A0BD6FADBD06}"/>
                  </a:ext>
                </a:extLst>
              </p:cNvPr>
              <p:cNvSpPr/>
              <p:nvPr/>
            </p:nvSpPr>
            <p:spPr>
              <a:xfrm>
                <a:off x="6134576" y="2823686"/>
                <a:ext cx="28575" cy="28575"/>
              </a:xfrm>
              <a:custGeom>
                <a:avLst/>
                <a:gdLst>
                  <a:gd name="connsiteX0" fmla="*/ 18574 w 28575"/>
                  <a:gd name="connsiteY0" fmla="*/ 30004 h 28575"/>
                  <a:gd name="connsiteX1" fmla="*/ 30004 w 28575"/>
                  <a:gd name="connsiteY1" fmla="*/ 18574 h 28575"/>
                  <a:gd name="connsiteX2" fmla="*/ 18574 w 28575"/>
                  <a:gd name="connsiteY2" fmla="*/ 7144 h 28575"/>
                  <a:gd name="connsiteX3" fmla="*/ 7144 w 28575"/>
                  <a:gd name="connsiteY3" fmla="*/ 18574 h 28575"/>
                  <a:gd name="connsiteX4" fmla="*/ 18574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30004"/>
                    </a:move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" name="Freeform: Shape 71">
                <a:extLst>
                  <a:ext uri="{FF2B5EF4-FFF2-40B4-BE49-F238E27FC236}">
                    <a16:creationId xmlns:a16="http://schemas.microsoft.com/office/drawing/2014/main" id="{405AA606-61A6-48B5-899C-0B6ABBD96C4B}"/>
                  </a:ext>
                </a:extLst>
              </p:cNvPr>
              <p:cNvSpPr/>
              <p:nvPr/>
            </p:nvSpPr>
            <p:spPr>
              <a:xfrm>
                <a:off x="6121241" y="2847499"/>
                <a:ext cx="38100" cy="38100"/>
              </a:xfrm>
              <a:custGeom>
                <a:avLst/>
                <a:gdLst>
                  <a:gd name="connsiteX0" fmla="*/ 23336 w 38100"/>
                  <a:gd name="connsiteY0" fmla="*/ 39529 h 38100"/>
                  <a:gd name="connsiteX1" fmla="*/ 39529 w 38100"/>
                  <a:gd name="connsiteY1" fmla="*/ 23336 h 38100"/>
                  <a:gd name="connsiteX2" fmla="*/ 23336 w 38100"/>
                  <a:gd name="connsiteY2" fmla="*/ 7144 h 38100"/>
                  <a:gd name="connsiteX3" fmla="*/ 7144 w 38100"/>
                  <a:gd name="connsiteY3" fmla="*/ 23336 h 38100"/>
                  <a:gd name="connsiteX4" fmla="*/ 23336 w 38100"/>
                  <a:gd name="connsiteY4" fmla="*/ 3952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3336" y="39529"/>
                    </a:moveTo>
                    <a:cubicBezTo>
                      <a:pt x="31909" y="39529"/>
                      <a:pt x="39529" y="31909"/>
                      <a:pt x="39529" y="23336"/>
                    </a:cubicBezTo>
                    <a:cubicBezTo>
                      <a:pt x="39529" y="14764"/>
                      <a:pt x="32861" y="7144"/>
                      <a:pt x="23336" y="7144"/>
                    </a:cubicBezTo>
                    <a:cubicBezTo>
                      <a:pt x="14764" y="7144"/>
                      <a:pt x="7144" y="13811"/>
                      <a:pt x="7144" y="23336"/>
                    </a:cubicBezTo>
                    <a:cubicBezTo>
                      <a:pt x="8096" y="31909"/>
                      <a:pt x="14764" y="39529"/>
                      <a:pt x="23336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" name="Freeform: Shape 72">
                <a:extLst>
                  <a:ext uri="{FF2B5EF4-FFF2-40B4-BE49-F238E27FC236}">
                    <a16:creationId xmlns:a16="http://schemas.microsoft.com/office/drawing/2014/main" id="{ED78F833-70B1-4B96-A07A-D8701E340F12}"/>
                  </a:ext>
                </a:extLst>
              </p:cNvPr>
              <p:cNvSpPr/>
              <p:nvPr/>
            </p:nvSpPr>
            <p:spPr>
              <a:xfrm>
                <a:off x="5774531" y="3376136"/>
                <a:ext cx="76200" cy="95250"/>
              </a:xfrm>
              <a:custGeom>
                <a:avLst/>
                <a:gdLst>
                  <a:gd name="connsiteX0" fmla="*/ 25241 w 76200"/>
                  <a:gd name="connsiteY0" fmla="*/ 7144 h 95250"/>
                  <a:gd name="connsiteX1" fmla="*/ 7144 w 76200"/>
                  <a:gd name="connsiteY1" fmla="*/ 25241 h 95250"/>
                  <a:gd name="connsiteX2" fmla="*/ 18574 w 76200"/>
                  <a:gd name="connsiteY2" fmla="*/ 42386 h 95250"/>
                  <a:gd name="connsiteX3" fmla="*/ 14764 w 76200"/>
                  <a:gd name="connsiteY3" fmla="*/ 54769 h 95250"/>
                  <a:gd name="connsiteX4" fmla="*/ 14764 w 76200"/>
                  <a:gd name="connsiteY4" fmla="*/ 55721 h 95250"/>
                  <a:gd name="connsiteX5" fmla="*/ 7144 w 76200"/>
                  <a:gd name="connsiteY5" fmla="*/ 71914 h 95250"/>
                  <a:gd name="connsiteX6" fmla="*/ 29051 w 76200"/>
                  <a:gd name="connsiteY6" fmla="*/ 93821 h 95250"/>
                  <a:gd name="connsiteX7" fmla="*/ 50959 w 76200"/>
                  <a:gd name="connsiteY7" fmla="*/ 71914 h 95250"/>
                  <a:gd name="connsiteX8" fmla="*/ 50959 w 76200"/>
                  <a:gd name="connsiteY8" fmla="*/ 68104 h 95250"/>
                  <a:gd name="connsiteX9" fmla="*/ 54769 w 76200"/>
                  <a:gd name="connsiteY9" fmla="*/ 61436 h 95250"/>
                  <a:gd name="connsiteX10" fmla="*/ 61436 w 76200"/>
                  <a:gd name="connsiteY10" fmla="*/ 64294 h 95250"/>
                  <a:gd name="connsiteX11" fmla="*/ 71914 w 76200"/>
                  <a:gd name="connsiteY11" fmla="*/ 53816 h 95250"/>
                  <a:gd name="connsiteX12" fmla="*/ 61436 w 76200"/>
                  <a:gd name="connsiteY12" fmla="*/ 43339 h 95250"/>
                  <a:gd name="connsiteX13" fmla="*/ 54769 w 76200"/>
                  <a:gd name="connsiteY13" fmla="*/ 46196 h 95250"/>
                  <a:gd name="connsiteX14" fmla="*/ 40481 w 76200"/>
                  <a:gd name="connsiteY14" fmla="*/ 33814 h 95250"/>
                  <a:gd name="connsiteX15" fmla="*/ 42386 w 76200"/>
                  <a:gd name="connsiteY15" fmla="*/ 25241 h 95250"/>
                  <a:gd name="connsiteX16" fmla="*/ 25241 w 76200"/>
                  <a:gd name="connsiteY16" fmla="*/ 714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200" h="95250">
                    <a:moveTo>
                      <a:pt x="25241" y="7144"/>
                    </a:moveTo>
                    <a:cubicBezTo>
                      <a:pt x="14764" y="7144"/>
                      <a:pt x="7144" y="15716"/>
                      <a:pt x="7144" y="25241"/>
                    </a:cubicBezTo>
                    <a:cubicBezTo>
                      <a:pt x="7144" y="32861"/>
                      <a:pt x="11906" y="39529"/>
                      <a:pt x="18574" y="42386"/>
                    </a:cubicBezTo>
                    <a:cubicBezTo>
                      <a:pt x="15716" y="46196"/>
                      <a:pt x="14764" y="50006"/>
                      <a:pt x="14764" y="54769"/>
                    </a:cubicBezTo>
                    <a:cubicBezTo>
                      <a:pt x="14764" y="55721"/>
                      <a:pt x="14764" y="55721"/>
                      <a:pt x="14764" y="55721"/>
                    </a:cubicBezTo>
                    <a:cubicBezTo>
                      <a:pt x="10001" y="59531"/>
                      <a:pt x="7144" y="65246"/>
                      <a:pt x="7144" y="71914"/>
                    </a:cubicBezTo>
                    <a:cubicBezTo>
                      <a:pt x="7144" y="84296"/>
                      <a:pt x="16669" y="93821"/>
                      <a:pt x="29051" y="93821"/>
                    </a:cubicBezTo>
                    <a:cubicBezTo>
                      <a:pt x="41434" y="93821"/>
                      <a:pt x="50959" y="84296"/>
                      <a:pt x="50959" y="71914"/>
                    </a:cubicBezTo>
                    <a:cubicBezTo>
                      <a:pt x="50959" y="70961"/>
                      <a:pt x="50959" y="70009"/>
                      <a:pt x="50959" y="68104"/>
                    </a:cubicBezTo>
                    <a:cubicBezTo>
                      <a:pt x="52864" y="66199"/>
                      <a:pt x="53816" y="64294"/>
                      <a:pt x="54769" y="61436"/>
                    </a:cubicBezTo>
                    <a:cubicBezTo>
                      <a:pt x="56674" y="63341"/>
                      <a:pt x="59531" y="64294"/>
                      <a:pt x="61436" y="64294"/>
                    </a:cubicBezTo>
                    <a:cubicBezTo>
                      <a:pt x="67151" y="64294"/>
                      <a:pt x="71914" y="59531"/>
                      <a:pt x="71914" y="53816"/>
                    </a:cubicBezTo>
                    <a:cubicBezTo>
                      <a:pt x="71914" y="48101"/>
                      <a:pt x="67151" y="43339"/>
                      <a:pt x="61436" y="43339"/>
                    </a:cubicBezTo>
                    <a:cubicBezTo>
                      <a:pt x="58579" y="43339"/>
                      <a:pt x="56674" y="44291"/>
                      <a:pt x="54769" y="46196"/>
                    </a:cubicBezTo>
                    <a:cubicBezTo>
                      <a:pt x="51911" y="39529"/>
                      <a:pt x="47149" y="34766"/>
                      <a:pt x="40481" y="33814"/>
                    </a:cubicBezTo>
                    <a:cubicBezTo>
                      <a:pt x="41434" y="30956"/>
                      <a:pt x="42386" y="28099"/>
                      <a:pt x="42386" y="25241"/>
                    </a:cubicBezTo>
                    <a:cubicBezTo>
                      <a:pt x="43339" y="15716"/>
                      <a:pt x="34766" y="7144"/>
                      <a:pt x="2524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6" name="Freeform: Shape 73">
                <a:extLst>
                  <a:ext uri="{FF2B5EF4-FFF2-40B4-BE49-F238E27FC236}">
                    <a16:creationId xmlns:a16="http://schemas.microsoft.com/office/drawing/2014/main" id="{84F308DD-6BE0-4F14-80E4-F0C9697BD96F}"/>
                  </a:ext>
                </a:extLst>
              </p:cNvPr>
              <p:cNvSpPr/>
              <p:nvPr/>
            </p:nvSpPr>
            <p:spPr>
              <a:xfrm>
                <a:off x="5570696" y="3223736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7144 h 28575"/>
                  <a:gd name="connsiteX2" fmla="*/ 7144 w 28575"/>
                  <a:gd name="connsiteY2" fmla="*/ 17621 h 28575"/>
                  <a:gd name="connsiteX3" fmla="*/ 17621 w 28575"/>
                  <a:gd name="connsiteY3" fmla="*/ 28099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7" name="Freeform: Shape 74">
                <a:extLst>
                  <a:ext uri="{FF2B5EF4-FFF2-40B4-BE49-F238E27FC236}">
                    <a16:creationId xmlns:a16="http://schemas.microsoft.com/office/drawing/2014/main" id="{B45E6BCE-38E7-4548-9BB7-F4EDA3FE7B51}"/>
                  </a:ext>
                </a:extLst>
              </p:cNvPr>
              <p:cNvSpPr/>
              <p:nvPr/>
            </p:nvSpPr>
            <p:spPr>
              <a:xfrm>
                <a:off x="5915501" y="4155281"/>
                <a:ext cx="38100" cy="28575"/>
              </a:xfrm>
              <a:custGeom>
                <a:avLst/>
                <a:gdLst>
                  <a:gd name="connsiteX0" fmla="*/ 7144 w 38100"/>
                  <a:gd name="connsiteY0" fmla="*/ 20479 h 28575"/>
                  <a:gd name="connsiteX1" fmla="*/ 14764 w 38100"/>
                  <a:gd name="connsiteY1" fmla="*/ 28099 h 28575"/>
                  <a:gd name="connsiteX2" fmla="*/ 22384 w 38100"/>
                  <a:gd name="connsiteY2" fmla="*/ 20479 h 28575"/>
                  <a:gd name="connsiteX3" fmla="*/ 28099 w 38100"/>
                  <a:gd name="connsiteY3" fmla="*/ 23336 h 28575"/>
                  <a:gd name="connsiteX4" fmla="*/ 35719 w 38100"/>
                  <a:gd name="connsiteY4" fmla="*/ 15716 h 28575"/>
                  <a:gd name="connsiteX5" fmla="*/ 28099 w 38100"/>
                  <a:gd name="connsiteY5" fmla="*/ 7144 h 28575"/>
                  <a:gd name="connsiteX6" fmla="*/ 20479 w 38100"/>
                  <a:gd name="connsiteY6" fmla="*/ 14764 h 28575"/>
                  <a:gd name="connsiteX7" fmla="*/ 14764 w 38100"/>
                  <a:gd name="connsiteY7" fmla="*/ 11906 h 28575"/>
                  <a:gd name="connsiteX8" fmla="*/ 7144 w 38100"/>
                  <a:gd name="connsiteY8" fmla="*/ 2047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100" h="28575">
                    <a:moveTo>
                      <a:pt x="7144" y="20479"/>
                    </a:moveTo>
                    <a:cubicBezTo>
                      <a:pt x="7144" y="25241"/>
                      <a:pt x="10954" y="28099"/>
                      <a:pt x="14764" y="28099"/>
                    </a:cubicBezTo>
                    <a:cubicBezTo>
                      <a:pt x="19526" y="28099"/>
                      <a:pt x="22384" y="24289"/>
                      <a:pt x="22384" y="20479"/>
                    </a:cubicBezTo>
                    <a:cubicBezTo>
                      <a:pt x="23336" y="22384"/>
                      <a:pt x="26194" y="23336"/>
                      <a:pt x="28099" y="23336"/>
                    </a:cubicBezTo>
                    <a:cubicBezTo>
                      <a:pt x="31909" y="23336"/>
                      <a:pt x="35719" y="19526"/>
                      <a:pt x="35719" y="15716"/>
                    </a:cubicBezTo>
                    <a:cubicBezTo>
                      <a:pt x="35719" y="11906"/>
                      <a:pt x="32861" y="7144"/>
                      <a:pt x="28099" y="7144"/>
                    </a:cubicBezTo>
                    <a:cubicBezTo>
                      <a:pt x="24289" y="7144"/>
                      <a:pt x="20479" y="10954"/>
                      <a:pt x="20479" y="14764"/>
                    </a:cubicBezTo>
                    <a:cubicBezTo>
                      <a:pt x="18574" y="12859"/>
                      <a:pt x="16669" y="11906"/>
                      <a:pt x="14764" y="11906"/>
                    </a:cubicBezTo>
                    <a:cubicBezTo>
                      <a:pt x="10001" y="11906"/>
                      <a:pt x="7144" y="15716"/>
                      <a:pt x="714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8" name="Freeform: Shape 75">
                <a:extLst>
                  <a:ext uri="{FF2B5EF4-FFF2-40B4-BE49-F238E27FC236}">
                    <a16:creationId xmlns:a16="http://schemas.microsoft.com/office/drawing/2014/main" id="{CF979A80-C1A1-4A27-91DF-4FD4C5BB88AE}"/>
                  </a:ext>
                </a:extLst>
              </p:cNvPr>
              <p:cNvSpPr/>
              <p:nvPr/>
            </p:nvSpPr>
            <p:spPr>
              <a:xfrm>
                <a:off x="5491639" y="3211354"/>
                <a:ext cx="66675" cy="66675"/>
              </a:xfrm>
              <a:custGeom>
                <a:avLst/>
                <a:gdLst>
                  <a:gd name="connsiteX0" fmla="*/ 37624 w 66675"/>
                  <a:gd name="connsiteY0" fmla="*/ 68104 h 66675"/>
                  <a:gd name="connsiteX1" fmla="*/ 68104 w 66675"/>
                  <a:gd name="connsiteY1" fmla="*/ 37624 h 66675"/>
                  <a:gd name="connsiteX2" fmla="*/ 37624 w 66675"/>
                  <a:gd name="connsiteY2" fmla="*/ 7144 h 66675"/>
                  <a:gd name="connsiteX3" fmla="*/ 7144 w 66675"/>
                  <a:gd name="connsiteY3" fmla="*/ 37624 h 66675"/>
                  <a:gd name="connsiteX4" fmla="*/ 37624 w 66675"/>
                  <a:gd name="connsiteY4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7624" y="68104"/>
                    </a:moveTo>
                    <a:cubicBezTo>
                      <a:pt x="54769" y="68104"/>
                      <a:pt x="68104" y="54769"/>
                      <a:pt x="68104" y="37624"/>
                    </a:cubicBezTo>
                    <a:cubicBezTo>
                      <a:pt x="68104" y="20479"/>
                      <a:pt x="54769" y="7144"/>
                      <a:pt x="37624" y="7144"/>
                    </a:cubicBezTo>
                    <a:cubicBezTo>
                      <a:pt x="20479" y="7144"/>
                      <a:pt x="7144" y="20479"/>
                      <a:pt x="7144" y="37624"/>
                    </a:cubicBezTo>
                    <a:cubicBezTo>
                      <a:pt x="7144" y="54769"/>
                      <a:pt x="20479" y="68104"/>
                      <a:pt x="37624" y="681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9" name="Freeform: Shape 76">
                <a:extLst>
                  <a:ext uri="{FF2B5EF4-FFF2-40B4-BE49-F238E27FC236}">
                    <a16:creationId xmlns:a16="http://schemas.microsoft.com/office/drawing/2014/main" id="{B37E6589-EA54-4209-8C4A-F82EC3F15733}"/>
                  </a:ext>
                </a:extLst>
              </p:cNvPr>
              <p:cNvSpPr/>
              <p:nvPr/>
            </p:nvSpPr>
            <p:spPr>
              <a:xfrm>
                <a:off x="5838349" y="3117056"/>
                <a:ext cx="76200" cy="85725"/>
              </a:xfrm>
              <a:custGeom>
                <a:avLst/>
                <a:gdLst>
                  <a:gd name="connsiteX0" fmla="*/ 49054 w 76200"/>
                  <a:gd name="connsiteY0" fmla="*/ 64294 h 85725"/>
                  <a:gd name="connsiteX1" fmla="*/ 73819 w 76200"/>
                  <a:gd name="connsiteY1" fmla="*/ 39529 h 85725"/>
                  <a:gd name="connsiteX2" fmla="*/ 55721 w 76200"/>
                  <a:gd name="connsiteY2" fmla="*/ 15716 h 85725"/>
                  <a:gd name="connsiteX3" fmla="*/ 35719 w 76200"/>
                  <a:gd name="connsiteY3" fmla="*/ 7144 h 85725"/>
                  <a:gd name="connsiteX4" fmla="*/ 8096 w 76200"/>
                  <a:gd name="connsiteY4" fmla="*/ 34766 h 85725"/>
                  <a:gd name="connsiteX5" fmla="*/ 15716 w 76200"/>
                  <a:gd name="connsiteY5" fmla="*/ 53816 h 85725"/>
                  <a:gd name="connsiteX6" fmla="*/ 7144 w 76200"/>
                  <a:gd name="connsiteY6" fmla="*/ 67151 h 85725"/>
                  <a:gd name="connsiteX7" fmla="*/ 22384 w 76200"/>
                  <a:gd name="connsiteY7" fmla="*/ 82391 h 85725"/>
                  <a:gd name="connsiteX8" fmla="*/ 37624 w 76200"/>
                  <a:gd name="connsiteY8" fmla="*/ 67151 h 85725"/>
                  <a:gd name="connsiteX9" fmla="*/ 36671 w 76200"/>
                  <a:gd name="connsiteY9" fmla="*/ 62389 h 85725"/>
                  <a:gd name="connsiteX10" fmla="*/ 40481 w 76200"/>
                  <a:gd name="connsiteY10" fmla="*/ 62389 h 85725"/>
                  <a:gd name="connsiteX11" fmla="*/ 49054 w 76200"/>
                  <a:gd name="connsiteY11" fmla="*/ 6429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200" h="85725">
                    <a:moveTo>
                      <a:pt x="49054" y="64294"/>
                    </a:moveTo>
                    <a:cubicBezTo>
                      <a:pt x="62389" y="64294"/>
                      <a:pt x="73819" y="53816"/>
                      <a:pt x="73819" y="39529"/>
                    </a:cubicBezTo>
                    <a:cubicBezTo>
                      <a:pt x="73819" y="28099"/>
                      <a:pt x="66199" y="18574"/>
                      <a:pt x="55721" y="15716"/>
                    </a:cubicBezTo>
                    <a:cubicBezTo>
                      <a:pt x="50959" y="10001"/>
                      <a:pt x="43339" y="7144"/>
                      <a:pt x="35719" y="7144"/>
                    </a:cubicBezTo>
                    <a:cubicBezTo>
                      <a:pt x="20479" y="7144"/>
                      <a:pt x="8096" y="19526"/>
                      <a:pt x="8096" y="34766"/>
                    </a:cubicBezTo>
                    <a:cubicBezTo>
                      <a:pt x="8096" y="42386"/>
                      <a:pt x="10954" y="49054"/>
                      <a:pt x="15716" y="53816"/>
                    </a:cubicBezTo>
                    <a:cubicBezTo>
                      <a:pt x="10954" y="56674"/>
                      <a:pt x="7144" y="61436"/>
                      <a:pt x="7144" y="67151"/>
                    </a:cubicBezTo>
                    <a:cubicBezTo>
                      <a:pt x="7144" y="75724"/>
                      <a:pt x="13811" y="82391"/>
                      <a:pt x="22384" y="82391"/>
                    </a:cubicBezTo>
                    <a:cubicBezTo>
                      <a:pt x="30956" y="82391"/>
                      <a:pt x="37624" y="75724"/>
                      <a:pt x="37624" y="67151"/>
                    </a:cubicBezTo>
                    <a:cubicBezTo>
                      <a:pt x="37624" y="65246"/>
                      <a:pt x="37624" y="63341"/>
                      <a:pt x="36671" y="62389"/>
                    </a:cubicBezTo>
                    <a:cubicBezTo>
                      <a:pt x="37624" y="62389"/>
                      <a:pt x="38576" y="62389"/>
                      <a:pt x="40481" y="62389"/>
                    </a:cubicBezTo>
                    <a:cubicBezTo>
                      <a:pt x="43339" y="63341"/>
                      <a:pt x="46196" y="64294"/>
                      <a:pt x="49054" y="64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0" name="Freeform: Shape 77">
                <a:extLst>
                  <a:ext uri="{FF2B5EF4-FFF2-40B4-BE49-F238E27FC236}">
                    <a16:creationId xmlns:a16="http://schemas.microsoft.com/office/drawing/2014/main" id="{7164D8A6-B01E-4C3D-BCFB-72F38638AF47}"/>
                  </a:ext>
                </a:extLst>
              </p:cNvPr>
              <p:cNvSpPr/>
              <p:nvPr/>
            </p:nvSpPr>
            <p:spPr>
              <a:xfrm>
                <a:off x="5675471" y="3245644"/>
                <a:ext cx="28575" cy="28575"/>
              </a:xfrm>
              <a:custGeom>
                <a:avLst/>
                <a:gdLst>
                  <a:gd name="connsiteX0" fmla="*/ 7144 w 28575"/>
                  <a:gd name="connsiteY0" fmla="*/ 18574 h 28575"/>
                  <a:gd name="connsiteX1" fmla="*/ 18574 w 28575"/>
                  <a:gd name="connsiteY1" fmla="*/ 30004 h 28575"/>
                  <a:gd name="connsiteX2" fmla="*/ 30004 w 28575"/>
                  <a:gd name="connsiteY2" fmla="*/ 18574 h 28575"/>
                  <a:gd name="connsiteX3" fmla="*/ 18574 w 28575"/>
                  <a:gd name="connsiteY3" fmla="*/ 7144 h 28575"/>
                  <a:gd name="connsiteX4" fmla="*/ 714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8574"/>
                    </a:move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ubicBezTo>
                      <a:pt x="12859" y="7144"/>
                      <a:pt x="7144" y="12859"/>
                      <a:pt x="714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1" name="Freeform: Shape 78">
                <a:extLst>
                  <a:ext uri="{FF2B5EF4-FFF2-40B4-BE49-F238E27FC236}">
                    <a16:creationId xmlns:a16="http://schemas.microsoft.com/office/drawing/2014/main" id="{E9965FAC-8158-4729-B6B0-9A06B1A490FE}"/>
                  </a:ext>
                </a:extLst>
              </p:cNvPr>
              <p:cNvSpPr/>
              <p:nvPr/>
            </p:nvSpPr>
            <p:spPr>
              <a:xfrm>
                <a:off x="5369719" y="3549491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7144 h 38100"/>
                  <a:gd name="connsiteX2" fmla="*/ 7144 w 38100"/>
                  <a:gd name="connsiteY2" fmla="*/ 23336 h 38100"/>
                  <a:gd name="connsiteX3" fmla="*/ 23336 w 38100"/>
                  <a:gd name="connsiteY3" fmla="*/ 39529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13811"/>
                      <a:pt x="31909" y="7144"/>
                      <a:pt x="23336" y="7144"/>
                    </a:cubicBezTo>
                    <a:cubicBezTo>
                      <a:pt x="13811" y="7144"/>
                      <a:pt x="7144" y="14764"/>
                      <a:pt x="7144" y="23336"/>
                    </a:cubicBezTo>
                    <a:cubicBezTo>
                      <a:pt x="7144" y="32861"/>
                      <a:pt x="14764" y="39529"/>
                      <a:pt x="23336" y="39529"/>
                    </a:cubicBezTo>
                    <a:cubicBezTo>
                      <a:pt x="31909" y="40481"/>
                      <a:pt x="39529" y="32861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2" name="Freeform: Shape 79">
                <a:extLst>
                  <a:ext uri="{FF2B5EF4-FFF2-40B4-BE49-F238E27FC236}">
                    <a16:creationId xmlns:a16="http://schemas.microsoft.com/office/drawing/2014/main" id="{9A513717-B175-4821-AFF8-2B8E1B793E2F}"/>
                  </a:ext>
                </a:extLst>
              </p:cNvPr>
              <p:cNvSpPr/>
              <p:nvPr/>
            </p:nvSpPr>
            <p:spPr>
              <a:xfrm>
                <a:off x="5723096" y="3647599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2859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30004"/>
                      <a:pt x="13811" y="35719"/>
                      <a:pt x="21431" y="35719"/>
                    </a:cubicBezTo>
                    <a:cubicBezTo>
                      <a:pt x="29051" y="35719"/>
                      <a:pt x="35719" y="30004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3" name="Freeform: Shape 80">
                <a:extLst>
                  <a:ext uri="{FF2B5EF4-FFF2-40B4-BE49-F238E27FC236}">
                    <a16:creationId xmlns:a16="http://schemas.microsoft.com/office/drawing/2014/main" id="{C148B944-1414-4863-9FA1-95547CFE6FFD}"/>
                  </a:ext>
                </a:extLst>
              </p:cNvPr>
              <p:cNvSpPr/>
              <p:nvPr/>
            </p:nvSpPr>
            <p:spPr>
              <a:xfrm>
                <a:off x="6036469" y="2917984"/>
                <a:ext cx="161925" cy="133350"/>
              </a:xfrm>
              <a:custGeom>
                <a:avLst/>
                <a:gdLst>
                  <a:gd name="connsiteX0" fmla="*/ 74771 w 161925"/>
                  <a:gd name="connsiteY0" fmla="*/ 30004 h 133350"/>
                  <a:gd name="connsiteX1" fmla="*/ 77629 w 161925"/>
                  <a:gd name="connsiteY1" fmla="*/ 21431 h 133350"/>
                  <a:gd name="connsiteX2" fmla="*/ 63341 w 161925"/>
                  <a:gd name="connsiteY2" fmla="*/ 7144 h 133350"/>
                  <a:gd name="connsiteX3" fmla="*/ 49054 w 161925"/>
                  <a:gd name="connsiteY3" fmla="*/ 21431 h 133350"/>
                  <a:gd name="connsiteX4" fmla="*/ 49054 w 161925"/>
                  <a:gd name="connsiteY4" fmla="*/ 24289 h 133350"/>
                  <a:gd name="connsiteX5" fmla="*/ 22384 w 161925"/>
                  <a:gd name="connsiteY5" fmla="*/ 56674 h 133350"/>
                  <a:gd name="connsiteX6" fmla="*/ 27146 w 161925"/>
                  <a:gd name="connsiteY6" fmla="*/ 72866 h 133350"/>
                  <a:gd name="connsiteX7" fmla="*/ 25241 w 161925"/>
                  <a:gd name="connsiteY7" fmla="*/ 72866 h 133350"/>
                  <a:gd name="connsiteX8" fmla="*/ 7144 w 161925"/>
                  <a:gd name="connsiteY8" fmla="*/ 90964 h 133350"/>
                  <a:gd name="connsiteX9" fmla="*/ 25241 w 161925"/>
                  <a:gd name="connsiteY9" fmla="*/ 109061 h 133350"/>
                  <a:gd name="connsiteX10" fmla="*/ 42386 w 161925"/>
                  <a:gd name="connsiteY10" fmla="*/ 93821 h 133350"/>
                  <a:gd name="connsiteX11" fmla="*/ 78581 w 161925"/>
                  <a:gd name="connsiteY11" fmla="*/ 130016 h 133350"/>
                  <a:gd name="connsiteX12" fmla="*/ 114776 w 161925"/>
                  <a:gd name="connsiteY12" fmla="*/ 93821 h 133350"/>
                  <a:gd name="connsiteX13" fmla="*/ 109061 w 161925"/>
                  <a:gd name="connsiteY13" fmla="*/ 73819 h 133350"/>
                  <a:gd name="connsiteX14" fmla="*/ 124301 w 161925"/>
                  <a:gd name="connsiteY14" fmla="*/ 80486 h 133350"/>
                  <a:gd name="connsiteX15" fmla="*/ 146209 w 161925"/>
                  <a:gd name="connsiteY15" fmla="*/ 61436 h 133350"/>
                  <a:gd name="connsiteX16" fmla="*/ 151924 w 161925"/>
                  <a:gd name="connsiteY16" fmla="*/ 63341 h 133350"/>
                  <a:gd name="connsiteX17" fmla="*/ 163354 w 161925"/>
                  <a:gd name="connsiteY17" fmla="*/ 51911 h 133350"/>
                  <a:gd name="connsiteX18" fmla="*/ 151924 w 161925"/>
                  <a:gd name="connsiteY18" fmla="*/ 40481 h 133350"/>
                  <a:gd name="connsiteX19" fmla="*/ 142399 w 161925"/>
                  <a:gd name="connsiteY19" fmla="*/ 46196 h 133350"/>
                  <a:gd name="connsiteX20" fmla="*/ 124301 w 161925"/>
                  <a:gd name="connsiteY20" fmla="*/ 36671 h 133350"/>
                  <a:gd name="connsiteX21" fmla="*/ 102394 w 161925"/>
                  <a:gd name="connsiteY21" fmla="*/ 58579 h 133350"/>
                  <a:gd name="connsiteX22" fmla="*/ 105251 w 161925"/>
                  <a:gd name="connsiteY22" fmla="*/ 70009 h 133350"/>
                  <a:gd name="connsiteX23" fmla="*/ 88106 w 161925"/>
                  <a:gd name="connsiteY23" fmla="*/ 59531 h 133350"/>
                  <a:gd name="connsiteX24" fmla="*/ 88106 w 161925"/>
                  <a:gd name="connsiteY24" fmla="*/ 58579 h 133350"/>
                  <a:gd name="connsiteX25" fmla="*/ 74771 w 161925"/>
                  <a:gd name="connsiteY25" fmla="*/ 30004 h 133350"/>
                  <a:gd name="connsiteX26" fmla="*/ 42386 w 161925"/>
                  <a:gd name="connsiteY26" fmla="*/ 91916 h 133350"/>
                  <a:gd name="connsiteX27" fmla="*/ 42386 w 161925"/>
                  <a:gd name="connsiteY27" fmla="*/ 89059 h 133350"/>
                  <a:gd name="connsiteX28" fmla="*/ 43339 w 161925"/>
                  <a:gd name="connsiteY28" fmla="*/ 89059 h 133350"/>
                  <a:gd name="connsiteX29" fmla="*/ 42386 w 161925"/>
                  <a:gd name="connsiteY29" fmla="*/ 91916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1925" h="133350">
                    <a:moveTo>
                      <a:pt x="74771" y="30004"/>
                    </a:moveTo>
                    <a:cubicBezTo>
                      <a:pt x="76676" y="28099"/>
                      <a:pt x="77629" y="25241"/>
                      <a:pt x="77629" y="21431"/>
                    </a:cubicBezTo>
                    <a:cubicBezTo>
                      <a:pt x="77629" y="13811"/>
                      <a:pt x="70961" y="7144"/>
                      <a:pt x="63341" y="7144"/>
                    </a:cubicBezTo>
                    <a:cubicBezTo>
                      <a:pt x="55721" y="7144"/>
                      <a:pt x="49054" y="13811"/>
                      <a:pt x="49054" y="21431"/>
                    </a:cubicBezTo>
                    <a:cubicBezTo>
                      <a:pt x="49054" y="22384"/>
                      <a:pt x="49054" y="23336"/>
                      <a:pt x="49054" y="24289"/>
                    </a:cubicBezTo>
                    <a:cubicBezTo>
                      <a:pt x="33814" y="27146"/>
                      <a:pt x="22384" y="40481"/>
                      <a:pt x="22384" y="56674"/>
                    </a:cubicBezTo>
                    <a:cubicBezTo>
                      <a:pt x="22384" y="62389"/>
                      <a:pt x="24289" y="68104"/>
                      <a:pt x="27146" y="72866"/>
                    </a:cubicBezTo>
                    <a:cubicBezTo>
                      <a:pt x="26194" y="72866"/>
                      <a:pt x="26194" y="72866"/>
                      <a:pt x="25241" y="72866"/>
                    </a:cubicBezTo>
                    <a:cubicBezTo>
                      <a:pt x="15716" y="72866"/>
                      <a:pt x="7144" y="80486"/>
                      <a:pt x="7144" y="90964"/>
                    </a:cubicBezTo>
                    <a:cubicBezTo>
                      <a:pt x="7144" y="101441"/>
                      <a:pt x="14764" y="109061"/>
                      <a:pt x="25241" y="109061"/>
                    </a:cubicBezTo>
                    <a:cubicBezTo>
                      <a:pt x="33814" y="109061"/>
                      <a:pt x="41434" y="102394"/>
                      <a:pt x="42386" y="93821"/>
                    </a:cubicBezTo>
                    <a:cubicBezTo>
                      <a:pt x="42386" y="113824"/>
                      <a:pt x="58579" y="130016"/>
                      <a:pt x="78581" y="130016"/>
                    </a:cubicBezTo>
                    <a:cubicBezTo>
                      <a:pt x="98584" y="130016"/>
                      <a:pt x="114776" y="113824"/>
                      <a:pt x="114776" y="93821"/>
                    </a:cubicBezTo>
                    <a:cubicBezTo>
                      <a:pt x="114776" y="86201"/>
                      <a:pt x="112871" y="79534"/>
                      <a:pt x="109061" y="73819"/>
                    </a:cubicBezTo>
                    <a:cubicBezTo>
                      <a:pt x="112871" y="77629"/>
                      <a:pt x="118586" y="80486"/>
                      <a:pt x="124301" y="80486"/>
                    </a:cubicBezTo>
                    <a:cubicBezTo>
                      <a:pt x="135731" y="80486"/>
                      <a:pt x="144304" y="71914"/>
                      <a:pt x="146209" y="61436"/>
                    </a:cubicBezTo>
                    <a:cubicBezTo>
                      <a:pt x="148114" y="62389"/>
                      <a:pt x="150019" y="63341"/>
                      <a:pt x="151924" y="63341"/>
                    </a:cubicBezTo>
                    <a:cubicBezTo>
                      <a:pt x="158591" y="63341"/>
                      <a:pt x="163354" y="58579"/>
                      <a:pt x="163354" y="51911"/>
                    </a:cubicBezTo>
                    <a:cubicBezTo>
                      <a:pt x="163354" y="45244"/>
                      <a:pt x="158591" y="40481"/>
                      <a:pt x="151924" y="40481"/>
                    </a:cubicBezTo>
                    <a:cubicBezTo>
                      <a:pt x="148114" y="40481"/>
                      <a:pt x="144304" y="42386"/>
                      <a:pt x="142399" y="46196"/>
                    </a:cubicBezTo>
                    <a:cubicBezTo>
                      <a:pt x="138589" y="40481"/>
                      <a:pt x="131921" y="36671"/>
                      <a:pt x="124301" y="36671"/>
                    </a:cubicBezTo>
                    <a:cubicBezTo>
                      <a:pt x="111919" y="36671"/>
                      <a:pt x="102394" y="46196"/>
                      <a:pt x="102394" y="58579"/>
                    </a:cubicBezTo>
                    <a:cubicBezTo>
                      <a:pt x="102394" y="62389"/>
                      <a:pt x="103346" y="66199"/>
                      <a:pt x="105251" y="70009"/>
                    </a:cubicBezTo>
                    <a:cubicBezTo>
                      <a:pt x="100489" y="65246"/>
                      <a:pt x="94774" y="61436"/>
                      <a:pt x="88106" y="59531"/>
                    </a:cubicBezTo>
                    <a:cubicBezTo>
                      <a:pt x="88106" y="59531"/>
                      <a:pt x="88106" y="58579"/>
                      <a:pt x="88106" y="58579"/>
                    </a:cubicBezTo>
                    <a:cubicBezTo>
                      <a:pt x="89059" y="46196"/>
                      <a:pt x="83344" y="36671"/>
                      <a:pt x="74771" y="30004"/>
                    </a:cubicBezTo>
                    <a:close/>
                    <a:moveTo>
                      <a:pt x="42386" y="91916"/>
                    </a:moveTo>
                    <a:cubicBezTo>
                      <a:pt x="42386" y="90964"/>
                      <a:pt x="42386" y="90011"/>
                      <a:pt x="42386" y="89059"/>
                    </a:cubicBezTo>
                    <a:cubicBezTo>
                      <a:pt x="42386" y="89059"/>
                      <a:pt x="42386" y="89059"/>
                      <a:pt x="43339" y="89059"/>
                    </a:cubicBezTo>
                    <a:cubicBezTo>
                      <a:pt x="43339" y="89059"/>
                      <a:pt x="42386" y="90964"/>
                      <a:pt x="42386" y="919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4" name="Freeform: Shape 81">
                <a:extLst>
                  <a:ext uri="{FF2B5EF4-FFF2-40B4-BE49-F238E27FC236}">
                    <a16:creationId xmlns:a16="http://schemas.microsoft.com/office/drawing/2014/main" id="{A83AF7CD-A3CE-4FE6-8C3F-8468103C1A54}"/>
                  </a:ext>
                </a:extLst>
              </p:cNvPr>
              <p:cNvSpPr/>
              <p:nvPr/>
            </p:nvSpPr>
            <p:spPr>
              <a:xfrm>
                <a:off x="5822156" y="3741896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22384 h 28575"/>
                  <a:gd name="connsiteX2" fmla="*/ 7144 w 28575"/>
                  <a:gd name="connsiteY2" fmla="*/ 14764 h 28575"/>
                  <a:gd name="connsiteX3" fmla="*/ 14764 w 28575"/>
                  <a:gd name="connsiteY3" fmla="*/ 714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8972"/>
                      <a:pt x="18972" y="22384"/>
                      <a:pt x="14764" y="22384"/>
                    </a:cubicBezTo>
                    <a:cubicBezTo>
                      <a:pt x="10555" y="22384"/>
                      <a:pt x="7144" y="18972"/>
                      <a:pt x="7144" y="14764"/>
                    </a:cubicBezTo>
                    <a:cubicBezTo>
                      <a:pt x="7144" y="10555"/>
                      <a:pt x="10555" y="7144"/>
                      <a:pt x="14764" y="7144"/>
                    </a:cubicBezTo>
                    <a:cubicBezTo>
                      <a:pt x="18972" y="7144"/>
                      <a:pt x="22384" y="10555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5" name="Freeform: Shape 82">
                <a:extLst>
                  <a:ext uri="{FF2B5EF4-FFF2-40B4-BE49-F238E27FC236}">
                    <a16:creationId xmlns:a16="http://schemas.microsoft.com/office/drawing/2014/main" id="{BF250EB3-11B0-4200-8FA4-193A1C0AC2D7}"/>
                  </a:ext>
                </a:extLst>
              </p:cNvPr>
              <p:cNvSpPr/>
              <p:nvPr/>
            </p:nvSpPr>
            <p:spPr>
              <a:xfrm>
                <a:off x="5948839" y="2976086"/>
                <a:ext cx="28575" cy="28575"/>
              </a:xfrm>
              <a:custGeom>
                <a:avLst/>
                <a:gdLst>
                  <a:gd name="connsiteX0" fmla="*/ 15716 w 28575"/>
                  <a:gd name="connsiteY0" fmla="*/ 24289 h 28575"/>
                  <a:gd name="connsiteX1" fmla="*/ 24289 w 28575"/>
                  <a:gd name="connsiteY1" fmla="*/ 15716 h 28575"/>
                  <a:gd name="connsiteX2" fmla="*/ 15716 w 28575"/>
                  <a:gd name="connsiteY2" fmla="*/ 7144 h 28575"/>
                  <a:gd name="connsiteX3" fmla="*/ 7144 w 28575"/>
                  <a:gd name="connsiteY3" fmla="*/ 15716 h 28575"/>
                  <a:gd name="connsiteX4" fmla="*/ 15716 w 28575"/>
                  <a:gd name="connsiteY4" fmla="*/ 2428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5716" y="24289"/>
                    </a:move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8096" y="20479"/>
                      <a:pt x="11906" y="24289"/>
                      <a:pt x="15716" y="2428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6" name="Freeform: Shape 83">
                <a:extLst>
                  <a:ext uri="{FF2B5EF4-FFF2-40B4-BE49-F238E27FC236}">
                    <a16:creationId xmlns:a16="http://schemas.microsoft.com/office/drawing/2014/main" id="{CBEF3E2C-37DC-40C6-AD5E-47CBCE9E2A3A}"/>
                  </a:ext>
                </a:extLst>
              </p:cNvPr>
              <p:cNvSpPr/>
              <p:nvPr/>
            </p:nvSpPr>
            <p:spPr>
              <a:xfrm>
                <a:off x="5656094" y="3041809"/>
                <a:ext cx="95250" cy="114300"/>
              </a:xfrm>
              <a:custGeom>
                <a:avLst/>
                <a:gdLst>
                  <a:gd name="connsiteX0" fmla="*/ 20806 w 95250"/>
                  <a:gd name="connsiteY0" fmla="*/ 90964 h 114300"/>
                  <a:gd name="connsiteX1" fmla="*/ 27474 w 95250"/>
                  <a:gd name="connsiteY1" fmla="*/ 89059 h 114300"/>
                  <a:gd name="connsiteX2" fmla="*/ 57954 w 95250"/>
                  <a:gd name="connsiteY2" fmla="*/ 108109 h 114300"/>
                  <a:gd name="connsiteX3" fmla="*/ 92244 w 95250"/>
                  <a:gd name="connsiteY3" fmla="*/ 73819 h 114300"/>
                  <a:gd name="connsiteX4" fmla="*/ 63669 w 95250"/>
                  <a:gd name="connsiteY4" fmla="*/ 40481 h 114300"/>
                  <a:gd name="connsiteX5" fmla="*/ 64621 w 95250"/>
                  <a:gd name="connsiteY5" fmla="*/ 33814 h 114300"/>
                  <a:gd name="connsiteX6" fmla="*/ 37951 w 95250"/>
                  <a:gd name="connsiteY6" fmla="*/ 7144 h 114300"/>
                  <a:gd name="connsiteX7" fmla="*/ 11281 w 95250"/>
                  <a:gd name="connsiteY7" fmla="*/ 33814 h 114300"/>
                  <a:gd name="connsiteX8" fmla="*/ 28426 w 95250"/>
                  <a:gd name="connsiteY8" fmla="*/ 58579 h 114300"/>
                  <a:gd name="connsiteX9" fmla="*/ 27474 w 95250"/>
                  <a:gd name="connsiteY9" fmla="*/ 61436 h 114300"/>
                  <a:gd name="connsiteX10" fmla="*/ 22711 w 95250"/>
                  <a:gd name="connsiteY10" fmla="*/ 60484 h 114300"/>
                  <a:gd name="connsiteX11" fmla="*/ 7471 w 95250"/>
                  <a:gd name="connsiteY11" fmla="*/ 75724 h 114300"/>
                  <a:gd name="connsiteX12" fmla="*/ 20806 w 95250"/>
                  <a:gd name="connsiteY12" fmla="*/ 90964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250" h="114300">
                    <a:moveTo>
                      <a:pt x="20806" y="90964"/>
                    </a:moveTo>
                    <a:cubicBezTo>
                      <a:pt x="22711" y="90964"/>
                      <a:pt x="25569" y="90011"/>
                      <a:pt x="27474" y="89059"/>
                    </a:cubicBezTo>
                    <a:cubicBezTo>
                      <a:pt x="33189" y="100489"/>
                      <a:pt x="44619" y="108109"/>
                      <a:pt x="57954" y="108109"/>
                    </a:cubicBezTo>
                    <a:cubicBezTo>
                      <a:pt x="77004" y="108109"/>
                      <a:pt x="92244" y="92869"/>
                      <a:pt x="92244" y="73819"/>
                    </a:cubicBezTo>
                    <a:cubicBezTo>
                      <a:pt x="92244" y="56674"/>
                      <a:pt x="79861" y="43339"/>
                      <a:pt x="63669" y="40481"/>
                    </a:cubicBezTo>
                    <a:cubicBezTo>
                      <a:pt x="64621" y="38576"/>
                      <a:pt x="64621" y="36671"/>
                      <a:pt x="64621" y="33814"/>
                    </a:cubicBezTo>
                    <a:cubicBezTo>
                      <a:pt x="64621" y="18574"/>
                      <a:pt x="52239" y="7144"/>
                      <a:pt x="37951" y="7144"/>
                    </a:cubicBezTo>
                    <a:cubicBezTo>
                      <a:pt x="22711" y="7144"/>
                      <a:pt x="11281" y="19526"/>
                      <a:pt x="11281" y="33814"/>
                    </a:cubicBezTo>
                    <a:cubicBezTo>
                      <a:pt x="11281" y="45244"/>
                      <a:pt x="17949" y="54769"/>
                      <a:pt x="28426" y="58579"/>
                    </a:cubicBezTo>
                    <a:cubicBezTo>
                      <a:pt x="28426" y="59531"/>
                      <a:pt x="27474" y="60484"/>
                      <a:pt x="27474" y="61436"/>
                    </a:cubicBezTo>
                    <a:cubicBezTo>
                      <a:pt x="25569" y="60484"/>
                      <a:pt x="24616" y="60484"/>
                      <a:pt x="22711" y="60484"/>
                    </a:cubicBezTo>
                    <a:cubicBezTo>
                      <a:pt x="14139" y="60484"/>
                      <a:pt x="7471" y="67151"/>
                      <a:pt x="7471" y="75724"/>
                    </a:cubicBezTo>
                    <a:cubicBezTo>
                      <a:pt x="5566" y="84296"/>
                      <a:pt x="12234" y="90964"/>
                      <a:pt x="20806" y="909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7" name="Freeform: Shape 84">
                <a:extLst>
                  <a:ext uri="{FF2B5EF4-FFF2-40B4-BE49-F238E27FC236}">
                    <a16:creationId xmlns:a16="http://schemas.microsoft.com/office/drawing/2014/main" id="{063E0395-EE72-47CC-8488-940D040EDC5E}"/>
                  </a:ext>
                </a:extLst>
              </p:cNvPr>
              <p:cNvSpPr/>
              <p:nvPr/>
            </p:nvSpPr>
            <p:spPr>
              <a:xfrm>
                <a:off x="5755481" y="4182904"/>
                <a:ext cx="57150" cy="57150"/>
              </a:xfrm>
              <a:custGeom>
                <a:avLst/>
                <a:gdLst>
                  <a:gd name="connsiteX0" fmla="*/ 31909 w 57150"/>
                  <a:gd name="connsiteY0" fmla="*/ 7144 h 57150"/>
                  <a:gd name="connsiteX1" fmla="*/ 7144 w 57150"/>
                  <a:gd name="connsiteY1" fmla="*/ 31909 h 57150"/>
                  <a:gd name="connsiteX2" fmla="*/ 31909 w 57150"/>
                  <a:gd name="connsiteY2" fmla="*/ 56674 h 57150"/>
                  <a:gd name="connsiteX3" fmla="*/ 56674 w 57150"/>
                  <a:gd name="connsiteY3" fmla="*/ 31909 h 57150"/>
                  <a:gd name="connsiteX4" fmla="*/ 31909 w 57150"/>
                  <a:gd name="connsiteY4" fmla="*/ 714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31909" y="7144"/>
                    </a:moveTo>
                    <a:cubicBezTo>
                      <a:pt x="18574" y="7144"/>
                      <a:pt x="7144" y="18574"/>
                      <a:pt x="7144" y="31909"/>
                    </a:cubicBezTo>
                    <a:cubicBezTo>
                      <a:pt x="7144" y="45244"/>
                      <a:pt x="18574" y="56674"/>
                      <a:pt x="31909" y="56674"/>
                    </a:cubicBezTo>
                    <a:cubicBezTo>
                      <a:pt x="45244" y="56674"/>
                      <a:pt x="56674" y="45244"/>
                      <a:pt x="56674" y="31909"/>
                    </a:cubicBezTo>
                    <a:cubicBezTo>
                      <a:pt x="56674" y="17621"/>
                      <a:pt x="45244" y="7144"/>
                      <a:pt x="3190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: Shape 85">
                <a:extLst>
                  <a:ext uri="{FF2B5EF4-FFF2-40B4-BE49-F238E27FC236}">
                    <a16:creationId xmlns:a16="http://schemas.microsoft.com/office/drawing/2014/main" id="{DF58809F-011F-4AA7-B502-3D47F13B44D8}"/>
                  </a:ext>
                </a:extLst>
              </p:cNvPr>
              <p:cNvSpPr/>
              <p:nvPr/>
            </p:nvSpPr>
            <p:spPr>
              <a:xfrm>
                <a:off x="6033611" y="3938111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7144 h 28575"/>
                  <a:gd name="connsiteX2" fmla="*/ 7144 w 28575"/>
                  <a:gd name="connsiteY2" fmla="*/ 14764 h 28575"/>
                  <a:gd name="connsiteX3" fmla="*/ 14764 w 28575"/>
                  <a:gd name="connsiteY3" fmla="*/ 2238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0001"/>
                      <a:pt x="18574" y="7144"/>
                      <a:pt x="14764" y="7144"/>
                    </a:cubicBezTo>
                    <a:cubicBezTo>
                      <a:pt x="10954" y="7144"/>
                      <a:pt x="7144" y="10954"/>
                      <a:pt x="7144" y="14764"/>
                    </a:cubicBezTo>
                    <a:cubicBezTo>
                      <a:pt x="7144" y="18574"/>
                      <a:pt x="10954" y="22384"/>
                      <a:pt x="14764" y="22384"/>
                    </a:cubicBezTo>
                    <a:cubicBezTo>
                      <a:pt x="18574" y="22384"/>
                      <a:pt x="22384" y="19526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" name="Freeform: Shape 86">
                <a:extLst>
                  <a:ext uri="{FF2B5EF4-FFF2-40B4-BE49-F238E27FC236}">
                    <a16:creationId xmlns:a16="http://schemas.microsoft.com/office/drawing/2014/main" id="{E8717AF7-779B-4DF3-9CEF-D586EA470431}"/>
                  </a:ext>
                </a:extLst>
              </p:cNvPr>
              <p:cNvSpPr/>
              <p:nvPr/>
            </p:nvSpPr>
            <p:spPr>
              <a:xfrm>
                <a:off x="5585936" y="3662839"/>
                <a:ext cx="38100" cy="38100"/>
              </a:xfrm>
              <a:custGeom>
                <a:avLst/>
                <a:gdLst>
                  <a:gd name="connsiteX0" fmla="*/ 37624 w 38100"/>
                  <a:gd name="connsiteY0" fmla="*/ 22384 h 38100"/>
                  <a:gd name="connsiteX1" fmla="*/ 22384 w 38100"/>
                  <a:gd name="connsiteY1" fmla="*/ 7144 h 38100"/>
                  <a:gd name="connsiteX2" fmla="*/ 7144 w 38100"/>
                  <a:gd name="connsiteY2" fmla="*/ 22384 h 38100"/>
                  <a:gd name="connsiteX3" fmla="*/ 22384 w 38100"/>
                  <a:gd name="connsiteY3" fmla="*/ 37624 h 38100"/>
                  <a:gd name="connsiteX4" fmla="*/ 37624 w 38100"/>
                  <a:gd name="connsiteY4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7624" y="22384"/>
                    </a:moveTo>
                    <a:cubicBezTo>
                      <a:pt x="37624" y="13811"/>
                      <a:pt x="30956" y="7144"/>
                      <a:pt x="22384" y="7144"/>
                    </a:cubicBezTo>
                    <a:cubicBezTo>
                      <a:pt x="13811" y="7144"/>
                      <a:pt x="7144" y="13811"/>
                      <a:pt x="7144" y="22384"/>
                    </a:cubicBezTo>
                    <a:cubicBezTo>
                      <a:pt x="7144" y="30956"/>
                      <a:pt x="13811" y="37624"/>
                      <a:pt x="22384" y="37624"/>
                    </a:cubicBezTo>
                    <a:cubicBezTo>
                      <a:pt x="30956" y="37624"/>
                      <a:pt x="37624" y="30956"/>
                      <a:pt x="3762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" name="Freeform: Shape 87">
                <a:extLst>
                  <a:ext uri="{FF2B5EF4-FFF2-40B4-BE49-F238E27FC236}">
                    <a16:creationId xmlns:a16="http://schemas.microsoft.com/office/drawing/2014/main" id="{BBCD6C76-6AE2-4763-B46B-4EE431766134}"/>
                  </a:ext>
                </a:extLst>
              </p:cNvPr>
              <p:cNvSpPr/>
              <p:nvPr/>
            </p:nvSpPr>
            <p:spPr>
              <a:xfrm>
                <a:off x="5774531" y="3054191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28099 h 28575"/>
                  <a:gd name="connsiteX2" fmla="*/ 7144 w 28575"/>
                  <a:gd name="connsiteY2" fmla="*/ 17621 h 28575"/>
                  <a:gd name="connsiteX3" fmla="*/ 17621 w 28575"/>
                  <a:gd name="connsiteY3" fmla="*/ 7144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23408"/>
                      <a:pt x="23408" y="28099"/>
                      <a:pt x="17621" y="28099"/>
                    </a:cubicBezTo>
                    <a:cubicBezTo>
                      <a:pt x="11835" y="28099"/>
                      <a:pt x="7144" y="23408"/>
                      <a:pt x="7144" y="17621"/>
                    </a:cubicBezTo>
                    <a:cubicBezTo>
                      <a:pt x="7144" y="11835"/>
                      <a:pt x="11835" y="7144"/>
                      <a:pt x="17621" y="7144"/>
                    </a:cubicBezTo>
                    <a:cubicBezTo>
                      <a:pt x="23408" y="7144"/>
                      <a:pt x="28099" y="11835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88">
                <a:extLst>
                  <a:ext uri="{FF2B5EF4-FFF2-40B4-BE49-F238E27FC236}">
                    <a16:creationId xmlns:a16="http://schemas.microsoft.com/office/drawing/2014/main" id="{6C7FBF5C-A49A-4D31-9A21-76B56C0DF3FA}"/>
                  </a:ext>
                </a:extLst>
              </p:cNvPr>
              <p:cNvSpPr/>
              <p:nvPr/>
            </p:nvSpPr>
            <p:spPr>
              <a:xfrm>
                <a:off x="5801201" y="2997041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24289 h 28575"/>
                  <a:gd name="connsiteX2" fmla="*/ 7144 w 28575"/>
                  <a:gd name="connsiteY2" fmla="*/ 15716 h 28575"/>
                  <a:gd name="connsiteX3" fmla="*/ 15716 w 28575"/>
                  <a:gd name="connsiteY3" fmla="*/ 7144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20451"/>
                      <a:pt x="20451" y="24289"/>
                      <a:pt x="15716" y="24289"/>
                    </a:cubicBezTo>
                    <a:cubicBezTo>
                      <a:pt x="10982" y="24289"/>
                      <a:pt x="7144" y="20451"/>
                      <a:pt x="7144" y="15716"/>
                    </a:cubicBezTo>
                    <a:cubicBezTo>
                      <a:pt x="7144" y="10982"/>
                      <a:pt x="10982" y="7144"/>
                      <a:pt x="15716" y="7144"/>
                    </a:cubicBezTo>
                    <a:cubicBezTo>
                      <a:pt x="20451" y="7144"/>
                      <a:pt x="24289" y="10982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" name="Freeform: Shape 89">
                <a:extLst>
                  <a:ext uri="{FF2B5EF4-FFF2-40B4-BE49-F238E27FC236}">
                    <a16:creationId xmlns:a16="http://schemas.microsoft.com/office/drawing/2014/main" id="{3AF5C66F-C19C-450F-A636-6856995E3F7D}"/>
                  </a:ext>
                </a:extLst>
              </p:cNvPr>
              <p:cNvSpPr/>
              <p:nvPr/>
            </p:nvSpPr>
            <p:spPr>
              <a:xfrm>
                <a:off x="5444966" y="3704749"/>
                <a:ext cx="85725" cy="85725"/>
              </a:xfrm>
              <a:custGeom>
                <a:avLst/>
                <a:gdLst>
                  <a:gd name="connsiteX0" fmla="*/ 81439 w 85725"/>
                  <a:gd name="connsiteY0" fmla="*/ 44291 h 85725"/>
                  <a:gd name="connsiteX1" fmla="*/ 44291 w 85725"/>
                  <a:gd name="connsiteY1" fmla="*/ 81439 h 85725"/>
                  <a:gd name="connsiteX2" fmla="*/ 7144 w 85725"/>
                  <a:gd name="connsiteY2" fmla="*/ 44291 h 85725"/>
                  <a:gd name="connsiteX3" fmla="*/ 44291 w 85725"/>
                  <a:gd name="connsiteY3" fmla="*/ 7144 h 85725"/>
                  <a:gd name="connsiteX4" fmla="*/ 81439 w 85725"/>
                  <a:gd name="connsiteY4" fmla="*/ 44291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85725">
                    <a:moveTo>
                      <a:pt x="81439" y="44291"/>
                    </a:moveTo>
                    <a:cubicBezTo>
                      <a:pt x="81439" y="64807"/>
                      <a:pt x="64807" y="81439"/>
                      <a:pt x="44291" y="81439"/>
                    </a:cubicBezTo>
                    <a:cubicBezTo>
                      <a:pt x="23775" y="81439"/>
                      <a:pt x="7144" y="64807"/>
                      <a:pt x="7144" y="44291"/>
                    </a:cubicBezTo>
                    <a:cubicBezTo>
                      <a:pt x="7144" y="23775"/>
                      <a:pt x="23775" y="7144"/>
                      <a:pt x="44291" y="7144"/>
                    </a:cubicBezTo>
                    <a:cubicBezTo>
                      <a:pt x="64807" y="7144"/>
                      <a:pt x="81439" y="23775"/>
                      <a:pt x="81439" y="442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90">
                <a:extLst>
                  <a:ext uri="{FF2B5EF4-FFF2-40B4-BE49-F238E27FC236}">
                    <a16:creationId xmlns:a16="http://schemas.microsoft.com/office/drawing/2014/main" id="{384F53D1-48F2-47B4-8E4A-D6F6B605C6C6}"/>
                  </a:ext>
                </a:extLst>
              </p:cNvPr>
              <p:cNvSpPr/>
              <p:nvPr/>
            </p:nvSpPr>
            <p:spPr>
              <a:xfrm>
                <a:off x="5544979" y="3427571"/>
                <a:ext cx="85725" cy="95250"/>
              </a:xfrm>
              <a:custGeom>
                <a:avLst/>
                <a:gdLst>
                  <a:gd name="connsiteX0" fmla="*/ 58579 w 85725"/>
                  <a:gd name="connsiteY0" fmla="*/ 39529 h 95250"/>
                  <a:gd name="connsiteX1" fmla="*/ 59531 w 85725"/>
                  <a:gd name="connsiteY1" fmla="*/ 32861 h 95250"/>
                  <a:gd name="connsiteX2" fmla="*/ 39529 w 85725"/>
                  <a:gd name="connsiteY2" fmla="*/ 12859 h 95250"/>
                  <a:gd name="connsiteX3" fmla="*/ 38576 w 85725"/>
                  <a:gd name="connsiteY3" fmla="*/ 12859 h 95250"/>
                  <a:gd name="connsiteX4" fmla="*/ 25241 w 85725"/>
                  <a:gd name="connsiteY4" fmla="*/ 7144 h 95250"/>
                  <a:gd name="connsiteX5" fmla="*/ 7144 w 85725"/>
                  <a:gd name="connsiteY5" fmla="*/ 25241 h 95250"/>
                  <a:gd name="connsiteX6" fmla="*/ 22384 w 85725"/>
                  <a:gd name="connsiteY6" fmla="*/ 43339 h 95250"/>
                  <a:gd name="connsiteX7" fmla="*/ 34766 w 85725"/>
                  <a:gd name="connsiteY7" fmla="*/ 52864 h 95250"/>
                  <a:gd name="connsiteX8" fmla="*/ 30004 w 85725"/>
                  <a:gd name="connsiteY8" fmla="*/ 68104 h 95250"/>
                  <a:gd name="connsiteX9" fmla="*/ 58579 w 85725"/>
                  <a:gd name="connsiteY9" fmla="*/ 96679 h 95250"/>
                  <a:gd name="connsiteX10" fmla="*/ 87154 w 85725"/>
                  <a:gd name="connsiteY10" fmla="*/ 68104 h 95250"/>
                  <a:gd name="connsiteX11" fmla="*/ 58579 w 85725"/>
                  <a:gd name="connsiteY11" fmla="*/ 39529 h 95250"/>
                  <a:gd name="connsiteX12" fmla="*/ 58579 w 85725"/>
                  <a:gd name="connsiteY12" fmla="*/ 39529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725" h="95250">
                    <a:moveTo>
                      <a:pt x="58579" y="39529"/>
                    </a:moveTo>
                    <a:cubicBezTo>
                      <a:pt x="59531" y="37624"/>
                      <a:pt x="59531" y="35719"/>
                      <a:pt x="59531" y="32861"/>
                    </a:cubicBezTo>
                    <a:cubicBezTo>
                      <a:pt x="59531" y="21431"/>
                      <a:pt x="50006" y="12859"/>
                      <a:pt x="39529" y="12859"/>
                    </a:cubicBezTo>
                    <a:cubicBezTo>
                      <a:pt x="39529" y="12859"/>
                      <a:pt x="38576" y="12859"/>
                      <a:pt x="38576" y="12859"/>
                    </a:cubicBezTo>
                    <a:cubicBezTo>
                      <a:pt x="34766" y="9049"/>
                      <a:pt x="30956" y="7144"/>
                      <a:pt x="25241" y="7144"/>
                    </a:cubicBezTo>
                    <a:cubicBezTo>
                      <a:pt x="14764" y="7144"/>
                      <a:pt x="7144" y="15716"/>
                      <a:pt x="7144" y="25241"/>
                    </a:cubicBezTo>
                    <a:cubicBezTo>
                      <a:pt x="7144" y="33814"/>
                      <a:pt x="13811" y="41434"/>
                      <a:pt x="22384" y="43339"/>
                    </a:cubicBezTo>
                    <a:cubicBezTo>
                      <a:pt x="25241" y="48101"/>
                      <a:pt x="30004" y="50959"/>
                      <a:pt x="34766" y="52864"/>
                    </a:cubicBezTo>
                    <a:cubicBezTo>
                      <a:pt x="31909" y="57626"/>
                      <a:pt x="30004" y="62389"/>
                      <a:pt x="30004" y="68104"/>
                    </a:cubicBezTo>
                    <a:cubicBezTo>
                      <a:pt x="30004" y="84296"/>
                      <a:pt x="43339" y="96679"/>
                      <a:pt x="58579" y="96679"/>
                    </a:cubicBezTo>
                    <a:cubicBezTo>
                      <a:pt x="74771" y="96679"/>
                      <a:pt x="87154" y="83344"/>
                      <a:pt x="87154" y="68104"/>
                    </a:cubicBezTo>
                    <a:cubicBezTo>
                      <a:pt x="88106" y="52864"/>
                      <a:pt x="74771" y="39529"/>
                      <a:pt x="58579" y="39529"/>
                    </a:cubicBezTo>
                    <a:cubicBezTo>
                      <a:pt x="58579" y="39529"/>
                      <a:pt x="58579" y="39529"/>
                      <a:pt x="58579" y="395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" name="Freeform: Shape 91">
                <a:extLst>
                  <a:ext uri="{FF2B5EF4-FFF2-40B4-BE49-F238E27FC236}">
                    <a16:creationId xmlns:a16="http://schemas.microsoft.com/office/drawing/2014/main" id="{85CF9297-99C2-4BC0-ABD8-D607405790BE}"/>
                  </a:ext>
                </a:extLst>
              </p:cNvPr>
              <p:cNvSpPr/>
              <p:nvPr/>
            </p:nvSpPr>
            <p:spPr>
              <a:xfrm>
                <a:off x="5965031" y="4117181"/>
                <a:ext cx="19050" cy="19050"/>
              </a:xfrm>
              <a:custGeom>
                <a:avLst/>
                <a:gdLst>
                  <a:gd name="connsiteX0" fmla="*/ 16669 w 19050"/>
                  <a:gd name="connsiteY0" fmla="*/ 11906 h 19050"/>
                  <a:gd name="connsiteX1" fmla="*/ 11906 w 19050"/>
                  <a:gd name="connsiteY1" fmla="*/ 7144 h 19050"/>
                  <a:gd name="connsiteX2" fmla="*/ 7144 w 19050"/>
                  <a:gd name="connsiteY2" fmla="*/ 11906 h 19050"/>
                  <a:gd name="connsiteX3" fmla="*/ 11906 w 19050"/>
                  <a:gd name="connsiteY3" fmla="*/ 16669 h 19050"/>
                  <a:gd name="connsiteX4" fmla="*/ 16669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6669" y="11906"/>
                    </a:move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6669"/>
                      <a:pt x="16669" y="14764"/>
                      <a:pt x="16669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" name="Freeform: Shape 92">
                <a:extLst>
                  <a:ext uri="{FF2B5EF4-FFF2-40B4-BE49-F238E27FC236}">
                    <a16:creationId xmlns:a16="http://schemas.microsoft.com/office/drawing/2014/main" id="{162E1B38-3F97-4CB8-A3A8-A89FA5899E7A}"/>
                  </a:ext>
                </a:extLst>
              </p:cNvPr>
              <p:cNvSpPr/>
              <p:nvPr/>
            </p:nvSpPr>
            <p:spPr>
              <a:xfrm>
                <a:off x="5866924" y="3722846"/>
                <a:ext cx="76200" cy="76200"/>
              </a:xfrm>
              <a:custGeom>
                <a:avLst/>
                <a:gdLst>
                  <a:gd name="connsiteX0" fmla="*/ 65246 w 76200"/>
                  <a:gd name="connsiteY0" fmla="*/ 75724 h 76200"/>
                  <a:gd name="connsiteX1" fmla="*/ 75724 w 76200"/>
                  <a:gd name="connsiteY1" fmla="*/ 65246 h 76200"/>
                  <a:gd name="connsiteX2" fmla="*/ 65246 w 76200"/>
                  <a:gd name="connsiteY2" fmla="*/ 54769 h 76200"/>
                  <a:gd name="connsiteX3" fmla="*/ 62389 w 76200"/>
                  <a:gd name="connsiteY3" fmla="*/ 55721 h 76200"/>
                  <a:gd name="connsiteX4" fmla="*/ 68104 w 76200"/>
                  <a:gd name="connsiteY4" fmla="*/ 42386 h 76200"/>
                  <a:gd name="connsiteX5" fmla="*/ 50006 w 76200"/>
                  <a:gd name="connsiteY5" fmla="*/ 24289 h 76200"/>
                  <a:gd name="connsiteX6" fmla="*/ 42386 w 76200"/>
                  <a:gd name="connsiteY6" fmla="*/ 26194 h 76200"/>
                  <a:gd name="connsiteX7" fmla="*/ 30956 w 76200"/>
                  <a:gd name="connsiteY7" fmla="*/ 16669 h 76200"/>
                  <a:gd name="connsiteX8" fmla="*/ 31909 w 76200"/>
                  <a:gd name="connsiteY8" fmla="*/ 16669 h 76200"/>
                  <a:gd name="connsiteX9" fmla="*/ 36671 w 76200"/>
                  <a:gd name="connsiteY9" fmla="*/ 11906 h 76200"/>
                  <a:gd name="connsiteX10" fmla="*/ 31909 w 76200"/>
                  <a:gd name="connsiteY10" fmla="*/ 7144 h 76200"/>
                  <a:gd name="connsiteX11" fmla="*/ 27146 w 76200"/>
                  <a:gd name="connsiteY11" fmla="*/ 11906 h 76200"/>
                  <a:gd name="connsiteX12" fmla="*/ 30004 w 76200"/>
                  <a:gd name="connsiteY12" fmla="*/ 16669 h 76200"/>
                  <a:gd name="connsiteX13" fmla="*/ 26194 w 76200"/>
                  <a:gd name="connsiteY13" fmla="*/ 15716 h 76200"/>
                  <a:gd name="connsiteX14" fmla="*/ 7144 w 76200"/>
                  <a:gd name="connsiteY14" fmla="*/ 34766 h 76200"/>
                  <a:gd name="connsiteX15" fmla="*/ 26194 w 76200"/>
                  <a:gd name="connsiteY15" fmla="*/ 53816 h 76200"/>
                  <a:gd name="connsiteX16" fmla="*/ 35719 w 76200"/>
                  <a:gd name="connsiteY16" fmla="*/ 50959 h 76200"/>
                  <a:gd name="connsiteX17" fmla="*/ 50959 w 76200"/>
                  <a:gd name="connsiteY17" fmla="*/ 59531 h 76200"/>
                  <a:gd name="connsiteX18" fmla="*/ 57626 w 76200"/>
                  <a:gd name="connsiteY18" fmla="*/ 58579 h 76200"/>
                  <a:gd name="connsiteX19" fmla="*/ 54769 w 76200"/>
                  <a:gd name="connsiteY19" fmla="*/ 65246 h 76200"/>
                  <a:gd name="connsiteX20" fmla="*/ 65246 w 76200"/>
                  <a:gd name="connsiteY20" fmla="*/ 7572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6200" h="76200">
                    <a:moveTo>
                      <a:pt x="65246" y="75724"/>
                    </a:moveTo>
                    <a:cubicBezTo>
                      <a:pt x="70961" y="75724"/>
                      <a:pt x="75724" y="70961"/>
                      <a:pt x="75724" y="65246"/>
                    </a:cubicBezTo>
                    <a:cubicBezTo>
                      <a:pt x="75724" y="59531"/>
                      <a:pt x="70961" y="54769"/>
                      <a:pt x="65246" y="54769"/>
                    </a:cubicBezTo>
                    <a:cubicBezTo>
                      <a:pt x="64294" y="54769"/>
                      <a:pt x="63341" y="54769"/>
                      <a:pt x="62389" y="55721"/>
                    </a:cubicBezTo>
                    <a:cubicBezTo>
                      <a:pt x="66199" y="52864"/>
                      <a:pt x="68104" y="48101"/>
                      <a:pt x="68104" y="42386"/>
                    </a:cubicBezTo>
                    <a:cubicBezTo>
                      <a:pt x="68104" y="32861"/>
                      <a:pt x="60484" y="24289"/>
                      <a:pt x="50006" y="24289"/>
                    </a:cubicBezTo>
                    <a:cubicBezTo>
                      <a:pt x="47149" y="24289"/>
                      <a:pt x="44291" y="25241"/>
                      <a:pt x="42386" y="26194"/>
                    </a:cubicBezTo>
                    <a:cubicBezTo>
                      <a:pt x="39529" y="21431"/>
                      <a:pt x="35719" y="18574"/>
                      <a:pt x="30956" y="16669"/>
                    </a:cubicBezTo>
                    <a:cubicBezTo>
                      <a:pt x="30956" y="16669"/>
                      <a:pt x="31909" y="16669"/>
                      <a:pt x="31909" y="16669"/>
                    </a:cubicBezTo>
                    <a:cubicBezTo>
                      <a:pt x="34766" y="16669"/>
                      <a:pt x="36671" y="14764"/>
                      <a:pt x="36671" y="11906"/>
                    </a:cubicBezTo>
                    <a:cubicBezTo>
                      <a:pt x="36671" y="9049"/>
                      <a:pt x="34766" y="7144"/>
                      <a:pt x="31909" y="7144"/>
                    </a:cubicBezTo>
                    <a:cubicBezTo>
                      <a:pt x="29051" y="7144"/>
                      <a:pt x="27146" y="9049"/>
                      <a:pt x="27146" y="11906"/>
                    </a:cubicBezTo>
                    <a:cubicBezTo>
                      <a:pt x="27146" y="13811"/>
                      <a:pt x="28099" y="15716"/>
                      <a:pt x="30004" y="16669"/>
                    </a:cubicBezTo>
                    <a:cubicBezTo>
                      <a:pt x="29051" y="16669"/>
                      <a:pt x="27146" y="15716"/>
                      <a:pt x="26194" y="15716"/>
                    </a:cubicBezTo>
                    <a:cubicBezTo>
                      <a:pt x="15716" y="15716"/>
                      <a:pt x="7144" y="24289"/>
                      <a:pt x="7144" y="34766"/>
                    </a:cubicBezTo>
                    <a:cubicBezTo>
                      <a:pt x="7144" y="45244"/>
                      <a:pt x="15716" y="53816"/>
                      <a:pt x="26194" y="53816"/>
                    </a:cubicBezTo>
                    <a:cubicBezTo>
                      <a:pt x="29051" y="53816"/>
                      <a:pt x="32861" y="52864"/>
                      <a:pt x="35719" y="50959"/>
                    </a:cubicBezTo>
                    <a:cubicBezTo>
                      <a:pt x="38576" y="55721"/>
                      <a:pt x="44291" y="59531"/>
                      <a:pt x="50959" y="59531"/>
                    </a:cubicBezTo>
                    <a:cubicBezTo>
                      <a:pt x="52864" y="59531"/>
                      <a:pt x="55721" y="58579"/>
                      <a:pt x="57626" y="58579"/>
                    </a:cubicBezTo>
                    <a:cubicBezTo>
                      <a:pt x="55721" y="60484"/>
                      <a:pt x="54769" y="62389"/>
                      <a:pt x="54769" y="65246"/>
                    </a:cubicBezTo>
                    <a:cubicBezTo>
                      <a:pt x="54769" y="70961"/>
                      <a:pt x="59531" y="75724"/>
                      <a:pt x="65246" y="757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" name="Freeform: Shape 93">
                <a:extLst>
                  <a:ext uri="{FF2B5EF4-FFF2-40B4-BE49-F238E27FC236}">
                    <a16:creationId xmlns:a16="http://schemas.microsoft.com/office/drawing/2014/main" id="{31D72538-A8E6-48F9-ABB7-57ACC84A1A7B}"/>
                  </a:ext>
                </a:extLst>
              </p:cNvPr>
              <p:cNvSpPr/>
              <p:nvPr/>
            </p:nvSpPr>
            <p:spPr>
              <a:xfrm>
                <a:off x="6027896" y="2811304"/>
                <a:ext cx="95250" cy="85725"/>
              </a:xfrm>
              <a:custGeom>
                <a:avLst/>
                <a:gdLst>
                  <a:gd name="connsiteX0" fmla="*/ 27146 w 95250"/>
                  <a:gd name="connsiteY0" fmla="*/ 7144 h 85725"/>
                  <a:gd name="connsiteX1" fmla="*/ 7144 w 95250"/>
                  <a:gd name="connsiteY1" fmla="*/ 27146 h 85725"/>
                  <a:gd name="connsiteX2" fmla="*/ 16669 w 95250"/>
                  <a:gd name="connsiteY2" fmla="*/ 44291 h 85725"/>
                  <a:gd name="connsiteX3" fmla="*/ 15716 w 95250"/>
                  <a:gd name="connsiteY3" fmla="*/ 49054 h 85725"/>
                  <a:gd name="connsiteX4" fmla="*/ 32861 w 95250"/>
                  <a:gd name="connsiteY4" fmla="*/ 66199 h 85725"/>
                  <a:gd name="connsiteX5" fmla="*/ 42386 w 95250"/>
                  <a:gd name="connsiteY5" fmla="*/ 63341 h 85725"/>
                  <a:gd name="connsiteX6" fmla="*/ 66199 w 95250"/>
                  <a:gd name="connsiteY6" fmla="*/ 84296 h 85725"/>
                  <a:gd name="connsiteX7" fmla="*/ 90964 w 95250"/>
                  <a:gd name="connsiteY7" fmla="*/ 59531 h 85725"/>
                  <a:gd name="connsiteX8" fmla="*/ 66199 w 95250"/>
                  <a:gd name="connsiteY8" fmla="*/ 34766 h 85725"/>
                  <a:gd name="connsiteX9" fmla="*/ 49054 w 95250"/>
                  <a:gd name="connsiteY9" fmla="*/ 41434 h 85725"/>
                  <a:gd name="connsiteX10" fmla="*/ 45244 w 95250"/>
                  <a:gd name="connsiteY10" fmla="*/ 34766 h 85725"/>
                  <a:gd name="connsiteX11" fmla="*/ 47149 w 95250"/>
                  <a:gd name="connsiteY11" fmla="*/ 25241 h 85725"/>
                  <a:gd name="connsiteX12" fmla="*/ 27146 w 95250"/>
                  <a:gd name="connsiteY12" fmla="*/ 7144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250" h="85725">
                    <a:moveTo>
                      <a:pt x="27146" y="7144"/>
                    </a:moveTo>
                    <a:cubicBezTo>
                      <a:pt x="15716" y="7144"/>
                      <a:pt x="7144" y="15716"/>
                      <a:pt x="7144" y="27146"/>
                    </a:cubicBezTo>
                    <a:cubicBezTo>
                      <a:pt x="7144" y="33814"/>
                      <a:pt x="10954" y="40481"/>
                      <a:pt x="16669" y="44291"/>
                    </a:cubicBezTo>
                    <a:cubicBezTo>
                      <a:pt x="15716" y="46196"/>
                      <a:pt x="15716" y="47149"/>
                      <a:pt x="15716" y="49054"/>
                    </a:cubicBezTo>
                    <a:cubicBezTo>
                      <a:pt x="15716" y="58579"/>
                      <a:pt x="23336" y="66199"/>
                      <a:pt x="32861" y="66199"/>
                    </a:cubicBezTo>
                    <a:cubicBezTo>
                      <a:pt x="36671" y="66199"/>
                      <a:pt x="39529" y="65246"/>
                      <a:pt x="42386" y="63341"/>
                    </a:cubicBezTo>
                    <a:cubicBezTo>
                      <a:pt x="44291" y="74771"/>
                      <a:pt x="53816" y="84296"/>
                      <a:pt x="66199" y="84296"/>
                    </a:cubicBezTo>
                    <a:cubicBezTo>
                      <a:pt x="79534" y="84296"/>
                      <a:pt x="90964" y="72866"/>
                      <a:pt x="90964" y="59531"/>
                    </a:cubicBezTo>
                    <a:cubicBezTo>
                      <a:pt x="90964" y="46196"/>
                      <a:pt x="80486" y="34766"/>
                      <a:pt x="66199" y="34766"/>
                    </a:cubicBezTo>
                    <a:cubicBezTo>
                      <a:pt x="59531" y="34766"/>
                      <a:pt x="53816" y="37624"/>
                      <a:pt x="49054" y="41434"/>
                    </a:cubicBezTo>
                    <a:cubicBezTo>
                      <a:pt x="48101" y="38576"/>
                      <a:pt x="46196" y="36671"/>
                      <a:pt x="45244" y="34766"/>
                    </a:cubicBezTo>
                    <a:cubicBezTo>
                      <a:pt x="47149" y="31909"/>
                      <a:pt x="47149" y="29051"/>
                      <a:pt x="47149" y="25241"/>
                    </a:cubicBezTo>
                    <a:cubicBezTo>
                      <a:pt x="47149" y="16669"/>
                      <a:pt x="37624" y="7144"/>
                      <a:pt x="2714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" name="Freeform: Shape 94">
                <a:extLst>
                  <a:ext uri="{FF2B5EF4-FFF2-40B4-BE49-F238E27FC236}">
                    <a16:creationId xmlns:a16="http://schemas.microsoft.com/office/drawing/2014/main" id="{3F0E606A-1CD1-4D71-A8A7-77C422D8DAC1}"/>
                  </a:ext>
                </a:extLst>
              </p:cNvPr>
              <p:cNvSpPr/>
              <p:nvPr/>
            </p:nvSpPr>
            <p:spPr>
              <a:xfrm>
                <a:off x="6005989" y="2619851"/>
                <a:ext cx="76200" cy="76200"/>
              </a:xfrm>
              <a:custGeom>
                <a:avLst/>
                <a:gdLst>
                  <a:gd name="connsiteX0" fmla="*/ 42386 w 76200"/>
                  <a:gd name="connsiteY0" fmla="*/ 77629 h 76200"/>
                  <a:gd name="connsiteX1" fmla="*/ 77629 w 76200"/>
                  <a:gd name="connsiteY1" fmla="*/ 42386 h 76200"/>
                  <a:gd name="connsiteX2" fmla="*/ 42386 w 76200"/>
                  <a:gd name="connsiteY2" fmla="*/ 7144 h 76200"/>
                  <a:gd name="connsiteX3" fmla="*/ 7144 w 76200"/>
                  <a:gd name="connsiteY3" fmla="*/ 42386 h 76200"/>
                  <a:gd name="connsiteX4" fmla="*/ 42386 w 76200"/>
                  <a:gd name="connsiteY4" fmla="*/ 77629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6200">
                    <a:moveTo>
                      <a:pt x="42386" y="77629"/>
                    </a:moveTo>
                    <a:cubicBezTo>
                      <a:pt x="61436" y="77629"/>
                      <a:pt x="77629" y="62389"/>
                      <a:pt x="77629" y="42386"/>
                    </a:cubicBezTo>
                    <a:cubicBezTo>
                      <a:pt x="77629" y="23336"/>
                      <a:pt x="62389" y="7144"/>
                      <a:pt x="42386" y="7144"/>
                    </a:cubicBezTo>
                    <a:cubicBezTo>
                      <a:pt x="23336" y="7144"/>
                      <a:pt x="7144" y="22384"/>
                      <a:pt x="7144" y="42386"/>
                    </a:cubicBezTo>
                    <a:cubicBezTo>
                      <a:pt x="7144" y="62389"/>
                      <a:pt x="23336" y="77629"/>
                      <a:pt x="42386" y="776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: Shape 95">
                <a:extLst>
                  <a:ext uri="{FF2B5EF4-FFF2-40B4-BE49-F238E27FC236}">
                    <a16:creationId xmlns:a16="http://schemas.microsoft.com/office/drawing/2014/main" id="{F3CE38DB-DA89-4531-8B4A-699958CF1E2B}"/>
                  </a:ext>
                </a:extLst>
              </p:cNvPr>
              <p:cNvSpPr/>
              <p:nvPr/>
            </p:nvSpPr>
            <p:spPr>
              <a:xfrm>
                <a:off x="5885021" y="3175159"/>
                <a:ext cx="38100" cy="38100"/>
              </a:xfrm>
              <a:custGeom>
                <a:avLst/>
                <a:gdLst>
                  <a:gd name="connsiteX0" fmla="*/ 19526 w 38100"/>
                  <a:gd name="connsiteY0" fmla="*/ 31909 h 38100"/>
                  <a:gd name="connsiteX1" fmla="*/ 31909 w 38100"/>
                  <a:gd name="connsiteY1" fmla="*/ 19526 h 38100"/>
                  <a:gd name="connsiteX2" fmla="*/ 19526 w 38100"/>
                  <a:gd name="connsiteY2" fmla="*/ 7144 h 38100"/>
                  <a:gd name="connsiteX3" fmla="*/ 7144 w 38100"/>
                  <a:gd name="connsiteY3" fmla="*/ 19526 h 38100"/>
                  <a:gd name="connsiteX4" fmla="*/ 19526 w 38100"/>
                  <a:gd name="connsiteY4" fmla="*/ 3190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19526" y="31909"/>
                    </a:moveTo>
                    <a:cubicBezTo>
                      <a:pt x="26194" y="31909"/>
                      <a:pt x="31909" y="26194"/>
                      <a:pt x="31909" y="19526"/>
                    </a:cubicBez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9" name="Freeform: Shape 96">
                <a:extLst>
                  <a:ext uri="{FF2B5EF4-FFF2-40B4-BE49-F238E27FC236}">
                    <a16:creationId xmlns:a16="http://schemas.microsoft.com/office/drawing/2014/main" id="{F056790B-1E88-4771-825C-AFB0FF4579B1}"/>
                  </a:ext>
                </a:extLst>
              </p:cNvPr>
              <p:cNvSpPr/>
              <p:nvPr/>
            </p:nvSpPr>
            <p:spPr>
              <a:xfrm>
                <a:off x="6279356" y="3024664"/>
                <a:ext cx="38100" cy="38100"/>
              </a:xfrm>
              <a:custGeom>
                <a:avLst/>
                <a:gdLst>
                  <a:gd name="connsiteX0" fmla="*/ 21431 w 38100"/>
                  <a:gd name="connsiteY0" fmla="*/ 35719 h 38100"/>
                  <a:gd name="connsiteX1" fmla="*/ 35719 w 38100"/>
                  <a:gd name="connsiteY1" fmla="*/ 21431 h 38100"/>
                  <a:gd name="connsiteX2" fmla="*/ 21431 w 38100"/>
                  <a:gd name="connsiteY2" fmla="*/ 7144 h 38100"/>
                  <a:gd name="connsiteX3" fmla="*/ 7144 w 38100"/>
                  <a:gd name="connsiteY3" fmla="*/ 21431 h 38100"/>
                  <a:gd name="connsiteX4" fmla="*/ 21431 w 38100"/>
                  <a:gd name="connsiteY4" fmla="*/ 3571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35719"/>
                    </a:move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2859" y="35719"/>
                      <a:pt x="21431" y="357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" name="Freeform: Shape 97">
                <a:extLst>
                  <a:ext uri="{FF2B5EF4-FFF2-40B4-BE49-F238E27FC236}">
                    <a16:creationId xmlns:a16="http://schemas.microsoft.com/office/drawing/2014/main" id="{7DCA4795-58C0-473D-B81C-0E6C59291180}"/>
                  </a:ext>
                </a:extLst>
              </p:cNvPr>
              <p:cNvSpPr/>
              <p:nvPr/>
            </p:nvSpPr>
            <p:spPr>
              <a:xfrm>
                <a:off x="5935504" y="2767489"/>
                <a:ext cx="57150" cy="57150"/>
              </a:xfrm>
              <a:custGeom>
                <a:avLst/>
                <a:gdLst>
                  <a:gd name="connsiteX0" fmla="*/ 29051 w 57150"/>
                  <a:gd name="connsiteY0" fmla="*/ 50959 h 57150"/>
                  <a:gd name="connsiteX1" fmla="*/ 50959 w 57150"/>
                  <a:gd name="connsiteY1" fmla="*/ 29051 h 57150"/>
                  <a:gd name="connsiteX2" fmla="*/ 29051 w 57150"/>
                  <a:gd name="connsiteY2" fmla="*/ 7144 h 57150"/>
                  <a:gd name="connsiteX3" fmla="*/ 7144 w 57150"/>
                  <a:gd name="connsiteY3" fmla="*/ 29051 h 57150"/>
                  <a:gd name="connsiteX4" fmla="*/ 29051 w 57150"/>
                  <a:gd name="connsiteY4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051" y="50959"/>
                    </a:moveTo>
                    <a:cubicBezTo>
                      <a:pt x="40481" y="50959"/>
                      <a:pt x="50959" y="41434"/>
                      <a:pt x="50959" y="29051"/>
                    </a:cubicBezTo>
                    <a:cubicBezTo>
                      <a:pt x="50959" y="16669"/>
                      <a:pt x="41434" y="7144"/>
                      <a:pt x="29051" y="7144"/>
                    </a:cubicBezTo>
                    <a:cubicBezTo>
                      <a:pt x="17621" y="7144"/>
                      <a:pt x="7144" y="16669"/>
                      <a:pt x="7144" y="29051"/>
                    </a:cubicBezTo>
                    <a:cubicBezTo>
                      <a:pt x="7144" y="41434"/>
                      <a:pt x="17621" y="50959"/>
                      <a:pt x="29051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1" name="Freeform: Shape 98">
                <a:extLst>
                  <a:ext uri="{FF2B5EF4-FFF2-40B4-BE49-F238E27FC236}">
                    <a16:creationId xmlns:a16="http://schemas.microsoft.com/office/drawing/2014/main" id="{40B40C1B-35AA-4555-A89F-3305352E9EA3}"/>
                  </a:ext>
                </a:extLst>
              </p:cNvPr>
              <p:cNvSpPr/>
              <p:nvPr/>
            </p:nvSpPr>
            <p:spPr>
              <a:xfrm>
                <a:off x="5359241" y="3210401"/>
                <a:ext cx="95250" cy="95250"/>
              </a:xfrm>
              <a:custGeom>
                <a:avLst/>
                <a:gdLst>
                  <a:gd name="connsiteX0" fmla="*/ 49054 w 95250"/>
                  <a:gd name="connsiteY0" fmla="*/ 90964 h 95250"/>
                  <a:gd name="connsiteX1" fmla="*/ 90964 w 95250"/>
                  <a:gd name="connsiteY1" fmla="*/ 49054 h 95250"/>
                  <a:gd name="connsiteX2" fmla="*/ 49054 w 95250"/>
                  <a:gd name="connsiteY2" fmla="*/ 7144 h 95250"/>
                  <a:gd name="connsiteX3" fmla="*/ 7144 w 95250"/>
                  <a:gd name="connsiteY3" fmla="*/ 49054 h 95250"/>
                  <a:gd name="connsiteX4" fmla="*/ 49054 w 95250"/>
                  <a:gd name="connsiteY4" fmla="*/ 90964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49054" y="90964"/>
                    </a:moveTo>
                    <a:cubicBezTo>
                      <a:pt x="71914" y="90964"/>
                      <a:pt x="90964" y="71914"/>
                      <a:pt x="90964" y="49054"/>
                    </a:cubicBezTo>
                    <a:cubicBezTo>
                      <a:pt x="90964" y="26194"/>
                      <a:pt x="71914" y="7144"/>
                      <a:pt x="49054" y="7144"/>
                    </a:cubicBezTo>
                    <a:cubicBezTo>
                      <a:pt x="26194" y="7144"/>
                      <a:pt x="7144" y="26194"/>
                      <a:pt x="7144" y="49054"/>
                    </a:cubicBezTo>
                    <a:cubicBezTo>
                      <a:pt x="7144" y="72866"/>
                      <a:pt x="25241" y="90964"/>
                      <a:pt x="49054" y="909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2" name="Freeform: Shape 99">
                <a:extLst>
                  <a:ext uri="{FF2B5EF4-FFF2-40B4-BE49-F238E27FC236}">
                    <a16:creationId xmlns:a16="http://schemas.microsoft.com/office/drawing/2014/main" id="{70363258-5BBC-4FE2-B802-9B019DB20F56}"/>
                  </a:ext>
                </a:extLst>
              </p:cNvPr>
              <p:cNvSpPr/>
              <p:nvPr/>
            </p:nvSpPr>
            <p:spPr>
              <a:xfrm>
                <a:off x="6099187" y="3747611"/>
                <a:ext cx="28575" cy="28575"/>
              </a:xfrm>
              <a:custGeom>
                <a:avLst/>
                <a:gdLst>
                  <a:gd name="connsiteX0" fmla="*/ 14911 w 28575"/>
                  <a:gd name="connsiteY0" fmla="*/ 22384 h 28575"/>
                  <a:gd name="connsiteX1" fmla="*/ 22531 w 28575"/>
                  <a:gd name="connsiteY1" fmla="*/ 14764 h 28575"/>
                  <a:gd name="connsiteX2" fmla="*/ 14911 w 28575"/>
                  <a:gd name="connsiteY2" fmla="*/ 7144 h 28575"/>
                  <a:gd name="connsiteX3" fmla="*/ 7291 w 28575"/>
                  <a:gd name="connsiteY3" fmla="*/ 14764 h 28575"/>
                  <a:gd name="connsiteX4" fmla="*/ 14911 w 28575"/>
                  <a:gd name="connsiteY4" fmla="*/ 223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4911" y="22384"/>
                    </a:moveTo>
                    <a:cubicBezTo>
                      <a:pt x="18721" y="22384"/>
                      <a:pt x="22531" y="18574"/>
                      <a:pt x="22531" y="14764"/>
                    </a:cubicBezTo>
                    <a:cubicBezTo>
                      <a:pt x="22531" y="10954"/>
                      <a:pt x="18721" y="7144"/>
                      <a:pt x="14911" y="7144"/>
                    </a:cubicBezTo>
                    <a:cubicBezTo>
                      <a:pt x="10148" y="7144"/>
                      <a:pt x="7291" y="10954"/>
                      <a:pt x="7291" y="14764"/>
                    </a:cubicBezTo>
                    <a:cubicBezTo>
                      <a:pt x="6338" y="18574"/>
                      <a:pt x="10148" y="22384"/>
                      <a:pt x="14911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3" name="Freeform: Shape 100">
                <a:extLst>
                  <a:ext uri="{FF2B5EF4-FFF2-40B4-BE49-F238E27FC236}">
                    <a16:creationId xmlns:a16="http://schemas.microsoft.com/office/drawing/2014/main" id="{7B7557A3-3661-4E9C-B39D-B03D062E8A8B}"/>
                  </a:ext>
                </a:extLst>
              </p:cNvPr>
              <p:cNvSpPr/>
              <p:nvPr/>
            </p:nvSpPr>
            <p:spPr>
              <a:xfrm>
                <a:off x="5931694" y="3081814"/>
                <a:ext cx="19050" cy="19050"/>
              </a:xfrm>
              <a:custGeom>
                <a:avLst/>
                <a:gdLst>
                  <a:gd name="connsiteX0" fmla="*/ 13811 w 19050"/>
                  <a:gd name="connsiteY0" fmla="*/ 7144 h 19050"/>
                  <a:gd name="connsiteX1" fmla="*/ 7144 w 19050"/>
                  <a:gd name="connsiteY1" fmla="*/ 13811 h 19050"/>
                  <a:gd name="connsiteX2" fmla="*/ 13811 w 19050"/>
                  <a:gd name="connsiteY2" fmla="*/ 20479 h 19050"/>
                  <a:gd name="connsiteX3" fmla="*/ 20479 w 19050"/>
                  <a:gd name="connsiteY3" fmla="*/ 13811 h 19050"/>
                  <a:gd name="connsiteX4" fmla="*/ 13811 w 19050"/>
                  <a:gd name="connsiteY4" fmla="*/ 714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7144"/>
                    </a:move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19526" y="10001"/>
                      <a:pt x="16669" y="7144"/>
                      <a:pt x="1381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4" name="Freeform: Shape 101">
                <a:extLst>
                  <a:ext uri="{FF2B5EF4-FFF2-40B4-BE49-F238E27FC236}">
                    <a16:creationId xmlns:a16="http://schemas.microsoft.com/office/drawing/2014/main" id="{1EF6EE7F-D70D-4736-BFA3-199FCDE19DDA}"/>
                  </a:ext>
                </a:extLst>
              </p:cNvPr>
              <p:cNvSpPr/>
              <p:nvPr/>
            </p:nvSpPr>
            <p:spPr>
              <a:xfrm>
                <a:off x="5689759" y="3202634"/>
                <a:ext cx="28575" cy="28575"/>
              </a:xfrm>
              <a:custGeom>
                <a:avLst/>
                <a:gdLst>
                  <a:gd name="connsiteX0" fmla="*/ 7144 w 28575"/>
                  <a:gd name="connsiteY0" fmla="*/ 14911 h 28575"/>
                  <a:gd name="connsiteX1" fmla="*/ 14764 w 28575"/>
                  <a:gd name="connsiteY1" fmla="*/ 22531 h 28575"/>
                  <a:gd name="connsiteX2" fmla="*/ 22384 w 28575"/>
                  <a:gd name="connsiteY2" fmla="*/ 14911 h 28575"/>
                  <a:gd name="connsiteX3" fmla="*/ 14764 w 28575"/>
                  <a:gd name="connsiteY3" fmla="*/ 7291 h 28575"/>
                  <a:gd name="connsiteX4" fmla="*/ 7144 w 28575"/>
                  <a:gd name="connsiteY4" fmla="*/ 1491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4911"/>
                    </a:moveTo>
                    <a:cubicBezTo>
                      <a:pt x="7144" y="19673"/>
                      <a:pt x="10954" y="22531"/>
                      <a:pt x="14764" y="22531"/>
                    </a:cubicBezTo>
                    <a:cubicBezTo>
                      <a:pt x="19526" y="22531"/>
                      <a:pt x="22384" y="18721"/>
                      <a:pt x="22384" y="14911"/>
                    </a:cubicBezTo>
                    <a:cubicBezTo>
                      <a:pt x="22384" y="11101"/>
                      <a:pt x="18574" y="7291"/>
                      <a:pt x="14764" y="7291"/>
                    </a:cubicBezTo>
                    <a:cubicBezTo>
                      <a:pt x="10954" y="6338"/>
                      <a:pt x="7144" y="10148"/>
                      <a:pt x="7144" y="149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5" name="Freeform: Shape 102">
                <a:extLst>
                  <a:ext uri="{FF2B5EF4-FFF2-40B4-BE49-F238E27FC236}">
                    <a16:creationId xmlns:a16="http://schemas.microsoft.com/office/drawing/2014/main" id="{E6B602B8-A178-473D-9F5A-9BB397626ED8}"/>
                  </a:ext>
                </a:extLst>
              </p:cNvPr>
              <p:cNvSpPr/>
              <p:nvPr/>
            </p:nvSpPr>
            <p:spPr>
              <a:xfrm>
                <a:off x="5458301" y="3294221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1906"/>
                      <a:pt x="21431" y="7144"/>
                      <a:pt x="16669" y="7144"/>
                    </a:cubicBezTo>
                    <a:cubicBezTo>
                      <a:pt x="11906" y="7144"/>
                      <a:pt x="7144" y="11906"/>
                      <a:pt x="7144" y="16669"/>
                    </a:cubicBezTo>
                    <a:cubicBezTo>
                      <a:pt x="7144" y="21431"/>
                      <a:pt x="10954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6" name="Freeform: Shape 103">
                <a:extLst>
                  <a:ext uri="{FF2B5EF4-FFF2-40B4-BE49-F238E27FC236}">
                    <a16:creationId xmlns:a16="http://schemas.microsoft.com/office/drawing/2014/main" id="{6AA2A7CD-5FB1-4292-9095-694F1352559F}"/>
                  </a:ext>
                </a:extLst>
              </p:cNvPr>
              <p:cNvSpPr/>
              <p:nvPr/>
            </p:nvSpPr>
            <p:spPr>
              <a:xfrm>
                <a:off x="5470684" y="3204686"/>
                <a:ext cx="19050" cy="19050"/>
              </a:xfrm>
              <a:custGeom>
                <a:avLst/>
                <a:gdLst>
                  <a:gd name="connsiteX0" fmla="*/ 13811 w 19050"/>
                  <a:gd name="connsiteY0" fmla="*/ 20479 h 19050"/>
                  <a:gd name="connsiteX1" fmla="*/ 20479 w 19050"/>
                  <a:gd name="connsiteY1" fmla="*/ 13811 h 19050"/>
                  <a:gd name="connsiteX2" fmla="*/ 13811 w 19050"/>
                  <a:gd name="connsiteY2" fmla="*/ 7144 h 19050"/>
                  <a:gd name="connsiteX3" fmla="*/ 7144 w 19050"/>
                  <a:gd name="connsiteY3" fmla="*/ 13811 h 19050"/>
                  <a:gd name="connsiteX4" fmla="*/ 13811 w 19050"/>
                  <a:gd name="connsiteY4" fmla="*/ 2047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3811" y="20479"/>
                    </a:move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7" name="Freeform: Shape 104">
                <a:extLst>
                  <a:ext uri="{FF2B5EF4-FFF2-40B4-BE49-F238E27FC236}">
                    <a16:creationId xmlns:a16="http://schemas.microsoft.com/office/drawing/2014/main" id="{B331F04C-AABC-46B3-9D30-EDF68C64F8C0}"/>
                  </a:ext>
                </a:extLst>
              </p:cNvPr>
              <p:cNvSpPr/>
              <p:nvPr/>
            </p:nvSpPr>
            <p:spPr>
              <a:xfrm>
                <a:off x="5970746" y="3748564"/>
                <a:ext cx="57150" cy="57150"/>
              </a:xfrm>
              <a:custGeom>
                <a:avLst/>
                <a:gdLst>
                  <a:gd name="connsiteX0" fmla="*/ 29051 w 57150"/>
                  <a:gd name="connsiteY0" fmla="*/ 53816 h 57150"/>
                  <a:gd name="connsiteX1" fmla="*/ 50959 w 57150"/>
                  <a:gd name="connsiteY1" fmla="*/ 34766 h 57150"/>
                  <a:gd name="connsiteX2" fmla="*/ 55721 w 57150"/>
                  <a:gd name="connsiteY2" fmla="*/ 23336 h 57150"/>
                  <a:gd name="connsiteX3" fmla="*/ 39529 w 57150"/>
                  <a:gd name="connsiteY3" fmla="*/ 7144 h 57150"/>
                  <a:gd name="connsiteX4" fmla="*/ 30004 w 57150"/>
                  <a:gd name="connsiteY4" fmla="*/ 10001 h 57150"/>
                  <a:gd name="connsiteX5" fmla="*/ 29051 w 57150"/>
                  <a:gd name="connsiteY5" fmla="*/ 10001 h 57150"/>
                  <a:gd name="connsiteX6" fmla="*/ 7144 w 57150"/>
                  <a:gd name="connsiteY6" fmla="*/ 31909 h 57150"/>
                  <a:gd name="connsiteX7" fmla="*/ 29051 w 57150"/>
                  <a:gd name="connsiteY7" fmla="*/ 53816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57150">
                    <a:moveTo>
                      <a:pt x="29051" y="53816"/>
                    </a:moveTo>
                    <a:cubicBezTo>
                      <a:pt x="40481" y="53816"/>
                      <a:pt x="49054" y="45244"/>
                      <a:pt x="50959" y="34766"/>
                    </a:cubicBezTo>
                    <a:cubicBezTo>
                      <a:pt x="53816" y="31909"/>
                      <a:pt x="55721" y="28099"/>
                      <a:pt x="55721" y="23336"/>
                    </a:cubicBezTo>
                    <a:cubicBezTo>
                      <a:pt x="55721" y="14764"/>
                      <a:pt x="48101" y="7144"/>
                      <a:pt x="39529" y="7144"/>
                    </a:cubicBezTo>
                    <a:cubicBezTo>
                      <a:pt x="35719" y="7144"/>
                      <a:pt x="32861" y="8096"/>
                      <a:pt x="30004" y="10001"/>
                    </a:cubicBezTo>
                    <a:cubicBezTo>
                      <a:pt x="30004" y="10001"/>
                      <a:pt x="29051" y="10001"/>
                      <a:pt x="29051" y="10001"/>
                    </a:cubicBezTo>
                    <a:cubicBezTo>
                      <a:pt x="16669" y="10001"/>
                      <a:pt x="7144" y="19526"/>
                      <a:pt x="7144" y="31909"/>
                    </a:cubicBezTo>
                    <a:cubicBezTo>
                      <a:pt x="7144" y="44291"/>
                      <a:pt x="17621" y="53816"/>
                      <a:pt x="29051" y="538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" name="Freeform: Shape 105">
                <a:extLst>
                  <a:ext uri="{FF2B5EF4-FFF2-40B4-BE49-F238E27FC236}">
                    <a16:creationId xmlns:a16="http://schemas.microsoft.com/office/drawing/2014/main" id="{57235F60-C42B-4C0A-9707-6FAF81FCFFCC}"/>
                  </a:ext>
                </a:extLst>
              </p:cNvPr>
              <p:cNvSpPr/>
              <p:nvPr/>
            </p:nvSpPr>
            <p:spPr>
              <a:xfrm>
                <a:off x="5732621" y="3876199"/>
                <a:ext cx="180975" cy="114300"/>
              </a:xfrm>
              <a:custGeom>
                <a:avLst/>
                <a:gdLst>
                  <a:gd name="connsiteX0" fmla="*/ 15716 w 180975"/>
                  <a:gd name="connsiteY0" fmla="*/ 79534 h 114300"/>
                  <a:gd name="connsiteX1" fmla="*/ 7144 w 180975"/>
                  <a:gd name="connsiteY1" fmla="*/ 93821 h 114300"/>
                  <a:gd name="connsiteX2" fmla="*/ 23336 w 180975"/>
                  <a:gd name="connsiteY2" fmla="*/ 110014 h 114300"/>
                  <a:gd name="connsiteX3" fmla="*/ 29051 w 180975"/>
                  <a:gd name="connsiteY3" fmla="*/ 109061 h 114300"/>
                  <a:gd name="connsiteX4" fmla="*/ 49054 w 180975"/>
                  <a:gd name="connsiteY4" fmla="*/ 115729 h 114300"/>
                  <a:gd name="connsiteX5" fmla="*/ 82391 w 180975"/>
                  <a:gd name="connsiteY5" fmla="*/ 82391 h 114300"/>
                  <a:gd name="connsiteX6" fmla="*/ 77629 w 180975"/>
                  <a:gd name="connsiteY6" fmla="*/ 66199 h 114300"/>
                  <a:gd name="connsiteX7" fmla="*/ 81439 w 180975"/>
                  <a:gd name="connsiteY7" fmla="*/ 65246 h 114300"/>
                  <a:gd name="connsiteX8" fmla="*/ 119539 w 180975"/>
                  <a:gd name="connsiteY8" fmla="*/ 98584 h 114300"/>
                  <a:gd name="connsiteX9" fmla="*/ 155734 w 180975"/>
                  <a:gd name="connsiteY9" fmla="*/ 73819 h 114300"/>
                  <a:gd name="connsiteX10" fmla="*/ 159544 w 180975"/>
                  <a:gd name="connsiteY10" fmla="*/ 72866 h 114300"/>
                  <a:gd name="connsiteX11" fmla="*/ 168116 w 180975"/>
                  <a:gd name="connsiteY11" fmla="*/ 77629 h 114300"/>
                  <a:gd name="connsiteX12" fmla="*/ 178594 w 180975"/>
                  <a:gd name="connsiteY12" fmla="*/ 67151 h 114300"/>
                  <a:gd name="connsiteX13" fmla="*/ 172879 w 180975"/>
                  <a:gd name="connsiteY13" fmla="*/ 58579 h 114300"/>
                  <a:gd name="connsiteX14" fmla="*/ 179546 w 180975"/>
                  <a:gd name="connsiteY14" fmla="*/ 48101 h 114300"/>
                  <a:gd name="connsiteX15" fmla="*/ 169069 w 180975"/>
                  <a:gd name="connsiteY15" fmla="*/ 36671 h 114300"/>
                  <a:gd name="connsiteX16" fmla="*/ 153829 w 180975"/>
                  <a:gd name="connsiteY16" fmla="*/ 27146 h 114300"/>
                  <a:gd name="connsiteX17" fmla="*/ 154781 w 180975"/>
                  <a:gd name="connsiteY17" fmla="*/ 24289 h 114300"/>
                  <a:gd name="connsiteX18" fmla="*/ 148114 w 180975"/>
                  <a:gd name="connsiteY18" fmla="*/ 17621 h 114300"/>
                  <a:gd name="connsiteX19" fmla="*/ 141446 w 180975"/>
                  <a:gd name="connsiteY19" fmla="*/ 24289 h 114300"/>
                  <a:gd name="connsiteX20" fmla="*/ 142399 w 180975"/>
                  <a:gd name="connsiteY20" fmla="*/ 28099 h 114300"/>
                  <a:gd name="connsiteX21" fmla="*/ 140494 w 180975"/>
                  <a:gd name="connsiteY21" fmla="*/ 29051 h 114300"/>
                  <a:gd name="connsiteX22" fmla="*/ 125254 w 180975"/>
                  <a:gd name="connsiteY22" fmla="*/ 22384 h 114300"/>
                  <a:gd name="connsiteX23" fmla="*/ 110966 w 180975"/>
                  <a:gd name="connsiteY23" fmla="*/ 14764 h 114300"/>
                  <a:gd name="connsiteX24" fmla="*/ 95726 w 180975"/>
                  <a:gd name="connsiteY24" fmla="*/ 24289 h 114300"/>
                  <a:gd name="connsiteX25" fmla="*/ 69056 w 180975"/>
                  <a:gd name="connsiteY25" fmla="*/ 7144 h 114300"/>
                  <a:gd name="connsiteX26" fmla="*/ 38576 w 180975"/>
                  <a:gd name="connsiteY26" fmla="*/ 37624 h 114300"/>
                  <a:gd name="connsiteX27" fmla="*/ 41434 w 180975"/>
                  <a:gd name="connsiteY27" fmla="*/ 50959 h 114300"/>
                  <a:gd name="connsiteX28" fmla="*/ 15716 w 180975"/>
                  <a:gd name="connsiteY28" fmla="*/ 79534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0975" h="114300">
                    <a:moveTo>
                      <a:pt x="15716" y="79534"/>
                    </a:moveTo>
                    <a:cubicBezTo>
                      <a:pt x="10954" y="82391"/>
                      <a:pt x="7144" y="88106"/>
                      <a:pt x="7144" y="93821"/>
                    </a:cubicBezTo>
                    <a:cubicBezTo>
                      <a:pt x="7144" y="103346"/>
                      <a:pt x="14764" y="110014"/>
                      <a:pt x="23336" y="110014"/>
                    </a:cubicBezTo>
                    <a:cubicBezTo>
                      <a:pt x="25241" y="110014"/>
                      <a:pt x="27146" y="110014"/>
                      <a:pt x="29051" y="109061"/>
                    </a:cubicBezTo>
                    <a:cubicBezTo>
                      <a:pt x="34766" y="112871"/>
                      <a:pt x="41434" y="115729"/>
                      <a:pt x="49054" y="115729"/>
                    </a:cubicBezTo>
                    <a:cubicBezTo>
                      <a:pt x="67151" y="115729"/>
                      <a:pt x="82391" y="100489"/>
                      <a:pt x="82391" y="82391"/>
                    </a:cubicBezTo>
                    <a:cubicBezTo>
                      <a:pt x="82391" y="76676"/>
                      <a:pt x="80486" y="70961"/>
                      <a:pt x="77629" y="66199"/>
                    </a:cubicBezTo>
                    <a:cubicBezTo>
                      <a:pt x="78581" y="66199"/>
                      <a:pt x="79534" y="65246"/>
                      <a:pt x="81439" y="65246"/>
                    </a:cubicBezTo>
                    <a:cubicBezTo>
                      <a:pt x="84296" y="84296"/>
                      <a:pt x="100489" y="98584"/>
                      <a:pt x="119539" y="98584"/>
                    </a:cubicBezTo>
                    <a:cubicBezTo>
                      <a:pt x="135731" y="98584"/>
                      <a:pt x="150019" y="88106"/>
                      <a:pt x="155734" y="73819"/>
                    </a:cubicBezTo>
                    <a:cubicBezTo>
                      <a:pt x="157639" y="73819"/>
                      <a:pt x="158591" y="72866"/>
                      <a:pt x="159544" y="72866"/>
                    </a:cubicBezTo>
                    <a:cubicBezTo>
                      <a:pt x="161449" y="75724"/>
                      <a:pt x="164306" y="77629"/>
                      <a:pt x="168116" y="77629"/>
                    </a:cubicBezTo>
                    <a:cubicBezTo>
                      <a:pt x="173831" y="77629"/>
                      <a:pt x="178594" y="72866"/>
                      <a:pt x="178594" y="67151"/>
                    </a:cubicBezTo>
                    <a:cubicBezTo>
                      <a:pt x="178594" y="63341"/>
                      <a:pt x="176689" y="59531"/>
                      <a:pt x="172879" y="58579"/>
                    </a:cubicBezTo>
                    <a:cubicBezTo>
                      <a:pt x="176689" y="56674"/>
                      <a:pt x="179546" y="52864"/>
                      <a:pt x="179546" y="48101"/>
                    </a:cubicBezTo>
                    <a:cubicBezTo>
                      <a:pt x="179546" y="42386"/>
                      <a:pt x="174784" y="37624"/>
                      <a:pt x="169069" y="36671"/>
                    </a:cubicBezTo>
                    <a:cubicBezTo>
                      <a:pt x="165259" y="31909"/>
                      <a:pt x="160496" y="28099"/>
                      <a:pt x="153829" y="27146"/>
                    </a:cubicBezTo>
                    <a:cubicBezTo>
                      <a:pt x="154781" y="26194"/>
                      <a:pt x="154781" y="25241"/>
                      <a:pt x="154781" y="24289"/>
                    </a:cubicBezTo>
                    <a:cubicBezTo>
                      <a:pt x="154781" y="20479"/>
                      <a:pt x="151924" y="17621"/>
                      <a:pt x="148114" y="17621"/>
                    </a:cubicBezTo>
                    <a:cubicBezTo>
                      <a:pt x="144304" y="17621"/>
                      <a:pt x="141446" y="20479"/>
                      <a:pt x="141446" y="24289"/>
                    </a:cubicBezTo>
                    <a:cubicBezTo>
                      <a:pt x="141446" y="26194"/>
                      <a:pt x="142399" y="27146"/>
                      <a:pt x="142399" y="28099"/>
                    </a:cubicBezTo>
                    <a:cubicBezTo>
                      <a:pt x="141446" y="28099"/>
                      <a:pt x="141446" y="28099"/>
                      <a:pt x="140494" y="29051"/>
                    </a:cubicBezTo>
                    <a:cubicBezTo>
                      <a:pt x="135731" y="26194"/>
                      <a:pt x="130969" y="23336"/>
                      <a:pt x="125254" y="22384"/>
                    </a:cubicBezTo>
                    <a:cubicBezTo>
                      <a:pt x="122396" y="17621"/>
                      <a:pt x="116681" y="14764"/>
                      <a:pt x="110966" y="14764"/>
                    </a:cubicBezTo>
                    <a:cubicBezTo>
                      <a:pt x="104299" y="14764"/>
                      <a:pt x="98584" y="18574"/>
                      <a:pt x="95726" y="24289"/>
                    </a:cubicBezTo>
                    <a:cubicBezTo>
                      <a:pt x="90964" y="14764"/>
                      <a:pt x="80486" y="7144"/>
                      <a:pt x="69056" y="7144"/>
                    </a:cubicBezTo>
                    <a:cubicBezTo>
                      <a:pt x="52864" y="7144"/>
                      <a:pt x="38576" y="20479"/>
                      <a:pt x="38576" y="37624"/>
                    </a:cubicBezTo>
                    <a:cubicBezTo>
                      <a:pt x="38576" y="42386"/>
                      <a:pt x="39529" y="46196"/>
                      <a:pt x="41434" y="50959"/>
                    </a:cubicBezTo>
                    <a:cubicBezTo>
                      <a:pt x="28099" y="52864"/>
                      <a:pt x="16669" y="64294"/>
                      <a:pt x="15716" y="7953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9" name="Freeform: Shape 106">
                <a:extLst>
                  <a:ext uri="{FF2B5EF4-FFF2-40B4-BE49-F238E27FC236}">
                    <a16:creationId xmlns:a16="http://schemas.microsoft.com/office/drawing/2014/main" id="{131FE774-C36F-42A3-9EBC-D78F2B8E66E9}"/>
                  </a:ext>
                </a:extLst>
              </p:cNvPr>
              <p:cNvSpPr/>
              <p:nvPr/>
            </p:nvSpPr>
            <p:spPr>
              <a:xfrm>
                <a:off x="5716429" y="4020026"/>
                <a:ext cx="28575" cy="28575"/>
              </a:xfrm>
              <a:custGeom>
                <a:avLst/>
                <a:gdLst>
                  <a:gd name="connsiteX0" fmla="*/ 24289 w 28575"/>
                  <a:gd name="connsiteY0" fmla="*/ 15716 h 28575"/>
                  <a:gd name="connsiteX1" fmla="*/ 15716 w 28575"/>
                  <a:gd name="connsiteY1" fmla="*/ 7144 h 28575"/>
                  <a:gd name="connsiteX2" fmla="*/ 7144 w 28575"/>
                  <a:gd name="connsiteY2" fmla="*/ 15716 h 28575"/>
                  <a:gd name="connsiteX3" fmla="*/ 15716 w 28575"/>
                  <a:gd name="connsiteY3" fmla="*/ 24289 h 28575"/>
                  <a:gd name="connsiteX4" fmla="*/ 24289 w 28575"/>
                  <a:gd name="connsiteY4" fmla="*/ 15716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4289" y="15716"/>
                    </a:moveTo>
                    <a:cubicBezTo>
                      <a:pt x="24289" y="10954"/>
                      <a:pt x="20479" y="7144"/>
                      <a:pt x="15716" y="7144"/>
                    </a:cubicBez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3336"/>
                      <a:pt x="24289" y="19526"/>
                      <a:pt x="24289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0" name="Freeform: Shape 107">
                <a:extLst>
                  <a:ext uri="{FF2B5EF4-FFF2-40B4-BE49-F238E27FC236}">
                    <a16:creationId xmlns:a16="http://schemas.microsoft.com/office/drawing/2014/main" id="{76E5FE6F-1815-42A7-92B3-2214557950EF}"/>
                  </a:ext>
                </a:extLst>
              </p:cNvPr>
              <p:cNvSpPr/>
              <p:nvPr/>
            </p:nvSpPr>
            <p:spPr>
              <a:xfrm>
                <a:off x="6147911" y="2889318"/>
                <a:ext cx="66675" cy="57150"/>
              </a:xfrm>
              <a:custGeom>
                <a:avLst/>
                <a:gdLst>
                  <a:gd name="connsiteX0" fmla="*/ 7144 w 66675"/>
                  <a:gd name="connsiteY0" fmla="*/ 21522 h 57150"/>
                  <a:gd name="connsiteX1" fmla="*/ 15716 w 66675"/>
                  <a:gd name="connsiteY1" fmla="*/ 35809 h 57150"/>
                  <a:gd name="connsiteX2" fmla="*/ 39529 w 66675"/>
                  <a:gd name="connsiteY2" fmla="*/ 58670 h 57150"/>
                  <a:gd name="connsiteX3" fmla="*/ 63341 w 66675"/>
                  <a:gd name="connsiteY3" fmla="*/ 34857 h 57150"/>
                  <a:gd name="connsiteX4" fmla="*/ 39529 w 66675"/>
                  <a:gd name="connsiteY4" fmla="*/ 11045 h 57150"/>
                  <a:gd name="connsiteX5" fmla="*/ 33814 w 66675"/>
                  <a:gd name="connsiteY5" fmla="*/ 11997 h 57150"/>
                  <a:gd name="connsiteX6" fmla="*/ 22384 w 66675"/>
                  <a:gd name="connsiteY6" fmla="*/ 7234 h 57150"/>
                  <a:gd name="connsiteX7" fmla="*/ 7144 w 66675"/>
                  <a:gd name="connsiteY7" fmla="*/ 2152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675" h="57150">
                    <a:moveTo>
                      <a:pt x="7144" y="21522"/>
                    </a:moveTo>
                    <a:cubicBezTo>
                      <a:pt x="7144" y="28189"/>
                      <a:pt x="10954" y="32952"/>
                      <a:pt x="15716" y="35809"/>
                    </a:cubicBezTo>
                    <a:cubicBezTo>
                      <a:pt x="16669" y="48192"/>
                      <a:pt x="27146" y="58670"/>
                      <a:pt x="39529" y="58670"/>
                    </a:cubicBezTo>
                    <a:cubicBezTo>
                      <a:pt x="52864" y="58670"/>
                      <a:pt x="63341" y="48192"/>
                      <a:pt x="63341" y="34857"/>
                    </a:cubicBezTo>
                    <a:cubicBezTo>
                      <a:pt x="63341" y="21522"/>
                      <a:pt x="52864" y="11045"/>
                      <a:pt x="39529" y="11045"/>
                    </a:cubicBezTo>
                    <a:cubicBezTo>
                      <a:pt x="37624" y="11045"/>
                      <a:pt x="35719" y="11045"/>
                      <a:pt x="33814" y="11997"/>
                    </a:cubicBezTo>
                    <a:cubicBezTo>
                      <a:pt x="30956" y="9139"/>
                      <a:pt x="27146" y="7234"/>
                      <a:pt x="22384" y="7234"/>
                    </a:cubicBezTo>
                    <a:cubicBezTo>
                      <a:pt x="14764" y="6282"/>
                      <a:pt x="7144" y="12950"/>
                      <a:pt x="7144" y="2152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1" name="Freeform: Shape 108">
                <a:extLst>
                  <a:ext uri="{FF2B5EF4-FFF2-40B4-BE49-F238E27FC236}">
                    <a16:creationId xmlns:a16="http://schemas.microsoft.com/office/drawing/2014/main" id="{063DB948-4DDD-40EA-9BEC-159B7B2B96F2}"/>
                  </a:ext>
                </a:extLst>
              </p:cNvPr>
              <p:cNvSpPr/>
              <p:nvPr/>
            </p:nvSpPr>
            <p:spPr>
              <a:xfrm>
                <a:off x="5862161" y="3860959"/>
                <a:ext cx="19050" cy="19050"/>
              </a:xfrm>
              <a:custGeom>
                <a:avLst/>
                <a:gdLst>
                  <a:gd name="connsiteX0" fmla="*/ 20479 w 19050"/>
                  <a:gd name="connsiteY0" fmla="*/ 13811 h 19050"/>
                  <a:gd name="connsiteX1" fmla="*/ 13811 w 19050"/>
                  <a:gd name="connsiteY1" fmla="*/ 7144 h 19050"/>
                  <a:gd name="connsiteX2" fmla="*/ 7144 w 19050"/>
                  <a:gd name="connsiteY2" fmla="*/ 13811 h 19050"/>
                  <a:gd name="connsiteX3" fmla="*/ 13811 w 19050"/>
                  <a:gd name="connsiteY3" fmla="*/ 20479 h 19050"/>
                  <a:gd name="connsiteX4" fmla="*/ 20479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20479" y="13811"/>
                    </a:move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2" name="Freeform: Shape 109">
                <a:extLst>
                  <a:ext uri="{FF2B5EF4-FFF2-40B4-BE49-F238E27FC236}">
                    <a16:creationId xmlns:a16="http://schemas.microsoft.com/office/drawing/2014/main" id="{9D889E67-9BDF-4941-9166-1DEB1341ADB3}"/>
                  </a:ext>
                </a:extLst>
              </p:cNvPr>
              <p:cNvSpPr/>
              <p:nvPr/>
            </p:nvSpPr>
            <p:spPr>
              <a:xfrm>
                <a:off x="5269706" y="3384709"/>
                <a:ext cx="38100" cy="38100"/>
              </a:xfrm>
              <a:custGeom>
                <a:avLst/>
                <a:gdLst>
                  <a:gd name="connsiteX0" fmla="*/ 21431 w 38100"/>
                  <a:gd name="connsiteY0" fmla="*/ 7144 h 38100"/>
                  <a:gd name="connsiteX1" fmla="*/ 7144 w 38100"/>
                  <a:gd name="connsiteY1" fmla="*/ 21431 h 38100"/>
                  <a:gd name="connsiteX2" fmla="*/ 21431 w 38100"/>
                  <a:gd name="connsiteY2" fmla="*/ 35719 h 38100"/>
                  <a:gd name="connsiteX3" fmla="*/ 35719 w 38100"/>
                  <a:gd name="connsiteY3" fmla="*/ 21431 h 38100"/>
                  <a:gd name="connsiteX4" fmla="*/ 21431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7144"/>
                    </a:move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5719" y="13811"/>
                      <a:pt x="29051" y="7144"/>
                      <a:pt x="2143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3" name="Freeform: Shape 110">
                <a:extLst>
                  <a:ext uri="{FF2B5EF4-FFF2-40B4-BE49-F238E27FC236}">
                    <a16:creationId xmlns:a16="http://schemas.microsoft.com/office/drawing/2014/main" id="{F83D47A6-5339-44D9-85F0-E489305859C1}"/>
                  </a:ext>
                </a:extLst>
              </p:cNvPr>
              <p:cNvSpPr/>
              <p:nvPr/>
            </p:nvSpPr>
            <p:spPr>
              <a:xfrm>
                <a:off x="5923121" y="3529489"/>
                <a:ext cx="28575" cy="28575"/>
              </a:xfrm>
              <a:custGeom>
                <a:avLst/>
                <a:gdLst>
                  <a:gd name="connsiteX0" fmla="*/ 17621 w 28575"/>
                  <a:gd name="connsiteY0" fmla="*/ 28099 h 28575"/>
                  <a:gd name="connsiteX1" fmla="*/ 28099 w 28575"/>
                  <a:gd name="connsiteY1" fmla="*/ 17621 h 28575"/>
                  <a:gd name="connsiteX2" fmla="*/ 17621 w 28575"/>
                  <a:gd name="connsiteY2" fmla="*/ 7144 h 28575"/>
                  <a:gd name="connsiteX3" fmla="*/ 7144 w 28575"/>
                  <a:gd name="connsiteY3" fmla="*/ 17621 h 28575"/>
                  <a:gd name="connsiteX4" fmla="*/ 17621 w 28575"/>
                  <a:gd name="connsiteY4" fmla="*/ 28099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28099"/>
                    </a:move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8099" y="11906"/>
                      <a:pt x="23336" y="7144"/>
                      <a:pt x="17621" y="7144"/>
                    </a:cubicBez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4" name="Freeform: Shape 111">
                <a:extLst>
                  <a:ext uri="{FF2B5EF4-FFF2-40B4-BE49-F238E27FC236}">
                    <a16:creationId xmlns:a16="http://schemas.microsoft.com/office/drawing/2014/main" id="{94D5390E-FE16-41A4-AE2A-BDC6F254E607}"/>
                  </a:ext>
                </a:extLst>
              </p:cNvPr>
              <p:cNvSpPr/>
              <p:nvPr/>
            </p:nvSpPr>
            <p:spPr>
              <a:xfrm>
                <a:off x="6133624" y="2769394"/>
                <a:ext cx="38100" cy="38100"/>
              </a:xfrm>
              <a:custGeom>
                <a:avLst/>
                <a:gdLst>
                  <a:gd name="connsiteX0" fmla="*/ 33814 w 38100"/>
                  <a:gd name="connsiteY0" fmla="*/ 20479 h 38100"/>
                  <a:gd name="connsiteX1" fmla="*/ 20479 w 38100"/>
                  <a:gd name="connsiteY1" fmla="*/ 7144 h 38100"/>
                  <a:gd name="connsiteX2" fmla="*/ 7144 w 38100"/>
                  <a:gd name="connsiteY2" fmla="*/ 20479 h 38100"/>
                  <a:gd name="connsiteX3" fmla="*/ 20479 w 38100"/>
                  <a:gd name="connsiteY3" fmla="*/ 33814 h 38100"/>
                  <a:gd name="connsiteX4" fmla="*/ 33814 w 38100"/>
                  <a:gd name="connsiteY4" fmla="*/ 2047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3814" y="20479"/>
                    </a:move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2859" y="7144"/>
                      <a:pt x="7144" y="12859"/>
                      <a:pt x="7144" y="20479"/>
                    </a:cubicBez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7146"/>
                      <a:pt x="3381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" name="Freeform: Shape 112">
                <a:extLst>
                  <a:ext uri="{FF2B5EF4-FFF2-40B4-BE49-F238E27FC236}">
                    <a16:creationId xmlns:a16="http://schemas.microsoft.com/office/drawing/2014/main" id="{81772A60-B0C3-4E82-89A7-7096F64D356B}"/>
                  </a:ext>
                </a:extLst>
              </p:cNvPr>
              <p:cNvSpPr/>
              <p:nvPr/>
            </p:nvSpPr>
            <p:spPr>
              <a:xfrm>
                <a:off x="5578316" y="3253264"/>
                <a:ext cx="28575" cy="28575"/>
              </a:xfrm>
              <a:custGeom>
                <a:avLst/>
                <a:gdLst>
                  <a:gd name="connsiteX0" fmla="*/ 18574 w 28575"/>
                  <a:gd name="connsiteY0" fmla="*/ 7144 h 28575"/>
                  <a:gd name="connsiteX1" fmla="*/ 7144 w 28575"/>
                  <a:gd name="connsiteY1" fmla="*/ 18574 h 28575"/>
                  <a:gd name="connsiteX2" fmla="*/ 18574 w 28575"/>
                  <a:gd name="connsiteY2" fmla="*/ 30004 h 28575"/>
                  <a:gd name="connsiteX3" fmla="*/ 30004 w 28575"/>
                  <a:gd name="connsiteY3" fmla="*/ 18574 h 28575"/>
                  <a:gd name="connsiteX4" fmla="*/ 18574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7144"/>
                    </a:move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6" name="Freeform: Shape 113">
                <a:extLst>
                  <a:ext uri="{FF2B5EF4-FFF2-40B4-BE49-F238E27FC236}">
                    <a16:creationId xmlns:a16="http://schemas.microsoft.com/office/drawing/2014/main" id="{F2FA24F3-62B4-45E3-9852-D08BB6C61255}"/>
                  </a:ext>
                </a:extLst>
              </p:cNvPr>
              <p:cNvSpPr/>
              <p:nvPr/>
            </p:nvSpPr>
            <p:spPr>
              <a:xfrm>
                <a:off x="5571649" y="3619024"/>
                <a:ext cx="28575" cy="28575"/>
              </a:xfrm>
              <a:custGeom>
                <a:avLst/>
                <a:gdLst>
                  <a:gd name="connsiteX0" fmla="*/ 22384 w 28575"/>
                  <a:gd name="connsiteY0" fmla="*/ 14764 h 28575"/>
                  <a:gd name="connsiteX1" fmla="*/ 14764 w 28575"/>
                  <a:gd name="connsiteY1" fmla="*/ 7144 h 28575"/>
                  <a:gd name="connsiteX2" fmla="*/ 7144 w 28575"/>
                  <a:gd name="connsiteY2" fmla="*/ 14764 h 28575"/>
                  <a:gd name="connsiteX3" fmla="*/ 14764 w 28575"/>
                  <a:gd name="connsiteY3" fmla="*/ 22384 h 28575"/>
                  <a:gd name="connsiteX4" fmla="*/ 2238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2384" y="14764"/>
                    </a:moveTo>
                    <a:cubicBezTo>
                      <a:pt x="22384" y="10954"/>
                      <a:pt x="19526" y="7144"/>
                      <a:pt x="14764" y="7144"/>
                    </a:cubicBezTo>
                    <a:cubicBezTo>
                      <a:pt x="10954" y="7144"/>
                      <a:pt x="7144" y="10001"/>
                      <a:pt x="7144" y="14764"/>
                    </a:cubicBezTo>
                    <a:cubicBezTo>
                      <a:pt x="7144" y="18574"/>
                      <a:pt x="10001" y="22384"/>
                      <a:pt x="14764" y="22384"/>
                    </a:cubicBezTo>
                    <a:cubicBezTo>
                      <a:pt x="19526" y="21431"/>
                      <a:pt x="22384" y="18574"/>
                      <a:pt x="2238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" name="Freeform: Shape 114">
                <a:extLst>
                  <a:ext uri="{FF2B5EF4-FFF2-40B4-BE49-F238E27FC236}">
                    <a16:creationId xmlns:a16="http://schemas.microsoft.com/office/drawing/2014/main" id="{825EB378-46F3-4C03-9FFB-70A6592F630D}"/>
                  </a:ext>
                </a:extLst>
              </p:cNvPr>
              <p:cNvSpPr/>
              <p:nvPr/>
            </p:nvSpPr>
            <p:spPr>
              <a:xfrm>
                <a:off x="5941219" y="4137184"/>
                <a:ext cx="28575" cy="28575"/>
              </a:xfrm>
              <a:custGeom>
                <a:avLst/>
                <a:gdLst>
                  <a:gd name="connsiteX0" fmla="*/ 16669 w 28575"/>
                  <a:gd name="connsiteY0" fmla="*/ 7144 h 28575"/>
                  <a:gd name="connsiteX1" fmla="*/ 7144 w 28575"/>
                  <a:gd name="connsiteY1" fmla="*/ 16669 h 28575"/>
                  <a:gd name="connsiteX2" fmla="*/ 16669 w 28575"/>
                  <a:gd name="connsiteY2" fmla="*/ 26194 h 28575"/>
                  <a:gd name="connsiteX3" fmla="*/ 26194 w 28575"/>
                  <a:gd name="connsiteY3" fmla="*/ 16669 h 28575"/>
                  <a:gd name="connsiteX4" fmla="*/ 16669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7144"/>
                    </a:moveTo>
                    <a:cubicBezTo>
                      <a:pt x="10954" y="7144"/>
                      <a:pt x="7144" y="11906"/>
                      <a:pt x="7144" y="16669"/>
                    </a:cubicBezTo>
                    <a:cubicBezTo>
                      <a:pt x="7144" y="21431"/>
                      <a:pt x="11906" y="26194"/>
                      <a:pt x="16669" y="26194"/>
                    </a:cubicBezTo>
                    <a:cubicBezTo>
                      <a:pt x="22384" y="26194"/>
                      <a:pt x="26194" y="21431"/>
                      <a:pt x="26194" y="16669"/>
                    </a:cubicBezTo>
                    <a:cubicBezTo>
                      <a:pt x="26194" y="11906"/>
                      <a:pt x="22384" y="7144"/>
                      <a:pt x="1666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" name="Freeform: Shape 115">
                <a:extLst>
                  <a:ext uri="{FF2B5EF4-FFF2-40B4-BE49-F238E27FC236}">
                    <a16:creationId xmlns:a16="http://schemas.microsoft.com/office/drawing/2014/main" id="{C5C21F35-CEFA-4E95-8703-7E445539EF1A}"/>
                  </a:ext>
                </a:extLst>
              </p:cNvPr>
              <p:cNvSpPr/>
              <p:nvPr/>
            </p:nvSpPr>
            <p:spPr>
              <a:xfrm>
                <a:off x="6075521" y="3037999"/>
                <a:ext cx="38100" cy="38100"/>
              </a:xfrm>
              <a:custGeom>
                <a:avLst/>
                <a:gdLst>
                  <a:gd name="connsiteX0" fmla="*/ 7144 w 38100"/>
                  <a:gd name="connsiteY0" fmla="*/ 20479 h 38100"/>
                  <a:gd name="connsiteX1" fmla="*/ 20479 w 38100"/>
                  <a:gd name="connsiteY1" fmla="*/ 33814 h 38100"/>
                  <a:gd name="connsiteX2" fmla="*/ 33814 w 38100"/>
                  <a:gd name="connsiteY2" fmla="*/ 20479 h 38100"/>
                  <a:gd name="connsiteX3" fmla="*/ 20479 w 38100"/>
                  <a:gd name="connsiteY3" fmla="*/ 7144 h 38100"/>
                  <a:gd name="connsiteX4" fmla="*/ 7144 w 38100"/>
                  <a:gd name="connsiteY4" fmla="*/ 2047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7144" y="20479"/>
                    </a:moveTo>
                    <a:cubicBezTo>
                      <a:pt x="7144" y="28099"/>
                      <a:pt x="12859" y="33814"/>
                      <a:pt x="20479" y="33814"/>
                    </a:cubicBezTo>
                    <a:cubicBezTo>
                      <a:pt x="28099" y="33814"/>
                      <a:pt x="33814" y="28099"/>
                      <a:pt x="33814" y="20479"/>
                    </a:cubicBezTo>
                    <a:cubicBezTo>
                      <a:pt x="33814" y="12859"/>
                      <a:pt x="28099" y="7144"/>
                      <a:pt x="20479" y="7144"/>
                    </a:cubicBezTo>
                    <a:cubicBezTo>
                      <a:pt x="13811" y="7144"/>
                      <a:pt x="7144" y="13811"/>
                      <a:pt x="7144" y="204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" name="Freeform: Shape 116">
                <a:extLst>
                  <a:ext uri="{FF2B5EF4-FFF2-40B4-BE49-F238E27FC236}">
                    <a16:creationId xmlns:a16="http://schemas.microsoft.com/office/drawing/2014/main" id="{A6123DE7-894E-44BC-A019-4A0E48BA1A98}"/>
                  </a:ext>
                </a:extLst>
              </p:cNvPr>
              <p:cNvSpPr/>
              <p:nvPr/>
            </p:nvSpPr>
            <p:spPr>
              <a:xfrm>
                <a:off x="5909786" y="3152299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" name="Freeform: Shape 117">
                <a:extLst>
                  <a:ext uri="{FF2B5EF4-FFF2-40B4-BE49-F238E27FC236}">
                    <a16:creationId xmlns:a16="http://schemas.microsoft.com/office/drawing/2014/main" id="{AAC02D98-A389-41B3-94A9-9A1EA77A1A00}"/>
                  </a:ext>
                </a:extLst>
              </p:cNvPr>
              <p:cNvSpPr/>
              <p:nvPr/>
            </p:nvSpPr>
            <p:spPr>
              <a:xfrm>
                <a:off x="5516404" y="3698081"/>
                <a:ext cx="28575" cy="28575"/>
              </a:xfrm>
              <a:custGeom>
                <a:avLst/>
                <a:gdLst>
                  <a:gd name="connsiteX0" fmla="*/ 15716 w 28575"/>
                  <a:gd name="connsiteY0" fmla="*/ 7144 h 28575"/>
                  <a:gd name="connsiteX1" fmla="*/ 7144 w 28575"/>
                  <a:gd name="connsiteY1" fmla="*/ 15716 h 28575"/>
                  <a:gd name="connsiteX2" fmla="*/ 15716 w 28575"/>
                  <a:gd name="connsiteY2" fmla="*/ 24289 h 28575"/>
                  <a:gd name="connsiteX3" fmla="*/ 24289 w 28575"/>
                  <a:gd name="connsiteY3" fmla="*/ 15716 h 28575"/>
                  <a:gd name="connsiteX4" fmla="*/ 15716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5716" y="7144"/>
                    </a:moveTo>
                    <a:cubicBezTo>
                      <a:pt x="10954" y="7144"/>
                      <a:pt x="7144" y="10954"/>
                      <a:pt x="7144" y="15716"/>
                    </a:cubicBezTo>
                    <a:cubicBezTo>
                      <a:pt x="7144" y="20479"/>
                      <a:pt x="10954" y="24289"/>
                      <a:pt x="15716" y="24289"/>
                    </a:cubicBezTo>
                    <a:cubicBezTo>
                      <a:pt x="20479" y="24289"/>
                      <a:pt x="24289" y="20479"/>
                      <a:pt x="24289" y="15716"/>
                    </a:cubicBezTo>
                    <a:cubicBezTo>
                      <a:pt x="24289" y="10001"/>
                      <a:pt x="20479" y="7144"/>
                      <a:pt x="1571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1" name="Freeform: Shape 118">
                <a:extLst>
                  <a:ext uri="{FF2B5EF4-FFF2-40B4-BE49-F238E27FC236}">
                    <a16:creationId xmlns:a16="http://schemas.microsoft.com/office/drawing/2014/main" id="{727CDA0F-709A-492B-BBCB-FBFACCF3F549}"/>
                  </a:ext>
                </a:extLst>
              </p:cNvPr>
              <p:cNvSpPr/>
              <p:nvPr/>
            </p:nvSpPr>
            <p:spPr>
              <a:xfrm>
                <a:off x="5679281" y="3343751"/>
                <a:ext cx="28575" cy="28575"/>
              </a:xfrm>
              <a:custGeom>
                <a:avLst/>
                <a:gdLst>
                  <a:gd name="connsiteX0" fmla="*/ 30004 w 28575"/>
                  <a:gd name="connsiteY0" fmla="*/ 18574 h 28575"/>
                  <a:gd name="connsiteX1" fmla="*/ 18574 w 28575"/>
                  <a:gd name="connsiteY1" fmla="*/ 7144 h 28575"/>
                  <a:gd name="connsiteX2" fmla="*/ 7144 w 28575"/>
                  <a:gd name="connsiteY2" fmla="*/ 18574 h 28575"/>
                  <a:gd name="connsiteX3" fmla="*/ 18574 w 28575"/>
                  <a:gd name="connsiteY3" fmla="*/ 30004 h 28575"/>
                  <a:gd name="connsiteX4" fmla="*/ 3000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30004" y="18574"/>
                    </a:move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7144" y="24289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" name="Freeform: Shape 119">
                <a:extLst>
                  <a:ext uri="{FF2B5EF4-FFF2-40B4-BE49-F238E27FC236}">
                    <a16:creationId xmlns:a16="http://schemas.microsoft.com/office/drawing/2014/main" id="{F3627F75-98E4-465F-A96E-B2FB320B52A8}"/>
                  </a:ext>
                </a:extLst>
              </p:cNvPr>
              <p:cNvSpPr/>
              <p:nvPr/>
            </p:nvSpPr>
            <p:spPr>
              <a:xfrm>
                <a:off x="5951696" y="3265646"/>
                <a:ext cx="28575" cy="28575"/>
              </a:xfrm>
              <a:custGeom>
                <a:avLst/>
                <a:gdLst>
                  <a:gd name="connsiteX0" fmla="*/ 30004 w 28575"/>
                  <a:gd name="connsiteY0" fmla="*/ 18574 h 28575"/>
                  <a:gd name="connsiteX1" fmla="*/ 18574 w 28575"/>
                  <a:gd name="connsiteY1" fmla="*/ 7144 h 28575"/>
                  <a:gd name="connsiteX2" fmla="*/ 7144 w 28575"/>
                  <a:gd name="connsiteY2" fmla="*/ 18574 h 28575"/>
                  <a:gd name="connsiteX3" fmla="*/ 18574 w 28575"/>
                  <a:gd name="connsiteY3" fmla="*/ 30004 h 28575"/>
                  <a:gd name="connsiteX4" fmla="*/ 30004 w 28575"/>
                  <a:gd name="connsiteY4" fmla="*/ 1857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30004" y="18574"/>
                    </a:move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7144" y="24289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" name="Freeform: Shape 120">
                <a:extLst>
                  <a:ext uri="{FF2B5EF4-FFF2-40B4-BE49-F238E27FC236}">
                    <a16:creationId xmlns:a16="http://schemas.microsoft.com/office/drawing/2014/main" id="{8C005081-D1EC-4280-AFE2-3B673E4245B1}"/>
                  </a:ext>
                </a:extLst>
              </p:cNvPr>
              <p:cNvSpPr/>
              <p:nvPr/>
            </p:nvSpPr>
            <p:spPr>
              <a:xfrm>
                <a:off x="5435441" y="3113246"/>
                <a:ext cx="28575" cy="28575"/>
              </a:xfrm>
              <a:custGeom>
                <a:avLst/>
                <a:gdLst>
                  <a:gd name="connsiteX0" fmla="*/ 18574 w 28575"/>
                  <a:gd name="connsiteY0" fmla="*/ 30004 h 28575"/>
                  <a:gd name="connsiteX1" fmla="*/ 30004 w 28575"/>
                  <a:gd name="connsiteY1" fmla="*/ 18574 h 28575"/>
                  <a:gd name="connsiteX2" fmla="*/ 18574 w 28575"/>
                  <a:gd name="connsiteY2" fmla="*/ 7144 h 28575"/>
                  <a:gd name="connsiteX3" fmla="*/ 7144 w 28575"/>
                  <a:gd name="connsiteY3" fmla="*/ 18574 h 28575"/>
                  <a:gd name="connsiteX4" fmla="*/ 18574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30004"/>
                    </a:moveTo>
                    <a:cubicBezTo>
                      <a:pt x="24289" y="30004"/>
                      <a:pt x="30004" y="25241"/>
                      <a:pt x="30004" y="18574"/>
                    </a:cubicBezTo>
                    <a:cubicBezTo>
                      <a:pt x="30004" y="12859"/>
                      <a:pt x="25241" y="7144"/>
                      <a:pt x="18574" y="7144"/>
                    </a:cubicBezTo>
                    <a:cubicBezTo>
                      <a:pt x="12859" y="7144"/>
                      <a:pt x="7144" y="11906"/>
                      <a:pt x="7144" y="18574"/>
                    </a:cubicBezTo>
                    <a:cubicBezTo>
                      <a:pt x="8096" y="25241"/>
                      <a:pt x="12859" y="30004"/>
                      <a:pt x="18574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4" name="Freeform: Shape 121">
                <a:extLst>
                  <a:ext uri="{FF2B5EF4-FFF2-40B4-BE49-F238E27FC236}">
                    <a16:creationId xmlns:a16="http://schemas.microsoft.com/office/drawing/2014/main" id="{36804D91-5A0B-4CB7-9792-1B892F9B65E6}"/>
                  </a:ext>
                </a:extLst>
              </p:cNvPr>
              <p:cNvSpPr/>
              <p:nvPr/>
            </p:nvSpPr>
            <p:spPr>
              <a:xfrm>
                <a:off x="6027896" y="3622834"/>
                <a:ext cx="28575" cy="28575"/>
              </a:xfrm>
              <a:custGeom>
                <a:avLst/>
                <a:gdLst>
                  <a:gd name="connsiteX0" fmla="*/ 16669 w 28575"/>
                  <a:gd name="connsiteY0" fmla="*/ 7144 h 28575"/>
                  <a:gd name="connsiteX1" fmla="*/ 7144 w 28575"/>
                  <a:gd name="connsiteY1" fmla="*/ 16669 h 28575"/>
                  <a:gd name="connsiteX2" fmla="*/ 16669 w 28575"/>
                  <a:gd name="connsiteY2" fmla="*/ 26194 h 28575"/>
                  <a:gd name="connsiteX3" fmla="*/ 26194 w 28575"/>
                  <a:gd name="connsiteY3" fmla="*/ 16669 h 28575"/>
                  <a:gd name="connsiteX4" fmla="*/ 16669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7144"/>
                    </a:moveTo>
                    <a:cubicBezTo>
                      <a:pt x="11906" y="7144"/>
                      <a:pt x="7144" y="10954"/>
                      <a:pt x="7144" y="16669"/>
                    </a:cubicBezTo>
                    <a:cubicBezTo>
                      <a:pt x="7144" y="22384"/>
                      <a:pt x="10954" y="26194"/>
                      <a:pt x="16669" y="26194"/>
                    </a:cubicBezTo>
                    <a:cubicBezTo>
                      <a:pt x="22384" y="26194"/>
                      <a:pt x="26194" y="22384"/>
                      <a:pt x="26194" y="16669"/>
                    </a:cubicBezTo>
                    <a:cubicBezTo>
                      <a:pt x="26194" y="10954"/>
                      <a:pt x="21431" y="7144"/>
                      <a:pt x="1666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" name="Freeform: Shape 122">
                <a:extLst>
                  <a:ext uri="{FF2B5EF4-FFF2-40B4-BE49-F238E27FC236}">
                    <a16:creationId xmlns:a16="http://schemas.microsoft.com/office/drawing/2014/main" id="{4D873E1D-C603-4CC0-A1C2-243299E92E7A}"/>
                  </a:ext>
                </a:extLst>
              </p:cNvPr>
              <p:cNvSpPr/>
              <p:nvPr/>
            </p:nvSpPr>
            <p:spPr>
              <a:xfrm>
                <a:off x="5681186" y="2920841"/>
                <a:ext cx="66675" cy="66675"/>
              </a:xfrm>
              <a:custGeom>
                <a:avLst/>
                <a:gdLst>
                  <a:gd name="connsiteX0" fmla="*/ 35719 w 66675"/>
                  <a:gd name="connsiteY0" fmla="*/ 64294 h 66675"/>
                  <a:gd name="connsiteX1" fmla="*/ 64294 w 66675"/>
                  <a:gd name="connsiteY1" fmla="*/ 35719 h 66675"/>
                  <a:gd name="connsiteX2" fmla="*/ 35719 w 66675"/>
                  <a:gd name="connsiteY2" fmla="*/ 7144 h 66675"/>
                  <a:gd name="connsiteX3" fmla="*/ 7144 w 66675"/>
                  <a:gd name="connsiteY3" fmla="*/ 35719 h 66675"/>
                  <a:gd name="connsiteX4" fmla="*/ 35719 w 66675"/>
                  <a:gd name="connsiteY4" fmla="*/ 6429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75" h="66675">
                    <a:moveTo>
                      <a:pt x="35719" y="64294"/>
                    </a:moveTo>
                    <a:cubicBezTo>
                      <a:pt x="50959" y="64294"/>
                      <a:pt x="64294" y="51911"/>
                      <a:pt x="64294" y="35719"/>
                    </a:cubicBezTo>
                    <a:cubicBezTo>
                      <a:pt x="64294" y="19526"/>
                      <a:pt x="51911" y="7144"/>
                      <a:pt x="35719" y="7144"/>
                    </a:cubicBezTo>
                    <a:cubicBezTo>
                      <a:pt x="20479" y="7144"/>
                      <a:pt x="7144" y="19526"/>
                      <a:pt x="7144" y="35719"/>
                    </a:cubicBezTo>
                    <a:cubicBezTo>
                      <a:pt x="7144" y="51911"/>
                      <a:pt x="19526" y="64294"/>
                      <a:pt x="35719" y="642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" name="Freeform: Shape 123">
                <a:extLst>
                  <a:ext uri="{FF2B5EF4-FFF2-40B4-BE49-F238E27FC236}">
                    <a16:creationId xmlns:a16="http://schemas.microsoft.com/office/drawing/2014/main" id="{F6447D3D-5002-461D-8A84-96A8899CCDE8}"/>
                  </a:ext>
                </a:extLst>
              </p:cNvPr>
              <p:cNvSpPr/>
              <p:nvPr/>
            </p:nvSpPr>
            <p:spPr>
              <a:xfrm>
                <a:off x="6041231" y="4157186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6669" y="18574"/>
                      <a:pt x="18574" y="15716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" name="Freeform: Shape 124">
                <a:extLst>
                  <a:ext uri="{FF2B5EF4-FFF2-40B4-BE49-F238E27FC236}">
                    <a16:creationId xmlns:a16="http://schemas.microsoft.com/office/drawing/2014/main" id="{602EC40E-F8ED-4C3C-9234-BA5A2989617A}"/>
                  </a:ext>
                </a:extLst>
              </p:cNvPr>
              <p:cNvSpPr/>
              <p:nvPr/>
            </p:nvSpPr>
            <p:spPr>
              <a:xfrm>
                <a:off x="6189821" y="2763679"/>
                <a:ext cx="38100" cy="38100"/>
              </a:xfrm>
              <a:custGeom>
                <a:avLst/>
                <a:gdLst>
                  <a:gd name="connsiteX0" fmla="*/ 31909 w 38100"/>
                  <a:gd name="connsiteY0" fmla="*/ 19526 h 38100"/>
                  <a:gd name="connsiteX1" fmla="*/ 19526 w 38100"/>
                  <a:gd name="connsiteY1" fmla="*/ 7144 h 38100"/>
                  <a:gd name="connsiteX2" fmla="*/ 7144 w 38100"/>
                  <a:gd name="connsiteY2" fmla="*/ 19526 h 38100"/>
                  <a:gd name="connsiteX3" fmla="*/ 19526 w 38100"/>
                  <a:gd name="connsiteY3" fmla="*/ 31909 h 38100"/>
                  <a:gd name="connsiteX4" fmla="*/ 31909 w 38100"/>
                  <a:gd name="connsiteY4" fmla="*/ 1952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1909" y="19526"/>
                    </a:moveTo>
                    <a:cubicBezTo>
                      <a:pt x="31909" y="12859"/>
                      <a:pt x="26194" y="7144"/>
                      <a:pt x="19526" y="7144"/>
                    </a:cubicBezTo>
                    <a:cubicBezTo>
                      <a:pt x="12859" y="7144"/>
                      <a:pt x="7144" y="12859"/>
                      <a:pt x="7144" y="19526"/>
                    </a:cubicBezTo>
                    <a:cubicBezTo>
                      <a:pt x="7144" y="26194"/>
                      <a:pt x="12859" y="31909"/>
                      <a:pt x="19526" y="31909"/>
                    </a:cubicBezTo>
                    <a:cubicBezTo>
                      <a:pt x="26194" y="31909"/>
                      <a:pt x="31909" y="26194"/>
                      <a:pt x="31909" y="195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" name="Freeform: Shape 125">
                <a:extLst>
                  <a:ext uri="{FF2B5EF4-FFF2-40B4-BE49-F238E27FC236}">
                    <a16:creationId xmlns:a16="http://schemas.microsoft.com/office/drawing/2014/main" id="{D07DCA0C-E754-4444-9CC7-952E80F01784}"/>
                  </a:ext>
                </a:extLst>
              </p:cNvPr>
              <p:cNvSpPr/>
              <p:nvPr/>
            </p:nvSpPr>
            <p:spPr>
              <a:xfrm>
                <a:off x="5636419" y="3418046"/>
                <a:ext cx="28575" cy="28575"/>
              </a:xfrm>
              <a:custGeom>
                <a:avLst/>
                <a:gdLst>
                  <a:gd name="connsiteX0" fmla="*/ 18574 w 28575"/>
                  <a:gd name="connsiteY0" fmla="*/ 7144 h 28575"/>
                  <a:gd name="connsiteX1" fmla="*/ 7144 w 28575"/>
                  <a:gd name="connsiteY1" fmla="*/ 18574 h 28575"/>
                  <a:gd name="connsiteX2" fmla="*/ 18574 w 28575"/>
                  <a:gd name="connsiteY2" fmla="*/ 30004 h 28575"/>
                  <a:gd name="connsiteX3" fmla="*/ 30004 w 28575"/>
                  <a:gd name="connsiteY3" fmla="*/ 18574 h 28575"/>
                  <a:gd name="connsiteX4" fmla="*/ 18574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574" y="7144"/>
                    </a:moveTo>
                    <a:cubicBezTo>
                      <a:pt x="11906" y="7144"/>
                      <a:pt x="7144" y="11906"/>
                      <a:pt x="7144" y="18574"/>
                    </a:cubicBezTo>
                    <a:cubicBezTo>
                      <a:pt x="7144" y="25241"/>
                      <a:pt x="11906" y="30004"/>
                      <a:pt x="18574" y="30004"/>
                    </a:cubicBezTo>
                    <a:cubicBezTo>
                      <a:pt x="25241" y="30004"/>
                      <a:pt x="30004" y="25241"/>
                      <a:pt x="30004" y="18574"/>
                    </a:cubicBezTo>
                    <a:cubicBezTo>
                      <a:pt x="30004" y="11906"/>
                      <a:pt x="25241" y="7144"/>
                      <a:pt x="18574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" name="Freeform: Shape 126">
                <a:extLst>
                  <a:ext uri="{FF2B5EF4-FFF2-40B4-BE49-F238E27FC236}">
                    <a16:creationId xmlns:a16="http://schemas.microsoft.com/office/drawing/2014/main" id="{CFDFB5BA-246B-4861-8FD6-F790247D9CB5}"/>
                  </a:ext>
                </a:extLst>
              </p:cNvPr>
              <p:cNvSpPr/>
              <p:nvPr/>
            </p:nvSpPr>
            <p:spPr>
              <a:xfrm>
                <a:off x="5991701" y="4151471"/>
                <a:ext cx="28575" cy="28575"/>
              </a:xfrm>
              <a:custGeom>
                <a:avLst/>
                <a:gdLst>
                  <a:gd name="connsiteX0" fmla="*/ 7144 w 28575"/>
                  <a:gd name="connsiteY0" fmla="*/ 14764 h 28575"/>
                  <a:gd name="connsiteX1" fmla="*/ 14764 w 28575"/>
                  <a:gd name="connsiteY1" fmla="*/ 22384 h 28575"/>
                  <a:gd name="connsiteX2" fmla="*/ 22384 w 28575"/>
                  <a:gd name="connsiteY2" fmla="*/ 14764 h 28575"/>
                  <a:gd name="connsiteX3" fmla="*/ 14764 w 28575"/>
                  <a:gd name="connsiteY3" fmla="*/ 7144 h 28575"/>
                  <a:gd name="connsiteX4" fmla="*/ 7144 w 28575"/>
                  <a:gd name="connsiteY4" fmla="*/ 1476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7144" y="14764"/>
                    </a:moveTo>
                    <a:cubicBezTo>
                      <a:pt x="7144" y="18574"/>
                      <a:pt x="10001" y="22384"/>
                      <a:pt x="14764" y="22384"/>
                    </a:cubicBezTo>
                    <a:cubicBezTo>
                      <a:pt x="19526" y="22384"/>
                      <a:pt x="22384" y="19526"/>
                      <a:pt x="22384" y="14764"/>
                    </a:cubicBezTo>
                    <a:cubicBezTo>
                      <a:pt x="22384" y="10001"/>
                      <a:pt x="19526" y="7144"/>
                      <a:pt x="14764" y="7144"/>
                    </a:cubicBezTo>
                    <a:cubicBezTo>
                      <a:pt x="10001" y="7144"/>
                      <a:pt x="7144" y="10954"/>
                      <a:pt x="7144" y="14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" name="Freeform: Shape 127">
                <a:extLst>
                  <a:ext uri="{FF2B5EF4-FFF2-40B4-BE49-F238E27FC236}">
                    <a16:creationId xmlns:a16="http://schemas.microsoft.com/office/drawing/2014/main" id="{D567EAA1-16A6-446E-9EF3-E1270C2E53D7}"/>
                  </a:ext>
                </a:extLst>
              </p:cNvPr>
              <p:cNvSpPr/>
              <p:nvPr/>
            </p:nvSpPr>
            <p:spPr>
              <a:xfrm>
                <a:off x="5809774" y="4265771"/>
                <a:ext cx="19050" cy="19050"/>
              </a:xfrm>
              <a:custGeom>
                <a:avLst/>
                <a:gdLst>
                  <a:gd name="connsiteX0" fmla="*/ 7144 w 19050"/>
                  <a:gd name="connsiteY0" fmla="*/ 13811 h 19050"/>
                  <a:gd name="connsiteX1" fmla="*/ 13811 w 19050"/>
                  <a:gd name="connsiteY1" fmla="*/ 20479 h 19050"/>
                  <a:gd name="connsiteX2" fmla="*/ 20479 w 19050"/>
                  <a:gd name="connsiteY2" fmla="*/ 13811 h 19050"/>
                  <a:gd name="connsiteX3" fmla="*/ 13811 w 19050"/>
                  <a:gd name="connsiteY3" fmla="*/ 7144 h 19050"/>
                  <a:gd name="connsiteX4" fmla="*/ 7144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7144" y="13811"/>
                    </a:move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20479"/>
                      <a:pt x="20479" y="17621"/>
                      <a:pt x="20479" y="13811"/>
                    </a:cubicBez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" name="Freeform: Shape 128">
                <a:extLst>
                  <a:ext uri="{FF2B5EF4-FFF2-40B4-BE49-F238E27FC236}">
                    <a16:creationId xmlns:a16="http://schemas.microsoft.com/office/drawing/2014/main" id="{0B2374CA-A86D-4043-9B23-8455AF8FD116}"/>
                  </a:ext>
                </a:extLst>
              </p:cNvPr>
              <p:cNvSpPr/>
              <p:nvPr/>
            </p:nvSpPr>
            <p:spPr>
              <a:xfrm>
                <a:off x="5965984" y="3198971"/>
                <a:ext cx="19050" cy="19050"/>
              </a:xfrm>
              <a:custGeom>
                <a:avLst/>
                <a:gdLst>
                  <a:gd name="connsiteX0" fmla="*/ 20479 w 19050"/>
                  <a:gd name="connsiteY0" fmla="*/ 13811 h 19050"/>
                  <a:gd name="connsiteX1" fmla="*/ 13811 w 19050"/>
                  <a:gd name="connsiteY1" fmla="*/ 7144 h 19050"/>
                  <a:gd name="connsiteX2" fmla="*/ 7144 w 19050"/>
                  <a:gd name="connsiteY2" fmla="*/ 13811 h 19050"/>
                  <a:gd name="connsiteX3" fmla="*/ 13811 w 19050"/>
                  <a:gd name="connsiteY3" fmla="*/ 20479 h 19050"/>
                  <a:gd name="connsiteX4" fmla="*/ 20479 w 19050"/>
                  <a:gd name="connsiteY4" fmla="*/ 13811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20479" y="13811"/>
                    </a:moveTo>
                    <a:cubicBezTo>
                      <a:pt x="20479" y="10001"/>
                      <a:pt x="17621" y="7144"/>
                      <a:pt x="13811" y="7144"/>
                    </a:cubicBezTo>
                    <a:cubicBezTo>
                      <a:pt x="10001" y="7144"/>
                      <a:pt x="7144" y="10001"/>
                      <a:pt x="7144" y="13811"/>
                    </a:cubicBezTo>
                    <a:cubicBezTo>
                      <a:pt x="7144" y="17621"/>
                      <a:pt x="10001" y="20479"/>
                      <a:pt x="13811" y="20479"/>
                    </a:cubicBezTo>
                    <a:cubicBezTo>
                      <a:pt x="17621" y="19526"/>
                      <a:pt x="20479" y="16669"/>
                      <a:pt x="20479" y="138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2" name="Freeform: Shape 129">
                <a:extLst>
                  <a:ext uri="{FF2B5EF4-FFF2-40B4-BE49-F238E27FC236}">
                    <a16:creationId xmlns:a16="http://schemas.microsoft.com/office/drawing/2014/main" id="{BBF6987C-EFB0-4EEF-BF5C-0B1A2F4A8FD3}"/>
                  </a:ext>
                </a:extLst>
              </p:cNvPr>
              <p:cNvSpPr/>
              <p:nvPr/>
            </p:nvSpPr>
            <p:spPr>
              <a:xfrm>
                <a:off x="5540216" y="3513296"/>
                <a:ext cx="38100" cy="38100"/>
              </a:xfrm>
              <a:custGeom>
                <a:avLst/>
                <a:gdLst>
                  <a:gd name="connsiteX0" fmla="*/ 35719 w 38100"/>
                  <a:gd name="connsiteY0" fmla="*/ 21431 h 38100"/>
                  <a:gd name="connsiteX1" fmla="*/ 21431 w 38100"/>
                  <a:gd name="connsiteY1" fmla="*/ 7144 h 38100"/>
                  <a:gd name="connsiteX2" fmla="*/ 7144 w 38100"/>
                  <a:gd name="connsiteY2" fmla="*/ 21431 h 38100"/>
                  <a:gd name="connsiteX3" fmla="*/ 21431 w 38100"/>
                  <a:gd name="connsiteY3" fmla="*/ 35719 h 38100"/>
                  <a:gd name="connsiteX4" fmla="*/ 35719 w 38100"/>
                  <a:gd name="connsiteY4" fmla="*/ 2143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5719" y="21431"/>
                    </a:moveTo>
                    <a:cubicBezTo>
                      <a:pt x="35719" y="13811"/>
                      <a:pt x="29051" y="7144"/>
                      <a:pt x="21431" y="7144"/>
                    </a:cubicBez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3" name="Freeform: Shape 130">
                <a:extLst>
                  <a:ext uri="{FF2B5EF4-FFF2-40B4-BE49-F238E27FC236}">
                    <a16:creationId xmlns:a16="http://schemas.microsoft.com/office/drawing/2014/main" id="{A76F792A-A0BC-4D31-8420-C7F90375C47E}"/>
                  </a:ext>
                </a:extLst>
              </p:cNvPr>
              <p:cNvSpPr/>
              <p:nvPr/>
            </p:nvSpPr>
            <p:spPr>
              <a:xfrm>
                <a:off x="5640229" y="3940016"/>
                <a:ext cx="19050" cy="19050"/>
              </a:xfrm>
              <a:custGeom>
                <a:avLst/>
                <a:gdLst>
                  <a:gd name="connsiteX0" fmla="*/ 12859 w 19050"/>
                  <a:gd name="connsiteY0" fmla="*/ 7144 h 19050"/>
                  <a:gd name="connsiteX1" fmla="*/ 7144 w 19050"/>
                  <a:gd name="connsiteY1" fmla="*/ 12859 h 19050"/>
                  <a:gd name="connsiteX2" fmla="*/ 12859 w 19050"/>
                  <a:gd name="connsiteY2" fmla="*/ 18574 h 19050"/>
                  <a:gd name="connsiteX3" fmla="*/ 18574 w 19050"/>
                  <a:gd name="connsiteY3" fmla="*/ 12859 h 19050"/>
                  <a:gd name="connsiteX4" fmla="*/ 12859 w 19050"/>
                  <a:gd name="connsiteY4" fmla="*/ 7144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2859" y="7144"/>
                    </a:move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ubicBezTo>
                      <a:pt x="18574" y="10001"/>
                      <a:pt x="15716" y="7144"/>
                      <a:pt x="1285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4" name="Freeform: Shape 131">
                <a:extLst>
                  <a:ext uri="{FF2B5EF4-FFF2-40B4-BE49-F238E27FC236}">
                    <a16:creationId xmlns:a16="http://schemas.microsoft.com/office/drawing/2014/main" id="{45C72C2F-982B-4F14-88AB-4DEE7B514624}"/>
                  </a:ext>
                </a:extLst>
              </p:cNvPr>
              <p:cNvSpPr/>
              <p:nvPr/>
            </p:nvSpPr>
            <p:spPr>
              <a:xfrm>
                <a:off x="5954554" y="3885724"/>
                <a:ext cx="47625" cy="38100"/>
              </a:xfrm>
              <a:custGeom>
                <a:avLst/>
                <a:gdLst>
                  <a:gd name="connsiteX0" fmla="*/ 7144 w 47625"/>
                  <a:gd name="connsiteY0" fmla="*/ 17621 h 38100"/>
                  <a:gd name="connsiteX1" fmla="*/ 14764 w 47625"/>
                  <a:gd name="connsiteY1" fmla="*/ 25241 h 38100"/>
                  <a:gd name="connsiteX2" fmla="*/ 16669 w 47625"/>
                  <a:gd name="connsiteY2" fmla="*/ 25241 h 38100"/>
                  <a:gd name="connsiteX3" fmla="*/ 29051 w 47625"/>
                  <a:gd name="connsiteY3" fmla="*/ 33814 h 38100"/>
                  <a:gd name="connsiteX4" fmla="*/ 42386 w 47625"/>
                  <a:gd name="connsiteY4" fmla="*/ 20479 h 38100"/>
                  <a:gd name="connsiteX5" fmla="*/ 29051 w 47625"/>
                  <a:gd name="connsiteY5" fmla="*/ 7144 h 38100"/>
                  <a:gd name="connsiteX6" fmla="*/ 18574 w 47625"/>
                  <a:gd name="connsiteY6" fmla="*/ 11906 h 38100"/>
                  <a:gd name="connsiteX7" fmla="*/ 14764 w 47625"/>
                  <a:gd name="connsiteY7" fmla="*/ 10954 h 38100"/>
                  <a:gd name="connsiteX8" fmla="*/ 7144 w 47625"/>
                  <a:gd name="connsiteY8" fmla="*/ 1762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7144" y="17621"/>
                    </a:moveTo>
                    <a:cubicBezTo>
                      <a:pt x="7144" y="21431"/>
                      <a:pt x="10001" y="25241"/>
                      <a:pt x="14764" y="25241"/>
                    </a:cubicBezTo>
                    <a:cubicBezTo>
                      <a:pt x="15716" y="25241"/>
                      <a:pt x="15716" y="25241"/>
                      <a:pt x="16669" y="25241"/>
                    </a:cubicBezTo>
                    <a:cubicBezTo>
                      <a:pt x="18574" y="30004"/>
                      <a:pt x="23336" y="33814"/>
                      <a:pt x="29051" y="33814"/>
                    </a:cubicBezTo>
                    <a:cubicBezTo>
                      <a:pt x="36671" y="33814"/>
                      <a:pt x="42386" y="28099"/>
                      <a:pt x="42386" y="20479"/>
                    </a:cubicBezTo>
                    <a:cubicBezTo>
                      <a:pt x="42386" y="12859"/>
                      <a:pt x="36671" y="7144"/>
                      <a:pt x="29051" y="7144"/>
                    </a:cubicBezTo>
                    <a:cubicBezTo>
                      <a:pt x="25241" y="7144"/>
                      <a:pt x="21431" y="9049"/>
                      <a:pt x="18574" y="11906"/>
                    </a:cubicBezTo>
                    <a:cubicBezTo>
                      <a:pt x="17621" y="10954"/>
                      <a:pt x="15716" y="10954"/>
                      <a:pt x="14764" y="10954"/>
                    </a:cubicBezTo>
                    <a:cubicBezTo>
                      <a:pt x="10954" y="10001"/>
                      <a:pt x="7144" y="13811"/>
                      <a:pt x="7144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5" name="Freeform: Shape 132">
                <a:extLst>
                  <a:ext uri="{FF2B5EF4-FFF2-40B4-BE49-F238E27FC236}">
                    <a16:creationId xmlns:a16="http://schemas.microsoft.com/office/drawing/2014/main" id="{23AB0B20-B639-45F2-AD68-B4462E2825C0}"/>
                  </a:ext>
                </a:extLst>
              </p:cNvPr>
              <p:cNvSpPr/>
              <p:nvPr/>
            </p:nvSpPr>
            <p:spPr>
              <a:xfrm>
                <a:off x="6050756" y="3398044"/>
                <a:ext cx="19050" cy="19050"/>
              </a:xfrm>
              <a:custGeom>
                <a:avLst/>
                <a:gdLst>
                  <a:gd name="connsiteX0" fmla="*/ 16669 w 19050"/>
                  <a:gd name="connsiteY0" fmla="*/ 11906 h 19050"/>
                  <a:gd name="connsiteX1" fmla="*/ 11906 w 19050"/>
                  <a:gd name="connsiteY1" fmla="*/ 7144 h 19050"/>
                  <a:gd name="connsiteX2" fmla="*/ 7144 w 19050"/>
                  <a:gd name="connsiteY2" fmla="*/ 11906 h 19050"/>
                  <a:gd name="connsiteX3" fmla="*/ 11906 w 19050"/>
                  <a:gd name="connsiteY3" fmla="*/ 16669 h 19050"/>
                  <a:gd name="connsiteX4" fmla="*/ 16669 w 19050"/>
                  <a:gd name="connsiteY4" fmla="*/ 11906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6669" y="11906"/>
                    </a:moveTo>
                    <a:cubicBezTo>
                      <a:pt x="16669" y="9049"/>
                      <a:pt x="14764" y="7144"/>
                      <a:pt x="11906" y="7144"/>
                    </a:cubicBezTo>
                    <a:cubicBezTo>
                      <a:pt x="9049" y="7144"/>
                      <a:pt x="7144" y="9049"/>
                      <a:pt x="7144" y="11906"/>
                    </a:cubicBezTo>
                    <a:cubicBezTo>
                      <a:pt x="7144" y="14764"/>
                      <a:pt x="9049" y="16669"/>
                      <a:pt x="11906" y="16669"/>
                    </a:cubicBezTo>
                    <a:cubicBezTo>
                      <a:pt x="14764" y="17621"/>
                      <a:pt x="16669" y="14764"/>
                      <a:pt x="16669" y="1190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6" name="Freeform: Shape 133">
                <a:extLst>
                  <a:ext uri="{FF2B5EF4-FFF2-40B4-BE49-F238E27FC236}">
                    <a16:creationId xmlns:a16="http://schemas.microsoft.com/office/drawing/2014/main" id="{77A11A1E-8668-4F38-B7F3-1D2A7EB22124}"/>
                  </a:ext>
                </a:extLst>
              </p:cNvPr>
              <p:cNvSpPr/>
              <p:nvPr/>
            </p:nvSpPr>
            <p:spPr>
              <a:xfrm>
                <a:off x="5799296" y="4277201"/>
                <a:ext cx="142875" cy="123825"/>
              </a:xfrm>
              <a:custGeom>
                <a:avLst/>
                <a:gdLst>
                  <a:gd name="connsiteX0" fmla="*/ 109061 w 142875"/>
                  <a:gd name="connsiteY0" fmla="*/ 26194 h 123825"/>
                  <a:gd name="connsiteX1" fmla="*/ 95726 w 142875"/>
                  <a:gd name="connsiteY1" fmla="*/ 29051 h 123825"/>
                  <a:gd name="connsiteX2" fmla="*/ 81439 w 142875"/>
                  <a:gd name="connsiteY2" fmla="*/ 25241 h 123825"/>
                  <a:gd name="connsiteX3" fmla="*/ 79534 w 142875"/>
                  <a:gd name="connsiteY3" fmla="*/ 25241 h 123825"/>
                  <a:gd name="connsiteX4" fmla="*/ 82391 w 142875"/>
                  <a:gd name="connsiteY4" fmla="*/ 17621 h 123825"/>
                  <a:gd name="connsiteX5" fmla="*/ 71914 w 142875"/>
                  <a:gd name="connsiteY5" fmla="*/ 7144 h 123825"/>
                  <a:gd name="connsiteX6" fmla="*/ 61436 w 142875"/>
                  <a:gd name="connsiteY6" fmla="*/ 17621 h 123825"/>
                  <a:gd name="connsiteX7" fmla="*/ 69056 w 142875"/>
                  <a:gd name="connsiteY7" fmla="*/ 28099 h 123825"/>
                  <a:gd name="connsiteX8" fmla="*/ 52864 w 142875"/>
                  <a:gd name="connsiteY8" fmla="*/ 47149 h 123825"/>
                  <a:gd name="connsiteX9" fmla="*/ 49054 w 142875"/>
                  <a:gd name="connsiteY9" fmla="*/ 46196 h 123825"/>
                  <a:gd name="connsiteX10" fmla="*/ 48101 w 142875"/>
                  <a:gd name="connsiteY10" fmla="*/ 45244 h 123825"/>
                  <a:gd name="connsiteX11" fmla="*/ 55721 w 142875"/>
                  <a:gd name="connsiteY11" fmla="*/ 30956 h 123825"/>
                  <a:gd name="connsiteX12" fmla="*/ 39529 w 142875"/>
                  <a:gd name="connsiteY12" fmla="*/ 14764 h 123825"/>
                  <a:gd name="connsiteX13" fmla="*/ 23336 w 142875"/>
                  <a:gd name="connsiteY13" fmla="*/ 30956 h 123825"/>
                  <a:gd name="connsiteX14" fmla="*/ 23336 w 142875"/>
                  <a:gd name="connsiteY14" fmla="*/ 34766 h 123825"/>
                  <a:gd name="connsiteX15" fmla="*/ 7144 w 142875"/>
                  <a:gd name="connsiteY15" fmla="*/ 55721 h 123825"/>
                  <a:gd name="connsiteX16" fmla="*/ 25241 w 142875"/>
                  <a:gd name="connsiteY16" fmla="*/ 76676 h 123825"/>
                  <a:gd name="connsiteX17" fmla="*/ 34766 w 142875"/>
                  <a:gd name="connsiteY17" fmla="*/ 87154 h 123825"/>
                  <a:gd name="connsiteX18" fmla="*/ 34766 w 142875"/>
                  <a:gd name="connsiteY18" fmla="*/ 90011 h 123825"/>
                  <a:gd name="connsiteX19" fmla="*/ 58579 w 142875"/>
                  <a:gd name="connsiteY19" fmla="*/ 113824 h 123825"/>
                  <a:gd name="connsiteX20" fmla="*/ 81439 w 142875"/>
                  <a:gd name="connsiteY20" fmla="*/ 94774 h 123825"/>
                  <a:gd name="connsiteX21" fmla="*/ 82391 w 142875"/>
                  <a:gd name="connsiteY21" fmla="*/ 94774 h 123825"/>
                  <a:gd name="connsiteX22" fmla="*/ 80486 w 142875"/>
                  <a:gd name="connsiteY22" fmla="*/ 100489 h 123825"/>
                  <a:gd name="connsiteX23" fmla="*/ 79534 w 142875"/>
                  <a:gd name="connsiteY23" fmla="*/ 104299 h 123825"/>
                  <a:gd name="connsiteX24" fmla="*/ 80486 w 142875"/>
                  <a:gd name="connsiteY24" fmla="*/ 109061 h 123825"/>
                  <a:gd name="connsiteX25" fmla="*/ 99536 w 142875"/>
                  <a:gd name="connsiteY25" fmla="*/ 123349 h 123825"/>
                  <a:gd name="connsiteX26" fmla="*/ 119539 w 142875"/>
                  <a:gd name="connsiteY26" fmla="*/ 103346 h 123825"/>
                  <a:gd name="connsiteX27" fmla="*/ 110014 w 142875"/>
                  <a:gd name="connsiteY27" fmla="*/ 87154 h 123825"/>
                  <a:gd name="connsiteX28" fmla="*/ 139541 w 142875"/>
                  <a:gd name="connsiteY28" fmla="*/ 56674 h 123825"/>
                  <a:gd name="connsiteX29" fmla="*/ 109061 w 142875"/>
                  <a:gd name="connsiteY29" fmla="*/ 26194 h 123825"/>
                  <a:gd name="connsiteX30" fmla="*/ 94774 w 142875"/>
                  <a:gd name="connsiteY30" fmla="*/ 85249 h 123825"/>
                  <a:gd name="connsiteX31" fmla="*/ 94774 w 142875"/>
                  <a:gd name="connsiteY31" fmla="*/ 84296 h 123825"/>
                  <a:gd name="connsiteX32" fmla="*/ 96679 w 142875"/>
                  <a:gd name="connsiteY32" fmla="*/ 85249 h 123825"/>
                  <a:gd name="connsiteX33" fmla="*/ 94774 w 142875"/>
                  <a:gd name="connsiteY33" fmla="*/ 85249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2875" h="123825">
                    <a:moveTo>
                      <a:pt x="109061" y="26194"/>
                    </a:moveTo>
                    <a:cubicBezTo>
                      <a:pt x="104299" y="26194"/>
                      <a:pt x="99536" y="27146"/>
                      <a:pt x="95726" y="29051"/>
                    </a:cubicBezTo>
                    <a:cubicBezTo>
                      <a:pt x="91916" y="27146"/>
                      <a:pt x="87154" y="25241"/>
                      <a:pt x="81439" y="25241"/>
                    </a:cubicBezTo>
                    <a:cubicBezTo>
                      <a:pt x="80486" y="25241"/>
                      <a:pt x="79534" y="25241"/>
                      <a:pt x="79534" y="25241"/>
                    </a:cubicBezTo>
                    <a:cubicBezTo>
                      <a:pt x="81439" y="23336"/>
                      <a:pt x="82391" y="20479"/>
                      <a:pt x="82391" y="17621"/>
                    </a:cubicBezTo>
                    <a:cubicBezTo>
                      <a:pt x="82391" y="11906"/>
                      <a:pt x="77629" y="7144"/>
                      <a:pt x="71914" y="7144"/>
                    </a:cubicBezTo>
                    <a:cubicBezTo>
                      <a:pt x="66199" y="7144"/>
                      <a:pt x="61436" y="11906"/>
                      <a:pt x="61436" y="17621"/>
                    </a:cubicBezTo>
                    <a:cubicBezTo>
                      <a:pt x="61436" y="22384"/>
                      <a:pt x="65246" y="26194"/>
                      <a:pt x="69056" y="28099"/>
                    </a:cubicBezTo>
                    <a:cubicBezTo>
                      <a:pt x="61436" y="31909"/>
                      <a:pt x="55721" y="38576"/>
                      <a:pt x="52864" y="47149"/>
                    </a:cubicBezTo>
                    <a:cubicBezTo>
                      <a:pt x="51911" y="47149"/>
                      <a:pt x="50006" y="46196"/>
                      <a:pt x="49054" y="46196"/>
                    </a:cubicBezTo>
                    <a:cubicBezTo>
                      <a:pt x="49054" y="46196"/>
                      <a:pt x="49054" y="45244"/>
                      <a:pt x="48101" y="45244"/>
                    </a:cubicBezTo>
                    <a:cubicBezTo>
                      <a:pt x="52864" y="42386"/>
                      <a:pt x="55721" y="37624"/>
                      <a:pt x="55721" y="30956"/>
                    </a:cubicBezTo>
                    <a:cubicBezTo>
                      <a:pt x="55721" y="22384"/>
                      <a:pt x="48101" y="14764"/>
                      <a:pt x="39529" y="14764"/>
                    </a:cubicBezTo>
                    <a:cubicBezTo>
                      <a:pt x="30956" y="14764"/>
                      <a:pt x="23336" y="22384"/>
                      <a:pt x="23336" y="30956"/>
                    </a:cubicBezTo>
                    <a:cubicBezTo>
                      <a:pt x="23336" y="31909"/>
                      <a:pt x="23336" y="33814"/>
                      <a:pt x="23336" y="34766"/>
                    </a:cubicBezTo>
                    <a:cubicBezTo>
                      <a:pt x="13811" y="36671"/>
                      <a:pt x="7144" y="45244"/>
                      <a:pt x="7144" y="55721"/>
                    </a:cubicBezTo>
                    <a:cubicBezTo>
                      <a:pt x="7144" y="66199"/>
                      <a:pt x="14764" y="75724"/>
                      <a:pt x="25241" y="76676"/>
                    </a:cubicBezTo>
                    <a:cubicBezTo>
                      <a:pt x="27146" y="81439"/>
                      <a:pt x="30004" y="85249"/>
                      <a:pt x="34766" y="87154"/>
                    </a:cubicBezTo>
                    <a:cubicBezTo>
                      <a:pt x="34766" y="88106"/>
                      <a:pt x="34766" y="89059"/>
                      <a:pt x="34766" y="90011"/>
                    </a:cubicBezTo>
                    <a:cubicBezTo>
                      <a:pt x="34766" y="103346"/>
                      <a:pt x="45244" y="113824"/>
                      <a:pt x="58579" y="113824"/>
                    </a:cubicBezTo>
                    <a:cubicBezTo>
                      <a:pt x="70009" y="113824"/>
                      <a:pt x="79534" y="105251"/>
                      <a:pt x="81439" y="94774"/>
                    </a:cubicBezTo>
                    <a:cubicBezTo>
                      <a:pt x="81439" y="94774"/>
                      <a:pt x="82391" y="94774"/>
                      <a:pt x="82391" y="94774"/>
                    </a:cubicBezTo>
                    <a:cubicBezTo>
                      <a:pt x="81439" y="96679"/>
                      <a:pt x="80486" y="98584"/>
                      <a:pt x="80486" y="100489"/>
                    </a:cubicBezTo>
                    <a:cubicBezTo>
                      <a:pt x="79534" y="101441"/>
                      <a:pt x="79534" y="102394"/>
                      <a:pt x="79534" y="104299"/>
                    </a:cubicBezTo>
                    <a:cubicBezTo>
                      <a:pt x="79534" y="106204"/>
                      <a:pt x="80486" y="107156"/>
                      <a:pt x="80486" y="109061"/>
                    </a:cubicBezTo>
                    <a:cubicBezTo>
                      <a:pt x="82391" y="117634"/>
                      <a:pt x="90011" y="123349"/>
                      <a:pt x="99536" y="123349"/>
                    </a:cubicBezTo>
                    <a:cubicBezTo>
                      <a:pt x="110014" y="123349"/>
                      <a:pt x="119539" y="114776"/>
                      <a:pt x="119539" y="103346"/>
                    </a:cubicBezTo>
                    <a:cubicBezTo>
                      <a:pt x="119539" y="96679"/>
                      <a:pt x="115729" y="90011"/>
                      <a:pt x="110014" y="87154"/>
                    </a:cubicBezTo>
                    <a:cubicBezTo>
                      <a:pt x="126206" y="86201"/>
                      <a:pt x="139541" y="72866"/>
                      <a:pt x="139541" y="56674"/>
                    </a:cubicBezTo>
                    <a:cubicBezTo>
                      <a:pt x="140494" y="40481"/>
                      <a:pt x="126206" y="26194"/>
                      <a:pt x="109061" y="26194"/>
                    </a:cubicBezTo>
                    <a:close/>
                    <a:moveTo>
                      <a:pt x="94774" y="85249"/>
                    </a:moveTo>
                    <a:cubicBezTo>
                      <a:pt x="94774" y="85249"/>
                      <a:pt x="94774" y="84296"/>
                      <a:pt x="94774" y="84296"/>
                    </a:cubicBezTo>
                    <a:cubicBezTo>
                      <a:pt x="95726" y="84296"/>
                      <a:pt x="95726" y="85249"/>
                      <a:pt x="96679" y="85249"/>
                    </a:cubicBezTo>
                    <a:cubicBezTo>
                      <a:pt x="95726" y="85249"/>
                      <a:pt x="95726" y="85249"/>
                      <a:pt x="94774" y="852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7" name="Freeform: Shape 134">
                <a:extLst>
                  <a:ext uri="{FF2B5EF4-FFF2-40B4-BE49-F238E27FC236}">
                    <a16:creationId xmlns:a16="http://schemas.microsoft.com/office/drawing/2014/main" id="{5EFE919F-ECB2-4DF2-B268-42A81035A446}"/>
                  </a:ext>
                </a:extLst>
              </p:cNvPr>
              <p:cNvSpPr/>
              <p:nvPr/>
            </p:nvSpPr>
            <p:spPr>
              <a:xfrm>
                <a:off x="5920160" y="3238976"/>
                <a:ext cx="28575" cy="28575"/>
              </a:xfrm>
              <a:custGeom>
                <a:avLst/>
                <a:gdLst>
                  <a:gd name="connsiteX0" fmla="*/ 18678 w 28575"/>
                  <a:gd name="connsiteY0" fmla="*/ 30004 h 28575"/>
                  <a:gd name="connsiteX1" fmla="*/ 30108 w 28575"/>
                  <a:gd name="connsiteY1" fmla="*/ 18574 h 28575"/>
                  <a:gd name="connsiteX2" fmla="*/ 18678 w 28575"/>
                  <a:gd name="connsiteY2" fmla="*/ 7144 h 28575"/>
                  <a:gd name="connsiteX3" fmla="*/ 7248 w 28575"/>
                  <a:gd name="connsiteY3" fmla="*/ 18574 h 28575"/>
                  <a:gd name="connsiteX4" fmla="*/ 18678 w 28575"/>
                  <a:gd name="connsiteY4" fmla="*/ 3000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8678" y="30004"/>
                    </a:moveTo>
                    <a:cubicBezTo>
                      <a:pt x="25345" y="30004"/>
                      <a:pt x="30108" y="25241"/>
                      <a:pt x="30108" y="18574"/>
                    </a:cubicBezTo>
                    <a:cubicBezTo>
                      <a:pt x="30108" y="11906"/>
                      <a:pt x="25345" y="7144"/>
                      <a:pt x="18678" y="7144"/>
                    </a:cubicBezTo>
                    <a:cubicBezTo>
                      <a:pt x="12010" y="7144"/>
                      <a:pt x="7248" y="11906"/>
                      <a:pt x="7248" y="18574"/>
                    </a:cubicBezTo>
                    <a:cubicBezTo>
                      <a:pt x="6295" y="24289"/>
                      <a:pt x="12010" y="30004"/>
                      <a:pt x="18678" y="300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8" name="Freeform: Shape 135">
                <a:extLst>
                  <a:ext uri="{FF2B5EF4-FFF2-40B4-BE49-F238E27FC236}">
                    <a16:creationId xmlns:a16="http://schemas.microsoft.com/office/drawing/2014/main" id="{61C552B6-20FB-4164-B02F-9F7296634698}"/>
                  </a:ext>
                </a:extLst>
              </p:cNvPr>
              <p:cNvSpPr/>
              <p:nvPr/>
            </p:nvSpPr>
            <p:spPr>
              <a:xfrm>
                <a:off x="5753576" y="3219926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6669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" name="Freeform: Shape 136">
                <a:extLst>
                  <a:ext uri="{FF2B5EF4-FFF2-40B4-BE49-F238E27FC236}">
                    <a16:creationId xmlns:a16="http://schemas.microsoft.com/office/drawing/2014/main" id="{BFDFA48E-28A3-47EE-88D3-A1B3A0350F99}"/>
                  </a:ext>
                </a:extLst>
              </p:cNvPr>
              <p:cNvSpPr/>
              <p:nvPr/>
            </p:nvSpPr>
            <p:spPr>
              <a:xfrm>
                <a:off x="6035516" y="2895124"/>
                <a:ext cx="38100" cy="38100"/>
              </a:xfrm>
              <a:custGeom>
                <a:avLst/>
                <a:gdLst>
                  <a:gd name="connsiteX0" fmla="*/ 21431 w 38100"/>
                  <a:gd name="connsiteY0" fmla="*/ 7144 h 38100"/>
                  <a:gd name="connsiteX1" fmla="*/ 7144 w 38100"/>
                  <a:gd name="connsiteY1" fmla="*/ 21431 h 38100"/>
                  <a:gd name="connsiteX2" fmla="*/ 21431 w 38100"/>
                  <a:gd name="connsiteY2" fmla="*/ 35719 h 38100"/>
                  <a:gd name="connsiteX3" fmla="*/ 35719 w 38100"/>
                  <a:gd name="connsiteY3" fmla="*/ 21431 h 38100"/>
                  <a:gd name="connsiteX4" fmla="*/ 21431 w 38100"/>
                  <a:gd name="connsiteY4" fmla="*/ 714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21431" y="7144"/>
                    </a:moveTo>
                    <a:cubicBezTo>
                      <a:pt x="13811" y="7144"/>
                      <a:pt x="7144" y="13811"/>
                      <a:pt x="7144" y="21431"/>
                    </a:cubicBezTo>
                    <a:cubicBezTo>
                      <a:pt x="7144" y="29051"/>
                      <a:pt x="13811" y="35719"/>
                      <a:pt x="21431" y="35719"/>
                    </a:cubicBezTo>
                    <a:cubicBezTo>
                      <a:pt x="29051" y="35719"/>
                      <a:pt x="35719" y="29051"/>
                      <a:pt x="35719" y="21431"/>
                    </a:cubicBezTo>
                    <a:cubicBezTo>
                      <a:pt x="36671" y="13811"/>
                      <a:pt x="30004" y="7144"/>
                      <a:pt x="2143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0" name="Freeform: Shape 137">
                <a:extLst>
                  <a:ext uri="{FF2B5EF4-FFF2-40B4-BE49-F238E27FC236}">
                    <a16:creationId xmlns:a16="http://schemas.microsoft.com/office/drawing/2014/main" id="{05C80387-3C62-4353-922D-D20F3B695D51}"/>
                  </a:ext>
                </a:extLst>
              </p:cNvPr>
              <p:cNvSpPr/>
              <p:nvPr/>
            </p:nvSpPr>
            <p:spPr>
              <a:xfrm>
                <a:off x="5612606" y="3429476"/>
                <a:ext cx="171450" cy="190500"/>
              </a:xfrm>
              <a:custGeom>
                <a:avLst/>
                <a:gdLst>
                  <a:gd name="connsiteX0" fmla="*/ 60484 w 171450"/>
                  <a:gd name="connsiteY0" fmla="*/ 172879 h 190500"/>
                  <a:gd name="connsiteX1" fmla="*/ 75724 w 171450"/>
                  <a:gd name="connsiteY1" fmla="*/ 188119 h 190500"/>
                  <a:gd name="connsiteX2" fmla="*/ 90964 w 171450"/>
                  <a:gd name="connsiteY2" fmla="*/ 172879 h 190500"/>
                  <a:gd name="connsiteX3" fmla="*/ 88106 w 171450"/>
                  <a:gd name="connsiteY3" fmla="*/ 164306 h 190500"/>
                  <a:gd name="connsiteX4" fmla="*/ 110966 w 171450"/>
                  <a:gd name="connsiteY4" fmla="*/ 131921 h 190500"/>
                  <a:gd name="connsiteX5" fmla="*/ 103346 w 171450"/>
                  <a:gd name="connsiteY5" fmla="*/ 110966 h 190500"/>
                  <a:gd name="connsiteX6" fmla="*/ 104299 w 171450"/>
                  <a:gd name="connsiteY6" fmla="*/ 102394 h 190500"/>
                  <a:gd name="connsiteX7" fmla="*/ 103346 w 171450"/>
                  <a:gd name="connsiteY7" fmla="*/ 94774 h 190500"/>
                  <a:gd name="connsiteX8" fmla="*/ 107156 w 171450"/>
                  <a:gd name="connsiteY8" fmla="*/ 94774 h 190500"/>
                  <a:gd name="connsiteX9" fmla="*/ 137636 w 171450"/>
                  <a:gd name="connsiteY9" fmla="*/ 70009 h 190500"/>
                  <a:gd name="connsiteX10" fmla="*/ 146209 w 171450"/>
                  <a:gd name="connsiteY10" fmla="*/ 71914 h 190500"/>
                  <a:gd name="connsiteX11" fmla="*/ 172879 w 171450"/>
                  <a:gd name="connsiteY11" fmla="*/ 45244 h 190500"/>
                  <a:gd name="connsiteX12" fmla="*/ 146209 w 171450"/>
                  <a:gd name="connsiteY12" fmla="*/ 18574 h 190500"/>
                  <a:gd name="connsiteX13" fmla="*/ 139541 w 171450"/>
                  <a:gd name="connsiteY13" fmla="*/ 19526 h 190500"/>
                  <a:gd name="connsiteX14" fmla="*/ 124301 w 171450"/>
                  <a:gd name="connsiteY14" fmla="*/ 7144 h 190500"/>
                  <a:gd name="connsiteX15" fmla="*/ 108109 w 171450"/>
                  <a:gd name="connsiteY15" fmla="*/ 23336 h 190500"/>
                  <a:gd name="connsiteX16" fmla="*/ 111919 w 171450"/>
                  <a:gd name="connsiteY16" fmla="*/ 33814 h 190500"/>
                  <a:gd name="connsiteX17" fmla="*/ 106204 w 171450"/>
                  <a:gd name="connsiteY17" fmla="*/ 32861 h 190500"/>
                  <a:gd name="connsiteX18" fmla="*/ 90964 w 171450"/>
                  <a:gd name="connsiteY18" fmla="*/ 36671 h 190500"/>
                  <a:gd name="connsiteX19" fmla="*/ 63341 w 171450"/>
                  <a:gd name="connsiteY19" fmla="*/ 19526 h 190500"/>
                  <a:gd name="connsiteX20" fmla="*/ 31909 w 171450"/>
                  <a:gd name="connsiteY20" fmla="*/ 50959 h 190500"/>
                  <a:gd name="connsiteX21" fmla="*/ 39529 w 171450"/>
                  <a:gd name="connsiteY21" fmla="*/ 70961 h 190500"/>
                  <a:gd name="connsiteX22" fmla="*/ 24289 w 171450"/>
                  <a:gd name="connsiteY22" fmla="*/ 101441 h 190500"/>
                  <a:gd name="connsiteX23" fmla="*/ 24289 w 171450"/>
                  <a:gd name="connsiteY23" fmla="*/ 105251 h 190500"/>
                  <a:gd name="connsiteX24" fmla="*/ 18574 w 171450"/>
                  <a:gd name="connsiteY24" fmla="*/ 103346 h 190500"/>
                  <a:gd name="connsiteX25" fmla="*/ 7144 w 171450"/>
                  <a:gd name="connsiteY25" fmla="*/ 114776 h 190500"/>
                  <a:gd name="connsiteX26" fmla="*/ 18574 w 171450"/>
                  <a:gd name="connsiteY26" fmla="*/ 126206 h 190500"/>
                  <a:gd name="connsiteX27" fmla="*/ 26194 w 171450"/>
                  <a:gd name="connsiteY27" fmla="*/ 123349 h 190500"/>
                  <a:gd name="connsiteX28" fmla="*/ 41434 w 171450"/>
                  <a:gd name="connsiteY28" fmla="*/ 140494 h 190500"/>
                  <a:gd name="connsiteX29" fmla="*/ 62389 w 171450"/>
                  <a:gd name="connsiteY29" fmla="*/ 164306 h 190500"/>
                  <a:gd name="connsiteX30" fmla="*/ 60484 w 171450"/>
                  <a:gd name="connsiteY30" fmla="*/ 172879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1450" h="190500">
                    <a:moveTo>
                      <a:pt x="60484" y="172879"/>
                    </a:moveTo>
                    <a:cubicBezTo>
                      <a:pt x="60484" y="181451"/>
                      <a:pt x="67151" y="188119"/>
                      <a:pt x="75724" y="188119"/>
                    </a:cubicBezTo>
                    <a:cubicBezTo>
                      <a:pt x="84296" y="188119"/>
                      <a:pt x="90964" y="181451"/>
                      <a:pt x="90964" y="172879"/>
                    </a:cubicBezTo>
                    <a:cubicBezTo>
                      <a:pt x="90964" y="169069"/>
                      <a:pt x="90011" y="166211"/>
                      <a:pt x="88106" y="164306"/>
                    </a:cubicBezTo>
                    <a:cubicBezTo>
                      <a:pt x="101441" y="159544"/>
                      <a:pt x="110966" y="147161"/>
                      <a:pt x="110966" y="131921"/>
                    </a:cubicBezTo>
                    <a:cubicBezTo>
                      <a:pt x="110966" y="124301"/>
                      <a:pt x="108109" y="116681"/>
                      <a:pt x="103346" y="110966"/>
                    </a:cubicBezTo>
                    <a:cubicBezTo>
                      <a:pt x="104299" y="108109"/>
                      <a:pt x="104299" y="105251"/>
                      <a:pt x="104299" y="102394"/>
                    </a:cubicBezTo>
                    <a:cubicBezTo>
                      <a:pt x="104299" y="99536"/>
                      <a:pt x="104299" y="97631"/>
                      <a:pt x="103346" y="94774"/>
                    </a:cubicBezTo>
                    <a:cubicBezTo>
                      <a:pt x="104299" y="94774"/>
                      <a:pt x="106204" y="94774"/>
                      <a:pt x="107156" y="94774"/>
                    </a:cubicBezTo>
                    <a:cubicBezTo>
                      <a:pt x="122396" y="94774"/>
                      <a:pt x="134779" y="84296"/>
                      <a:pt x="137636" y="70009"/>
                    </a:cubicBezTo>
                    <a:cubicBezTo>
                      <a:pt x="140494" y="70961"/>
                      <a:pt x="143351" y="71914"/>
                      <a:pt x="146209" y="71914"/>
                    </a:cubicBezTo>
                    <a:cubicBezTo>
                      <a:pt x="161449" y="71914"/>
                      <a:pt x="172879" y="59531"/>
                      <a:pt x="172879" y="45244"/>
                    </a:cubicBezTo>
                    <a:cubicBezTo>
                      <a:pt x="172879" y="30956"/>
                      <a:pt x="160496" y="18574"/>
                      <a:pt x="146209" y="18574"/>
                    </a:cubicBezTo>
                    <a:cubicBezTo>
                      <a:pt x="144304" y="18574"/>
                      <a:pt x="141446" y="18574"/>
                      <a:pt x="139541" y="19526"/>
                    </a:cubicBezTo>
                    <a:cubicBezTo>
                      <a:pt x="138589" y="11906"/>
                      <a:pt x="131921" y="7144"/>
                      <a:pt x="124301" y="7144"/>
                    </a:cubicBezTo>
                    <a:cubicBezTo>
                      <a:pt x="115729" y="7144"/>
                      <a:pt x="108109" y="13811"/>
                      <a:pt x="108109" y="23336"/>
                    </a:cubicBezTo>
                    <a:cubicBezTo>
                      <a:pt x="108109" y="27146"/>
                      <a:pt x="110014" y="30956"/>
                      <a:pt x="111919" y="33814"/>
                    </a:cubicBezTo>
                    <a:cubicBezTo>
                      <a:pt x="110014" y="33814"/>
                      <a:pt x="108109" y="32861"/>
                      <a:pt x="106204" y="32861"/>
                    </a:cubicBezTo>
                    <a:cubicBezTo>
                      <a:pt x="100489" y="32861"/>
                      <a:pt x="95726" y="34766"/>
                      <a:pt x="90964" y="36671"/>
                    </a:cubicBezTo>
                    <a:cubicBezTo>
                      <a:pt x="85249" y="27146"/>
                      <a:pt x="75724" y="19526"/>
                      <a:pt x="63341" y="19526"/>
                    </a:cubicBezTo>
                    <a:cubicBezTo>
                      <a:pt x="46196" y="19526"/>
                      <a:pt x="31909" y="33814"/>
                      <a:pt x="31909" y="50959"/>
                    </a:cubicBezTo>
                    <a:cubicBezTo>
                      <a:pt x="31909" y="58579"/>
                      <a:pt x="34766" y="65246"/>
                      <a:pt x="39529" y="70961"/>
                    </a:cubicBezTo>
                    <a:cubicBezTo>
                      <a:pt x="30004" y="78581"/>
                      <a:pt x="24289" y="89059"/>
                      <a:pt x="24289" y="101441"/>
                    </a:cubicBezTo>
                    <a:cubicBezTo>
                      <a:pt x="24289" y="103346"/>
                      <a:pt x="24289" y="104299"/>
                      <a:pt x="24289" y="105251"/>
                    </a:cubicBezTo>
                    <a:cubicBezTo>
                      <a:pt x="22384" y="104299"/>
                      <a:pt x="20479" y="103346"/>
                      <a:pt x="18574" y="103346"/>
                    </a:cubicBezTo>
                    <a:cubicBezTo>
                      <a:pt x="12859" y="103346"/>
                      <a:pt x="7144" y="108109"/>
                      <a:pt x="7144" y="114776"/>
                    </a:cubicBezTo>
                    <a:cubicBezTo>
                      <a:pt x="7144" y="120491"/>
                      <a:pt x="11906" y="126206"/>
                      <a:pt x="18574" y="126206"/>
                    </a:cubicBezTo>
                    <a:cubicBezTo>
                      <a:pt x="21431" y="126206"/>
                      <a:pt x="24289" y="125254"/>
                      <a:pt x="26194" y="123349"/>
                    </a:cubicBezTo>
                    <a:cubicBezTo>
                      <a:pt x="28099" y="130969"/>
                      <a:pt x="33814" y="137636"/>
                      <a:pt x="41434" y="140494"/>
                    </a:cubicBezTo>
                    <a:cubicBezTo>
                      <a:pt x="44291" y="151924"/>
                      <a:pt x="51911" y="160496"/>
                      <a:pt x="62389" y="164306"/>
                    </a:cubicBezTo>
                    <a:cubicBezTo>
                      <a:pt x="61436" y="166211"/>
                      <a:pt x="60484" y="169069"/>
                      <a:pt x="60484" y="17287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" name="Freeform: Shape 138">
                <a:extLst>
                  <a:ext uri="{FF2B5EF4-FFF2-40B4-BE49-F238E27FC236}">
                    <a16:creationId xmlns:a16="http://schemas.microsoft.com/office/drawing/2014/main" id="{E312E3F1-EB06-4A69-82B4-4FF9E3EECBD4}"/>
                  </a:ext>
                </a:extLst>
              </p:cNvPr>
              <p:cNvSpPr/>
              <p:nvPr/>
            </p:nvSpPr>
            <p:spPr>
              <a:xfrm>
                <a:off x="5805011" y="4197191"/>
                <a:ext cx="66675" cy="57150"/>
              </a:xfrm>
              <a:custGeom>
                <a:avLst/>
                <a:gdLst>
                  <a:gd name="connsiteX0" fmla="*/ 39529 w 66675"/>
                  <a:gd name="connsiteY0" fmla="*/ 50959 h 57150"/>
                  <a:gd name="connsiteX1" fmla="*/ 61436 w 66675"/>
                  <a:gd name="connsiteY1" fmla="*/ 29051 h 57150"/>
                  <a:gd name="connsiteX2" fmla="*/ 39529 w 66675"/>
                  <a:gd name="connsiteY2" fmla="*/ 7144 h 57150"/>
                  <a:gd name="connsiteX3" fmla="*/ 20479 w 66675"/>
                  <a:gd name="connsiteY3" fmla="*/ 17621 h 57150"/>
                  <a:gd name="connsiteX4" fmla="*/ 19526 w 66675"/>
                  <a:gd name="connsiteY4" fmla="*/ 17621 h 57150"/>
                  <a:gd name="connsiteX5" fmla="*/ 7144 w 66675"/>
                  <a:gd name="connsiteY5" fmla="*/ 30004 h 57150"/>
                  <a:gd name="connsiteX6" fmla="*/ 19526 w 66675"/>
                  <a:gd name="connsiteY6" fmla="*/ 42386 h 57150"/>
                  <a:gd name="connsiteX7" fmla="*/ 22384 w 66675"/>
                  <a:gd name="connsiteY7" fmla="*/ 41434 h 57150"/>
                  <a:gd name="connsiteX8" fmla="*/ 39529 w 66675"/>
                  <a:gd name="connsiteY8" fmla="*/ 509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" h="57150">
                    <a:moveTo>
                      <a:pt x="39529" y="50959"/>
                    </a:moveTo>
                    <a:cubicBezTo>
                      <a:pt x="51911" y="50959"/>
                      <a:pt x="61436" y="41434"/>
                      <a:pt x="61436" y="29051"/>
                    </a:cubicBezTo>
                    <a:cubicBezTo>
                      <a:pt x="61436" y="16669"/>
                      <a:pt x="51911" y="7144"/>
                      <a:pt x="39529" y="7144"/>
                    </a:cubicBezTo>
                    <a:cubicBezTo>
                      <a:pt x="31909" y="7144"/>
                      <a:pt x="24289" y="11906"/>
                      <a:pt x="20479" y="17621"/>
                    </a:cubicBezTo>
                    <a:cubicBezTo>
                      <a:pt x="20479" y="17621"/>
                      <a:pt x="20479" y="17621"/>
                      <a:pt x="19526" y="17621"/>
                    </a:cubicBezTo>
                    <a:cubicBezTo>
                      <a:pt x="12859" y="17621"/>
                      <a:pt x="7144" y="23336"/>
                      <a:pt x="7144" y="30004"/>
                    </a:cubicBezTo>
                    <a:cubicBezTo>
                      <a:pt x="7144" y="36671"/>
                      <a:pt x="12859" y="42386"/>
                      <a:pt x="19526" y="42386"/>
                    </a:cubicBezTo>
                    <a:cubicBezTo>
                      <a:pt x="20479" y="42386"/>
                      <a:pt x="21431" y="42386"/>
                      <a:pt x="22384" y="41434"/>
                    </a:cubicBezTo>
                    <a:cubicBezTo>
                      <a:pt x="27146" y="48101"/>
                      <a:pt x="32861" y="50959"/>
                      <a:pt x="39529" y="509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2" name="Freeform: Shape 139">
                <a:extLst>
                  <a:ext uri="{FF2B5EF4-FFF2-40B4-BE49-F238E27FC236}">
                    <a16:creationId xmlns:a16="http://schemas.microsoft.com/office/drawing/2014/main" id="{E84F926E-1985-4734-88C3-3B51A1D2977B}"/>
                  </a:ext>
                </a:extLst>
              </p:cNvPr>
              <p:cNvSpPr/>
              <p:nvPr/>
            </p:nvSpPr>
            <p:spPr>
              <a:xfrm>
                <a:off x="5743099" y="3115151"/>
                <a:ext cx="66675" cy="76200"/>
              </a:xfrm>
              <a:custGeom>
                <a:avLst/>
                <a:gdLst>
                  <a:gd name="connsiteX0" fmla="*/ 18574 w 66675"/>
                  <a:gd name="connsiteY0" fmla="*/ 56674 h 76200"/>
                  <a:gd name="connsiteX1" fmla="*/ 10954 w 66675"/>
                  <a:gd name="connsiteY1" fmla="*/ 67151 h 76200"/>
                  <a:gd name="connsiteX2" fmla="*/ 21431 w 66675"/>
                  <a:gd name="connsiteY2" fmla="*/ 77629 h 76200"/>
                  <a:gd name="connsiteX3" fmla="*/ 31909 w 66675"/>
                  <a:gd name="connsiteY3" fmla="*/ 67151 h 76200"/>
                  <a:gd name="connsiteX4" fmla="*/ 30956 w 66675"/>
                  <a:gd name="connsiteY4" fmla="*/ 62389 h 76200"/>
                  <a:gd name="connsiteX5" fmla="*/ 34766 w 66675"/>
                  <a:gd name="connsiteY5" fmla="*/ 62389 h 76200"/>
                  <a:gd name="connsiteX6" fmla="*/ 62389 w 66675"/>
                  <a:gd name="connsiteY6" fmla="*/ 34766 h 76200"/>
                  <a:gd name="connsiteX7" fmla="*/ 34766 w 66675"/>
                  <a:gd name="connsiteY7" fmla="*/ 7144 h 76200"/>
                  <a:gd name="connsiteX8" fmla="*/ 7144 w 66675"/>
                  <a:gd name="connsiteY8" fmla="*/ 34766 h 76200"/>
                  <a:gd name="connsiteX9" fmla="*/ 18574 w 66675"/>
                  <a:gd name="connsiteY9" fmla="*/ 5667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5" h="76200">
                    <a:moveTo>
                      <a:pt x="18574" y="56674"/>
                    </a:moveTo>
                    <a:cubicBezTo>
                      <a:pt x="13811" y="57626"/>
                      <a:pt x="10954" y="62389"/>
                      <a:pt x="10954" y="67151"/>
                    </a:cubicBezTo>
                    <a:cubicBezTo>
                      <a:pt x="10954" y="72866"/>
                      <a:pt x="15716" y="77629"/>
                      <a:pt x="21431" y="77629"/>
                    </a:cubicBezTo>
                    <a:cubicBezTo>
                      <a:pt x="27146" y="77629"/>
                      <a:pt x="31909" y="72866"/>
                      <a:pt x="31909" y="67151"/>
                    </a:cubicBezTo>
                    <a:cubicBezTo>
                      <a:pt x="31909" y="65246"/>
                      <a:pt x="30956" y="63341"/>
                      <a:pt x="30956" y="62389"/>
                    </a:cubicBezTo>
                    <a:cubicBezTo>
                      <a:pt x="31909" y="62389"/>
                      <a:pt x="33814" y="62389"/>
                      <a:pt x="34766" y="62389"/>
                    </a:cubicBezTo>
                    <a:cubicBezTo>
                      <a:pt x="50006" y="62389"/>
                      <a:pt x="62389" y="50006"/>
                      <a:pt x="62389" y="34766"/>
                    </a:cubicBezTo>
                    <a:cubicBezTo>
                      <a:pt x="62389" y="19526"/>
                      <a:pt x="50006" y="7144"/>
                      <a:pt x="34766" y="7144"/>
                    </a:cubicBezTo>
                    <a:cubicBezTo>
                      <a:pt x="19526" y="7144"/>
                      <a:pt x="7144" y="19526"/>
                      <a:pt x="7144" y="34766"/>
                    </a:cubicBezTo>
                    <a:cubicBezTo>
                      <a:pt x="7144" y="44291"/>
                      <a:pt x="11906" y="51911"/>
                      <a:pt x="18574" y="5667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3" name="Freeform: Shape 140">
                <a:extLst>
                  <a:ext uri="{FF2B5EF4-FFF2-40B4-BE49-F238E27FC236}">
                    <a16:creationId xmlns:a16="http://schemas.microsoft.com/office/drawing/2014/main" id="{7074AE5E-2655-4AD5-B49B-3CBF0460C7AD}"/>
                  </a:ext>
                </a:extLst>
              </p:cNvPr>
              <p:cNvSpPr/>
              <p:nvPr/>
            </p:nvSpPr>
            <p:spPr>
              <a:xfrm>
                <a:off x="5561171" y="3656171"/>
                <a:ext cx="28575" cy="28575"/>
              </a:xfrm>
              <a:custGeom>
                <a:avLst/>
                <a:gdLst>
                  <a:gd name="connsiteX0" fmla="*/ 17621 w 28575"/>
                  <a:gd name="connsiteY0" fmla="*/ 7144 h 28575"/>
                  <a:gd name="connsiteX1" fmla="*/ 7144 w 28575"/>
                  <a:gd name="connsiteY1" fmla="*/ 17621 h 28575"/>
                  <a:gd name="connsiteX2" fmla="*/ 17621 w 28575"/>
                  <a:gd name="connsiteY2" fmla="*/ 28099 h 28575"/>
                  <a:gd name="connsiteX3" fmla="*/ 28099 w 28575"/>
                  <a:gd name="connsiteY3" fmla="*/ 17621 h 28575"/>
                  <a:gd name="connsiteX4" fmla="*/ 17621 w 28575"/>
                  <a:gd name="connsiteY4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7621" y="7144"/>
                    </a:moveTo>
                    <a:cubicBezTo>
                      <a:pt x="11906" y="7144"/>
                      <a:pt x="7144" y="11906"/>
                      <a:pt x="7144" y="17621"/>
                    </a:cubicBezTo>
                    <a:cubicBezTo>
                      <a:pt x="7144" y="23336"/>
                      <a:pt x="11906" y="28099"/>
                      <a:pt x="17621" y="28099"/>
                    </a:cubicBezTo>
                    <a:cubicBezTo>
                      <a:pt x="23336" y="28099"/>
                      <a:pt x="28099" y="23336"/>
                      <a:pt x="28099" y="17621"/>
                    </a:cubicBezTo>
                    <a:cubicBezTo>
                      <a:pt x="27146" y="11906"/>
                      <a:pt x="23336" y="7144"/>
                      <a:pt x="1762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4" name="Freeform: Shape 141">
                <a:extLst>
                  <a:ext uri="{FF2B5EF4-FFF2-40B4-BE49-F238E27FC236}">
                    <a16:creationId xmlns:a16="http://schemas.microsoft.com/office/drawing/2014/main" id="{C42794B9-B7BF-4A9C-A4EF-876E14808839}"/>
                  </a:ext>
                </a:extLst>
              </p:cNvPr>
              <p:cNvSpPr/>
              <p:nvPr/>
            </p:nvSpPr>
            <p:spPr>
              <a:xfrm>
                <a:off x="5945981" y="3291038"/>
                <a:ext cx="47625" cy="38100"/>
              </a:xfrm>
              <a:custGeom>
                <a:avLst/>
                <a:gdLst>
                  <a:gd name="connsiteX0" fmla="*/ 7144 w 47625"/>
                  <a:gd name="connsiteY0" fmla="*/ 21757 h 38100"/>
                  <a:gd name="connsiteX1" fmla="*/ 23336 w 47625"/>
                  <a:gd name="connsiteY1" fmla="*/ 37950 h 38100"/>
                  <a:gd name="connsiteX2" fmla="*/ 37624 w 47625"/>
                  <a:gd name="connsiteY2" fmla="*/ 28425 h 38100"/>
                  <a:gd name="connsiteX3" fmla="*/ 47149 w 47625"/>
                  <a:gd name="connsiteY3" fmla="*/ 17947 h 38100"/>
                  <a:gd name="connsiteX4" fmla="*/ 36671 w 47625"/>
                  <a:gd name="connsiteY4" fmla="*/ 7470 h 38100"/>
                  <a:gd name="connsiteX5" fmla="*/ 30956 w 47625"/>
                  <a:gd name="connsiteY5" fmla="*/ 9375 h 38100"/>
                  <a:gd name="connsiteX6" fmla="*/ 23336 w 47625"/>
                  <a:gd name="connsiteY6" fmla="*/ 7470 h 38100"/>
                  <a:gd name="connsiteX7" fmla="*/ 7144 w 47625"/>
                  <a:gd name="connsiteY7" fmla="*/ 2175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38100">
                    <a:moveTo>
                      <a:pt x="7144" y="21757"/>
                    </a:moveTo>
                    <a:cubicBezTo>
                      <a:pt x="7144" y="30330"/>
                      <a:pt x="13811" y="37950"/>
                      <a:pt x="23336" y="37950"/>
                    </a:cubicBezTo>
                    <a:cubicBezTo>
                      <a:pt x="30004" y="37950"/>
                      <a:pt x="35719" y="34140"/>
                      <a:pt x="37624" y="28425"/>
                    </a:cubicBezTo>
                    <a:cubicBezTo>
                      <a:pt x="43339" y="27472"/>
                      <a:pt x="47149" y="23662"/>
                      <a:pt x="47149" y="17947"/>
                    </a:cubicBezTo>
                    <a:cubicBezTo>
                      <a:pt x="47149" y="12232"/>
                      <a:pt x="42386" y="7470"/>
                      <a:pt x="36671" y="7470"/>
                    </a:cubicBezTo>
                    <a:cubicBezTo>
                      <a:pt x="34766" y="7470"/>
                      <a:pt x="32861" y="8422"/>
                      <a:pt x="30956" y="9375"/>
                    </a:cubicBezTo>
                    <a:cubicBezTo>
                      <a:pt x="29051" y="8422"/>
                      <a:pt x="26194" y="7470"/>
                      <a:pt x="23336" y="7470"/>
                    </a:cubicBezTo>
                    <a:cubicBezTo>
                      <a:pt x="14764" y="5565"/>
                      <a:pt x="7144" y="12232"/>
                      <a:pt x="7144" y="217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5" name="Freeform: Shape 142">
                <a:extLst>
                  <a:ext uri="{FF2B5EF4-FFF2-40B4-BE49-F238E27FC236}">
                    <a16:creationId xmlns:a16="http://schemas.microsoft.com/office/drawing/2014/main" id="{ECA5C001-B79E-4A68-B6F4-91C0CD156BF0}"/>
                  </a:ext>
                </a:extLst>
              </p:cNvPr>
              <p:cNvSpPr/>
              <p:nvPr/>
            </p:nvSpPr>
            <p:spPr>
              <a:xfrm>
                <a:off x="5442109" y="3480911"/>
                <a:ext cx="19050" cy="19050"/>
              </a:xfrm>
              <a:custGeom>
                <a:avLst/>
                <a:gdLst>
                  <a:gd name="connsiteX0" fmla="*/ 18574 w 19050"/>
                  <a:gd name="connsiteY0" fmla="*/ 12859 h 19050"/>
                  <a:gd name="connsiteX1" fmla="*/ 12859 w 19050"/>
                  <a:gd name="connsiteY1" fmla="*/ 7144 h 19050"/>
                  <a:gd name="connsiteX2" fmla="*/ 7144 w 19050"/>
                  <a:gd name="connsiteY2" fmla="*/ 12859 h 19050"/>
                  <a:gd name="connsiteX3" fmla="*/ 12859 w 19050"/>
                  <a:gd name="connsiteY3" fmla="*/ 18574 h 19050"/>
                  <a:gd name="connsiteX4" fmla="*/ 18574 w 19050"/>
                  <a:gd name="connsiteY4" fmla="*/ 12859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8574" y="12859"/>
                    </a:moveTo>
                    <a:cubicBezTo>
                      <a:pt x="18574" y="10001"/>
                      <a:pt x="15716" y="7144"/>
                      <a:pt x="12859" y="7144"/>
                    </a:cubicBezTo>
                    <a:cubicBezTo>
                      <a:pt x="10001" y="7144"/>
                      <a:pt x="7144" y="10001"/>
                      <a:pt x="7144" y="12859"/>
                    </a:cubicBezTo>
                    <a:cubicBezTo>
                      <a:pt x="7144" y="15716"/>
                      <a:pt x="10001" y="18574"/>
                      <a:pt x="12859" y="18574"/>
                    </a:cubicBezTo>
                    <a:cubicBezTo>
                      <a:pt x="15716" y="18574"/>
                      <a:pt x="18574" y="15716"/>
                      <a:pt x="18574" y="128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6" name="Freeform: Shape 143">
                <a:extLst>
                  <a:ext uri="{FF2B5EF4-FFF2-40B4-BE49-F238E27FC236}">
                    <a16:creationId xmlns:a16="http://schemas.microsoft.com/office/drawing/2014/main" id="{617F78D5-68DE-4EF3-9B18-BF7FC6130097}"/>
                  </a:ext>
                </a:extLst>
              </p:cNvPr>
              <p:cNvSpPr/>
              <p:nvPr/>
            </p:nvSpPr>
            <p:spPr>
              <a:xfrm>
                <a:off x="5835491" y="2999899"/>
                <a:ext cx="47625" cy="38100"/>
              </a:xfrm>
              <a:custGeom>
                <a:avLst/>
                <a:gdLst>
                  <a:gd name="connsiteX0" fmla="*/ 15716 w 47625"/>
                  <a:gd name="connsiteY0" fmla="*/ 15716 h 38100"/>
                  <a:gd name="connsiteX1" fmla="*/ 7144 w 47625"/>
                  <a:gd name="connsiteY1" fmla="*/ 24289 h 38100"/>
                  <a:gd name="connsiteX2" fmla="*/ 15716 w 47625"/>
                  <a:gd name="connsiteY2" fmla="*/ 32861 h 38100"/>
                  <a:gd name="connsiteX3" fmla="*/ 21431 w 47625"/>
                  <a:gd name="connsiteY3" fmla="*/ 30956 h 38100"/>
                  <a:gd name="connsiteX4" fmla="*/ 33814 w 47625"/>
                  <a:gd name="connsiteY4" fmla="*/ 37624 h 38100"/>
                  <a:gd name="connsiteX5" fmla="*/ 49054 w 47625"/>
                  <a:gd name="connsiteY5" fmla="*/ 22384 h 38100"/>
                  <a:gd name="connsiteX6" fmla="*/ 33814 w 47625"/>
                  <a:gd name="connsiteY6" fmla="*/ 7144 h 38100"/>
                  <a:gd name="connsiteX7" fmla="*/ 18574 w 47625"/>
                  <a:gd name="connsiteY7" fmla="*/ 17621 h 38100"/>
                  <a:gd name="connsiteX8" fmla="*/ 15716 w 47625"/>
                  <a:gd name="connsiteY8" fmla="*/ 1571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38100">
                    <a:moveTo>
                      <a:pt x="15716" y="15716"/>
                    </a:moveTo>
                    <a:cubicBezTo>
                      <a:pt x="10954" y="15716"/>
                      <a:pt x="7144" y="19526"/>
                      <a:pt x="7144" y="24289"/>
                    </a:cubicBezTo>
                    <a:cubicBezTo>
                      <a:pt x="7144" y="29051"/>
                      <a:pt x="10954" y="32861"/>
                      <a:pt x="15716" y="32861"/>
                    </a:cubicBezTo>
                    <a:cubicBezTo>
                      <a:pt x="17621" y="32861"/>
                      <a:pt x="19526" y="31909"/>
                      <a:pt x="21431" y="30956"/>
                    </a:cubicBezTo>
                    <a:cubicBezTo>
                      <a:pt x="24289" y="34766"/>
                      <a:pt x="29051" y="37624"/>
                      <a:pt x="33814" y="37624"/>
                    </a:cubicBezTo>
                    <a:cubicBezTo>
                      <a:pt x="42386" y="37624"/>
                      <a:pt x="49054" y="30956"/>
                      <a:pt x="49054" y="22384"/>
                    </a:cubicBezTo>
                    <a:cubicBezTo>
                      <a:pt x="49054" y="13811"/>
                      <a:pt x="42386" y="7144"/>
                      <a:pt x="33814" y="7144"/>
                    </a:cubicBezTo>
                    <a:cubicBezTo>
                      <a:pt x="27146" y="7144"/>
                      <a:pt x="21431" y="11906"/>
                      <a:pt x="18574" y="17621"/>
                    </a:cubicBezTo>
                    <a:cubicBezTo>
                      <a:pt x="17621" y="15716"/>
                      <a:pt x="16669" y="15716"/>
                      <a:pt x="15716" y="15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" name="Freeform: Shape 144">
                <a:extLst>
                  <a:ext uri="{FF2B5EF4-FFF2-40B4-BE49-F238E27FC236}">
                    <a16:creationId xmlns:a16="http://schemas.microsoft.com/office/drawing/2014/main" id="{A163E4C1-E447-4A7D-A6E3-7B369DE270B7}"/>
                  </a:ext>
                </a:extLst>
              </p:cNvPr>
              <p:cNvSpPr/>
              <p:nvPr/>
            </p:nvSpPr>
            <p:spPr>
              <a:xfrm>
                <a:off x="5748814" y="3547586"/>
                <a:ext cx="57150" cy="57150"/>
              </a:xfrm>
              <a:custGeom>
                <a:avLst/>
                <a:gdLst>
                  <a:gd name="connsiteX0" fmla="*/ 7144 w 57150"/>
                  <a:gd name="connsiteY0" fmla="*/ 30956 h 57150"/>
                  <a:gd name="connsiteX1" fmla="*/ 30956 w 57150"/>
                  <a:gd name="connsiteY1" fmla="*/ 54769 h 57150"/>
                  <a:gd name="connsiteX2" fmla="*/ 54769 w 57150"/>
                  <a:gd name="connsiteY2" fmla="*/ 30956 h 57150"/>
                  <a:gd name="connsiteX3" fmla="*/ 30956 w 57150"/>
                  <a:gd name="connsiteY3" fmla="*/ 7144 h 57150"/>
                  <a:gd name="connsiteX4" fmla="*/ 7144 w 57150"/>
                  <a:gd name="connsiteY4" fmla="*/ 30956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0956"/>
                    </a:moveTo>
                    <a:cubicBezTo>
                      <a:pt x="7144" y="44291"/>
                      <a:pt x="17621" y="54769"/>
                      <a:pt x="30956" y="54769"/>
                    </a:cubicBezTo>
                    <a:cubicBezTo>
                      <a:pt x="44291" y="54769"/>
                      <a:pt x="54769" y="44291"/>
                      <a:pt x="54769" y="30956"/>
                    </a:cubicBezTo>
                    <a:cubicBezTo>
                      <a:pt x="54769" y="17621"/>
                      <a:pt x="44291" y="7144"/>
                      <a:pt x="30956" y="7144"/>
                    </a:cubicBezTo>
                    <a:cubicBezTo>
                      <a:pt x="17621" y="7144"/>
                      <a:pt x="7144" y="17621"/>
                      <a:pt x="7144" y="3095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" name="Freeform: Shape 145">
                <a:extLst>
                  <a:ext uri="{FF2B5EF4-FFF2-40B4-BE49-F238E27FC236}">
                    <a16:creationId xmlns:a16="http://schemas.microsoft.com/office/drawing/2014/main" id="{F344D6E2-1683-4BCB-AFB5-02420C030787}"/>
                  </a:ext>
                </a:extLst>
              </p:cNvPr>
              <p:cNvSpPr/>
              <p:nvPr/>
            </p:nvSpPr>
            <p:spPr>
              <a:xfrm>
                <a:off x="6052661" y="2749336"/>
                <a:ext cx="57150" cy="57150"/>
              </a:xfrm>
              <a:custGeom>
                <a:avLst/>
                <a:gdLst>
                  <a:gd name="connsiteX0" fmla="*/ 7144 w 57150"/>
                  <a:gd name="connsiteY0" fmla="*/ 31012 h 57150"/>
                  <a:gd name="connsiteX1" fmla="*/ 30956 w 57150"/>
                  <a:gd name="connsiteY1" fmla="*/ 54824 h 57150"/>
                  <a:gd name="connsiteX2" fmla="*/ 54769 w 57150"/>
                  <a:gd name="connsiteY2" fmla="*/ 31012 h 57150"/>
                  <a:gd name="connsiteX3" fmla="*/ 30956 w 57150"/>
                  <a:gd name="connsiteY3" fmla="*/ 7199 h 57150"/>
                  <a:gd name="connsiteX4" fmla="*/ 7144 w 57150"/>
                  <a:gd name="connsiteY4" fmla="*/ 3101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7144" y="31012"/>
                    </a:moveTo>
                    <a:cubicBezTo>
                      <a:pt x="7144" y="44347"/>
                      <a:pt x="17621" y="54824"/>
                      <a:pt x="30956" y="54824"/>
                    </a:cubicBezTo>
                    <a:cubicBezTo>
                      <a:pt x="44291" y="54824"/>
                      <a:pt x="54769" y="44347"/>
                      <a:pt x="54769" y="31012"/>
                    </a:cubicBezTo>
                    <a:cubicBezTo>
                      <a:pt x="54769" y="17677"/>
                      <a:pt x="44291" y="7199"/>
                      <a:pt x="30956" y="7199"/>
                    </a:cubicBezTo>
                    <a:cubicBezTo>
                      <a:pt x="17621" y="6247"/>
                      <a:pt x="7144" y="17677"/>
                      <a:pt x="7144" y="3101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" name="Freeform: Shape 146">
                <a:extLst>
                  <a:ext uri="{FF2B5EF4-FFF2-40B4-BE49-F238E27FC236}">
                    <a16:creationId xmlns:a16="http://schemas.microsoft.com/office/drawing/2014/main" id="{700609A4-DCEF-48E7-88F0-DC5E92F8471B}"/>
                  </a:ext>
                </a:extLst>
              </p:cNvPr>
              <p:cNvSpPr/>
              <p:nvPr/>
            </p:nvSpPr>
            <p:spPr>
              <a:xfrm>
                <a:off x="5403056" y="3395186"/>
                <a:ext cx="38100" cy="38100"/>
              </a:xfrm>
              <a:custGeom>
                <a:avLst/>
                <a:gdLst>
                  <a:gd name="connsiteX0" fmla="*/ 37624 w 38100"/>
                  <a:gd name="connsiteY0" fmla="*/ 22384 h 38100"/>
                  <a:gd name="connsiteX1" fmla="*/ 22384 w 38100"/>
                  <a:gd name="connsiteY1" fmla="*/ 37624 h 38100"/>
                  <a:gd name="connsiteX2" fmla="*/ 7144 w 38100"/>
                  <a:gd name="connsiteY2" fmla="*/ 22384 h 38100"/>
                  <a:gd name="connsiteX3" fmla="*/ 22384 w 38100"/>
                  <a:gd name="connsiteY3" fmla="*/ 7144 h 38100"/>
                  <a:gd name="connsiteX4" fmla="*/ 37624 w 38100"/>
                  <a:gd name="connsiteY4" fmla="*/ 22384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7624" y="22384"/>
                    </a:moveTo>
                    <a:cubicBezTo>
                      <a:pt x="37624" y="30801"/>
                      <a:pt x="30801" y="37624"/>
                      <a:pt x="22384" y="37624"/>
                    </a:cubicBezTo>
                    <a:cubicBezTo>
                      <a:pt x="13967" y="37624"/>
                      <a:pt x="7144" y="30801"/>
                      <a:pt x="7144" y="22384"/>
                    </a:cubicBezTo>
                    <a:cubicBezTo>
                      <a:pt x="7144" y="13967"/>
                      <a:pt x="13967" y="7144"/>
                      <a:pt x="22384" y="7144"/>
                    </a:cubicBezTo>
                    <a:cubicBezTo>
                      <a:pt x="30801" y="7144"/>
                      <a:pt x="37624" y="13967"/>
                      <a:pt x="37624" y="223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" name="Freeform: Shape 147">
                <a:extLst>
                  <a:ext uri="{FF2B5EF4-FFF2-40B4-BE49-F238E27FC236}">
                    <a16:creationId xmlns:a16="http://schemas.microsoft.com/office/drawing/2014/main" id="{A842D0B0-40C1-4CD2-BDF8-00EF192D3251}"/>
                  </a:ext>
                </a:extLst>
              </p:cNvPr>
              <p:cNvSpPr/>
              <p:nvPr/>
            </p:nvSpPr>
            <p:spPr>
              <a:xfrm>
                <a:off x="5899309" y="3254216"/>
                <a:ext cx="28575" cy="28575"/>
              </a:xfrm>
              <a:custGeom>
                <a:avLst/>
                <a:gdLst>
                  <a:gd name="connsiteX0" fmla="*/ 16669 w 28575"/>
                  <a:gd name="connsiteY0" fmla="*/ 26194 h 28575"/>
                  <a:gd name="connsiteX1" fmla="*/ 26194 w 28575"/>
                  <a:gd name="connsiteY1" fmla="*/ 16669 h 28575"/>
                  <a:gd name="connsiteX2" fmla="*/ 16669 w 28575"/>
                  <a:gd name="connsiteY2" fmla="*/ 7144 h 28575"/>
                  <a:gd name="connsiteX3" fmla="*/ 7144 w 28575"/>
                  <a:gd name="connsiteY3" fmla="*/ 16669 h 28575"/>
                  <a:gd name="connsiteX4" fmla="*/ 16669 w 28575"/>
                  <a:gd name="connsiteY4" fmla="*/ 2619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16669" y="26194"/>
                    </a:moveTo>
                    <a:cubicBezTo>
                      <a:pt x="22384" y="26194"/>
                      <a:pt x="26194" y="22384"/>
                      <a:pt x="26194" y="16669"/>
                    </a:cubicBezTo>
                    <a:cubicBezTo>
                      <a:pt x="26194" y="10954"/>
                      <a:pt x="22384" y="7144"/>
                      <a:pt x="16669" y="7144"/>
                    </a:cubicBezTo>
                    <a:cubicBezTo>
                      <a:pt x="10954" y="7144"/>
                      <a:pt x="7144" y="10954"/>
                      <a:pt x="7144" y="16669"/>
                    </a:cubicBezTo>
                    <a:cubicBezTo>
                      <a:pt x="7144" y="22384"/>
                      <a:pt x="10954" y="26194"/>
                      <a:pt x="16669" y="2619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" name="Freeform: Shape 148">
                <a:extLst>
                  <a:ext uri="{FF2B5EF4-FFF2-40B4-BE49-F238E27FC236}">
                    <a16:creationId xmlns:a16="http://schemas.microsoft.com/office/drawing/2014/main" id="{A4E4E510-8FCC-4B94-B207-6D3192A74736}"/>
                  </a:ext>
                </a:extLst>
              </p:cNvPr>
              <p:cNvSpPr/>
              <p:nvPr/>
            </p:nvSpPr>
            <p:spPr>
              <a:xfrm>
                <a:off x="5721191" y="4040029"/>
                <a:ext cx="38100" cy="38100"/>
              </a:xfrm>
              <a:custGeom>
                <a:avLst/>
                <a:gdLst>
                  <a:gd name="connsiteX0" fmla="*/ 39529 w 38100"/>
                  <a:gd name="connsiteY0" fmla="*/ 23336 h 38100"/>
                  <a:gd name="connsiteX1" fmla="*/ 23336 w 38100"/>
                  <a:gd name="connsiteY1" fmla="*/ 7144 h 38100"/>
                  <a:gd name="connsiteX2" fmla="*/ 7144 w 38100"/>
                  <a:gd name="connsiteY2" fmla="*/ 23336 h 38100"/>
                  <a:gd name="connsiteX3" fmla="*/ 23336 w 38100"/>
                  <a:gd name="connsiteY3" fmla="*/ 39529 h 38100"/>
                  <a:gd name="connsiteX4" fmla="*/ 39529 w 38100"/>
                  <a:gd name="connsiteY4" fmla="*/ 23336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00" h="38100">
                    <a:moveTo>
                      <a:pt x="39529" y="23336"/>
                    </a:moveTo>
                    <a:cubicBezTo>
                      <a:pt x="39529" y="14764"/>
                      <a:pt x="31909" y="7144"/>
                      <a:pt x="23336" y="7144"/>
                    </a:cubicBezTo>
                    <a:cubicBezTo>
                      <a:pt x="14764" y="7144"/>
                      <a:pt x="7144" y="14764"/>
                      <a:pt x="7144" y="23336"/>
                    </a:cubicBezTo>
                    <a:cubicBezTo>
                      <a:pt x="7144" y="31909"/>
                      <a:pt x="14764" y="39529"/>
                      <a:pt x="23336" y="39529"/>
                    </a:cubicBezTo>
                    <a:cubicBezTo>
                      <a:pt x="31909" y="39529"/>
                      <a:pt x="39529" y="31909"/>
                      <a:pt x="39529" y="2333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" name="Freeform: Shape 149">
                <a:extLst>
                  <a:ext uri="{FF2B5EF4-FFF2-40B4-BE49-F238E27FC236}">
                    <a16:creationId xmlns:a16="http://schemas.microsoft.com/office/drawing/2014/main" id="{7F2F02FC-DB61-49B5-BA26-4ECA647BA5A6}"/>
                  </a:ext>
                </a:extLst>
              </p:cNvPr>
              <p:cNvSpPr/>
              <p:nvPr/>
            </p:nvSpPr>
            <p:spPr>
              <a:xfrm>
                <a:off x="5850731" y="3401854"/>
                <a:ext cx="28575" cy="28575"/>
              </a:xfrm>
              <a:custGeom>
                <a:avLst/>
                <a:gdLst>
                  <a:gd name="connsiteX0" fmla="*/ 28099 w 28575"/>
                  <a:gd name="connsiteY0" fmla="*/ 17621 h 28575"/>
                  <a:gd name="connsiteX1" fmla="*/ 17621 w 28575"/>
                  <a:gd name="connsiteY1" fmla="*/ 28099 h 28575"/>
                  <a:gd name="connsiteX2" fmla="*/ 7144 w 28575"/>
                  <a:gd name="connsiteY2" fmla="*/ 17621 h 28575"/>
                  <a:gd name="connsiteX3" fmla="*/ 17621 w 28575"/>
                  <a:gd name="connsiteY3" fmla="*/ 7144 h 28575"/>
                  <a:gd name="connsiteX4" fmla="*/ 28099 w 28575"/>
                  <a:gd name="connsiteY4" fmla="*/ 17621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75" h="28575">
                    <a:moveTo>
                      <a:pt x="28099" y="17621"/>
                    </a:moveTo>
                    <a:cubicBezTo>
                      <a:pt x="28099" y="23408"/>
                      <a:pt x="23408" y="28099"/>
                      <a:pt x="17621" y="28099"/>
                    </a:cubicBezTo>
                    <a:cubicBezTo>
                      <a:pt x="11835" y="28099"/>
                      <a:pt x="7144" y="23408"/>
                      <a:pt x="7144" y="17621"/>
                    </a:cubicBezTo>
                    <a:cubicBezTo>
                      <a:pt x="7144" y="11835"/>
                      <a:pt x="11835" y="7144"/>
                      <a:pt x="17621" y="7144"/>
                    </a:cubicBezTo>
                    <a:cubicBezTo>
                      <a:pt x="23408" y="7144"/>
                      <a:pt x="28099" y="11835"/>
                      <a:pt x="28099" y="176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" name="Freeform: Shape 150">
                <a:extLst>
                  <a:ext uri="{FF2B5EF4-FFF2-40B4-BE49-F238E27FC236}">
                    <a16:creationId xmlns:a16="http://schemas.microsoft.com/office/drawing/2014/main" id="{58CA6A97-8110-46C6-9413-6571D0C83ABB}"/>
                  </a:ext>
                </a:extLst>
              </p:cNvPr>
              <p:cNvSpPr/>
              <p:nvPr/>
            </p:nvSpPr>
            <p:spPr>
              <a:xfrm>
                <a:off x="5676424" y="2450306"/>
                <a:ext cx="1247775" cy="1857375"/>
              </a:xfrm>
              <a:custGeom>
                <a:avLst/>
                <a:gdLst>
                  <a:gd name="connsiteX0" fmla="*/ 1172051 w 1247775"/>
                  <a:gd name="connsiteY0" fmla="*/ 974884 h 1857375"/>
                  <a:gd name="connsiteX1" fmla="*/ 1037749 w 1247775"/>
                  <a:gd name="connsiteY1" fmla="*/ 787241 h 1857375"/>
                  <a:gd name="connsiteX2" fmla="*/ 1026319 w 1247775"/>
                  <a:gd name="connsiteY2" fmla="*/ 764381 h 1857375"/>
                  <a:gd name="connsiteX3" fmla="*/ 1023461 w 1247775"/>
                  <a:gd name="connsiteY3" fmla="*/ 751046 h 1857375"/>
                  <a:gd name="connsiteX4" fmla="*/ 1024414 w 1247775"/>
                  <a:gd name="connsiteY4" fmla="*/ 750094 h 1857375"/>
                  <a:gd name="connsiteX5" fmla="*/ 1025366 w 1247775"/>
                  <a:gd name="connsiteY5" fmla="*/ 744379 h 1857375"/>
                  <a:gd name="connsiteX6" fmla="*/ 1022509 w 1247775"/>
                  <a:gd name="connsiteY6" fmla="*/ 731996 h 1857375"/>
                  <a:gd name="connsiteX7" fmla="*/ 1037749 w 1247775"/>
                  <a:gd name="connsiteY7" fmla="*/ 609124 h 1857375"/>
                  <a:gd name="connsiteX8" fmla="*/ 1025366 w 1247775"/>
                  <a:gd name="connsiteY8" fmla="*/ 473869 h 1857375"/>
                  <a:gd name="connsiteX9" fmla="*/ 1025366 w 1247775"/>
                  <a:gd name="connsiteY9" fmla="*/ 472916 h 1857375"/>
                  <a:gd name="connsiteX10" fmla="*/ 1023461 w 1247775"/>
                  <a:gd name="connsiteY10" fmla="*/ 463391 h 1857375"/>
                  <a:gd name="connsiteX11" fmla="*/ 1020604 w 1247775"/>
                  <a:gd name="connsiteY11" fmla="*/ 450056 h 1857375"/>
                  <a:gd name="connsiteX12" fmla="*/ 1021556 w 1247775"/>
                  <a:gd name="connsiteY12" fmla="*/ 442436 h 1857375"/>
                  <a:gd name="connsiteX13" fmla="*/ 1014889 w 1247775"/>
                  <a:gd name="connsiteY13" fmla="*/ 424339 h 1857375"/>
                  <a:gd name="connsiteX14" fmla="*/ 1000601 w 1247775"/>
                  <a:gd name="connsiteY14" fmla="*/ 362426 h 1857375"/>
                  <a:gd name="connsiteX15" fmla="*/ 996791 w 1247775"/>
                  <a:gd name="connsiteY15" fmla="*/ 347186 h 1857375"/>
                  <a:gd name="connsiteX16" fmla="*/ 994886 w 1247775"/>
                  <a:gd name="connsiteY16" fmla="*/ 339566 h 1857375"/>
                  <a:gd name="connsiteX17" fmla="*/ 892969 w 1247775"/>
                  <a:gd name="connsiteY17" fmla="*/ 148114 h 1857375"/>
                  <a:gd name="connsiteX18" fmla="*/ 891064 w 1247775"/>
                  <a:gd name="connsiteY18" fmla="*/ 144304 h 1857375"/>
                  <a:gd name="connsiteX19" fmla="*/ 891064 w 1247775"/>
                  <a:gd name="connsiteY19" fmla="*/ 144304 h 1857375"/>
                  <a:gd name="connsiteX20" fmla="*/ 886301 w 1247775"/>
                  <a:gd name="connsiteY20" fmla="*/ 137636 h 1857375"/>
                  <a:gd name="connsiteX21" fmla="*/ 842486 w 1247775"/>
                  <a:gd name="connsiteY21" fmla="*/ 97631 h 1857375"/>
                  <a:gd name="connsiteX22" fmla="*/ 821531 w 1247775"/>
                  <a:gd name="connsiteY22" fmla="*/ 103346 h 1857375"/>
                  <a:gd name="connsiteX23" fmla="*/ 803434 w 1247775"/>
                  <a:gd name="connsiteY23" fmla="*/ 80486 h 1857375"/>
                  <a:gd name="connsiteX24" fmla="*/ 784384 w 1247775"/>
                  <a:gd name="connsiteY24" fmla="*/ 63341 h 1857375"/>
                  <a:gd name="connsiteX25" fmla="*/ 751046 w 1247775"/>
                  <a:gd name="connsiteY25" fmla="*/ 40481 h 1857375"/>
                  <a:gd name="connsiteX26" fmla="*/ 719614 w 1247775"/>
                  <a:gd name="connsiteY26" fmla="*/ 58579 h 1857375"/>
                  <a:gd name="connsiteX27" fmla="*/ 708184 w 1247775"/>
                  <a:gd name="connsiteY27" fmla="*/ 55721 h 1857375"/>
                  <a:gd name="connsiteX28" fmla="*/ 704374 w 1247775"/>
                  <a:gd name="connsiteY28" fmla="*/ 55721 h 1857375"/>
                  <a:gd name="connsiteX29" fmla="*/ 698659 w 1247775"/>
                  <a:gd name="connsiteY29" fmla="*/ 48101 h 1857375"/>
                  <a:gd name="connsiteX30" fmla="*/ 703421 w 1247775"/>
                  <a:gd name="connsiteY30" fmla="*/ 37624 h 1857375"/>
                  <a:gd name="connsiteX31" fmla="*/ 688181 w 1247775"/>
                  <a:gd name="connsiteY31" fmla="*/ 22384 h 1857375"/>
                  <a:gd name="connsiteX32" fmla="*/ 679609 w 1247775"/>
                  <a:gd name="connsiteY32" fmla="*/ 25241 h 1857375"/>
                  <a:gd name="connsiteX33" fmla="*/ 667226 w 1247775"/>
                  <a:gd name="connsiteY33" fmla="*/ 16669 h 1857375"/>
                  <a:gd name="connsiteX34" fmla="*/ 667226 w 1247775"/>
                  <a:gd name="connsiteY34" fmla="*/ 16669 h 1857375"/>
                  <a:gd name="connsiteX35" fmla="*/ 652939 w 1247775"/>
                  <a:gd name="connsiteY35" fmla="*/ 7144 h 1857375"/>
                  <a:gd name="connsiteX36" fmla="*/ 637699 w 1247775"/>
                  <a:gd name="connsiteY36" fmla="*/ 22384 h 1857375"/>
                  <a:gd name="connsiteX37" fmla="*/ 652939 w 1247775"/>
                  <a:gd name="connsiteY37" fmla="*/ 37624 h 1857375"/>
                  <a:gd name="connsiteX38" fmla="*/ 658654 w 1247775"/>
                  <a:gd name="connsiteY38" fmla="*/ 36671 h 1857375"/>
                  <a:gd name="connsiteX39" fmla="*/ 667226 w 1247775"/>
                  <a:gd name="connsiteY39" fmla="*/ 40481 h 1857375"/>
                  <a:gd name="connsiteX40" fmla="*/ 671989 w 1247775"/>
                  <a:gd name="connsiteY40" fmla="*/ 39529 h 1857375"/>
                  <a:gd name="connsiteX41" fmla="*/ 673894 w 1247775"/>
                  <a:gd name="connsiteY41" fmla="*/ 45244 h 1857375"/>
                  <a:gd name="connsiteX42" fmla="*/ 667226 w 1247775"/>
                  <a:gd name="connsiteY42" fmla="*/ 50006 h 1857375"/>
                  <a:gd name="connsiteX43" fmla="*/ 652939 w 1247775"/>
                  <a:gd name="connsiteY43" fmla="*/ 65246 h 1857375"/>
                  <a:gd name="connsiteX44" fmla="*/ 664369 w 1247775"/>
                  <a:gd name="connsiteY44" fmla="*/ 80486 h 1857375"/>
                  <a:gd name="connsiteX45" fmla="*/ 666274 w 1247775"/>
                  <a:gd name="connsiteY45" fmla="*/ 83344 h 1857375"/>
                  <a:gd name="connsiteX46" fmla="*/ 661511 w 1247775"/>
                  <a:gd name="connsiteY46" fmla="*/ 94774 h 1857375"/>
                  <a:gd name="connsiteX47" fmla="*/ 662464 w 1247775"/>
                  <a:gd name="connsiteY47" fmla="*/ 101441 h 1857375"/>
                  <a:gd name="connsiteX48" fmla="*/ 661511 w 1247775"/>
                  <a:gd name="connsiteY48" fmla="*/ 101441 h 1857375"/>
                  <a:gd name="connsiteX49" fmla="*/ 640556 w 1247775"/>
                  <a:gd name="connsiteY49" fmla="*/ 122396 h 1857375"/>
                  <a:gd name="connsiteX50" fmla="*/ 651034 w 1247775"/>
                  <a:gd name="connsiteY50" fmla="*/ 140494 h 1857375"/>
                  <a:gd name="connsiteX51" fmla="*/ 649129 w 1247775"/>
                  <a:gd name="connsiteY51" fmla="*/ 146209 h 1857375"/>
                  <a:gd name="connsiteX52" fmla="*/ 659606 w 1247775"/>
                  <a:gd name="connsiteY52" fmla="*/ 156686 h 1857375"/>
                  <a:gd name="connsiteX53" fmla="*/ 670084 w 1247775"/>
                  <a:gd name="connsiteY53" fmla="*/ 146209 h 1857375"/>
                  <a:gd name="connsiteX54" fmla="*/ 669131 w 1247775"/>
                  <a:gd name="connsiteY54" fmla="*/ 142399 h 1857375"/>
                  <a:gd name="connsiteX55" fmla="*/ 672941 w 1247775"/>
                  <a:gd name="connsiteY55" fmla="*/ 140494 h 1857375"/>
                  <a:gd name="connsiteX56" fmla="*/ 671989 w 1247775"/>
                  <a:gd name="connsiteY56" fmla="*/ 145256 h 1857375"/>
                  <a:gd name="connsiteX57" fmla="*/ 685324 w 1247775"/>
                  <a:gd name="connsiteY57" fmla="*/ 158591 h 1857375"/>
                  <a:gd name="connsiteX58" fmla="*/ 698659 w 1247775"/>
                  <a:gd name="connsiteY58" fmla="*/ 145256 h 1857375"/>
                  <a:gd name="connsiteX59" fmla="*/ 685324 w 1247775"/>
                  <a:gd name="connsiteY59" fmla="*/ 131921 h 1857375"/>
                  <a:gd name="connsiteX60" fmla="*/ 679609 w 1247775"/>
                  <a:gd name="connsiteY60" fmla="*/ 132874 h 1857375"/>
                  <a:gd name="connsiteX61" fmla="*/ 681514 w 1247775"/>
                  <a:gd name="connsiteY61" fmla="*/ 125254 h 1857375"/>
                  <a:gd name="connsiteX62" fmla="*/ 682466 w 1247775"/>
                  <a:gd name="connsiteY62" fmla="*/ 125254 h 1857375"/>
                  <a:gd name="connsiteX63" fmla="*/ 699611 w 1247775"/>
                  <a:gd name="connsiteY63" fmla="*/ 110014 h 1857375"/>
                  <a:gd name="connsiteX64" fmla="*/ 706279 w 1247775"/>
                  <a:gd name="connsiteY64" fmla="*/ 111919 h 1857375"/>
                  <a:gd name="connsiteX65" fmla="*/ 706279 w 1247775"/>
                  <a:gd name="connsiteY65" fmla="*/ 113824 h 1857375"/>
                  <a:gd name="connsiteX66" fmla="*/ 711994 w 1247775"/>
                  <a:gd name="connsiteY66" fmla="*/ 122396 h 1857375"/>
                  <a:gd name="connsiteX67" fmla="*/ 738664 w 1247775"/>
                  <a:gd name="connsiteY67" fmla="*/ 146209 h 1857375"/>
                  <a:gd name="connsiteX68" fmla="*/ 763429 w 1247775"/>
                  <a:gd name="connsiteY68" fmla="*/ 130969 h 1857375"/>
                  <a:gd name="connsiteX69" fmla="*/ 770096 w 1247775"/>
                  <a:gd name="connsiteY69" fmla="*/ 132874 h 1857375"/>
                  <a:gd name="connsiteX70" fmla="*/ 778669 w 1247775"/>
                  <a:gd name="connsiteY70" fmla="*/ 140494 h 1857375"/>
                  <a:gd name="connsiteX71" fmla="*/ 773906 w 1247775"/>
                  <a:gd name="connsiteY71" fmla="*/ 145256 h 1857375"/>
                  <a:gd name="connsiteX72" fmla="*/ 765334 w 1247775"/>
                  <a:gd name="connsiteY72" fmla="*/ 138589 h 1857375"/>
                  <a:gd name="connsiteX73" fmla="*/ 756761 w 1247775"/>
                  <a:gd name="connsiteY73" fmla="*/ 147161 h 1857375"/>
                  <a:gd name="connsiteX74" fmla="*/ 761524 w 1247775"/>
                  <a:gd name="connsiteY74" fmla="*/ 154781 h 1857375"/>
                  <a:gd name="connsiteX75" fmla="*/ 757714 w 1247775"/>
                  <a:gd name="connsiteY75" fmla="*/ 161449 h 1857375"/>
                  <a:gd name="connsiteX76" fmla="*/ 759619 w 1247775"/>
                  <a:gd name="connsiteY76" fmla="*/ 167164 h 1857375"/>
                  <a:gd name="connsiteX77" fmla="*/ 759619 w 1247775"/>
                  <a:gd name="connsiteY77" fmla="*/ 169069 h 1857375"/>
                  <a:gd name="connsiteX78" fmla="*/ 738664 w 1247775"/>
                  <a:gd name="connsiteY78" fmla="*/ 155734 h 1857375"/>
                  <a:gd name="connsiteX79" fmla="*/ 735806 w 1247775"/>
                  <a:gd name="connsiteY79" fmla="*/ 155734 h 1857375"/>
                  <a:gd name="connsiteX80" fmla="*/ 729139 w 1247775"/>
                  <a:gd name="connsiteY80" fmla="*/ 152876 h 1857375"/>
                  <a:gd name="connsiteX81" fmla="*/ 719614 w 1247775"/>
                  <a:gd name="connsiteY81" fmla="*/ 162401 h 1857375"/>
                  <a:gd name="connsiteX82" fmla="*/ 720566 w 1247775"/>
                  <a:gd name="connsiteY82" fmla="*/ 165259 h 1857375"/>
                  <a:gd name="connsiteX83" fmla="*/ 716756 w 1247775"/>
                  <a:gd name="connsiteY83" fmla="*/ 173831 h 1857375"/>
                  <a:gd name="connsiteX84" fmla="*/ 711994 w 1247775"/>
                  <a:gd name="connsiteY84" fmla="*/ 172879 h 1857375"/>
                  <a:gd name="connsiteX85" fmla="*/ 691991 w 1247775"/>
                  <a:gd name="connsiteY85" fmla="*/ 178594 h 1857375"/>
                  <a:gd name="connsiteX86" fmla="*/ 680561 w 1247775"/>
                  <a:gd name="connsiteY86" fmla="*/ 175736 h 1857375"/>
                  <a:gd name="connsiteX87" fmla="*/ 673894 w 1247775"/>
                  <a:gd name="connsiteY87" fmla="*/ 176689 h 1857375"/>
                  <a:gd name="connsiteX88" fmla="*/ 675799 w 1247775"/>
                  <a:gd name="connsiteY88" fmla="*/ 172879 h 1857375"/>
                  <a:gd name="connsiteX89" fmla="*/ 668179 w 1247775"/>
                  <a:gd name="connsiteY89" fmla="*/ 165259 h 1857375"/>
                  <a:gd name="connsiteX90" fmla="*/ 660559 w 1247775"/>
                  <a:gd name="connsiteY90" fmla="*/ 172879 h 1857375"/>
                  <a:gd name="connsiteX91" fmla="*/ 667226 w 1247775"/>
                  <a:gd name="connsiteY91" fmla="*/ 180499 h 1857375"/>
                  <a:gd name="connsiteX92" fmla="*/ 657701 w 1247775"/>
                  <a:gd name="connsiteY92" fmla="*/ 199549 h 1857375"/>
                  <a:gd name="connsiteX93" fmla="*/ 659606 w 1247775"/>
                  <a:gd name="connsiteY93" fmla="*/ 207169 h 1857375"/>
                  <a:gd name="connsiteX94" fmla="*/ 654844 w 1247775"/>
                  <a:gd name="connsiteY94" fmla="*/ 208121 h 1857375"/>
                  <a:gd name="connsiteX95" fmla="*/ 648176 w 1247775"/>
                  <a:gd name="connsiteY95" fmla="*/ 205264 h 1857375"/>
                  <a:gd name="connsiteX96" fmla="*/ 639604 w 1247775"/>
                  <a:gd name="connsiteY96" fmla="*/ 213836 h 1857375"/>
                  <a:gd name="connsiteX97" fmla="*/ 640556 w 1247775"/>
                  <a:gd name="connsiteY97" fmla="*/ 217646 h 1857375"/>
                  <a:gd name="connsiteX98" fmla="*/ 634841 w 1247775"/>
                  <a:gd name="connsiteY98" fmla="*/ 226219 h 1857375"/>
                  <a:gd name="connsiteX99" fmla="*/ 627221 w 1247775"/>
                  <a:gd name="connsiteY99" fmla="*/ 223361 h 1857375"/>
                  <a:gd name="connsiteX100" fmla="*/ 613886 w 1247775"/>
                  <a:gd name="connsiteY100" fmla="*/ 205264 h 1857375"/>
                  <a:gd name="connsiteX101" fmla="*/ 623411 w 1247775"/>
                  <a:gd name="connsiteY101" fmla="*/ 203359 h 1857375"/>
                  <a:gd name="connsiteX102" fmla="*/ 632936 w 1247775"/>
                  <a:gd name="connsiteY102" fmla="*/ 209074 h 1857375"/>
                  <a:gd name="connsiteX103" fmla="*/ 644366 w 1247775"/>
                  <a:gd name="connsiteY103" fmla="*/ 197644 h 1857375"/>
                  <a:gd name="connsiteX104" fmla="*/ 640556 w 1247775"/>
                  <a:gd name="connsiteY104" fmla="*/ 189071 h 1857375"/>
                  <a:gd name="connsiteX105" fmla="*/ 646271 w 1247775"/>
                  <a:gd name="connsiteY105" fmla="*/ 170021 h 1857375"/>
                  <a:gd name="connsiteX106" fmla="*/ 619601 w 1247775"/>
                  <a:gd name="connsiteY106" fmla="*/ 135731 h 1857375"/>
                  <a:gd name="connsiteX107" fmla="*/ 612934 w 1247775"/>
                  <a:gd name="connsiteY107" fmla="*/ 132874 h 1857375"/>
                  <a:gd name="connsiteX108" fmla="*/ 607219 w 1247775"/>
                  <a:gd name="connsiteY108" fmla="*/ 134779 h 1857375"/>
                  <a:gd name="connsiteX109" fmla="*/ 600551 w 1247775"/>
                  <a:gd name="connsiteY109" fmla="*/ 135731 h 1857375"/>
                  <a:gd name="connsiteX110" fmla="*/ 601504 w 1247775"/>
                  <a:gd name="connsiteY110" fmla="*/ 129064 h 1857375"/>
                  <a:gd name="connsiteX111" fmla="*/ 607219 w 1247775"/>
                  <a:gd name="connsiteY111" fmla="*/ 130969 h 1857375"/>
                  <a:gd name="connsiteX112" fmla="*/ 616744 w 1247775"/>
                  <a:gd name="connsiteY112" fmla="*/ 121444 h 1857375"/>
                  <a:gd name="connsiteX113" fmla="*/ 607219 w 1247775"/>
                  <a:gd name="connsiteY113" fmla="*/ 111919 h 1857375"/>
                  <a:gd name="connsiteX114" fmla="*/ 599599 w 1247775"/>
                  <a:gd name="connsiteY114" fmla="*/ 116681 h 1857375"/>
                  <a:gd name="connsiteX115" fmla="*/ 591979 w 1247775"/>
                  <a:gd name="connsiteY115" fmla="*/ 107156 h 1857375"/>
                  <a:gd name="connsiteX116" fmla="*/ 598646 w 1247775"/>
                  <a:gd name="connsiteY116" fmla="*/ 108109 h 1857375"/>
                  <a:gd name="connsiteX117" fmla="*/ 626269 w 1247775"/>
                  <a:gd name="connsiteY117" fmla="*/ 84296 h 1857375"/>
                  <a:gd name="connsiteX118" fmla="*/ 631031 w 1247775"/>
                  <a:gd name="connsiteY118" fmla="*/ 85249 h 1857375"/>
                  <a:gd name="connsiteX119" fmla="*/ 644366 w 1247775"/>
                  <a:gd name="connsiteY119" fmla="*/ 71914 h 1857375"/>
                  <a:gd name="connsiteX120" fmla="*/ 631031 w 1247775"/>
                  <a:gd name="connsiteY120" fmla="*/ 58579 h 1857375"/>
                  <a:gd name="connsiteX121" fmla="*/ 620554 w 1247775"/>
                  <a:gd name="connsiteY121" fmla="*/ 64294 h 1857375"/>
                  <a:gd name="connsiteX122" fmla="*/ 598646 w 1247775"/>
                  <a:gd name="connsiteY122" fmla="*/ 53816 h 1857375"/>
                  <a:gd name="connsiteX123" fmla="*/ 578644 w 1247775"/>
                  <a:gd name="connsiteY123" fmla="*/ 62389 h 1857375"/>
                  <a:gd name="connsiteX124" fmla="*/ 578644 w 1247775"/>
                  <a:gd name="connsiteY124" fmla="*/ 58579 h 1857375"/>
                  <a:gd name="connsiteX125" fmla="*/ 557689 w 1247775"/>
                  <a:gd name="connsiteY125" fmla="*/ 37624 h 1857375"/>
                  <a:gd name="connsiteX126" fmla="*/ 536734 w 1247775"/>
                  <a:gd name="connsiteY126" fmla="*/ 58579 h 1857375"/>
                  <a:gd name="connsiteX127" fmla="*/ 557689 w 1247775"/>
                  <a:gd name="connsiteY127" fmla="*/ 79534 h 1857375"/>
                  <a:gd name="connsiteX128" fmla="*/ 571024 w 1247775"/>
                  <a:gd name="connsiteY128" fmla="*/ 74771 h 1857375"/>
                  <a:gd name="connsiteX129" fmla="*/ 570071 w 1247775"/>
                  <a:gd name="connsiteY129" fmla="*/ 83344 h 1857375"/>
                  <a:gd name="connsiteX130" fmla="*/ 582454 w 1247775"/>
                  <a:gd name="connsiteY130" fmla="*/ 106204 h 1857375"/>
                  <a:gd name="connsiteX131" fmla="*/ 577691 w 1247775"/>
                  <a:gd name="connsiteY131" fmla="*/ 105251 h 1857375"/>
                  <a:gd name="connsiteX132" fmla="*/ 559594 w 1247775"/>
                  <a:gd name="connsiteY132" fmla="*/ 113824 h 1857375"/>
                  <a:gd name="connsiteX133" fmla="*/ 541496 w 1247775"/>
                  <a:gd name="connsiteY133" fmla="*/ 103346 h 1857375"/>
                  <a:gd name="connsiteX134" fmla="*/ 519589 w 1247775"/>
                  <a:gd name="connsiteY134" fmla="*/ 125254 h 1857375"/>
                  <a:gd name="connsiteX135" fmla="*/ 541496 w 1247775"/>
                  <a:gd name="connsiteY135" fmla="*/ 147161 h 1857375"/>
                  <a:gd name="connsiteX136" fmla="*/ 556736 w 1247775"/>
                  <a:gd name="connsiteY136" fmla="*/ 140494 h 1857375"/>
                  <a:gd name="connsiteX137" fmla="*/ 578644 w 1247775"/>
                  <a:gd name="connsiteY137" fmla="*/ 153829 h 1857375"/>
                  <a:gd name="connsiteX138" fmla="*/ 581501 w 1247775"/>
                  <a:gd name="connsiteY138" fmla="*/ 153829 h 1857375"/>
                  <a:gd name="connsiteX139" fmla="*/ 576739 w 1247775"/>
                  <a:gd name="connsiteY139" fmla="*/ 170974 h 1857375"/>
                  <a:gd name="connsiteX140" fmla="*/ 577691 w 1247775"/>
                  <a:gd name="connsiteY140" fmla="*/ 176689 h 1857375"/>
                  <a:gd name="connsiteX141" fmla="*/ 557689 w 1247775"/>
                  <a:gd name="connsiteY141" fmla="*/ 170974 h 1857375"/>
                  <a:gd name="connsiteX142" fmla="*/ 526256 w 1247775"/>
                  <a:gd name="connsiteY142" fmla="*/ 186214 h 1857375"/>
                  <a:gd name="connsiteX143" fmla="*/ 512921 w 1247775"/>
                  <a:gd name="connsiteY143" fmla="*/ 177641 h 1857375"/>
                  <a:gd name="connsiteX144" fmla="*/ 497681 w 1247775"/>
                  <a:gd name="connsiteY144" fmla="*/ 192881 h 1857375"/>
                  <a:gd name="connsiteX145" fmla="*/ 512921 w 1247775"/>
                  <a:gd name="connsiteY145" fmla="*/ 208121 h 1857375"/>
                  <a:gd name="connsiteX146" fmla="*/ 518636 w 1247775"/>
                  <a:gd name="connsiteY146" fmla="*/ 207169 h 1857375"/>
                  <a:gd name="connsiteX147" fmla="*/ 518636 w 1247775"/>
                  <a:gd name="connsiteY147" fmla="*/ 210026 h 1857375"/>
                  <a:gd name="connsiteX148" fmla="*/ 532924 w 1247775"/>
                  <a:gd name="connsiteY148" fmla="*/ 239554 h 1857375"/>
                  <a:gd name="connsiteX149" fmla="*/ 530066 w 1247775"/>
                  <a:gd name="connsiteY149" fmla="*/ 249079 h 1857375"/>
                  <a:gd name="connsiteX150" fmla="*/ 530066 w 1247775"/>
                  <a:gd name="connsiteY150" fmla="*/ 250984 h 1857375"/>
                  <a:gd name="connsiteX151" fmla="*/ 514826 w 1247775"/>
                  <a:gd name="connsiteY151" fmla="*/ 270034 h 1857375"/>
                  <a:gd name="connsiteX152" fmla="*/ 503396 w 1247775"/>
                  <a:gd name="connsiteY152" fmla="*/ 291941 h 1857375"/>
                  <a:gd name="connsiteX153" fmla="*/ 531019 w 1247775"/>
                  <a:gd name="connsiteY153" fmla="*/ 319564 h 1857375"/>
                  <a:gd name="connsiteX154" fmla="*/ 540544 w 1247775"/>
                  <a:gd name="connsiteY154" fmla="*/ 317659 h 1857375"/>
                  <a:gd name="connsiteX155" fmla="*/ 549116 w 1247775"/>
                  <a:gd name="connsiteY155" fmla="*/ 318611 h 1857375"/>
                  <a:gd name="connsiteX156" fmla="*/ 582454 w 1247775"/>
                  <a:gd name="connsiteY156" fmla="*/ 295751 h 1857375"/>
                  <a:gd name="connsiteX157" fmla="*/ 584359 w 1247775"/>
                  <a:gd name="connsiteY157" fmla="*/ 294799 h 1857375"/>
                  <a:gd name="connsiteX158" fmla="*/ 585311 w 1247775"/>
                  <a:gd name="connsiteY158" fmla="*/ 294799 h 1857375"/>
                  <a:gd name="connsiteX159" fmla="*/ 596741 w 1247775"/>
                  <a:gd name="connsiteY159" fmla="*/ 310991 h 1857375"/>
                  <a:gd name="connsiteX160" fmla="*/ 596741 w 1247775"/>
                  <a:gd name="connsiteY160" fmla="*/ 311944 h 1857375"/>
                  <a:gd name="connsiteX161" fmla="*/ 596741 w 1247775"/>
                  <a:gd name="connsiteY161" fmla="*/ 313849 h 1857375"/>
                  <a:gd name="connsiteX162" fmla="*/ 595789 w 1247775"/>
                  <a:gd name="connsiteY162" fmla="*/ 321469 h 1857375"/>
                  <a:gd name="connsiteX163" fmla="*/ 603409 w 1247775"/>
                  <a:gd name="connsiteY163" fmla="*/ 337661 h 1857375"/>
                  <a:gd name="connsiteX164" fmla="*/ 603409 w 1247775"/>
                  <a:gd name="connsiteY164" fmla="*/ 339566 h 1857375"/>
                  <a:gd name="connsiteX165" fmla="*/ 614839 w 1247775"/>
                  <a:gd name="connsiteY165" fmla="*/ 354806 h 1857375"/>
                  <a:gd name="connsiteX166" fmla="*/ 611029 w 1247775"/>
                  <a:gd name="connsiteY166" fmla="*/ 363379 h 1857375"/>
                  <a:gd name="connsiteX167" fmla="*/ 586264 w 1247775"/>
                  <a:gd name="connsiteY167" fmla="*/ 352901 h 1857375"/>
                  <a:gd name="connsiteX168" fmla="*/ 551974 w 1247775"/>
                  <a:gd name="connsiteY168" fmla="*/ 387191 h 1857375"/>
                  <a:gd name="connsiteX169" fmla="*/ 552926 w 1247775"/>
                  <a:gd name="connsiteY169" fmla="*/ 395764 h 1857375"/>
                  <a:gd name="connsiteX170" fmla="*/ 541496 w 1247775"/>
                  <a:gd name="connsiteY170" fmla="*/ 385286 h 1857375"/>
                  <a:gd name="connsiteX171" fmla="*/ 527209 w 1247775"/>
                  <a:gd name="connsiteY171" fmla="*/ 375761 h 1857375"/>
                  <a:gd name="connsiteX172" fmla="*/ 511969 w 1247775"/>
                  <a:gd name="connsiteY172" fmla="*/ 391001 h 1857375"/>
                  <a:gd name="connsiteX173" fmla="*/ 511969 w 1247775"/>
                  <a:gd name="connsiteY173" fmla="*/ 392906 h 1857375"/>
                  <a:gd name="connsiteX174" fmla="*/ 506254 w 1247775"/>
                  <a:gd name="connsiteY174" fmla="*/ 409099 h 1857375"/>
                  <a:gd name="connsiteX175" fmla="*/ 511969 w 1247775"/>
                  <a:gd name="connsiteY175" fmla="*/ 425291 h 1857375"/>
                  <a:gd name="connsiteX176" fmla="*/ 511016 w 1247775"/>
                  <a:gd name="connsiteY176" fmla="*/ 430054 h 1857375"/>
                  <a:gd name="connsiteX177" fmla="*/ 524351 w 1247775"/>
                  <a:gd name="connsiteY177" fmla="*/ 443389 h 1857375"/>
                  <a:gd name="connsiteX178" fmla="*/ 537686 w 1247775"/>
                  <a:gd name="connsiteY178" fmla="*/ 433864 h 1857375"/>
                  <a:gd name="connsiteX179" fmla="*/ 537686 w 1247775"/>
                  <a:gd name="connsiteY179" fmla="*/ 433864 h 1857375"/>
                  <a:gd name="connsiteX180" fmla="*/ 539591 w 1247775"/>
                  <a:gd name="connsiteY180" fmla="*/ 441484 h 1857375"/>
                  <a:gd name="connsiteX181" fmla="*/ 531971 w 1247775"/>
                  <a:gd name="connsiteY181" fmla="*/ 450056 h 1857375"/>
                  <a:gd name="connsiteX182" fmla="*/ 540544 w 1247775"/>
                  <a:gd name="connsiteY182" fmla="*/ 458629 h 1857375"/>
                  <a:gd name="connsiteX183" fmla="*/ 549116 w 1247775"/>
                  <a:gd name="connsiteY183" fmla="*/ 451009 h 1857375"/>
                  <a:gd name="connsiteX184" fmla="*/ 557689 w 1247775"/>
                  <a:gd name="connsiteY184" fmla="*/ 452914 h 1857375"/>
                  <a:gd name="connsiteX185" fmla="*/ 563404 w 1247775"/>
                  <a:gd name="connsiteY185" fmla="*/ 451961 h 1857375"/>
                  <a:gd name="connsiteX186" fmla="*/ 565309 w 1247775"/>
                  <a:gd name="connsiteY186" fmla="*/ 454819 h 1857375"/>
                  <a:gd name="connsiteX187" fmla="*/ 560546 w 1247775"/>
                  <a:gd name="connsiteY187" fmla="*/ 464344 h 1857375"/>
                  <a:gd name="connsiteX188" fmla="*/ 560546 w 1247775"/>
                  <a:gd name="connsiteY188" fmla="*/ 467201 h 1857375"/>
                  <a:gd name="connsiteX189" fmla="*/ 551974 w 1247775"/>
                  <a:gd name="connsiteY189" fmla="*/ 487204 h 1857375"/>
                  <a:gd name="connsiteX190" fmla="*/ 551974 w 1247775"/>
                  <a:gd name="connsiteY190" fmla="*/ 488156 h 1857375"/>
                  <a:gd name="connsiteX191" fmla="*/ 548164 w 1247775"/>
                  <a:gd name="connsiteY191" fmla="*/ 499586 h 1857375"/>
                  <a:gd name="connsiteX192" fmla="*/ 566261 w 1247775"/>
                  <a:gd name="connsiteY192" fmla="*/ 517684 h 1857375"/>
                  <a:gd name="connsiteX193" fmla="*/ 573881 w 1247775"/>
                  <a:gd name="connsiteY193" fmla="*/ 515779 h 1857375"/>
                  <a:gd name="connsiteX194" fmla="*/ 571024 w 1247775"/>
                  <a:gd name="connsiteY194" fmla="*/ 523399 h 1857375"/>
                  <a:gd name="connsiteX195" fmla="*/ 574834 w 1247775"/>
                  <a:gd name="connsiteY195" fmla="*/ 531971 h 1857375"/>
                  <a:gd name="connsiteX196" fmla="*/ 574834 w 1247775"/>
                  <a:gd name="connsiteY196" fmla="*/ 532924 h 1857375"/>
                  <a:gd name="connsiteX197" fmla="*/ 586264 w 1247775"/>
                  <a:gd name="connsiteY197" fmla="*/ 544354 h 1857375"/>
                  <a:gd name="connsiteX198" fmla="*/ 596741 w 1247775"/>
                  <a:gd name="connsiteY198" fmla="*/ 537686 h 1857375"/>
                  <a:gd name="connsiteX199" fmla="*/ 598646 w 1247775"/>
                  <a:gd name="connsiteY199" fmla="*/ 536734 h 1857375"/>
                  <a:gd name="connsiteX200" fmla="*/ 611981 w 1247775"/>
                  <a:gd name="connsiteY200" fmla="*/ 542449 h 1857375"/>
                  <a:gd name="connsiteX201" fmla="*/ 631984 w 1247775"/>
                  <a:gd name="connsiteY201" fmla="*/ 522446 h 1857375"/>
                  <a:gd name="connsiteX202" fmla="*/ 643414 w 1247775"/>
                  <a:gd name="connsiteY202" fmla="*/ 525304 h 1857375"/>
                  <a:gd name="connsiteX203" fmla="*/ 632936 w 1247775"/>
                  <a:gd name="connsiteY203" fmla="*/ 538639 h 1857375"/>
                  <a:gd name="connsiteX204" fmla="*/ 633889 w 1247775"/>
                  <a:gd name="connsiteY204" fmla="*/ 542449 h 1857375"/>
                  <a:gd name="connsiteX205" fmla="*/ 626269 w 1247775"/>
                  <a:gd name="connsiteY205" fmla="*/ 554831 h 1857375"/>
                  <a:gd name="connsiteX206" fmla="*/ 626269 w 1247775"/>
                  <a:gd name="connsiteY206" fmla="*/ 555784 h 1857375"/>
                  <a:gd name="connsiteX207" fmla="*/ 614839 w 1247775"/>
                  <a:gd name="connsiteY207" fmla="*/ 548164 h 1857375"/>
                  <a:gd name="connsiteX208" fmla="*/ 602456 w 1247775"/>
                  <a:gd name="connsiteY208" fmla="*/ 560546 h 1857375"/>
                  <a:gd name="connsiteX209" fmla="*/ 614839 w 1247775"/>
                  <a:gd name="connsiteY209" fmla="*/ 572929 h 1857375"/>
                  <a:gd name="connsiteX210" fmla="*/ 627221 w 1247775"/>
                  <a:gd name="connsiteY210" fmla="*/ 560546 h 1857375"/>
                  <a:gd name="connsiteX211" fmla="*/ 627221 w 1247775"/>
                  <a:gd name="connsiteY211" fmla="*/ 560546 h 1857375"/>
                  <a:gd name="connsiteX212" fmla="*/ 631031 w 1247775"/>
                  <a:gd name="connsiteY212" fmla="*/ 566261 h 1857375"/>
                  <a:gd name="connsiteX213" fmla="*/ 628174 w 1247775"/>
                  <a:gd name="connsiteY213" fmla="*/ 571024 h 1857375"/>
                  <a:gd name="connsiteX214" fmla="*/ 633889 w 1247775"/>
                  <a:gd name="connsiteY214" fmla="*/ 576739 h 1857375"/>
                  <a:gd name="connsiteX215" fmla="*/ 639604 w 1247775"/>
                  <a:gd name="connsiteY215" fmla="*/ 571024 h 1857375"/>
                  <a:gd name="connsiteX216" fmla="*/ 639604 w 1247775"/>
                  <a:gd name="connsiteY216" fmla="*/ 569119 h 1857375"/>
                  <a:gd name="connsiteX217" fmla="*/ 640556 w 1247775"/>
                  <a:gd name="connsiteY217" fmla="*/ 569119 h 1857375"/>
                  <a:gd name="connsiteX218" fmla="*/ 646271 w 1247775"/>
                  <a:gd name="connsiteY218" fmla="*/ 568166 h 1857375"/>
                  <a:gd name="connsiteX219" fmla="*/ 648176 w 1247775"/>
                  <a:gd name="connsiteY219" fmla="*/ 570071 h 1857375"/>
                  <a:gd name="connsiteX220" fmla="*/ 647224 w 1247775"/>
                  <a:gd name="connsiteY220" fmla="*/ 573881 h 1857375"/>
                  <a:gd name="connsiteX221" fmla="*/ 650081 w 1247775"/>
                  <a:gd name="connsiteY221" fmla="*/ 579596 h 1857375"/>
                  <a:gd name="connsiteX222" fmla="*/ 642461 w 1247775"/>
                  <a:gd name="connsiteY222" fmla="*/ 589121 h 1857375"/>
                  <a:gd name="connsiteX223" fmla="*/ 648176 w 1247775"/>
                  <a:gd name="connsiteY223" fmla="*/ 597694 h 1857375"/>
                  <a:gd name="connsiteX224" fmla="*/ 656749 w 1247775"/>
                  <a:gd name="connsiteY224" fmla="*/ 605314 h 1857375"/>
                  <a:gd name="connsiteX225" fmla="*/ 656749 w 1247775"/>
                  <a:gd name="connsiteY225" fmla="*/ 608171 h 1857375"/>
                  <a:gd name="connsiteX226" fmla="*/ 647224 w 1247775"/>
                  <a:gd name="connsiteY226" fmla="*/ 603409 h 1857375"/>
                  <a:gd name="connsiteX227" fmla="*/ 635794 w 1247775"/>
                  <a:gd name="connsiteY227" fmla="*/ 614839 h 1857375"/>
                  <a:gd name="connsiteX228" fmla="*/ 636746 w 1247775"/>
                  <a:gd name="connsiteY228" fmla="*/ 617696 h 1857375"/>
                  <a:gd name="connsiteX229" fmla="*/ 634841 w 1247775"/>
                  <a:gd name="connsiteY229" fmla="*/ 617696 h 1857375"/>
                  <a:gd name="connsiteX230" fmla="*/ 614839 w 1247775"/>
                  <a:gd name="connsiteY230" fmla="*/ 623411 h 1857375"/>
                  <a:gd name="connsiteX231" fmla="*/ 613886 w 1247775"/>
                  <a:gd name="connsiteY231" fmla="*/ 623411 h 1857375"/>
                  <a:gd name="connsiteX232" fmla="*/ 609124 w 1247775"/>
                  <a:gd name="connsiteY232" fmla="*/ 624364 h 1857375"/>
                  <a:gd name="connsiteX233" fmla="*/ 609124 w 1247775"/>
                  <a:gd name="connsiteY233" fmla="*/ 624364 h 1857375"/>
                  <a:gd name="connsiteX234" fmla="*/ 596741 w 1247775"/>
                  <a:gd name="connsiteY234" fmla="*/ 611981 h 1857375"/>
                  <a:gd name="connsiteX235" fmla="*/ 587216 w 1247775"/>
                  <a:gd name="connsiteY235" fmla="*/ 617696 h 1857375"/>
                  <a:gd name="connsiteX236" fmla="*/ 564356 w 1247775"/>
                  <a:gd name="connsiteY236" fmla="*/ 605314 h 1857375"/>
                  <a:gd name="connsiteX237" fmla="*/ 542449 w 1247775"/>
                  <a:gd name="connsiteY237" fmla="*/ 616744 h 1857375"/>
                  <a:gd name="connsiteX238" fmla="*/ 540544 w 1247775"/>
                  <a:gd name="connsiteY238" fmla="*/ 615791 h 1857375"/>
                  <a:gd name="connsiteX239" fmla="*/ 536734 w 1247775"/>
                  <a:gd name="connsiteY239" fmla="*/ 609124 h 1857375"/>
                  <a:gd name="connsiteX240" fmla="*/ 556736 w 1247775"/>
                  <a:gd name="connsiteY240" fmla="*/ 593884 h 1857375"/>
                  <a:gd name="connsiteX241" fmla="*/ 563404 w 1247775"/>
                  <a:gd name="connsiteY241" fmla="*/ 579596 h 1857375"/>
                  <a:gd name="connsiteX242" fmla="*/ 563404 w 1247775"/>
                  <a:gd name="connsiteY242" fmla="*/ 575786 h 1857375"/>
                  <a:gd name="connsiteX243" fmla="*/ 564356 w 1247775"/>
                  <a:gd name="connsiteY243" fmla="*/ 575786 h 1857375"/>
                  <a:gd name="connsiteX244" fmla="*/ 572929 w 1247775"/>
                  <a:gd name="connsiteY244" fmla="*/ 573881 h 1857375"/>
                  <a:gd name="connsiteX245" fmla="*/ 569119 w 1247775"/>
                  <a:gd name="connsiteY245" fmla="*/ 585311 h 1857375"/>
                  <a:gd name="connsiteX246" fmla="*/ 591026 w 1247775"/>
                  <a:gd name="connsiteY246" fmla="*/ 607219 h 1857375"/>
                  <a:gd name="connsiteX247" fmla="*/ 612934 w 1247775"/>
                  <a:gd name="connsiteY247" fmla="*/ 585311 h 1857375"/>
                  <a:gd name="connsiteX248" fmla="*/ 591026 w 1247775"/>
                  <a:gd name="connsiteY248" fmla="*/ 563404 h 1857375"/>
                  <a:gd name="connsiteX249" fmla="*/ 579596 w 1247775"/>
                  <a:gd name="connsiteY249" fmla="*/ 567214 h 1857375"/>
                  <a:gd name="connsiteX250" fmla="*/ 581501 w 1247775"/>
                  <a:gd name="connsiteY250" fmla="*/ 558641 h 1857375"/>
                  <a:gd name="connsiteX251" fmla="*/ 564356 w 1247775"/>
                  <a:gd name="connsiteY251" fmla="*/ 541496 h 1857375"/>
                  <a:gd name="connsiteX252" fmla="*/ 547211 w 1247775"/>
                  <a:gd name="connsiteY252" fmla="*/ 558641 h 1857375"/>
                  <a:gd name="connsiteX253" fmla="*/ 547211 w 1247775"/>
                  <a:gd name="connsiteY253" fmla="*/ 560546 h 1857375"/>
                  <a:gd name="connsiteX254" fmla="*/ 543401 w 1247775"/>
                  <a:gd name="connsiteY254" fmla="*/ 560546 h 1857375"/>
                  <a:gd name="connsiteX255" fmla="*/ 528161 w 1247775"/>
                  <a:gd name="connsiteY255" fmla="*/ 567214 h 1857375"/>
                  <a:gd name="connsiteX256" fmla="*/ 526256 w 1247775"/>
                  <a:gd name="connsiteY256" fmla="*/ 568166 h 1857375"/>
                  <a:gd name="connsiteX257" fmla="*/ 526256 w 1247775"/>
                  <a:gd name="connsiteY257" fmla="*/ 566261 h 1857375"/>
                  <a:gd name="connsiteX258" fmla="*/ 508159 w 1247775"/>
                  <a:gd name="connsiteY258" fmla="*/ 548164 h 1857375"/>
                  <a:gd name="connsiteX259" fmla="*/ 490061 w 1247775"/>
                  <a:gd name="connsiteY259" fmla="*/ 566261 h 1857375"/>
                  <a:gd name="connsiteX260" fmla="*/ 508159 w 1247775"/>
                  <a:gd name="connsiteY260" fmla="*/ 584359 h 1857375"/>
                  <a:gd name="connsiteX261" fmla="*/ 513874 w 1247775"/>
                  <a:gd name="connsiteY261" fmla="*/ 583406 h 1857375"/>
                  <a:gd name="connsiteX262" fmla="*/ 512921 w 1247775"/>
                  <a:gd name="connsiteY262" fmla="*/ 588169 h 1857375"/>
                  <a:gd name="connsiteX263" fmla="*/ 515779 w 1247775"/>
                  <a:gd name="connsiteY263" fmla="*/ 599599 h 1857375"/>
                  <a:gd name="connsiteX264" fmla="*/ 511969 w 1247775"/>
                  <a:gd name="connsiteY264" fmla="*/ 599599 h 1857375"/>
                  <a:gd name="connsiteX265" fmla="*/ 506254 w 1247775"/>
                  <a:gd name="connsiteY265" fmla="*/ 600551 h 1857375"/>
                  <a:gd name="connsiteX266" fmla="*/ 497681 w 1247775"/>
                  <a:gd name="connsiteY266" fmla="*/ 594836 h 1857375"/>
                  <a:gd name="connsiteX267" fmla="*/ 489109 w 1247775"/>
                  <a:gd name="connsiteY267" fmla="*/ 602456 h 1857375"/>
                  <a:gd name="connsiteX268" fmla="*/ 487204 w 1247775"/>
                  <a:gd name="connsiteY268" fmla="*/ 603409 h 1857375"/>
                  <a:gd name="connsiteX269" fmla="*/ 475774 w 1247775"/>
                  <a:gd name="connsiteY269" fmla="*/ 599599 h 1857375"/>
                  <a:gd name="connsiteX270" fmla="*/ 454819 w 1247775"/>
                  <a:gd name="connsiteY270" fmla="*/ 620554 h 1857375"/>
                  <a:gd name="connsiteX271" fmla="*/ 455771 w 1247775"/>
                  <a:gd name="connsiteY271" fmla="*/ 625316 h 1857375"/>
                  <a:gd name="connsiteX272" fmla="*/ 450056 w 1247775"/>
                  <a:gd name="connsiteY272" fmla="*/ 633889 h 1857375"/>
                  <a:gd name="connsiteX273" fmla="*/ 459581 w 1247775"/>
                  <a:gd name="connsiteY273" fmla="*/ 643414 h 1857375"/>
                  <a:gd name="connsiteX274" fmla="*/ 484346 w 1247775"/>
                  <a:gd name="connsiteY274" fmla="*/ 668179 h 1857375"/>
                  <a:gd name="connsiteX275" fmla="*/ 498634 w 1247775"/>
                  <a:gd name="connsiteY275" fmla="*/ 663416 h 1857375"/>
                  <a:gd name="connsiteX276" fmla="*/ 503396 w 1247775"/>
                  <a:gd name="connsiteY276" fmla="*/ 662464 h 1857375"/>
                  <a:gd name="connsiteX277" fmla="*/ 511016 w 1247775"/>
                  <a:gd name="connsiteY277" fmla="*/ 664369 h 1857375"/>
                  <a:gd name="connsiteX278" fmla="*/ 511969 w 1247775"/>
                  <a:gd name="connsiteY278" fmla="*/ 667226 h 1857375"/>
                  <a:gd name="connsiteX279" fmla="*/ 511969 w 1247775"/>
                  <a:gd name="connsiteY279" fmla="*/ 668179 h 1857375"/>
                  <a:gd name="connsiteX280" fmla="*/ 513874 w 1247775"/>
                  <a:gd name="connsiteY280" fmla="*/ 677704 h 1857375"/>
                  <a:gd name="connsiteX281" fmla="*/ 511969 w 1247775"/>
                  <a:gd name="connsiteY281" fmla="*/ 678656 h 1857375"/>
                  <a:gd name="connsiteX282" fmla="*/ 498634 w 1247775"/>
                  <a:gd name="connsiteY282" fmla="*/ 671036 h 1857375"/>
                  <a:gd name="connsiteX283" fmla="*/ 487204 w 1247775"/>
                  <a:gd name="connsiteY283" fmla="*/ 675799 h 1857375"/>
                  <a:gd name="connsiteX284" fmla="*/ 481489 w 1247775"/>
                  <a:gd name="connsiteY284" fmla="*/ 673894 h 1857375"/>
                  <a:gd name="connsiteX285" fmla="*/ 470059 w 1247775"/>
                  <a:gd name="connsiteY285" fmla="*/ 685324 h 1857375"/>
                  <a:gd name="connsiteX286" fmla="*/ 481489 w 1247775"/>
                  <a:gd name="connsiteY286" fmla="*/ 696754 h 1857375"/>
                  <a:gd name="connsiteX287" fmla="*/ 484346 w 1247775"/>
                  <a:gd name="connsiteY287" fmla="*/ 695801 h 1857375"/>
                  <a:gd name="connsiteX288" fmla="*/ 488156 w 1247775"/>
                  <a:gd name="connsiteY288" fmla="*/ 700564 h 1857375"/>
                  <a:gd name="connsiteX289" fmla="*/ 486251 w 1247775"/>
                  <a:gd name="connsiteY289" fmla="*/ 712946 h 1857375"/>
                  <a:gd name="connsiteX290" fmla="*/ 486251 w 1247775"/>
                  <a:gd name="connsiteY290" fmla="*/ 715804 h 1857375"/>
                  <a:gd name="connsiteX291" fmla="*/ 460534 w 1247775"/>
                  <a:gd name="connsiteY291" fmla="*/ 701516 h 1857375"/>
                  <a:gd name="connsiteX292" fmla="*/ 435769 w 1247775"/>
                  <a:gd name="connsiteY292" fmla="*/ 714851 h 1857375"/>
                  <a:gd name="connsiteX293" fmla="*/ 426244 w 1247775"/>
                  <a:gd name="connsiteY293" fmla="*/ 711041 h 1857375"/>
                  <a:gd name="connsiteX294" fmla="*/ 432911 w 1247775"/>
                  <a:gd name="connsiteY294" fmla="*/ 701516 h 1857375"/>
                  <a:gd name="connsiteX295" fmla="*/ 437674 w 1247775"/>
                  <a:gd name="connsiteY295" fmla="*/ 691039 h 1857375"/>
                  <a:gd name="connsiteX296" fmla="*/ 431006 w 1247775"/>
                  <a:gd name="connsiteY296" fmla="*/ 679609 h 1857375"/>
                  <a:gd name="connsiteX297" fmla="*/ 410051 w 1247775"/>
                  <a:gd name="connsiteY297" fmla="*/ 668179 h 1857375"/>
                  <a:gd name="connsiteX298" fmla="*/ 404336 w 1247775"/>
                  <a:gd name="connsiteY298" fmla="*/ 669131 h 1857375"/>
                  <a:gd name="connsiteX299" fmla="*/ 401479 w 1247775"/>
                  <a:gd name="connsiteY299" fmla="*/ 661511 h 1857375"/>
                  <a:gd name="connsiteX300" fmla="*/ 409099 w 1247775"/>
                  <a:gd name="connsiteY300" fmla="*/ 650081 h 1857375"/>
                  <a:gd name="connsiteX301" fmla="*/ 410051 w 1247775"/>
                  <a:gd name="connsiteY301" fmla="*/ 647224 h 1857375"/>
                  <a:gd name="connsiteX302" fmla="*/ 410051 w 1247775"/>
                  <a:gd name="connsiteY302" fmla="*/ 647224 h 1857375"/>
                  <a:gd name="connsiteX303" fmla="*/ 411956 w 1247775"/>
                  <a:gd name="connsiteY303" fmla="*/ 634841 h 1857375"/>
                  <a:gd name="connsiteX304" fmla="*/ 370046 w 1247775"/>
                  <a:gd name="connsiteY304" fmla="*/ 592931 h 1857375"/>
                  <a:gd name="connsiteX305" fmla="*/ 360521 w 1247775"/>
                  <a:gd name="connsiteY305" fmla="*/ 593884 h 1857375"/>
                  <a:gd name="connsiteX306" fmla="*/ 362426 w 1247775"/>
                  <a:gd name="connsiteY306" fmla="*/ 588169 h 1857375"/>
                  <a:gd name="connsiteX307" fmla="*/ 350996 w 1247775"/>
                  <a:gd name="connsiteY307" fmla="*/ 576739 h 1857375"/>
                  <a:gd name="connsiteX308" fmla="*/ 342424 w 1247775"/>
                  <a:gd name="connsiteY308" fmla="*/ 580549 h 1857375"/>
                  <a:gd name="connsiteX309" fmla="*/ 335756 w 1247775"/>
                  <a:gd name="connsiteY309" fmla="*/ 578644 h 1857375"/>
                  <a:gd name="connsiteX310" fmla="*/ 324326 w 1247775"/>
                  <a:gd name="connsiteY310" fmla="*/ 590074 h 1857375"/>
                  <a:gd name="connsiteX311" fmla="*/ 335756 w 1247775"/>
                  <a:gd name="connsiteY311" fmla="*/ 601504 h 1857375"/>
                  <a:gd name="connsiteX312" fmla="*/ 344329 w 1247775"/>
                  <a:gd name="connsiteY312" fmla="*/ 597694 h 1857375"/>
                  <a:gd name="connsiteX313" fmla="*/ 348139 w 1247775"/>
                  <a:gd name="connsiteY313" fmla="*/ 599599 h 1857375"/>
                  <a:gd name="connsiteX314" fmla="*/ 324326 w 1247775"/>
                  <a:gd name="connsiteY314" fmla="*/ 625316 h 1857375"/>
                  <a:gd name="connsiteX315" fmla="*/ 324326 w 1247775"/>
                  <a:gd name="connsiteY315" fmla="*/ 627221 h 1857375"/>
                  <a:gd name="connsiteX316" fmla="*/ 316706 w 1247775"/>
                  <a:gd name="connsiteY316" fmla="*/ 633889 h 1857375"/>
                  <a:gd name="connsiteX317" fmla="*/ 316706 w 1247775"/>
                  <a:gd name="connsiteY317" fmla="*/ 633889 h 1857375"/>
                  <a:gd name="connsiteX318" fmla="*/ 316706 w 1247775"/>
                  <a:gd name="connsiteY318" fmla="*/ 631031 h 1857375"/>
                  <a:gd name="connsiteX319" fmla="*/ 310039 w 1247775"/>
                  <a:gd name="connsiteY319" fmla="*/ 616744 h 1857375"/>
                  <a:gd name="connsiteX320" fmla="*/ 294799 w 1247775"/>
                  <a:gd name="connsiteY320" fmla="*/ 602456 h 1857375"/>
                  <a:gd name="connsiteX321" fmla="*/ 279559 w 1247775"/>
                  <a:gd name="connsiteY321" fmla="*/ 617696 h 1857375"/>
                  <a:gd name="connsiteX322" fmla="*/ 280511 w 1247775"/>
                  <a:gd name="connsiteY322" fmla="*/ 623411 h 1857375"/>
                  <a:gd name="connsiteX323" fmla="*/ 278606 w 1247775"/>
                  <a:gd name="connsiteY323" fmla="*/ 631031 h 1857375"/>
                  <a:gd name="connsiteX324" fmla="*/ 297656 w 1247775"/>
                  <a:gd name="connsiteY324" fmla="*/ 650081 h 1857375"/>
                  <a:gd name="connsiteX325" fmla="*/ 310039 w 1247775"/>
                  <a:gd name="connsiteY325" fmla="*/ 645319 h 1857375"/>
                  <a:gd name="connsiteX326" fmla="*/ 310991 w 1247775"/>
                  <a:gd name="connsiteY326" fmla="*/ 645319 h 1857375"/>
                  <a:gd name="connsiteX327" fmla="*/ 310039 w 1247775"/>
                  <a:gd name="connsiteY327" fmla="*/ 652939 h 1857375"/>
                  <a:gd name="connsiteX328" fmla="*/ 312896 w 1247775"/>
                  <a:gd name="connsiteY328" fmla="*/ 666274 h 1857375"/>
                  <a:gd name="connsiteX329" fmla="*/ 308134 w 1247775"/>
                  <a:gd name="connsiteY329" fmla="*/ 665321 h 1857375"/>
                  <a:gd name="connsiteX330" fmla="*/ 304324 w 1247775"/>
                  <a:gd name="connsiteY330" fmla="*/ 666274 h 1857375"/>
                  <a:gd name="connsiteX331" fmla="*/ 304324 w 1247775"/>
                  <a:gd name="connsiteY331" fmla="*/ 664369 h 1857375"/>
                  <a:gd name="connsiteX332" fmla="*/ 290036 w 1247775"/>
                  <a:gd name="connsiteY332" fmla="*/ 650081 h 1857375"/>
                  <a:gd name="connsiteX333" fmla="*/ 275749 w 1247775"/>
                  <a:gd name="connsiteY333" fmla="*/ 664369 h 1857375"/>
                  <a:gd name="connsiteX334" fmla="*/ 290036 w 1247775"/>
                  <a:gd name="connsiteY334" fmla="*/ 678656 h 1857375"/>
                  <a:gd name="connsiteX335" fmla="*/ 289084 w 1247775"/>
                  <a:gd name="connsiteY335" fmla="*/ 685324 h 1857375"/>
                  <a:gd name="connsiteX336" fmla="*/ 309086 w 1247775"/>
                  <a:gd name="connsiteY336" fmla="*/ 705326 h 1857375"/>
                  <a:gd name="connsiteX337" fmla="*/ 329089 w 1247775"/>
                  <a:gd name="connsiteY337" fmla="*/ 685324 h 1857375"/>
                  <a:gd name="connsiteX338" fmla="*/ 328136 w 1247775"/>
                  <a:gd name="connsiteY338" fmla="*/ 679609 h 1857375"/>
                  <a:gd name="connsiteX339" fmla="*/ 337661 w 1247775"/>
                  <a:gd name="connsiteY339" fmla="*/ 682466 h 1857375"/>
                  <a:gd name="connsiteX340" fmla="*/ 342424 w 1247775"/>
                  <a:gd name="connsiteY340" fmla="*/ 690086 h 1857375"/>
                  <a:gd name="connsiteX341" fmla="*/ 345281 w 1247775"/>
                  <a:gd name="connsiteY341" fmla="*/ 698659 h 1857375"/>
                  <a:gd name="connsiteX342" fmla="*/ 344329 w 1247775"/>
                  <a:gd name="connsiteY342" fmla="*/ 698659 h 1857375"/>
                  <a:gd name="connsiteX343" fmla="*/ 329089 w 1247775"/>
                  <a:gd name="connsiteY343" fmla="*/ 713899 h 1857375"/>
                  <a:gd name="connsiteX344" fmla="*/ 329089 w 1247775"/>
                  <a:gd name="connsiteY344" fmla="*/ 715804 h 1857375"/>
                  <a:gd name="connsiteX345" fmla="*/ 327184 w 1247775"/>
                  <a:gd name="connsiteY345" fmla="*/ 719614 h 1857375"/>
                  <a:gd name="connsiteX346" fmla="*/ 316706 w 1247775"/>
                  <a:gd name="connsiteY346" fmla="*/ 715804 h 1857375"/>
                  <a:gd name="connsiteX347" fmla="*/ 300514 w 1247775"/>
                  <a:gd name="connsiteY347" fmla="*/ 731996 h 1857375"/>
                  <a:gd name="connsiteX348" fmla="*/ 316706 w 1247775"/>
                  <a:gd name="connsiteY348" fmla="*/ 748189 h 1857375"/>
                  <a:gd name="connsiteX349" fmla="*/ 328136 w 1247775"/>
                  <a:gd name="connsiteY349" fmla="*/ 743426 h 1857375"/>
                  <a:gd name="connsiteX350" fmla="*/ 333851 w 1247775"/>
                  <a:gd name="connsiteY350" fmla="*/ 750094 h 1857375"/>
                  <a:gd name="connsiteX351" fmla="*/ 333851 w 1247775"/>
                  <a:gd name="connsiteY351" fmla="*/ 750094 h 1857375"/>
                  <a:gd name="connsiteX352" fmla="*/ 324326 w 1247775"/>
                  <a:gd name="connsiteY352" fmla="*/ 759619 h 1857375"/>
                  <a:gd name="connsiteX353" fmla="*/ 333851 w 1247775"/>
                  <a:gd name="connsiteY353" fmla="*/ 769144 h 1857375"/>
                  <a:gd name="connsiteX354" fmla="*/ 341471 w 1247775"/>
                  <a:gd name="connsiteY354" fmla="*/ 765334 h 1857375"/>
                  <a:gd name="connsiteX355" fmla="*/ 339566 w 1247775"/>
                  <a:gd name="connsiteY355" fmla="*/ 774859 h 1857375"/>
                  <a:gd name="connsiteX356" fmla="*/ 342424 w 1247775"/>
                  <a:gd name="connsiteY356" fmla="*/ 788194 h 1857375"/>
                  <a:gd name="connsiteX357" fmla="*/ 332899 w 1247775"/>
                  <a:gd name="connsiteY357" fmla="*/ 794861 h 1857375"/>
                  <a:gd name="connsiteX358" fmla="*/ 332899 w 1247775"/>
                  <a:gd name="connsiteY358" fmla="*/ 792956 h 1857375"/>
                  <a:gd name="connsiteX359" fmla="*/ 313849 w 1247775"/>
                  <a:gd name="connsiteY359" fmla="*/ 772954 h 1857375"/>
                  <a:gd name="connsiteX360" fmla="*/ 309086 w 1247775"/>
                  <a:gd name="connsiteY360" fmla="*/ 772001 h 1857375"/>
                  <a:gd name="connsiteX361" fmla="*/ 299561 w 1247775"/>
                  <a:gd name="connsiteY361" fmla="*/ 777716 h 1857375"/>
                  <a:gd name="connsiteX362" fmla="*/ 292894 w 1247775"/>
                  <a:gd name="connsiteY362" fmla="*/ 792956 h 1857375"/>
                  <a:gd name="connsiteX363" fmla="*/ 312896 w 1247775"/>
                  <a:gd name="connsiteY363" fmla="*/ 812959 h 1857375"/>
                  <a:gd name="connsiteX364" fmla="*/ 328136 w 1247775"/>
                  <a:gd name="connsiteY364" fmla="*/ 806291 h 1857375"/>
                  <a:gd name="connsiteX365" fmla="*/ 328136 w 1247775"/>
                  <a:gd name="connsiteY365" fmla="*/ 808196 h 1857375"/>
                  <a:gd name="connsiteX366" fmla="*/ 331946 w 1247775"/>
                  <a:gd name="connsiteY366" fmla="*/ 820579 h 1857375"/>
                  <a:gd name="connsiteX367" fmla="*/ 314801 w 1247775"/>
                  <a:gd name="connsiteY367" fmla="*/ 844391 h 1857375"/>
                  <a:gd name="connsiteX368" fmla="*/ 340519 w 1247775"/>
                  <a:gd name="connsiteY368" fmla="*/ 870109 h 1857375"/>
                  <a:gd name="connsiteX369" fmla="*/ 351949 w 1247775"/>
                  <a:gd name="connsiteY369" fmla="*/ 867251 h 1857375"/>
                  <a:gd name="connsiteX370" fmla="*/ 353854 w 1247775"/>
                  <a:gd name="connsiteY370" fmla="*/ 867251 h 1857375"/>
                  <a:gd name="connsiteX371" fmla="*/ 352901 w 1247775"/>
                  <a:gd name="connsiteY371" fmla="*/ 871061 h 1857375"/>
                  <a:gd name="connsiteX372" fmla="*/ 367189 w 1247775"/>
                  <a:gd name="connsiteY372" fmla="*/ 885349 h 1857375"/>
                  <a:gd name="connsiteX373" fmla="*/ 368141 w 1247775"/>
                  <a:gd name="connsiteY373" fmla="*/ 885349 h 1857375"/>
                  <a:gd name="connsiteX374" fmla="*/ 371951 w 1247775"/>
                  <a:gd name="connsiteY374" fmla="*/ 890111 h 1857375"/>
                  <a:gd name="connsiteX375" fmla="*/ 372904 w 1247775"/>
                  <a:gd name="connsiteY375" fmla="*/ 892016 h 1857375"/>
                  <a:gd name="connsiteX376" fmla="*/ 367189 w 1247775"/>
                  <a:gd name="connsiteY376" fmla="*/ 890111 h 1857375"/>
                  <a:gd name="connsiteX377" fmla="*/ 358616 w 1247775"/>
                  <a:gd name="connsiteY377" fmla="*/ 898684 h 1857375"/>
                  <a:gd name="connsiteX378" fmla="*/ 367189 w 1247775"/>
                  <a:gd name="connsiteY378" fmla="*/ 907256 h 1857375"/>
                  <a:gd name="connsiteX379" fmla="*/ 375761 w 1247775"/>
                  <a:gd name="connsiteY379" fmla="*/ 898684 h 1857375"/>
                  <a:gd name="connsiteX380" fmla="*/ 373856 w 1247775"/>
                  <a:gd name="connsiteY380" fmla="*/ 892969 h 1857375"/>
                  <a:gd name="connsiteX381" fmla="*/ 386239 w 1247775"/>
                  <a:gd name="connsiteY381" fmla="*/ 899636 h 1857375"/>
                  <a:gd name="connsiteX382" fmla="*/ 386239 w 1247775"/>
                  <a:gd name="connsiteY382" fmla="*/ 899636 h 1857375"/>
                  <a:gd name="connsiteX383" fmla="*/ 417671 w 1247775"/>
                  <a:gd name="connsiteY383" fmla="*/ 920591 h 1857375"/>
                  <a:gd name="connsiteX384" fmla="*/ 417671 w 1247775"/>
                  <a:gd name="connsiteY384" fmla="*/ 920591 h 1857375"/>
                  <a:gd name="connsiteX385" fmla="*/ 425291 w 1247775"/>
                  <a:gd name="connsiteY385" fmla="*/ 926306 h 1857375"/>
                  <a:gd name="connsiteX386" fmla="*/ 431006 w 1247775"/>
                  <a:gd name="connsiteY386" fmla="*/ 923449 h 1857375"/>
                  <a:gd name="connsiteX387" fmla="*/ 435769 w 1247775"/>
                  <a:gd name="connsiteY387" fmla="*/ 924401 h 1857375"/>
                  <a:gd name="connsiteX388" fmla="*/ 447199 w 1247775"/>
                  <a:gd name="connsiteY388" fmla="*/ 916781 h 1857375"/>
                  <a:gd name="connsiteX389" fmla="*/ 450056 w 1247775"/>
                  <a:gd name="connsiteY389" fmla="*/ 917734 h 1857375"/>
                  <a:gd name="connsiteX390" fmla="*/ 449104 w 1247775"/>
                  <a:gd name="connsiteY390" fmla="*/ 922496 h 1857375"/>
                  <a:gd name="connsiteX391" fmla="*/ 454819 w 1247775"/>
                  <a:gd name="connsiteY391" fmla="*/ 935831 h 1857375"/>
                  <a:gd name="connsiteX392" fmla="*/ 454819 w 1247775"/>
                  <a:gd name="connsiteY392" fmla="*/ 935831 h 1857375"/>
                  <a:gd name="connsiteX393" fmla="*/ 449104 w 1247775"/>
                  <a:gd name="connsiteY393" fmla="*/ 936784 h 1857375"/>
                  <a:gd name="connsiteX394" fmla="*/ 438626 w 1247775"/>
                  <a:gd name="connsiteY394" fmla="*/ 934879 h 1857375"/>
                  <a:gd name="connsiteX395" fmla="*/ 415766 w 1247775"/>
                  <a:gd name="connsiteY395" fmla="*/ 942499 h 1857375"/>
                  <a:gd name="connsiteX396" fmla="*/ 415766 w 1247775"/>
                  <a:gd name="connsiteY396" fmla="*/ 939641 h 1857375"/>
                  <a:gd name="connsiteX397" fmla="*/ 401479 w 1247775"/>
                  <a:gd name="connsiteY397" fmla="*/ 925354 h 1857375"/>
                  <a:gd name="connsiteX398" fmla="*/ 387191 w 1247775"/>
                  <a:gd name="connsiteY398" fmla="*/ 939641 h 1857375"/>
                  <a:gd name="connsiteX399" fmla="*/ 401479 w 1247775"/>
                  <a:gd name="connsiteY399" fmla="*/ 953929 h 1857375"/>
                  <a:gd name="connsiteX400" fmla="*/ 405289 w 1247775"/>
                  <a:gd name="connsiteY400" fmla="*/ 953929 h 1857375"/>
                  <a:gd name="connsiteX401" fmla="*/ 399574 w 1247775"/>
                  <a:gd name="connsiteY401" fmla="*/ 973931 h 1857375"/>
                  <a:gd name="connsiteX402" fmla="*/ 392906 w 1247775"/>
                  <a:gd name="connsiteY402" fmla="*/ 972979 h 1857375"/>
                  <a:gd name="connsiteX403" fmla="*/ 359569 w 1247775"/>
                  <a:gd name="connsiteY403" fmla="*/ 1006316 h 1857375"/>
                  <a:gd name="connsiteX404" fmla="*/ 392906 w 1247775"/>
                  <a:gd name="connsiteY404" fmla="*/ 1039654 h 1857375"/>
                  <a:gd name="connsiteX405" fmla="*/ 404336 w 1247775"/>
                  <a:gd name="connsiteY405" fmla="*/ 1037749 h 1857375"/>
                  <a:gd name="connsiteX406" fmla="*/ 409099 w 1247775"/>
                  <a:gd name="connsiteY406" fmla="*/ 1038701 h 1857375"/>
                  <a:gd name="connsiteX407" fmla="*/ 418624 w 1247775"/>
                  <a:gd name="connsiteY407" fmla="*/ 1029176 h 1857375"/>
                  <a:gd name="connsiteX408" fmla="*/ 418624 w 1247775"/>
                  <a:gd name="connsiteY408" fmla="*/ 1028224 h 1857375"/>
                  <a:gd name="connsiteX409" fmla="*/ 421481 w 1247775"/>
                  <a:gd name="connsiteY409" fmla="*/ 1024414 h 1857375"/>
                  <a:gd name="connsiteX410" fmla="*/ 424339 w 1247775"/>
                  <a:gd name="connsiteY410" fmla="*/ 1026319 h 1857375"/>
                  <a:gd name="connsiteX411" fmla="*/ 432911 w 1247775"/>
                  <a:gd name="connsiteY411" fmla="*/ 1035844 h 1857375"/>
                  <a:gd name="connsiteX412" fmla="*/ 429101 w 1247775"/>
                  <a:gd name="connsiteY412" fmla="*/ 1042511 h 1857375"/>
                  <a:gd name="connsiteX413" fmla="*/ 436721 w 1247775"/>
                  <a:gd name="connsiteY413" fmla="*/ 1050131 h 1857375"/>
                  <a:gd name="connsiteX414" fmla="*/ 444341 w 1247775"/>
                  <a:gd name="connsiteY414" fmla="*/ 1042511 h 1857375"/>
                  <a:gd name="connsiteX415" fmla="*/ 442436 w 1247775"/>
                  <a:gd name="connsiteY415" fmla="*/ 1037749 h 1857375"/>
                  <a:gd name="connsiteX416" fmla="*/ 447199 w 1247775"/>
                  <a:gd name="connsiteY416" fmla="*/ 1036796 h 1857375"/>
                  <a:gd name="connsiteX417" fmla="*/ 452914 w 1247775"/>
                  <a:gd name="connsiteY417" fmla="*/ 1042511 h 1857375"/>
                  <a:gd name="connsiteX418" fmla="*/ 447199 w 1247775"/>
                  <a:gd name="connsiteY418" fmla="*/ 1048226 h 1857375"/>
                  <a:gd name="connsiteX419" fmla="*/ 447199 w 1247775"/>
                  <a:gd name="connsiteY419" fmla="*/ 1048226 h 1857375"/>
                  <a:gd name="connsiteX420" fmla="*/ 424339 w 1247775"/>
                  <a:gd name="connsiteY420" fmla="*/ 1071086 h 1857375"/>
                  <a:gd name="connsiteX421" fmla="*/ 425291 w 1247775"/>
                  <a:gd name="connsiteY421" fmla="*/ 1076801 h 1857375"/>
                  <a:gd name="connsiteX422" fmla="*/ 412909 w 1247775"/>
                  <a:gd name="connsiteY422" fmla="*/ 1072991 h 1857375"/>
                  <a:gd name="connsiteX423" fmla="*/ 389096 w 1247775"/>
                  <a:gd name="connsiteY423" fmla="*/ 1096804 h 1857375"/>
                  <a:gd name="connsiteX424" fmla="*/ 389096 w 1247775"/>
                  <a:gd name="connsiteY424" fmla="*/ 1098709 h 1857375"/>
                  <a:gd name="connsiteX425" fmla="*/ 389096 w 1247775"/>
                  <a:gd name="connsiteY425" fmla="*/ 1098709 h 1857375"/>
                  <a:gd name="connsiteX426" fmla="*/ 377666 w 1247775"/>
                  <a:gd name="connsiteY426" fmla="*/ 1091089 h 1857375"/>
                  <a:gd name="connsiteX427" fmla="*/ 371951 w 1247775"/>
                  <a:gd name="connsiteY427" fmla="*/ 1092994 h 1857375"/>
                  <a:gd name="connsiteX428" fmla="*/ 374809 w 1247775"/>
                  <a:gd name="connsiteY428" fmla="*/ 1082516 h 1857375"/>
                  <a:gd name="connsiteX429" fmla="*/ 371951 w 1247775"/>
                  <a:gd name="connsiteY429" fmla="*/ 1072039 h 1857375"/>
                  <a:gd name="connsiteX430" fmla="*/ 375761 w 1247775"/>
                  <a:gd name="connsiteY430" fmla="*/ 1072991 h 1857375"/>
                  <a:gd name="connsiteX431" fmla="*/ 388144 w 1247775"/>
                  <a:gd name="connsiteY431" fmla="*/ 1060609 h 1857375"/>
                  <a:gd name="connsiteX432" fmla="*/ 388144 w 1247775"/>
                  <a:gd name="connsiteY432" fmla="*/ 1060609 h 1857375"/>
                  <a:gd name="connsiteX433" fmla="*/ 390049 w 1247775"/>
                  <a:gd name="connsiteY433" fmla="*/ 1054894 h 1857375"/>
                  <a:gd name="connsiteX434" fmla="*/ 381476 w 1247775"/>
                  <a:gd name="connsiteY434" fmla="*/ 1046321 h 1857375"/>
                  <a:gd name="connsiteX435" fmla="*/ 375761 w 1247775"/>
                  <a:gd name="connsiteY435" fmla="*/ 1048226 h 1857375"/>
                  <a:gd name="connsiteX436" fmla="*/ 374809 w 1247775"/>
                  <a:gd name="connsiteY436" fmla="*/ 1048226 h 1857375"/>
                  <a:gd name="connsiteX437" fmla="*/ 362426 w 1247775"/>
                  <a:gd name="connsiteY437" fmla="*/ 1060609 h 1857375"/>
                  <a:gd name="connsiteX438" fmla="*/ 363379 w 1247775"/>
                  <a:gd name="connsiteY438" fmla="*/ 1065371 h 1857375"/>
                  <a:gd name="connsiteX439" fmla="*/ 353854 w 1247775"/>
                  <a:gd name="connsiteY439" fmla="*/ 1062514 h 1857375"/>
                  <a:gd name="connsiteX440" fmla="*/ 333851 w 1247775"/>
                  <a:gd name="connsiteY440" fmla="*/ 1082516 h 1857375"/>
                  <a:gd name="connsiteX441" fmla="*/ 338614 w 1247775"/>
                  <a:gd name="connsiteY441" fmla="*/ 1094899 h 1857375"/>
                  <a:gd name="connsiteX442" fmla="*/ 336709 w 1247775"/>
                  <a:gd name="connsiteY442" fmla="*/ 1094899 h 1857375"/>
                  <a:gd name="connsiteX443" fmla="*/ 327184 w 1247775"/>
                  <a:gd name="connsiteY443" fmla="*/ 1104424 h 1857375"/>
                  <a:gd name="connsiteX444" fmla="*/ 328136 w 1247775"/>
                  <a:gd name="connsiteY444" fmla="*/ 1107281 h 1857375"/>
                  <a:gd name="connsiteX445" fmla="*/ 324326 w 1247775"/>
                  <a:gd name="connsiteY445" fmla="*/ 1108234 h 1857375"/>
                  <a:gd name="connsiteX446" fmla="*/ 324326 w 1247775"/>
                  <a:gd name="connsiteY446" fmla="*/ 1108234 h 1857375"/>
                  <a:gd name="connsiteX447" fmla="*/ 323374 w 1247775"/>
                  <a:gd name="connsiteY447" fmla="*/ 1108234 h 1857375"/>
                  <a:gd name="connsiteX448" fmla="*/ 326231 w 1247775"/>
                  <a:gd name="connsiteY448" fmla="*/ 1100614 h 1857375"/>
                  <a:gd name="connsiteX449" fmla="*/ 311944 w 1247775"/>
                  <a:gd name="connsiteY449" fmla="*/ 1086326 h 1857375"/>
                  <a:gd name="connsiteX450" fmla="*/ 307181 w 1247775"/>
                  <a:gd name="connsiteY450" fmla="*/ 1087279 h 1857375"/>
                  <a:gd name="connsiteX451" fmla="*/ 310991 w 1247775"/>
                  <a:gd name="connsiteY451" fmla="*/ 1080611 h 1857375"/>
                  <a:gd name="connsiteX452" fmla="*/ 312896 w 1247775"/>
                  <a:gd name="connsiteY452" fmla="*/ 1080611 h 1857375"/>
                  <a:gd name="connsiteX453" fmla="*/ 343376 w 1247775"/>
                  <a:gd name="connsiteY453" fmla="*/ 1050131 h 1857375"/>
                  <a:gd name="connsiteX454" fmla="*/ 342424 w 1247775"/>
                  <a:gd name="connsiteY454" fmla="*/ 1044416 h 1857375"/>
                  <a:gd name="connsiteX455" fmla="*/ 350996 w 1247775"/>
                  <a:gd name="connsiteY455" fmla="*/ 1032034 h 1857375"/>
                  <a:gd name="connsiteX456" fmla="*/ 337661 w 1247775"/>
                  <a:gd name="connsiteY456" fmla="*/ 1018699 h 1857375"/>
                  <a:gd name="connsiteX457" fmla="*/ 327184 w 1247775"/>
                  <a:gd name="connsiteY457" fmla="*/ 1023461 h 1857375"/>
                  <a:gd name="connsiteX458" fmla="*/ 322421 w 1247775"/>
                  <a:gd name="connsiteY458" fmla="*/ 1021556 h 1857375"/>
                  <a:gd name="connsiteX459" fmla="*/ 322421 w 1247775"/>
                  <a:gd name="connsiteY459" fmla="*/ 1020604 h 1857375"/>
                  <a:gd name="connsiteX460" fmla="*/ 330041 w 1247775"/>
                  <a:gd name="connsiteY460" fmla="*/ 1005364 h 1857375"/>
                  <a:gd name="connsiteX461" fmla="*/ 312896 w 1247775"/>
                  <a:gd name="connsiteY461" fmla="*/ 987266 h 1857375"/>
                  <a:gd name="connsiteX462" fmla="*/ 317659 w 1247775"/>
                  <a:gd name="connsiteY462" fmla="*/ 978694 h 1857375"/>
                  <a:gd name="connsiteX463" fmla="*/ 328136 w 1247775"/>
                  <a:gd name="connsiteY463" fmla="*/ 971074 h 1857375"/>
                  <a:gd name="connsiteX464" fmla="*/ 345281 w 1247775"/>
                  <a:gd name="connsiteY464" fmla="*/ 976789 h 1857375"/>
                  <a:gd name="connsiteX465" fmla="*/ 374809 w 1247775"/>
                  <a:gd name="connsiteY465" fmla="*/ 947261 h 1857375"/>
                  <a:gd name="connsiteX466" fmla="*/ 350996 w 1247775"/>
                  <a:gd name="connsiteY466" fmla="*/ 918686 h 1857375"/>
                  <a:gd name="connsiteX467" fmla="*/ 350044 w 1247775"/>
                  <a:gd name="connsiteY467" fmla="*/ 915829 h 1857375"/>
                  <a:gd name="connsiteX468" fmla="*/ 357664 w 1247775"/>
                  <a:gd name="connsiteY468" fmla="*/ 903446 h 1857375"/>
                  <a:gd name="connsiteX469" fmla="*/ 344329 w 1247775"/>
                  <a:gd name="connsiteY469" fmla="*/ 890111 h 1857375"/>
                  <a:gd name="connsiteX470" fmla="*/ 330994 w 1247775"/>
                  <a:gd name="connsiteY470" fmla="*/ 903446 h 1857375"/>
                  <a:gd name="connsiteX471" fmla="*/ 331946 w 1247775"/>
                  <a:gd name="connsiteY471" fmla="*/ 908209 h 1857375"/>
                  <a:gd name="connsiteX472" fmla="*/ 323374 w 1247775"/>
                  <a:gd name="connsiteY472" fmla="*/ 918686 h 1857375"/>
                  <a:gd name="connsiteX473" fmla="*/ 304324 w 1247775"/>
                  <a:gd name="connsiteY473" fmla="*/ 912971 h 1857375"/>
                  <a:gd name="connsiteX474" fmla="*/ 281464 w 1247775"/>
                  <a:gd name="connsiteY474" fmla="*/ 921544 h 1857375"/>
                  <a:gd name="connsiteX475" fmla="*/ 281464 w 1247775"/>
                  <a:gd name="connsiteY475" fmla="*/ 920591 h 1857375"/>
                  <a:gd name="connsiteX476" fmla="*/ 256699 w 1247775"/>
                  <a:gd name="connsiteY476" fmla="*/ 895826 h 1857375"/>
                  <a:gd name="connsiteX477" fmla="*/ 251936 w 1247775"/>
                  <a:gd name="connsiteY477" fmla="*/ 896779 h 1857375"/>
                  <a:gd name="connsiteX478" fmla="*/ 234791 w 1247775"/>
                  <a:gd name="connsiteY478" fmla="*/ 872966 h 1857375"/>
                  <a:gd name="connsiteX479" fmla="*/ 234791 w 1247775"/>
                  <a:gd name="connsiteY479" fmla="*/ 872966 h 1857375"/>
                  <a:gd name="connsiteX480" fmla="*/ 250984 w 1247775"/>
                  <a:gd name="connsiteY480" fmla="*/ 856774 h 1857375"/>
                  <a:gd name="connsiteX481" fmla="*/ 234791 w 1247775"/>
                  <a:gd name="connsiteY481" fmla="*/ 840581 h 1857375"/>
                  <a:gd name="connsiteX482" fmla="*/ 218599 w 1247775"/>
                  <a:gd name="connsiteY482" fmla="*/ 856774 h 1857375"/>
                  <a:gd name="connsiteX483" fmla="*/ 227171 w 1247775"/>
                  <a:gd name="connsiteY483" fmla="*/ 871061 h 1857375"/>
                  <a:gd name="connsiteX484" fmla="*/ 223361 w 1247775"/>
                  <a:gd name="connsiteY484" fmla="*/ 871061 h 1857375"/>
                  <a:gd name="connsiteX485" fmla="*/ 216694 w 1247775"/>
                  <a:gd name="connsiteY485" fmla="*/ 872014 h 1857375"/>
                  <a:gd name="connsiteX486" fmla="*/ 213836 w 1247775"/>
                  <a:gd name="connsiteY486" fmla="*/ 870109 h 1857375"/>
                  <a:gd name="connsiteX487" fmla="*/ 200501 w 1247775"/>
                  <a:gd name="connsiteY487" fmla="*/ 859631 h 1857375"/>
                  <a:gd name="connsiteX488" fmla="*/ 196691 w 1247775"/>
                  <a:gd name="connsiteY488" fmla="*/ 860584 h 1857375"/>
                  <a:gd name="connsiteX489" fmla="*/ 196691 w 1247775"/>
                  <a:gd name="connsiteY489" fmla="*/ 860584 h 1857375"/>
                  <a:gd name="connsiteX490" fmla="*/ 194786 w 1247775"/>
                  <a:gd name="connsiteY490" fmla="*/ 849154 h 1857375"/>
                  <a:gd name="connsiteX491" fmla="*/ 198596 w 1247775"/>
                  <a:gd name="connsiteY491" fmla="*/ 842486 h 1857375"/>
                  <a:gd name="connsiteX492" fmla="*/ 203359 w 1247775"/>
                  <a:gd name="connsiteY492" fmla="*/ 827246 h 1857375"/>
                  <a:gd name="connsiteX493" fmla="*/ 200501 w 1247775"/>
                  <a:gd name="connsiteY493" fmla="*/ 815816 h 1857375"/>
                  <a:gd name="connsiteX494" fmla="*/ 205264 w 1247775"/>
                  <a:gd name="connsiteY494" fmla="*/ 816769 h 1857375"/>
                  <a:gd name="connsiteX495" fmla="*/ 226219 w 1247775"/>
                  <a:gd name="connsiteY495" fmla="*/ 795814 h 1857375"/>
                  <a:gd name="connsiteX496" fmla="*/ 205264 w 1247775"/>
                  <a:gd name="connsiteY496" fmla="*/ 774859 h 1857375"/>
                  <a:gd name="connsiteX497" fmla="*/ 184309 w 1247775"/>
                  <a:gd name="connsiteY497" fmla="*/ 795814 h 1857375"/>
                  <a:gd name="connsiteX498" fmla="*/ 186214 w 1247775"/>
                  <a:gd name="connsiteY498" fmla="*/ 803434 h 1857375"/>
                  <a:gd name="connsiteX499" fmla="*/ 177641 w 1247775"/>
                  <a:gd name="connsiteY499" fmla="*/ 802481 h 1857375"/>
                  <a:gd name="connsiteX500" fmla="*/ 157639 w 1247775"/>
                  <a:gd name="connsiteY500" fmla="*/ 812006 h 1857375"/>
                  <a:gd name="connsiteX501" fmla="*/ 140494 w 1247775"/>
                  <a:gd name="connsiteY501" fmla="*/ 802481 h 1857375"/>
                  <a:gd name="connsiteX502" fmla="*/ 130969 w 1247775"/>
                  <a:gd name="connsiteY502" fmla="*/ 804386 h 1857375"/>
                  <a:gd name="connsiteX503" fmla="*/ 120491 w 1247775"/>
                  <a:gd name="connsiteY503" fmla="*/ 794861 h 1857375"/>
                  <a:gd name="connsiteX504" fmla="*/ 110966 w 1247775"/>
                  <a:gd name="connsiteY504" fmla="*/ 800576 h 1857375"/>
                  <a:gd name="connsiteX505" fmla="*/ 98584 w 1247775"/>
                  <a:gd name="connsiteY505" fmla="*/ 818674 h 1857375"/>
                  <a:gd name="connsiteX506" fmla="*/ 118586 w 1247775"/>
                  <a:gd name="connsiteY506" fmla="*/ 838676 h 1857375"/>
                  <a:gd name="connsiteX507" fmla="*/ 126206 w 1247775"/>
                  <a:gd name="connsiteY507" fmla="*/ 836771 h 1857375"/>
                  <a:gd name="connsiteX508" fmla="*/ 140494 w 1247775"/>
                  <a:gd name="connsiteY508" fmla="*/ 842486 h 1857375"/>
                  <a:gd name="connsiteX509" fmla="*/ 148114 w 1247775"/>
                  <a:gd name="connsiteY509" fmla="*/ 840581 h 1857375"/>
                  <a:gd name="connsiteX510" fmla="*/ 141446 w 1247775"/>
                  <a:gd name="connsiteY510" fmla="*/ 858679 h 1857375"/>
                  <a:gd name="connsiteX511" fmla="*/ 161449 w 1247775"/>
                  <a:gd name="connsiteY511" fmla="*/ 885349 h 1857375"/>
                  <a:gd name="connsiteX512" fmla="*/ 153829 w 1247775"/>
                  <a:gd name="connsiteY512" fmla="*/ 911066 h 1857375"/>
                  <a:gd name="connsiteX513" fmla="*/ 165259 w 1247775"/>
                  <a:gd name="connsiteY513" fmla="*/ 940594 h 1857375"/>
                  <a:gd name="connsiteX514" fmla="*/ 154781 w 1247775"/>
                  <a:gd name="connsiteY514" fmla="*/ 955834 h 1857375"/>
                  <a:gd name="connsiteX515" fmla="*/ 170974 w 1247775"/>
                  <a:gd name="connsiteY515" fmla="*/ 972026 h 1857375"/>
                  <a:gd name="connsiteX516" fmla="*/ 187166 w 1247775"/>
                  <a:gd name="connsiteY516" fmla="*/ 957739 h 1857375"/>
                  <a:gd name="connsiteX517" fmla="*/ 188119 w 1247775"/>
                  <a:gd name="connsiteY517" fmla="*/ 957739 h 1857375"/>
                  <a:gd name="connsiteX518" fmla="*/ 192881 w 1247775"/>
                  <a:gd name="connsiteY518" fmla="*/ 955834 h 1857375"/>
                  <a:gd name="connsiteX519" fmla="*/ 199549 w 1247775"/>
                  <a:gd name="connsiteY519" fmla="*/ 956786 h 1857375"/>
                  <a:gd name="connsiteX520" fmla="*/ 211931 w 1247775"/>
                  <a:gd name="connsiteY520" fmla="*/ 954881 h 1857375"/>
                  <a:gd name="connsiteX521" fmla="*/ 211931 w 1247775"/>
                  <a:gd name="connsiteY521" fmla="*/ 954881 h 1857375"/>
                  <a:gd name="connsiteX522" fmla="*/ 228124 w 1247775"/>
                  <a:gd name="connsiteY522" fmla="*/ 948214 h 1857375"/>
                  <a:gd name="connsiteX523" fmla="*/ 237649 w 1247775"/>
                  <a:gd name="connsiteY523" fmla="*/ 954881 h 1857375"/>
                  <a:gd name="connsiteX524" fmla="*/ 241459 w 1247775"/>
                  <a:gd name="connsiteY524" fmla="*/ 953929 h 1857375"/>
                  <a:gd name="connsiteX525" fmla="*/ 254794 w 1247775"/>
                  <a:gd name="connsiteY525" fmla="*/ 957739 h 1857375"/>
                  <a:gd name="connsiteX526" fmla="*/ 267176 w 1247775"/>
                  <a:gd name="connsiteY526" fmla="*/ 953929 h 1857375"/>
                  <a:gd name="connsiteX527" fmla="*/ 269081 w 1247775"/>
                  <a:gd name="connsiteY527" fmla="*/ 953929 h 1857375"/>
                  <a:gd name="connsiteX528" fmla="*/ 272891 w 1247775"/>
                  <a:gd name="connsiteY528" fmla="*/ 952976 h 1857375"/>
                  <a:gd name="connsiteX529" fmla="*/ 281464 w 1247775"/>
                  <a:gd name="connsiteY529" fmla="*/ 970121 h 1857375"/>
                  <a:gd name="connsiteX530" fmla="*/ 277654 w 1247775"/>
                  <a:gd name="connsiteY530" fmla="*/ 970121 h 1857375"/>
                  <a:gd name="connsiteX531" fmla="*/ 275749 w 1247775"/>
                  <a:gd name="connsiteY531" fmla="*/ 970121 h 1857375"/>
                  <a:gd name="connsiteX532" fmla="*/ 265271 w 1247775"/>
                  <a:gd name="connsiteY532" fmla="*/ 959644 h 1857375"/>
                  <a:gd name="connsiteX533" fmla="*/ 254794 w 1247775"/>
                  <a:gd name="connsiteY533" fmla="*/ 970121 h 1857375"/>
                  <a:gd name="connsiteX534" fmla="*/ 260509 w 1247775"/>
                  <a:gd name="connsiteY534" fmla="*/ 979646 h 1857375"/>
                  <a:gd name="connsiteX535" fmla="*/ 257651 w 1247775"/>
                  <a:gd name="connsiteY535" fmla="*/ 986314 h 1857375"/>
                  <a:gd name="connsiteX536" fmla="*/ 247174 w 1247775"/>
                  <a:gd name="connsiteY536" fmla="*/ 982504 h 1857375"/>
                  <a:gd name="connsiteX537" fmla="*/ 230029 w 1247775"/>
                  <a:gd name="connsiteY537" fmla="*/ 966311 h 1857375"/>
                  <a:gd name="connsiteX538" fmla="*/ 212884 w 1247775"/>
                  <a:gd name="connsiteY538" fmla="*/ 983456 h 1857375"/>
                  <a:gd name="connsiteX539" fmla="*/ 215741 w 1247775"/>
                  <a:gd name="connsiteY539" fmla="*/ 992029 h 1857375"/>
                  <a:gd name="connsiteX540" fmla="*/ 206216 w 1247775"/>
                  <a:gd name="connsiteY540" fmla="*/ 1014889 h 1857375"/>
                  <a:gd name="connsiteX541" fmla="*/ 207169 w 1247775"/>
                  <a:gd name="connsiteY541" fmla="*/ 1022509 h 1857375"/>
                  <a:gd name="connsiteX542" fmla="*/ 200501 w 1247775"/>
                  <a:gd name="connsiteY542" fmla="*/ 1021556 h 1857375"/>
                  <a:gd name="connsiteX543" fmla="*/ 195739 w 1247775"/>
                  <a:gd name="connsiteY543" fmla="*/ 1022509 h 1857375"/>
                  <a:gd name="connsiteX544" fmla="*/ 182404 w 1247775"/>
                  <a:gd name="connsiteY544" fmla="*/ 1015841 h 1857375"/>
                  <a:gd name="connsiteX545" fmla="*/ 165259 w 1247775"/>
                  <a:gd name="connsiteY545" fmla="*/ 1032986 h 1857375"/>
                  <a:gd name="connsiteX546" fmla="*/ 170974 w 1247775"/>
                  <a:gd name="connsiteY546" fmla="*/ 1045369 h 1857375"/>
                  <a:gd name="connsiteX547" fmla="*/ 170021 w 1247775"/>
                  <a:gd name="connsiteY547" fmla="*/ 1051084 h 1857375"/>
                  <a:gd name="connsiteX548" fmla="*/ 170974 w 1247775"/>
                  <a:gd name="connsiteY548" fmla="*/ 1057751 h 1857375"/>
                  <a:gd name="connsiteX549" fmla="*/ 164306 w 1247775"/>
                  <a:gd name="connsiteY549" fmla="*/ 1073944 h 1857375"/>
                  <a:gd name="connsiteX550" fmla="*/ 166211 w 1247775"/>
                  <a:gd name="connsiteY550" fmla="*/ 1081564 h 1857375"/>
                  <a:gd name="connsiteX551" fmla="*/ 162401 w 1247775"/>
                  <a:gd name="connsiteY551" fmla="*/ 1081564 h 1857375"/>
                  <a:gd name="connsiteX552" fmla="*/ 162401 w 1247775"/>
                  <a:gd name="connsiteY552" fmla="*/ 1080611 h 1857375"/>
                  <a:gd name="connsiteX553" fmla="*/ 161449 w 1247775"/>
                  <a:gd name="connsiteY553" fmla="*/ 1074896 h 1857375"/>
                  <a:gd name="connsiteX554" fmla="*/ 162401 w 1247775"/>
                  <a:gd name="connsiteY554" fmla="*/ 1070134 h 1857375"/>
                  <a:gd name="connsiteX555" fmla="*/ 147161 w 1247775"/>
                  <a:gd name="connsiteY555" fmla="*/ 1054894 h 1857375"/>
                  <a:gd name="connsiteX556" fmla="*/ 137636 w 1247775"/>
                  <a:gd name="connsiteY556" fmla="*/ 1057751 h 1857375"/>
                  <a:gd name="connsiteX557" fmla="*/ 116681 w 1247775"/>
                  <a:gd name="connsiteY557" fmla="*/ 1080611 h 1857375"/>
                  <a:gd name="connsiteX558" fmla="*/ 135731 w 1247775"/>
                  <a:gd name="connsiteY558" fmla="*/ 1103471 h 1857375"/>
                  <a:gd name="connsiteX559" fmla="*/ 132874 w 1247775"/>
                  <a:gd name="connsiteY559" fmla="*/ 1115854 h 1857375"/>
                  <a:gd name="connsiteX560" fmla="*/ 157639 w 1247775"/>
                  <a:gd name="connsiteY560" fmla="*/ 1149191 h 1857375"/>
                  <a:gd name="connsiteX561" fmla="*/ 151924 w 1247775"/>
                  <a:gd name="connsiteY561" fmla="*/ 1148239 h 1857375"/>
                  <a:gd name="connsiteX562" fmla="*/ 123349 w 1247775"/>
                  <a:gd name="connsiteY562" fmla="*/ 1166336 h 1857375"/>
                  <a:gd name="connsiteX563" fmla="*/ 102394 w 1247775"/>
                  <a:gd name="connsiteY563" fmla="*/ 1157764 h 1857375"/>
                  <a:gd name="connsiteX564" fmla="*/ 73819 w 1247775"/>
                  <a:gd name="connsiteY564" fmla="*/ 1186339 h 1857375"/>
                  <a:gd name="connsiteX565" fmla="*/ 85249 w 1247775"/>
                  <a:gd name="connsiteY565" fmla="*/ 1209199 h 1857375"/>
                  <a:gd name="connsiteX566" fmla="*/ 85249 w 1247775"/>
                  <a:gd name="connsiteY566" fmla="*/ 1210151 h 1857375"/>
                  <a:gd name="connsiteX567" fmla="*/ 96679 w 1247775"/>
                  <a:gd name="connsiteY567" fmla="*/ 1222534 h 1857375"/>
                  <a:gd name="connsiteX568" fmla="*/ 84296 w 1247775"/>
                  <a:gd name="connsiteY568" fmla="*/ 1237774 h 1857375"/>
                  <a:gd name="connsiteX569" fmla="*/ 100489 w 1247775"/>
                  <a:gd name="connsiteY569" fmla="*/ 1253966 h 1857375"/>
                  <a:gd name="connsiteX570" fmla="*/ 115729 w 1247775"/>
                  <a:gd name="connsiteY570" fmla="*/ 1241584 h 1857375"/>
                  <a:gd name="connsiteX571" fmla="*/ 139541 w 1247775"/>
                  <a:gd name="connsiteY571" fmla="*/ 1256824 h 1857375"/>
                  <a:gd name="connsiteX572" fmla="*/ 140494 w 1247775"/>
                  <a:gd name="connsiteY572" fmla="*/ 1256824 h 1857375"/>
                  <a:gd name="connsiteX573" fmla="*/ 140494 w 1247775"/>
                  <a:gd name="connsiteY573" fmla="*/ 1257776 h 1857375"/>
                  <a:gd name="connsiteX574" fmla="*/ 130016 w 1247775"/>
                  <a:gd name="connsiteY574" fmla="*/ 1272064 h 1857375"/>
                  <a:gd name="connsiteX575" fmla="*/ 110966 w 1247775"/>
                  <a:gd name="connsiteY575" fmla="*/ 1267301 h 1857375"/>
                  <a:gd name="connsiteX576" fmla="*/ 85249 w 1247775"/>
                  <a:gd name="connsiteY576" fmla="*/ 1276826 h 1857375"/>
                  <a:gd name="connsiteX577" fmla="*/ 77629 w 1247775"/>
                  <a:gd name="connsiteY577" fmla="*/ 1273969 h 1857375"/>
                  <a:gd name="connsiteX578" fmla="*/ 64294 w 1247775"/>
                  <a:gd name="connsiteY578" fmla="*/ 1287304 h 1857375"/>
                  <a:gd name="connsiteX579" fmla="*/ 64294 w 1247775"/>
                  <a:gd name="connsiteY579" fmla="*/ 1290161 h 1857375"/>
                  <a:gd name="connsiteX580" fmla="*/ 64294 w 1247775"/>
                  <a:gd name="connsiteY580" fmla="*/ 1291114 h 1857375"/>
                  <a:gd name="connsiteX581" fmla="*/ 59531 w 1247775"/>
                  <a:gd name="connsiteY581" fmla="*/ 1290161 h 1857375"/>
                  <a:gd name="connsiteX582" fmla="*/ 40481 w 1247775"/>
                  <a:gd name="connsiteY582" fmla="*/ 1309211 h 1857375"/>
                  <a:gd name="connsiteX583" fmla="*/ 59531 w 1247775"/>
                  <a:gd name="connsiteY583" fmla="*/ 1328261 h 1857375"/>
                  <a:gd name="connsiteX584" fmla="*/ 73819 w 1247775"/>
                  <a:gd name="connsiteY584" fmla="*/ 1322546 h 1857375"/>
                  <a:gd name="connsiteX585" fmla="*/ 111919 w 1247775"/>
                  <a:gd name="connsiteY585" fmla="*/ 1348264 h 1857375"/>
                  <a:gd name="connsiteX586" fmla="*/ 139541 w 1247775"/>
                  <a:gd name="connsiteY586" fmla="*/ 1337786 h 1857375"/>
                  <a:gd name="connsiteX587" fmla="*/ 136684 w 1247775"/>
                  <a:gd name="connsiteY587" fmla="*/ 1345406 h 1857375"/>
                  <a:gd name="connsiteX588" fmla="*/ 136684 w 1247775"/>
                  <a:gd name="connsiteY588" fmla="*/ 1345406 h 1857375"/>
                  <a:gd name="connsiteX589" fmla="*/ 116681 w 1247775"/>
                  <a:gd name="connsiteY589" fmla="*/ 1373981 h 1857375"/>
                  <a:gd name="connsiteX590" fmla="*/ 123349 w 1247775"/>
                  <a:gd name="connsiteY590" fmla="*/ 1393031 h 1857375"/>
                  <a:gd name="connsiteX591" fmla="*/ 113824 w 1247775"/>
                  <a:gd name="connsiteY591" fmla="*/ 1390174 h 1857375"/>
                  <a:gd name="connsiteX592" fmla="*/ 99536 w 1247775"/>
                  <a:gd name="connsiteY592" fmla="*/ 1398746 h 1857375"/>
                  <a:gd name="connsiteX593" fmla="*/ 98584 w 1247775"/>
                  <a:gd name="connsiteY593" fmla="*/ 1398746 h 1857375"/>
                  <a:gd name="connsiteX594" fmla="*/ 90964 w 1247775"/>
                  <a:gd name="connsiteY594" fmla="*/ 1400651 h 1857375"/>
                  <a:gd name="connsiteX595" fmla="*/ 59531 w 1247775"/>
                  <a:gd name="connsiteY595" fmla="*/ 1384459 h 1857375"/>
                  <a:gd name="connsiteX596" fmla="*/ 33814 w 1247775"/>
                  <a:gd name="connsiteY596" fmla="*/ 1393984 h 1857375"/>
                  <a:gd name="connsiteX597" fmla="*/ 32861 w 1247775"/>
                  <a:gd name="connsiteY597" fmla="*/ 1393984 h 1857375"/>
                  <a:gd name="connsiteX598" fmla="*/ 27146 w 1247775"/>
                  <a:gd name="connsiteY598" fmla="*/ 1399699 h 1857375"/>
                  <a:gd name="connsiteX599" fmla="*/ 27146 w 1247775"/>
                  <a:gd name="connsiteY599" fmla="*/ 1400651 h 1857375"/>
                  <a:gd name="connsiteX600" fmla="*/ 19526 w 1247775"/>
                  <a:gd name="connsiteY600" fmla="*/ 1420654 h 1857375"/>
                  <a:gd name="connsiteX601" fmla="*/ 7144 w 1247775"/>
                  <a:gd name="connsiteY601" fmla="*/ 1437799 h 1857375"/>
                  <a:gd name="connsiteX602" fmla="*/ 26194 w 1247775"/>
                  <a:gd name="connsiteY602" fmla="*/ 1456849 h 1857375"/>
                  <a:gd name="connsiteX603" fmla="*/ 34766 w 1247775"/>
                  <a:gd name="connsiteY603" fmla="*/ 1454944 h 1857375"/>
                  <a:gd name="connsiteX604" fmla="*/ 59531 w 1247775"/>
                  <a:gd name="connsiteY604" fmla="*/ 1463516 h 1857375"/>
                  <a:gd name="connsiteX605" fmla="*/ 98584 w 1247775"/>
                  <a:gd name="connsiteY605" fmla="*/ 1429226 h 1857375"/>
                  <a:gd name="connsiteX606" fmla="*/ 98584 w 1247775"/>
                  <a:gd name="connsiteY606" fmla="*/ 1429226 h 1857375"/>
                  <a:gd name="connsiteX607" fmla="*/ 110966 w 1247775"/>
                  <a:gd name="connsiteY607" fmla="*/ 1422559 h 1857375"/>
                  <a:gd name="connsiteX608" fmla="*/ 112871 w 1247775"/>
                  <a:gd name="connsiteY608" fmla="*/ 1422559 h 1857375"/>
                  <a:gd name="connsiteX609" fmla="*/ 129064 w 1247775"/>
                  <a:gd name="connsiteY609" fmla="*/ 1406366 h 1857375"/>
                  <a:gd name="connsiteX610" fmla="*/ 126206 w 1247775"/>
                  <a:gd name="connsiteY610" fmla="*/ 1397794 h 1857375"/>
                  <a:gd name="connsiteX611" fmla="*/ 146209 w 1247775"/>
                  <a:gd name="connsiteY611" fmla="*/ 1405414 h 1857375"/>
                  <a:gd name="connsiteX612" fmla="*/ 173831 w 1247775"/>
                  <a:gd name="connsiteY612" fmla="*/ 1388269 h 1857375"/>
                  <a:gd name="connsiteX613" fmla="*/ 176689 w 1247775"/>
                  <a:gd name="connsiteY613" fmla="*/ 1388269 h 1857375"/>
                  <a:gd name="connsiteX614" fmla="*/ 177641 w 1247775"/>
                  <a:gd name="connsiteY614" fmla="*/ 1388269 h 1857375"/>
                  <a:gd name="connsiteX615" fmla="*/ 212884 w 1247775"/>
                  <a:gd name="connsiteY615" fmla="*/ 1410176 h 1857375"/>
                  <a:gd name="connsiteX616" fmla="*/ 246221 w 1247775"/>
                  <a:gd name="connsiteY616" fmla="*/ 1391126 h 1857375"/>
                  <a:gd name="connsiteX617" fmla="*/ 247174 w 1247775"/>
                  <a:gd name="connsiteY617" fmla="*/ 1391126 h 1857375"/>
                  <a:gd name="connsiteX618" fmla="*/ 253841 w 1247775"/>
                  <a:gd name="connsiteY618" fmla="*/ 1383506 h 1857375"/>
                  <a:gd name="connsiteX619" fmla="*/ 250984 w 1247775"/>
                  <a:gd name="connsiteY619" fmla="*/ 1377791 h 1857375"/>
                  <a:gd name="connsiteX620" fmla="*/ 251936 w 1247775"/>
                  <a:gd name="connsiteY620" fmla="*/ 1370171 h 1857375"/>
                  <a:gd name="connsiteX621" fmla="*/ 212884 w 1247775"/>
                  <a:gd name="connsiteY621" fmla="*/ 1331119 h 1857375"/>
                  <a:gd name="connsiteX622" fmla="*/ 206216 w 1247775"/>
                  <a:gd name="connsiteY622" fmla="*/ 1332071 h 1857375"/>
                  <a:gd name="connsiteX623" fmla="*/ 199549 w 1247775"/>
                  <a:gd name="connsiteY623" fmla="*/ 1331119 h 1857375"/>
                  <a:gd name="connsiteX624" fmla="*/ 188119 w 1247775"/>
                  <a:gd name="connsiteY624" fmla="*/ 1320641 h 1857375"/>
                  <a:gd name="connsiteX625" fmla="*/ 176689 w 1247775"/>
                  <a:gd name="connsiteY625" fmla="*/ 1332071 h 1857375"/>
                  <a:gd name="connsiteX626" fmla="*/ 176689 w 1247775"/>
                  <a:gd name="connsiteY626" fmla="*/ 1333024 h 1857375"/>
                  <a:gd name="connsiteX627" fmla="*/ 165259 w 1247775"/>
                  <a:gd name="connsiteY627" fmla="*/ 1329214 h 1857375"/>
                  <a:gd name="connsiteX628" fmla="*/ 150019 w 1247775"/>
                  <a:gd name="connsiteY628" fmla="*/ 1334929 h 1857375"/>
                  <a:gd name="connsiteX629" fmla="*/ 147161 w 1247775"/>
                  <a:gd name="connsiteY629" fmla="*/ 1333976 h 1857375"/>
                  <a:gd name="connsiteX630" fmla="*/ 139541 w 1247775"/>
                  <a:gd name="connsiteY630" fmla="*/ 1336834 h 1857375"/>
                  <a:gd name="connsiteX631" fmla="*/ 150971 w 1247775"/>
                  <a:gd name="connsiteY631" fmla="*/ 1308259 h 1857375"/>
                  <a:gd name="connsiteX632" fmla="*/ 150019 w 1247775"/>
                  <a:gd name="connsiteY632" fmla="*/ 1303496 h 1857375"/>
                  <a:gd name="connsiteX633" fmla="*/ 151924 w 1247775"/>
                  <a:gd name="connsiteY633" fmla="*/ 1303496 h 1857375"/>
                  <a:gd name="connsiteX634" fmla="*/ 176689 w 1247775"/>
                  <a:gd name="connsiteY634" fmla="*/ 1278731 h 1857375"/>
                  <a:gd name="connsiteX635" fmla="*/ 153829 w 1247775"/>
                  <a:gd name="connsiteY635" fmla="*/ 1254919 h 1857375"/>
                  <a:gd name="connsiteX636" fmla="*/ 152876 w 1247775"/>
                  <a:gd name="connsiteY636" fmla="*/ 1253014 h 1857375"/>
                  <a:gd name="connsiteX637" fmla="*/ 156686 w 1247775"/>
                  <a:gd name="connsiteY637" fmla="*/ 1249204 h 1857375"/>
                  <a:gd name="connsiteX638" fmla="*/ 170021 w 1247775"/>
                  <a:gd name="connsiteY638" fmla="*/ 1233011 h 1857375"/>
                  <a:gd name="connsiteX639" fmla="*/ 168116 w 1247775"/>
                  <a:gd name="connsiteY639" fmla="*/ 1224439 h 1857375"/>
                  <a:gd name="connsiteX640" fmla="*/ 176689 w 1247775"/>
                  <a:gd name="connsiteY640" fmla="*/ 1213961 h 1857375"/>
                  <a:gd name="connsiteX641" fmla="*/ 170021 w 1247775"/>
                  <a:gd name="connsiteY641" fmla="*/ 1204436 h 1857375"/>
                  <a:gd name="connsiteX642" fmla="*/ 180499 w 1247775"/>
                  <a:gd name="connsiteY642" fmla="*/ 1181576 h 1857375"/>
                  <a:gd name="connsiteX643" fmla="*/ 158591 w 1247775"/>
                  <a:gd name="connsiteY643" fmla="*/ 1152049 h 1857375"/>
                  <a:gd name="connsiteX644" fmla="*/ 165259 w 1247775"/>
                  <a:gd name="connsiteY644" fmla="*/ 1153001 h 1857375"/>
                  <a:gd name="connsiteX645" fmla="*/ 169069 w 1247775"/>
                  <a:gd name="connsiteY645" fmla="*/ 1153001 h 1857375"/>
                  <a:gd name="connsiteX646" fmla="*/ 169069 w 1247775"/>
                  <a:gd name="connsiteY646" fmla="*/ 1153001 h 1857375"/>
                  <a:gd name="connsiteX647" fmla="*/ 177641 w 1247775"/>
                  <a:gd name="connsiteY647" fmla="*/ 1161574 h 1857375"/>
                  <a:gd name="connsiteX648" fmla="*/ 178594 w 1247775"/>
                  <a:gd name="connsiteY648" fmla="*/ 1161574 h 1857375"/>
                  <a:gd name="connsiteX649" fmla="*/ 178594 w 1247775"/>
                  <a:gd name="connsiteY649" fmla="*/ 1162526 h 1857375"/>
                  <a:gd name="connsiteX650" fmla="*/ 188119 w 1247775"/>
                  <a:gd name="connsiteY650" fmla="*/ 1180624 h 1857375"/>
                  <a:gd name="connsiteX651" fmla="*/ 185261 w 1247775"/>
                  <a:gd name="connsiteY651" fmla="*/ 1193006 h 1857375"/>
                  <a:gd name="connsiteX652" fmla="*/ 210026 w 1247775"/>
                  <a:gd name="connsiteY652" fmla="*/ 1221581 h 1857375"/>
                  <a:gd name="connsiteX653" fmla="*/ 205264 w 1247775"/>
                  <a:gd name="connsiteY653" fmla="*/ 1229201 h 1857375"/>
                  <a:gd name="connsiteX654" fmla="*/ 213836 w 1247775"/>
                  <a:gd name="connsiteY654" fmla="*/ 1237774 h 1857375"/>
                  <a:gd name="connsiteX655" fmla="*/ 222409 w 1247775"/>
                  <a:gd name="connsiteY655" fmla="*/ 1229201 h 1857375"/>
                  <a:gd name="connsiteX656" fmla="*/ 217646 w 1247775"/>
                  <a:gd name="connsiteY656" fmla="*/ 1221581 h 1857375"/>
                  <a:gd name="connsiteX657" fmla="*/ 219551 w 1247775"/>
                  <a:gd name="connsiteY657" fmla="*/ 1221581 h 1857375"/>
                  <a:gd name="connsiteX658" fmla="*/ 226219 w 1247775"/>
                  <a:gd name="connsiteY658" fmla="*/ 1223486 h 1857375"/>
                  <a:gd name="connsiteX659" fmla="*/ 239554 w 1247775"/>
                  <a:gd name="connsiteY659" fmla="*/ 1210151 h 1857375"/>
                  <a:gd name="connsiteX660" fmla="*/ 239554 w 1247775"/>
                  <a:gd name="connsiteY660" fmla="*/ 1209199 h 1857375"/>
                  <a:gd name="connsiteX661" fmla="*/ 244316 w 1247775"/>
                  <a:gd name="connsiteY661" fmla="*/ 1196816 h 1857375"/>
                  <a:gd name="connsiteX662" fmla="*/ 246221 w 1247775"/>
                  <a:gd name="connsiteY662" fmla="*/ 1196816 h 1857375"/>
                  <a:gd name="connsiteX663" fmla="*/ 254794 w 1247775"/>
                  <a:gd name="connsiteY663" fmla="*/ 1188244 h 1857375"/>
                  <a:gd name="connsiteX664" fmla="*/ 250984 w 1247775"/>
                  <a:gd name="connsiteY664" fmla="*/ 1181576 h 1857375"/>
                  <a:gd name="connsiteX665" fmla="*/ 259556 w 1247775"/>
                  <a:gd name="connsiteY665" fmla="*/ 1172051 h 1857375"/>
                  <a:gd name="connsiteX666" fmla="*/ 252889 w 1247775"/>
                  <a:gd name="connsiteY666" fmla="*/ 1162526 h 1857375"/>
                  <a:gd name="connsiteX667" fmla="*/ 255746 w 1247775"/>
                  <a:gd name="connsiteY667" fmla="*/ 1153001 h 1857375"/>
                  <a:gd name="connsiteX668" fmla="*/ 239554 w 1247775"/>
                  <a:gd name="connsiteY668" fmla="*/ 1136809 h 1857375"/>
                  <a:gd name="connsiteX669" fmla="*/ 223361 w 1247775"/>
                  <a:gd name="connsiteY669" fmla="*/ 1153001 h 1857375"/>
                  <a:gd name="connsiteX670" fmla="*/ 239554 w 1247775"/>
                  <a:gd name="connsiteY670" fmla="*/ 1169194 h 1857375"/>
                  <a:gd name="connsiteX671" fmla="*/ 240506 w 1247775"/>
                  <a:gd name="connsiteY671" fmla="*/ 1169194 h 1857375"/>
                  <a:gd name="connsiteX672" fmla="*/ 239554 w 1247775"/>
                  <a:gd name="connsiteY672" fmla="*/ 1172051 h 1857375"/>
                  <a:gd name="connsiteX673" fmla="*/ 244316 w 1247775"/>
                  <a:gd name="connsiteY673" fmla="*/ 1180624 h 1857375"/>
                  <a:gd name="connsiteX674" fmla="*/ 241459 w 1247775"/>
                  <a:gd name="connsiteY674" fmla="*/ 1181576 h 1857375"/>
                  <a:gd name="connsiteX675" fmla="*/ 223361 w 1247775"/>
                  <a:gd name="connsiteY675" fmla="*/ 1165384 h 1857375"/>
                  <a:gd name="connsiteX676" fmla="*/ 223361 w 1247775"/>
                  <a:gd name="connsiteY676" fmla="*/ 1162526 h 1857375"/>
                  <a:gd name="connsiteX677" fmla="*/ 201454 w 1247775"/>
                  <a:gd name="connsiteY677" fmla="*/ 1140619 h 1857375"/>
                  <a:gd name="connsiteX678" fmla="*/ 190976 w 1247775"/>
                  <a:gd name="connsiteY678" fmla="*/ 1143476 h 1857375"/>
                  <a:gd name="connsiteX679" fmla="*/ 201454 w 1247775"/>
                  <a:gd name="connsiteY679" fmla="*/ 1118711 h 1857375"/>
                  <a:gd name="connsiteX680" fmla="*/ 200501 w 1247775"/>
                  <a:gd name="connsiteY680" fmla="*/ 1111091 h 1857375"/>
                  <a:gd name="connsiteX681" fmla="*/ 205264 w 1247775"/>
                  <a:gd name="connsiteY681" fmla="*/ 1105376 h 1857375"/>
                  <a:gd name="connsiteX682" fmla="*/ 199549 w 1247775"/>
                  <a:gd name="connsiteY682" fmla="*/ 1099661 h 1857375"/>
                  <a:gd name="connsiteX683" fmla="*/ 196691 w 1247775"/>
                  <a:gd name="connsiteY683" fmla="*/ 1100614 h 1857375"/>
                  <a:gd name="connsiteX684" fmla="*/ 193834 w 1247775"/>
                  <a:gd name="connsiteY684" fmla="*/ 1096804 h 1857375"/>
                  <a:gd name="connsiteX685" fmla="*/ 207169 w 1247775"/>
                  <a:gd name="connsiteY685" fmla="*/ 1081564 h 1857375"/>
                  <a:gd name="connsiteX686" fmla="*/ 228124 w 1247775"/>
                  <a:gd name="connsiteY686" fmla="*/ 1052989 h 1857375"/>
                  <a:gd name="connsiteX687" fmla="*/ 227171 w 1247775"/>
                  <a:gd name="connsiteY687" fmla="*/ 1048226 h 1857375"/>
                  <a:gd name="connsiteX688" fmla="*/ 236696 w 1247775"/>
                  <a:gd name="connsiteY688" fmla="*/ 1050131 h 1857375"/>
                  <a:gd name="connsiteX689" fmla="*/ 257651 w 1247775"/>
                  <a:gd name="connsiteY689" fmla="*/ 1042511 h 1857375"/>
                  <a:gd name="connsiteX690" fmla="*/ 263366 w 1247775"/>
                  <a:gd name="connsiteY690" fmla="*/ 1043464 h 1857375"/>
                  <a:gd name="connsiteX691" fmla="*/ 282416 w 1247775"/>
                  <a:gd name="connsiteY691" fmla="*/ 1024414 h 1857375"/>
                  <a:gd name="connsiteX692" fmla="*/ 279559 w 1247775"/>
                  <a:gd name="connsiteY692" fmla="*/ 1013936 h 1857375"/>
                  <a:gd name="connsiteX693" fmla="*/ 295751 w 1247775"/>
                  <a:gd name="connsiteY693" fmla="*/ 1000601 h 1857375"/>
                  <a:gd name="connsiteX694" fmla="*/ 294799 w 1247775"/>
                  <a:gd name="connsiteY694" fmla="*/ 1006316 h 1857375"/>
                  <a:gd name="connsiteX695" fmla="*/ 294799 w 1247775"/>
                  <a:gd name="connsiteY695" fmla="*/ 1009174 h 1857375"/>
                  <a:gd name="connsiteX696" fmla="*/ 293846 w 1247775"/>
                  <a:gd name="connsiteY696" fmla="*/ 1015841 h 1857375"/>
                  <a:gd name="connsiteX697" fmla="*/ 297656 w 1247775"/>
                  <a:gd name="connsiteY697" fmla="*/ 1026319 h 1857375"/>
                  <a:gd name="connsiteX698" fmla="*/ 284321 w 1247775"/>
                  <a:gd name="connsiteY698" fmla="*/ 1051084 h 1857375"/>
                  <a:gd name="connsiteX699" fmla="*/ 284321 w 1247775"/>
                  <a:gd name="connsiteY699" fmla="*/ 1052989 h 1857375"/>
                  <a:gd name="connsiteX700" fmla="*/ 280511 w 1247775"/>
                  <a:gd name="connsiteY700" fmla="*/ 1052036 h 1857375"/>
                  <a:gd name="connsiteX701" fmla="*/ 268129 w 1247775"/>
                  <a:gd name="connsiteY701" fmla="*/ 1064419 h 1857375"/>
                  <a:gd name="connsiteX702" fmla="*/ 277654 w 1247775"/>
                  <a:gd name="connsiteY702" fmla="*/ 1075849 h 1857375"/>
                  <a:gd name="connsiteX703" fmla="*/ 277654 w 1247775"/>
                  <a:gd name="connsiteY703" fmla="*/ 1076801 h 1857375"/>
                  <a:gd name="connsiteX704" fmla="*/ 295751 w 1247775"/>
                  <a:gd name="connsiteY704" fmla="*/ 1094899 h 1857375"/>
                  <a:gd name="connsiteX705" fmla="*/ 303371 w 1247775"/>
                  <a:gd name="connsiteY705" fmla="*/ 1092994 h 1857375"/>
                  <a:gd name="connsiteX706" fmla="*/ 300514 w 1247775"/>
                  <a:gd name="connsiteY706" fmla="*/ 1100614 h 1857375"/>
                  <a:gd name="connsiteX707" fmla="*/ 304324 w 1247775"/>
                  <a:gd name="connsiteY707" fmla="*/ 1110139 h 1857375"/>
                  <a:gd name="connsiteX708" fmla="*/ 303371 w 1247775"/>
                  <a:gd name="connsiteY708" fmla="*/ 1110139 h 1857375"/>
                  <a:gd name="connsiteX709" fmla="*/ 270986 w 1247775"/>
                  <a:gd name="connsiteY709" fmla="*/ 1142524 h 1857375"/>
                  <a:gd name="connsiteX710" fmla="*/ 285274 w 1247775"/>
                  <a:gd name="connsiteY710" fmla="*/ 1169194 h 1857375"/>
                  <a:gd name="connsiteX711" fmla="*/ 288131 w 1247775"/>
                  <a:gd name="connsiteY711" fmla="*/ 1174909 h 1857375"/>
                  <a:gd name="connsiteX712" fmla="*/ 280511 w 1247775"/>
                  <a:gd name="connsiteY712" fmla="*/ 1193959 h 1857375"/>
                  <a:gd name="connsiteX713" fmla="*/ 266224 w 1247775"/>
                  <a:gd name="connsiteY713" fmla="*/ 1210151 h 1857375"/>
                  <a:gd name="connsiteX714" fmla="*/ 269081 w 1247775"/>
                  <a:gd name="connsiteY714" fmla="*/ 1218724 h 1857375"/>
                  <a:gd name="connsiteX715" fmla="*/ 258604 w 1247775"/>
                  <a:gd name="connsiteY715" fmla="*/ 1216819 h 1857375"/>
                  <a:gd name="connsiteX716" fmla="*/ 227171 w 1247775"/>
                  <a:gd name="connsiteY716" fmla="*/ 1248251 h 1857375"/>
                  <a:gd name="connsiteX717" fmla="*/ 258604 w 1247775"/>
                  <a:gd name="connsiteY717" fmla="*/ 1279684 h 1857375"/>
                  <a:gd name="connsiteX718" fmla="*/ 285274 w 1247775"/>
                  <a:gd name="connsiteY718" fmla="*/ 1264444 h 1857375"/>
                  <a:gd name="connsiteX719" fmla="*/ 293846 w 1247775"/>
                  <a:gd name="connsiteY719" fmla="*/ 1266349 h 1857375"/>
                  <a:gd name="connsiteX720" fmla="*/ 316706 w 1247775"/>
                  <a:gd name="connsiteY720" fmla="*/ 1253966 h 1857375"/>
                  <a:gd name="connsiteX721" fmla="*/ 321469 w 1247775"/>
                  <a:gd name="connsiteY721" fmla="*/ 1249204 h 1857375"/>
                  <a:gd name="connsiteX722" fmla="*/ 326231 w 1247775"/>
                  <a:gd name="connsiteY722" fmla="*/ 1263491 h 1857375"/>
                  <a:gd name="connsiteX723" fmla="*/ 326231 w 1247775"/>
                  <a:gd name="connsiteY723" fmla="*/ 1264444 h 1857375"/>
                  <a:gd name="connsiteX724" fmla="*/ 328136 w 1247775"/>
                  <a:gd name="connsiteY724" fmla="*/ 1275874 h 1857375"/>
                  <a:gd name="connsiteX725" fmla="*/ 322421 w 1247775"/>
                  <a:gd name="connsiteY725" fmla="*/ 1285399 h 1857375"/>
                  <a:gd name="connsiteX726" fmla="*/ 310991 w 1247775"/>
                  <a:gd name="connsiteY726" fmla="*/ 1279684 h 1857375"/>
                  <a:gd name="connsiteX727" fmla="*/ 304324 w 1247775"/>
                  <a:gd name="connsiteY727" fmla="*/ 1273016 h 1857375"/>
                  <a:gd name="connsiteX728" fmla="*/ 297656 w 1247775"/>
                  <a:gd name="connsiteY728" fmla="*/ 1279684 h 1857375"/>
                  <a:gd name="connsiteX729" fmla="*/ 299561 w 1247775"/>
                  <a:gd name="connsiteY729" fmla="*/ 1284446 h 1857375"/>
                  <a:gd name="connsiteX730" fmla="*/ 294799 w 1247775"/>
                  <a:gd name="connsiteY730" fmla="*/ 1296829 h 1857375"/>
                  <a:gd name="connsiteX731" fmla="*/ 298609 w 1247775"/>
                  <a:gd name="connsiteY731" fmla="*/ 1307306 h 1857375"/>
                  <a:gd name="connsiteX732" fmla="*/ 298609 w 1247775"/>
                  <a:gd name="connsiteY732" fmla="*/ 1307306 h 1857375"/>
                  <a:gd name="connsiteX733" fmla="*/ 308134 w 1247775"/>
                  <a:gd name="connsiteY733" fmla="*/ 1316831 h 1857375"/>
                  <a:gd name="connsiteX734" fmla="*/ 314801 w 1247775"/>
                  <a:gd name="connsiteY734" fmla="*/ 1313974 h 1857375"/>
                  <a:gd name="connsiteX735" fmla="*/ 328136 w 1247775"/>
                  <a:gd name="connsiteY735" fmla="*/ 1302544 h 1857375"/>
                  <a:gd name="connsiteX736" fmla="*/ 343376 w 1247775"/>
                  <a:gd name="connsiteY736" fmla="*/ 1310164 h 1857375"/>
                  <a:gd name="connsiteX737" fmla="*/ 353854 w 1247775"/>
                  <a:gd name="connsiteY737" fmla="*/ 1306354 h 1857375"/>
                  <a:gd name="connsiteX738" fmla="*/ 353854 w 1247775"/>
                  <a:gd name="connsiteY738" fmla="*/ 1307306 h 1857375"/>
                  <a:gd name="connsiteX739" fmla="*/ 369094 w 1247775"/>
                  <a:gd name="connsiteY739" fmla="*/ 1322546 h 1857375"/>
                  <a:gd name="connsiteX740" fmla="*/ 376714 w 1247775"/>
                  <a:gd name="connsiteY740" fmla="*/ 1320641 h 1857375"/>
                  <a:gd name="connsiteX741" fmla="*/ 384334 w 1247775"/>
                  <a:gd name="connsiteY741" fmla="*/ 1323499 h 1857375"/>
                  <a:gd name="connsiteX742" fmla="*/ 396716 w 1247775"/>
                  <a:gd name="connsiteY742" fmla="*/ 1311116 h 1857375"/>
                  <a:gd name="connsiteX743" fmla="*/ 396716 w 1247775"/>
                  <a:gd name="connsiteY743" fmla="*/ 1309211 h 1857375"/>
                  <a:gd name="connsiteX744" fmla="*/ 406241 w 1247775"/>
                  <a:gd name="connsiteY744" fmla="*/ 1293971 h 1857375"/>
                  <a:gd name="connsiteX745" fmla="*/ 397669 w 1247775"/>
                  <a:gd name="connsiteY745" fmla="*/ 1278731 h 1857375"/>
                  <a:gd name="connsiteX746" fmla="*/ 397669 w 1247775"/>
                  <a:gd name="connsiteY746" fmla="*/ 1278731 h 1857375"/>
                  <a:gd name="connsiteX747" fmla="*/ 404336 w 1247775"/>
                  <a:gd name="connsiteY747" fmla="*/ 1280636 h 1857375"/>
                  <a:gd name="connsiteX748" fmla="*/ 408146 w 1247775"/>
                  <a:gd name="connsiteY748" fmla="*/ 1279684 h 1857375"/>
                  <a:gd name="connsiteX749" fmla="*/ 421481 w 1247775"/>
                  <a:gd name="connsiteY749" fmla="*/ 1288256 h 1857375"/>
                  <a:gd name="connsiteX750" fmla="*/ 437674 w 1247775"/>
                  <a:gd name="connsiteY750" fmla="*/ 1296829 h 1857375"/>
                  <a:gd name="connsiteX751" fmla="*/ 456724 w 1247775"/>
                  <a:gd name="connsiteY751" fmla="*/ 1277779 h 1857375"/>
                  <a:gd name="connsiteX752" fmla="*/ 456724 w 1247775"/>
                  <a:gd name="connsiteY752" fmla="*/ 1276826 h 1857375"/>
                  <a:gd name="connsiteX753" fmla="*/ 471011 w 1247775"/>
                  <a:gd name="connsiteY753" fmla="*/ 1284446 h 1857375"/>
                  <a:gd name="connsiteX754" fmla="*/ 485299 w 1247775"/>
                  <a:gd name="connsiteY754" fmla="*/ 1291114 h 1857375"/>
                  <a:gd name="connsiteX755" fmla="*/ 499586 w 1247775"/>
                  <a:gd name="connsiteY755" fmla="*/ 1283494 h 1857375"/>
                  <a:gd name="connsiteX756" fmla="*/ 500539 w 1247775"/>
                  <a:gd name="connsiteY756" fmla="*/ 1284446 h 1857375"/>
                  <a:gd name="connsiteX757" fmla="*/ 498634 w 1247775"/>
                  <a:gd name="connsiteY757" fmla="*/ 1286351 h 1857375"/>
                  <a:gd name="connsiteX758" fmla="*/ 491014 w 1247775"/>
                  <a:gd name="connsiteY758" fmla="*/ 1297781 h 1857375"/>
                  <a:gd name="connsiteX759" fmla="*/ 483394 w 1247775"/>
                  <a:gd name="connsiteY759" fmla="*/ 1313974 h 1857375"/>
                  <a:gd name="connsiteX760" fmla="*/ 477679 w 1247775"/>
                  <a:gd name="connsiteY760" fmla="*/ 1317784 h 1857375"/>
                  <a:gd name="connsiteX761" fmla="*/ 471011 w 1247775"/>
                  <a:gd name="connsiteY761" fmla="*/ 1315879 h 1857375"/>
                  <a:gd name="connsiteX762" fmla="*/ 457676 w 1247775"/>
                  <a:gd name="connsiteY762" fmla="*/ 1329214 h 1857375"/>
                  <a:gd name="connsiteX763" fmla="*/ 471011 w 1247775"/>
                  <a:gd name="connsiteY763" fmla="*/ 1342549 h 1857375"/>
                  <a:gd name="connsiteX764" fmla="*/ 475774 w 1247775"/>
                  <a:gd name="connsiteY764" fmla="*/ 1341596 h 1857375"/>
                  <a:gd name="connsiteX765" fmla="*/ 475774 w 1247775"/>
                  <a:gd name="connsiteY765" fmla="*/ 1341596 h 1857375"/>
                  <a:gd name="connsiteX766" fmla="*/ 451961 w 1247775"/>
                  <a:gd name="connsiteY766" fmla="*/ 1361599 h 1857375"/>
                  <a:gd name="connsiteX767" fmla="*/ 444341 w 1247775"/>
                  <a:gd name="connsiteY767" fmla="*/ 1356836 h 1857375"/>
                  <a:gd name="connsiteX768" fmla="*/ 446246 w 1247775"/>
                  <a:gd name="connsiteY768" fmla="*/ 1349216 h 1857375"/>
                  <a:gd name="connsiteX769" fmla="*/ 430054 w 1247775"/>
                  <a:gd name="connsiteY769" fmla="*/ 1333024 h 1857375"/>
                  <a:gd name="connsiteX770" fmla="*/ 417671 w 1247775"/>
                  <a:gd name="connsiteY770" fmla="*/ 1337786 h 1857375"/>
                  <a:gd name="connsiteX771" fmla="*/ 408146 w 1247775"/>
                  <a:gd name="connsiteY771" fmla="*/ 1333024 h 1857375"/>
                  <a:gd name="connsiteX772" fmla="*/ 395764 w 1247775"/>
                  <a:gd name="connsiteY772" fmla="*/ 1345406 h 1857375"/>
                  <a:gd name="connsiteX773" fmla="*/ 401479 w 1247775"/>
                  <a:gd name="connsiteY773" fmla="*/ 1355884 h 1857375"/>
                  <a:gd name="connsiteX774" fmla="*/ 386239 w 1247775"/>
                  <a:gd name="connsiteY774" fmla="*/ 1375886 h 1857375"/>
                  <a:gd name="connsiteX775" fmla="*/ 386239 w 1247775"/>
                  <a:gd name="connsiteY775" fmla="*/ 1379696 h 1857375"/>
                  <a:gd name="connsiteX776" fmla="*/ 384334 w 1247775"/>
                  <a:gd name="connsiteY776" fmla="*/ 1387316 h 1857375"/>
                  <a:gd name="connsiteX777" fmla="*/ 379571 w 1247775"/>
                  <a:gd name="connsiteY777" fmla="*/ 1394936 h 1857375"/>
                  <a:gd name="connsiteX778" fmla="*/ 378619 w 1247775"/>
                  <a:gd name="connsiteY778" fmla="*/ 1394936 h 1857375"/>
                  <a:gd name="connsiteX779" fmla="*/ 378619 w 1247775"/>
                  <a:gd name="connsiteY779" fmla="*/ 1394936 h 1857375"/>
                  <a:gd name="connsiteX780" fmla="*/ 379571 w 1247775"/>
                  <a:gd name="connsiteY780" fmla="*/ 1389221 h 1857375"/>
                  <a:gd name="connsiteX781" fmla="*/ 379571 w 1247775"/>
                  <a:gd name="connsiteY781" fmla="*/ 1386364 h 1857375"/>
                  <a:gd name="connsiteX782" fmla="*/ 386239 w 1247775"/>
                  <a:gd name="connsiteY782" fmla="*/ 1373981 h 1857375"/>
                  <a:gd name="connsiteX783" fmla="*/ 371951 w 1247775"/>
                  <a:gd name="connsiteY783" fmla="*/ 1359694 h 1857375"/>
                  <a:gd name="connsiteX784" fmla="*/ 360521 w 1247775"/>
                  <a:gd name="connsiteY784" fmla="*/ 1365409 h 1857375"/>
                  <a:gd name="connsiteX785" fmla="*/ 354806 w 1247775"/>
                  <a:gd name="connsiteY785" fmla="*/ 1364456 h 1857375"/>
                  <a:gd name="connsiteX786" fmla="*/ 339566 w 1247775"/>
                  <a:gd name="connsiteY786" fmla="*/ 1370171 h 1857375"/>
                  <a:gd name="connsiteX787" fmla="*/ 330041 w 1247775"/>
                  <a:gd name="connsiteY787" fmla="*/ 1365409 h 1857375"/>
                  <a:gd name="connsiteX788" fmla="*/ 318611 w 1247775"/>
                  <a:gd name="connsiteY788" fmla="*/ 1373981 h 1857375"/>
                  <a:gd name="connsiteX789" fmla="*/ 313849 w 1247775"/>
                  <a:gd name="connsiteY789" fmla="*/ 1377791 h 1857375"/>
                  <a:gd name="connsiteX790" fmla="*/ 308134 w 1247775"/>
                  <a:gd name="connsiteY790" fmla="*/ 1376839 h 1857375"/>
                  <a:gd name="connsiteX791" fmla="*/ 295751 w 1247775"/>
                  <a:gd name="connsiteY791" fmla="*/ 1389221 h 1857375"/>
                  <a:gd name="connsiteX792" fmla="*/ 308134 w 1247775"/>
                  <a:gd name="connsiteY792" fmla="*/ 1401604 h 1857375"/>
                  <a:gd name="connsiteX793" fmla="*/ 320516 w 1247775"/>
                  <a:gd name="connsiteY793" fmla="*/ 1390174 h 1857375"/>
                  <a:gd name="connsiteX794" fmla="*/ 320516 w 1247775"/>
                  <a:gd name="connsiteY794" fmla="*/ 1390174 h 1857375"/>
                  <a:gd name="connsiteX795" fmla="*/ 325279 w 1247775"/>
                  <a:gd name="connsiteY795" fmla="*/ 1388269 h 1857375"/>
                  <a:gd name="connsiteX796" fmla="*/ 329089 w 1247775"/>
                  <a:gd name="connsiteY796" fmla="*/ 1389221 h 1857375"/>
                  <a:gd name="connsiteX797" fmla="*/ 329089 w 1247775"/>
                  <a:gd name="connsiteY797" fmla="*/ 1390174 h 1857375"/>
                  <a:gd name="connsiteX798" fmla="*/ 347186 w 1247775"/>
                  <a:gd name="connsiteY798" fmla="*/ 1413986 h 1857375"/>
                  <a:gd name="connsiteX799" fmla="*/ 346234 w 1247775"/>
                  <a:gd name="connsiteY799" fmla="*/ 1417796 h 1857375"/>
                  <a:gd name="connsiteX800" fmla="*/ 347186 w 1247775"/>
                  <a:gd name="connsiteY800" fmla="*/ 1420654 h 1857375"/>
                  <a:gd name="connsiteX801" fmla="*/ 343376 w 1247775"/>
                  <a:gd name="connsiteY801" fmla="*/ 1433036 h 1857375"/>
                  <a:gd name="connsiteX802" fmla="*/ 347186 w 1247775"/>
                  <a:gd name="connsiteY802" fmla="*/ 1446371 h 1857375"/>
                  <a:gd name="connsiteX803" fmla="*/ 334804 w 1247775"/>
                  <a:gd name="connsiteY803" fmla="*/ 1461611 h 1857375"/>
                  <a:gd name="connsiteX804" fmla="*/ 350044 w 1247775"/>
                  <a:gd name="connsiteY804" fmla="*/ 1476851 h 1857375"/>
                  <a:gd name="connsiteX805" fmla="*/ 359569 w 1247775"/>
                  <a:gd name="connsiteY805" fmla="*/ 1473994 h 1857375"/>
                  <a:gd name="connsiteX806" fmla="*/ 377666 w 1247775"/>
                  <a:gd name="connsiteY806" fmla="*/ 1486376 h 1857375"/>
                  <a:gd name="connsiteX807" fmla="*/ 388144 w 1247775"/>
                  <a:gd name="connsiteY807" fmla="*/ 1492091 h 1857375"/>
                  <a:gd name="connsiteX808" fmla="*/ 400526 w 1247775"/>
                  <a:gd name="connsiteY808" fmla="*/ 1479709 h 1857375"/>
                  <a:gd name="connsiteX809" fmla="*/ 400526 w 1247775"/>
                  <a:gd name="connsiteY809" fmla="*/ 1478756 h 1857375"/>
                  <a:gd name="connsiteX810" fmla="*/ 408146 w 1247775"/>
                  <a:gd name="connsiteY810" fmla="*/ 1460659 h 1857375"/>
                  <a:gd name="connsiteX811" fmla="*/ 396716 w 1247775"/>
                  <a:gd name="connsiteY811" fmla="*/ 1438751 h 1857375"/>
                  <a:gd name="connsiteX812" fmla="*/ 397669 w 1247775"/>
                  <a:gd name="connsiteY812" fmla="*/ 1433989 h 1857375"/>
                  <a:gd name="connsiteX813" fmla="*/ 395764 w 1247775"/>
                  <a:gd name="connsiteY813" fmla="*/ 1425416 h 1857375"/>
                  <a:gd name="connsiteX814" fmla="*/ 396716 w 1247775"/>
                  <a:gd name="connsiteY814" fmla="*/ 1420654 h 1857375"/>
                  <a:gd name="connsiteX815" fmla="*/ 396716 w 1247775"/>
                  <a:gd name="connsiteY815" fmla="*/ 1420654 h 1857375"/>
                  <a:gd name="connsiteX816" fmla="*/ 399574 w 1247775"/>
                  <a:gd name="connsiteY816" fmla="*/ 1423511 h 1857375"/>
                  <a:gd name="connsiteX817" fmla="*/ 395764 w 1247775"/>
                  <a:gd name="connsiteY817" fmla="*/ 1431131 h 1857375"/>
                  <a:gd name="connsiteX818" fmla="*/ 406241 w 1247775"/>
                  <a:gd name="connsiteY818" fmla="*/ 1441609 h 1857375"/>
                  <a:gd name="connsiteX819" fmla="*/ 416719 w 1247775"/>
                  <a:gd name="connsiteY819" fmla="*/ 1432084 h 1857375"/>
                  <a:gd name="connsiteX820" fmla="*/ 422434 w 1247775"/>
                  <a:gd name="connsiteY820" fmla="*/ 1433036 h 1857375"/>
                  <a:gd name="connsiteX821" fmla="*/ 420529 w 1247775"/>
                  <a:gd name="connsiteY821" fmla="*/ 1440656 h 1857375"/>
                  <a:gd name="connsiteX822" fmla="*/ 427196 w 1247775"/>
                  <a:gd name="connsiteY822" fmla="*/ 1454944 h 1857375"/>
                  <a:gd name="connsiteX823" fmla="*/ 417671 w 1247775"/>
                  <a:gd name="connsiteY823" fmla="*/ 1471136 h 1857375"/>
                  <a:gd name="connsiteX824" fmla="*/ 419576 w 1247775"/>
                  <a:gd name="connsiteY824" fmla="*/ 1478756 h 1857375"/>
                  <a:gd name="connsiteX825" fmla="*/ 408146 w 1247775"/>
                  <a:gd name="connsiteY825" fmla="*/ 1490186 h 1857375"/>
                  <a:gd name="connsiteX826" fmla="*/ 411956 w 1247775"/>
                  <a:gd name="connsiteY826" fmla="*/ 1498759 h 1857375"/>
                  <a:gd name="connsiteX827" fmla="*/ 411004 w 1247775"/>
                  <a:gd name="connsiteY827" fmla="*/ 1502569 h 1857375"/>
                  <a:gd name="connsiteX828" fmla="*/ 404336 w 1247775"/>
                  <a:gd name="connsiteY828" fmla="*/ 1500664 h 1857375"/>
                  <a:gd name="connsiteX829" fmla="*/ 393859 w 1247775"/>
                  <a:gd name="connsiteY829" fmla="*/ 1511141 h 1857375"/>
                  <a:gd name="connsiteX830" fmla="*/ 399574 w 1247775"/>
                  <a:gd name="connsiteY830" fmla="*/ 1519714 h 1857375"/>
                  <a:gd name="connsiteX831" fmla="*/ 387191 w 1247775"/>
                  <a:gd name="connsiteY831" fmla="*/ 1535906 h 1857375"/>
                  <a:gd name="connsiteX832" fmla="*/ 389096 w 1247775"/>
                  <a:gd name="connsiteY832" fmla="*/ 1544479 h 1857375"/>
                  <a:gd name="connsiteX833" fmla="*/ 384334 w 1247775"/>
                  <a:gd name="connsiteY833" fmla="*/ 1545431 h 1857375"/>
                  <a:gd name="connsiteX834" fmla="*/ 367189 w 1247775"/>
                  <a:gd name="connsiteY834" fmla="*/ 1530191 h 1857375"/>
                  <a:gd name="connsiteX835" fmla="*/ 350044 w 1247775"/>
                  <a:gd name="connsiteY835" fmla="*/ 1547336 h 1857375"/>
                  <a:gd name="connsiteX836" fmla="*/ 361474 w 1247775"/>
                  <a:gd name="connsiteY836" fmla="*/ 1563529 h 1857375"/>
                  <a:gd name="connsiteX837" fmla="*/ 359569 w 1247775"/>
                  <a:gd name="connsiteY837" fmla="*/ 1568291 h 1857375"/>
                  <a:gd name="connsiteX838" fmla="*/ 352901 w 1247775"/>
                  <a:gd name="connsiteY838" fmla="*/ 1565434 h 1857375"/>
                  <a:gd name="connsiteX839" fmla="*/ 344329 w 1247775"/>
                  <a:gd name="connsiteY839" fmla="*/ 1574006 h 1857375"/>
                  <a:gd name="connsiteX840" fmla="*/ 346234 w 1247775"/>
                  <a:gd name="connsiteY840" fmla="*/ 1578769 h 1857375"/>
                  <a:gd name="connsiteX841" fmla="*/ 338614 w 1247775"/>
                  <a:gd name="connsiteY841" fmla="*/ 1594961 h 1857375"/>
                  <a:gd name="connsiteX842" fmla="*/ 357664 w 1247775"/>
                  <a:gd name="connsiteY842" fmla="*/ 1615916 h 1857375"/>
                  <a:gd name="connsiteX843" fmla="*/ 361474 w 1247775"/>
                  <a:gd name="connsiteY843" fmla="*/ 1620679 h 1857375"/>
                  <a:gd name="connsiteX844" fmla="*/ 375761 w 1247775"/>
                  <a:gd name="connsiteY844" fmla="*/ 1637824 h 1857375"/>
                  <a:gd name="connsiteX845" fmla="*/ 376714 w 1247775"/>
                  <a:gd name="connsiteY845" fmla="*/ 1640681 h 1857375"/>
                  <a:gd name="connsiteX846" fmla="*/ 355759 w 1247775"/>
                  <a:gd name="connsiteY846" fmla="*/ 1662589 h 1857375"/>
                  <a:gd name="connsiteX847" fmla="*/ 347186 w 1247775"/>
                  <a:gd name="connsiteY847" fmla="*/ 1657826 h 1857375"/>
                  <a:gd name="connsiteX848" fmla="*/ 358616 w 1247775"/>
                  <a:gd name="connsiteY848" fmla="*/ 1637824 h 1857375"/>
                  <a:gd name="connsiteX849" fmla="*/ 341471 w 1247775"/>
                  <a:gd name="connsiteY849" fmla="*/ 1614964 h 1857375"/>
                  <a:gd name="connsiteX850" fmla="*/ 324326 w 1247775"/>
                  <a:gd name="connsiteY850" fmla="*/ 1589246 h 1857375"/>
                  <a:gd name="connsiteX851" fmla="*/ 321469 w 1247775"/>
                  <a:gd name="connsiteY851" fmla="*/ 1579721 h 1857375"/>
                  <a:gd name="connsiteX852" fmla="*/ 322421 w 1247775"/>
                  <a:gd name="connsiteY852" fmla="*/ 1575911 h 1857375"/>
                  <a:gd name="connsiteX853" fmla="*/ 309086 w 1247775"/>
                  <a:gd name="connsiteY853" fmla="*/ 1562576 h 1857375"/>
                  <a:gd name="connsiteX854" fmla="*/ 306229 w 1247775"/>
                  <a:gd name="connsiteY854" fmla="*/ 1562576 h 1857375"/>
                  <a:gd name="connsiteX855" fmla="*/ 306229 w 1247775"/>
                  <a:gd name="connsiteY855" fmla="*/ 1558766 h 1857375"/>
                  <a:gd name="connsiteX856" fmla="*/ 305276 w 1247775"/>
                  <a:gd name="connsiteY856" fmla="*/ 1552099 h 1857375"/>
                  <a:gd name="connsiteX857" fmla="*/ 308134 w 1247775"/>
                  <a:gd name="connsiteY857" fmla="*/ 1550194 h 1857375"/>
                  <a:gd name="connsiteX858" fmla="*/ 316706 w 1247775"/>
                  <a:gd name="connsiteY858" fmla="*/ 1554956 h 1857375"/>
                  <a:gd name="connsiteX859" fmla="*/ 317659 w 1247775"/>
                  <a:gd name="connsiteY859" fmla="*/ 1554956 h 1857375"/>
                  <a:gd name="connsiteX860" fmla="*/ 316706 w 1247775"/>
                  <a:gd name="connsiteY860" fmla="*/ 1558766 h 1857375"/>
                  <a:gd name="connsiteX861" fmla="*/ 327184 w 1247775"/>
                  <a:gd name="connsiteY861" fmla="*/ 1569244 h 1857375"/>
                  <a:gd name="connsiteX862" fmla="*/ 337661 w 1247775"/>
                  <a:gd name="connsiteY862" fmla="*/ 1558766 h 1857375"/>
                  <a:gd name="connsiteX863" fmla="*/ 327184 w 1247775"/>
                  <a:gd name="connsiteY863" fmla="*/ 1548289 h 1857375"/>
                  <a:gd name="connsiteX864" fmla="*/ 326231 w 1247775"/>
                  <a:gd name="connsiteY864" fmla="*/ 1548289 h 1857375"/>
                  <a:gd name="connsiteX865" fmla="*/ 327184 w 1247775"/>
                  <a:gd name="connsiteY865" fmla="*/ 1544479 h 1857375"/>
                  <a:gd name="connsiteX866" fmla="*/ 316706 w 1247775"/>
                  <a:gd name="connsiteY866" fmla="*/ 1534001 h 1857375"/>
                  <a:gd name="connsiteX867" fmla="*/ 313849 w 1247775"/>
                  <a:gd name="connsiteY867" fmla="*/ 1534954 h 1857375"/>
                  <a:gd name="connsiteX868" fmla="*/ 312896 w 1247775"/>
                  <a:gd name="connsiteY868" fmla="*/ 1533049 h 1857375"/>
                  <a:gd name="connsiteX869" fmla="*/ 335756 w 1247775"/>
                  <a:gd name="connsiteY869" fmla="*/ 1505426 h 1857375"/>
                  <a:gd name="connsiteX870" fmla="*/ 331946 w 1247775"/>
                  <a:gd name="connsiteY870" fmla="*/ 1492091 h 1857375"/>
                  <a:gd name="connsiteX871" fmla="*/ 332899 w 1247775"/>
                  <a:gd name="connsiteY871" fmla="*/ 1488281 h 1857375"/>
                  <a:gd name="connsiteX872" fmla="*/ 324326 w 1247775"/>
                  <a:gd name="connsiteY872" fmla="*/ 1479709 h 1857375"/>
                  <a:gd name="connsiteX873" fmla="*/ 320516 w 1247775"/>
                  <a:gd name="connsiteY873" fmla="*/ 1480661 h 1857375"/>
                  <a:gd name="connsiteX874" fmla="*/ 308134 w 1247775"/>
                  <a:gd name="connsiteY874" fmla="*/ 1477804 h 1857375"/>
                  <a:gd name="connsiteX875" fmla="*/ 283369 w 1247775"/>
                  <a:gd name="connsiteY875" fmla="*/ 1492091 h 1857375"/>
                  <a:gd name="connsiteX876" fmla="*/ 279559 w 1247775"/>
                  <a:gd name="connsiteY876" fmla="*/ 1491139 h 1857375"/>
                  <a:gd name="connsiteX877" fmla="*/ 265271 w 1247775"/>
                  <a:gd name="connsiteY877" fmla="*/ 1500664 h 1857375"/>
                  <a:gd name="connsiteX878" fmla="*/ 258604 w 1247775"/>
                  <a:gd name="connsiteY878" fmla="*/ 1508284 h 1857375"/>
                  <a:gd name="connsiteX879" fmla="*/ 250031 w 1247775"/>
                  <a:gd name="connsiteY879" fmla="*/ 1506379 h 1857375"/>
                  <a:gd name="connsiteX880" fmla="*/ 231934 w 1247775"/>
                  <a:gd name="connsiteY880" fmla="*/ 1524476 h 1857375"/>
                  <a:gd name="connsiteX881" fmla="*/ 243364 w 1247775"/>
                  <a:gd name="connsiteY881" fmla="*/ 1541621 h 1857375"/>
                  <a:gd name="connsiteX882" fmla="*/ 242411 w 1247775"/>
                  <a:gd name="connsiteY882" fmla="*/ 1543526 h 1857375"/>
                  <a:gd name="connsiteX883" fmla="*/ 239554 w 1247775"/>
                  <a:gd name="connsiteY883" fmla="*/ 1543526 h 1857375"/>
                  <a:gd name="connsiteX884" fmla="*/ 225266 w 1247775"/>
                  <a:gd name="connsiteY884" fmla="*/ 1548289 h 1857375"/>
                  <a:gd name="connsiteX885" fmla="*/ 210026 w 1247775"/>
                  <a:gd name="connsiteY885" fmla="*/ 1544479 h 1857375"/>
                  <a:gd name="connsiteX886" fmla="*/ 189071 w 1247775"/>
                  <a:gd name="connsiteY886" fmla="*/ 1553051 h 1857375"/>
                  <a:gd name="connsiteX887" fmla="*/ 170974 w 1247775"/>
                  <a:gd name="connsiteY887" fmla="*/ 1543526 h 1857375"/>
                  <a:gd name="connsiteX888" fmla="*/ 162401 w 1247775"/>
                  <a:gd name="connsiteY888" fmla="*/ 1545431 h 1857375"/>
                  <a:gd name="connsiteX889" fmla="*/ 152876 w 1247775"/>
                  <a:gd name="connsiteY889" fmla="*/ 1537811 h 1857375"/>
                  <a:gd name="connsiteX890" fmla="*/ 143351 w 1247775"/>
                  <a:gd name="connsiteY890" fmla="*/ 1547336 h 1857375"/>
                  <a:gd name="connsiteX891" fmla="*/ 150971 w 1247775"/>
                  <a:gd name="connsiteY891" fmla="*/ 1556861 h 1857375"/>
                  <a:gd name="connsiteX892" fmla="*/ 149066 w 1247775"/>
                  <a:gd name="connsiteY892" fmla="*/ 1566386 h 1857375"/>
                  <a:gd name="connsiteX893" fmla="*/ 153829 w 1247775"/>
                  <a:gd name="connsiteY893" fmla="*/ 1580674 h 1857375"/>
                  <a:gd name="connsiteX894" fmla="*/ 143351 w 1247775"/>
                  <a:gd name="connsiteY894" fmla="*/ 1593056 h 1857375"/>
                  <a:gd name="connsiteX895" fmla="*/ 155734 w 1247775"/>
                  <a:gd name="connsiteY895" fmla="*/ 1605439 h 1857375"/>
                  <a:gd name="connsiteX896" fmla="*/ 168116 w 1247775"/>
                  <a:gd name="connsiteY896" fmla="*/ 1593056 h 1857375"/>
                  <a:gd name="connsiteX897" fmla="*/ 167164 w 1247775"/>
                  <a:gd name="connsiteY897" fmla="*/ 1589246 h 1857375"/>
                  <a:gd name="connsiteX898" fmla="*/ 170974 w 1247775"/>
                  <a:gd name="connsiteY898" fmla="*/ 1589246 h 1857375"/>
                  <a:gd name="connsiteX899" fmla="*/ 182404 w 1247775"/>
                  <a:gd name="connsiteY899" fmla="*/ 1586389 h 1857375"/>
                  <a:gd name="connsiteX900" fmla="*/ 184309 w 1247775"/>
                  <a:gd name="connsiteY900" fmla="*/ 1589246 h 1857375"/>
                  <a:gd name="connsiteX901" fmla="*/ 183356 w 1247775"/>
                  <a:gd name="connsiteY901" fmla="*/ 1597819 h 1857375"/>
                  <a:gd name="connsiteX902" fmla="*/ 195739 w 1247775"/>
                  <a:gd name="connsiteY902" fmla="*/ 1620679 h 1857375"/>
                  <a:gd name="connsiteX903" fmla="*/ 195739 w 1247775"/>
                  <a:gd name="connsiteY903" fmla="*/ 1620679 h 1857375"/>
                  <a:gd name="connsiteX904" fmla="*/ 201454 w 1247775"/>
                  <a:gd name="connsiteY904" fmla="*/ 1626394 h 1857375"/>
                  <a:gd name="connsiteX905" fmla="*/ 206216 w 1247775"/>
                  <a:gd name="connsiteY905" fmla="*/ 1624489 h 1857375"/>
                  <a:gd name="connsiteX906" fmla="*/ 210026 w 1247775"/>
                  <a:gd name="connsiteY906" fmla="*/ 1624489 h 1857375"/>
                  <a:gd name="connsiteX907" fmla="*/ 236696 w 1247775"/>
                  <a:gd name="connsiteY907" fmla="*/ 1600676 h 1857375"/>
                  <a:gd name="connsiteX908" fmla="*/ 249079 w 1247775"/>
                  <a:gd name="connsiteY908" fmla="*/ 1604486 h 1857375"/>
                  <a:gd name="connsiteX909" fmla="*/ 247174 w 1247775"/>
                  <a:gd name="connsiteY909" fmla="*/ 1614011 h 1857375"/>
                  <a:gd name="connsiteX910" fmla="*/ 248126 w 1247775"/>
                  <a:gd name="connsiteY910" fmla="*/ 1619726 h 1857375"/>
                  <a:gd name="connsiteX911" fmla="*/ 247174 w 1247775"/>
                  <a:gd name="connsiteY911" fmla="*/ 1619726 h 1857375"/>
                  <a:gd name="connsiteX912" fmla="*/ 233839 w 1247775"/>
                  <a:gd name="connsiteY912" fmla="*/ 1633061 h 1857375"/>
                  <a:gd name="connsiteX913" fmla="*/ 246221 w 1247775"/>
                  <a:gd name="connsiteY913" fmla="*/ 1646396 h 1857375"/>
                  <a:gd name="connsiteX914" fmla="*/ 258604 w 1247775"/>
                  <a:gd name="connsiteY914" fmla="*/ 1657826 h 1857375"/>
                  <a:gd name="connsiteX915" fmla="*/ 270986 w 1247775"/>
                  <a:gd name="connsiteY915" fmla="*/ 1645444 h 1857375"/>
                  <a:gd name="connsiteX916" fmla="*/ 268129 w 1247775"/>
                  <a:gd name="connsiteY916" fmla="*/ 1637824 h 1857375"/>
                  <a:gd name="connsiteX917" fmla="*/ 270034 w 1247775"/>
                  <a:gd name="connsiteY917" fmla="*/ 1637824 h 1857375"/>
                  <a:gd name="connsiteX918" fmla="*/ 281464 w 1247775"/>
                  <a:gd name="connsiteY918" fmla="*/ 1634966 h 1857375"/>
                  <a:gd name="connsiteX919" fmla="*/ 291941 w 1247775"/>
                  <a:gd name="connsiteY919" fmla="*/ 1644491 h 1857375"/>
                  <a:gd name="connsiteX920" fmla="*/ 290036 w 1247775"/>
                  <a:gd name="connsiteY920" fmla="*/ 1651159 h 1857375"/>
                  <a:gd name="connsiteX921" fmla="*/ 303371 w 1247775"/>
                  <a:gd name="connsiteY921" fmla="*/ 1664494 h 1857375"/>
                  <a:gd name="connsiteX922" fmla="*/ 312896 w 1247775"/>
                  <a:gd name="connsiteY922" fmla="*/ 1660684 h 1857375"/>
                  <a:gd name="connsiteX923" fmla="*/ 311944 w 1247775"/>
                  <a:gd name="connsiteY923" fmla="*/ 1664494 h 1857375"/>
                  <a:gd name="connsiteX924" fmla="*/ 324326 w 1247775"/>
                  <a:gd name="connsiteY924" fmla="*/ 1676876 h 1857375"/>
                  <a:gd name="connsiteX925" fmla="*/ 330041 w 1247775"/>
                  <a:gd name="connsiteY925" fmla="*/ 1675924 h 1857375"/>
                  <a:gd name="connsiteX926" fmla="*/ 342424 w 1247775"/>
                  <a:gd name="connsiteY926" fmla="*/ 1683544 h 1857375"/>
                  <a:gd name="connsiteX927" fmla="*/ 351949 w 1247775"/>
                  <a:gd name="connsiteY927" fmla="*/ 1679734 h 1857375"/>
                  <a:gd name="connsiteX928" fmla="*/ 360521 w 1247775"/>
                  <a:gd name="connsiteY928" fmla="*/ 1694974 h 1857375"/>
                  <a:gd name="connsiteX929" fmla="*/ 358616 w 1247775"/>
                  <a:gd name="connsiteY929" fmla="*/ 1694974 h 1857375"/>
                  <a:gd name="connsiteX930" fmla="*/ 348139 w 1247775"/>
                  <a:gd name="connsiteY930" fmla="*/ 1705451 h 1857375"/>
                  <a:gd name="connsiteX931" fmla="*/ 354806 w 1247775"/>
                  <a:gd name="connsiteY931" fmla="*/ 1714976 h 1857375"/>
                  <a:gd name="connsiteX932" fmla="*/ 345281 w 1247775"/>
                  <a:gd name="connsiteY932" fmla="*/ 1729264 h 1857375"/>
                  <a:gd name="connsiteX933" fmla="*/ 360521 w 1247775"/>
                  <a:gd name="connsiteY933" fmla="*/ 1744504 h 1857375"/>
                  <a:gd name="connsiteX934" fmla="*/ 375761 w 1247775"/>
                  <a:gd name="connsiteY934" fmla="*/ 1729264 h 1857375"/>
                  <a:gd name="connsiteX935" fmla="*/ 363379 w 1247775"/>
                  <a:gd name="connsiteY935" fmla="*/ 1714024 h 1857375"/>
                  <a:gd name="connsiteX936" fmla="*/ 368141 w 1247775"/>
                  <a:gd name="connsiteY936" fmla="*/ 1705451 h 1857375"/>
                  <a:gd name="connsiteX937" fmla="*/ 367189 w 1247775"/>
                  <a:gd name="connsiteY937" fmla="*/ 1701641 h 1857375"/>
                  <a:gd name="connsiteX938" fmla="*/ 374809 w 1247775"/>
                  <a:gd name="connsiteY938" fmla="*/ 1704499 h 1857375"/>
                  <a:gd name="connsiteX939" fmla="*/ 381476 w 1247775"/>
                  <a:gd name="connsiteY939" fmla="*/ 1707356 h 1857375"/>
                  <a:gd name="connsiteX940" fmla="*/ 385286 w 1247775"/>
                  <a:gd name="connsiteY940" fmla="*/ 1706404 h 1857375"/>
                  <a:gd name="connsiteX941" fmla="*/ 386239 w 1247775"/>
                  <a:gd name="connsiteY941" fmla="*/ 1706404 h 1857375"/>
                  <a:gd name="connsiteX942" fmla="*/ 416719 w 1247775"/>
                  <a:gd name="connsiteY942" fmla="*/ 1688306 h 1857375"/>
                  <a:gd name="connsiteX943" fmla="*/ 421481 w 1247775"/>
                  <a:gd name="connsiteY943" fmla="*/ 1681639 h 1857375"/>
                  <a:gd name="connsiteX944" fmla="*/ 420529 w 1247775"/>
                  <a:gd name="connsiteY944" fmla="*/ 1678781 h 1857375"/>
                  <a:gd name="connsiteX945" fmla="*/ 420529 w 1247775"/>
                  <a:gd name="connsiteY945" fmla="*/ 1675924 h 1857375"/>
                  <a:gd name="connsiteX946" fmla="*/ 433864 w 1247775"/>
                  <a:gd name="connsiteY946" fmla="*/ 1679734 h 1857375"/>
                  <a:gd name="connsiteX947" fmla="*/ 436721 w 1247775"/>
                  <a:gd name="connsiteY947" fmla="*/ 1686401 h 1857375"/>
                  <a:gd name="connsiteX948" fmla="*/ 415766 w 1247775"/>
                  <a:gd name="connsiteY948" fmla="*/ 1702594 h 1857375"/>
                  <a:gd name="connsiteX949" fmla="*/ 414814 w 1247775"/>
                  <a:gd name="connsiteY949" fmla="*/ 1702594 h 1857375"/>
                  <a:gd name="connsiteX950" fmla="*/ 409099 w 1247775"/>
                  <a:gd name="connsiteY950" fmla="*/ 1708309 h 1857375"/>
                  <a:gd name="connsiteX951" fmla="*/ 409099 w 1247775"/>
                  <a:gd name="connsiteY951" fmla="*/ 1710214 h 1857375"/>
                  <a:gd name="connsiteX952" fmla="*/ 407194 w 1247775"/>
                  <a:gd name="connsiteY952" fmla="*/ 1711166 h 1857375"/>
                  <a:gd name="connsiteX953" fmla="*/ 399574 w 1247775"/>
                  <a:gd name="connsiteY953" fmla="*/ 1705451 h 1857375"/>
                  <a:gd name="connsiteX954" fmla="*/ 391954 w 1247775"/>
                  <a:gd name="connsiteY954" fmla="*/ 1713071 h 1857375"/>
                  <a:gd name="connsiteX955" fmla="*/ 399574 w 1247775"/>
                  <a:gd name="connsiteY955" fmla="*/ 1720691 h 1857375"/>
                  <a:gd name="connsiteX956" fmla="*/ 400526 w 1247775"/>
                  <a:gd name="connsiteY956" fmla="*/ 1720691 h 1857375"/>
                  <a:gd name="connsiteX957" fmla="*/ 400526 w 1247775"/>
                  <a:gd name="connsiteY957" fmla="*/ 1724501 h 1857375"/>
                  <a:gd name="connsiteX958" fmla="*/ 401479 w 1247775"/>
                  <a:gd name="connsiteY958" fmla="*/ 1729264 h 1857375"/>
                  <a:gd name="connsiteX959" fmla="*/ 392906 w 1247775"/>
                  <a:gd name="connsiteY959" fmla="*/ 1743551 h 1857375"/>
                  <a:gd name="connsiteX960" fmla="*/ 394811 w 1247775"/>
                  <a:gd name="connsiteY960" fmla="*/ 1752124 h 1857375"/>
                  <a:gd name="connsiteX961" fmla="*/ 380524 w 1247775"/>
                  <a:gd name="connsiteY961" fmla="*/ 1756886 h 1857375"/>
                  <a:gd name="connsiteX962" fmla="*/ 367189 w 1247775"/>
                  <a:gd name="connsiteY962" fmla="*/ 1751171 h 1857375"/>
                  <a:gd name="connsiteX963" fmla="*/ 348139 w 1247775"/>
                  <a:gd name="connsiteY963" fmla="*/ 1766411 h 1857375"/>
                  <a:gd name="connsiteX964" fmla="*/ 347186 w 1247775"/>
                  <a:gd name="connsiteY964" fmla="*/ 1767364 h 1857375"/>
                  <a:gd name="connsiteX965" fmla="*/ 348139 w 1247775"/>
                  <a:gd name="connsiteY965" fmla="*/ 1761649 h 1857375"/>
                  <a:gd name="connsiteX966" fmla="*/ 333851 w 1247775"/>
                  <a:gd name="connsiteY966" fmla="*/ 1747361 h 1857375"/>
                  <a:gd name="connsiteX967" fmla="*/ 324326 w 1247775"/>
                  <a:gd name="connsiteY967" fmla="*/ 1751171 h 1857375"/>
                  <a:gd name="connsiteX968" fmla="*/ 298609 w 1247775"/>
                  <a:gd name="connsiteY968" fmla="*/ 1736884 h 1857375"/>
                  <a:gd name="connsiteX969" fmla="*/ 268129 w 1247775"/>
                  <a:gd name="connsiteY969" fmla="*/ 1766411 h 1857375"/>
                  <a:gd name="connsiteX970" fmla="*/ 263366 w 1247775"/>
                  <a:gd name="connsiteY970" fmla="*/ 1767364 h 1857375"/>
                  <a:gd name="connsiteX971" fmla="*/ 265271 w 1247775"/>
                  <a:gd name="connsiteY971" fmla="*/ 1758791 h 1857375"/>
                  <a:gd name="connsiteX972" fmla="*/ 238601 w 1247775"/>
                  <a:gd name="connsiteY972" fmla="*/ 1732121 h 1857375"/>
                  <a:gd name="connsiteX973" fmla="*/ 211931 w 1247775"/>
                  <a:gd name="connsiteY973" fmla="*/ 1758791 h 1857375"/>
                  <a:gd name="connsiteX974" fmla="*/ 212884 w 1247775"/>
                  <a:gd name="connsiteY974" fmla="*/ 1764506 h 1857375"/>
                  <a:gd name="connsiteX975" fmla="*/ 212884 w 1247775"/>
                  <a:gd name="connsiteY975" fmla="*/ 1765459 h 1857375"/>
                  <a:gd name="connsiteX976" fmla="*/ 214789 w 1247775"/>
                  <a:gd name="connsiteY976" fmla="*/ 1773079 h 1857375"/>
                  <a:gd name="connsiteX977" fmla="*/ 207169 w 1247775"/>
                  <a:gd name="connsiteY977" fmla="*/ 1781651 h 1857375"/>
                  <a:gd name="connsiteX978" fmla="*/ 208121 w 1247775"/>
                  <a:gd name="connsiteY978" fmla="*/ 1784509 h 1857375"/>
                  <a:gd name="connsiteX979" fmla="*/ 195739 w 1247775"/>
                  <a:gd name="connsiteY979" fmla="*/ 1810226 h 1857375"/>
                  <a:gd name="connsiteX980" fmla="*/ 230029 w 1247775"/>
                  <a:gd name="connsiteY980" fmla="*/ 1847374 h 1857375"/>
                  <a:gd name="connsiteX981" fmla="*/ 260509 w 1247775"/>
                  <a:gd name="connsiteY981" fmla="*/ 1832134 h 1857375"/>
                  <a:gd name="connsiteX982" fmla="*/ 260509 w 1247775"/>
                  <a:gd name="connsiteY982" fmla="*/ 1834991 h 1857375"/>
                  <a:gd name="connsiteX983" fmla="*/ 261461 w 1247775"/>
                  <a:gd name="connsiteY983" fmla="*/ 1839754 h 1857375"/>
                  <a:gd name="connsiteX984" fmla="*/ 257651 w 1247775"/>
                  <a:gd name="connsiteY984" fmla="*/ 1844516 h 1857375"/>
                  <a:gd name="connsiteX985" fmla="*/ 263366 w 1247775"/>
                  <a:gd name="connsiteY985" fmla="*/ 1850231 h 1857375"/>
                  <a:gd name="connsiteX986" fmla="*/ 267176 w 1247775"/>
                  <a:gd name="connsiteY986" fmla="*/ 1848326 h 1857375"/>
                  <a:gd name="connsiteX987" fmla="*/ 270986 w 1247775"/>
                  <a:gd name="connsiteY987" fmla="*/ 1850231 h 1857375"/>
                  <a:gd name="connsiteX988" fmla="*/ 279559 w 1247775"/>
                  <a:gd name="connsiteY988" fmla="*/ 1855946 h 1857375"/>
                  <a:gd name="connsiteX989" fmla="*/ 288131 w 1247775"/>
                  <a:gd name="connsiteY989" fmla="*/ 1850231 h 1857375"/>
                  <a:gd name="connsiteX990" fmla="*/ 300514 w 1247775"/>
                  <a:gd name="connsiteY990" fmla="*/ 1854041 h 1857375"/>
                  <a:gd name="connsiteX991" fmla="*/ 310039 w 1247775"/>
                  <a:gd name="connsiteY991" fmla="*/ 1852136 h 1857375"/>
                  <a:gd name="connsiteX992" fmla="*/ 329089 w 1247775"/>
                  <a:gd name="connsiteY992" fmla="*/ 1834039 h 1857375"/>
                  <a:gd name="connsiteX993" fmla="*/ 334804 w 1247775"/>
                  <a:gd name="connsiteY993" fmla="*/ 1828324 h 1857375"/>
                  <a:gd name="connsiteX994" fmla="*/ 337661 w 1247775"/>
                  <a:gd name="connsiteY994" fmla="*/ 1828324 h 1857375"/>
                  <a:gd name="connsiteX995" fmla="*/ 356711 w 1247775"/>
                  <a:gd name="connsiteY995" fmla="*/ 1817846 h 1857375"/>
                  <a:gd name="connsiteX996" fmla="*/ 368141 w 1247775"/>
                  <a:gd name="connsiteY996" fmla="*/ 1819751 h 1857375"/>
                  <a:gd name="connsiteX997" fmla="*/ 380524 w 1247775"/>
                  <a:gd name="connsiteY997" fmla="*/ 1817846 h 1857375"/>
                  <a:gd name="connsiteX998" fmla="*/ 400526 w 1247775"/>
                  <a:gd name="connsiteY998" fmla="*/ 1823561 h 1857375"/>
                  <a:gd name="connsiteX999" fmla="*/ 437674 w 1247775"/>
                  <a:gd name="connsiteY999" fmla="*/ 1786414 h 1857375"/>
                  <a:gd name="connsiteX1000" fmla="*/ 437674 w 1247775"/>
                  <a:gd name="connsiteY1000" fmla="*/ 1786414 h 1857375"/>
                  <a:gd name="connsiteX1001" fmla="*/ 441484 w 1247775"/>
                  <a:gd name="connsiteY1001" fmla="*/ 1786414 h 1857375"/>
                  <a:gd name="connsiteX1002" fmla="*/ 454819 w 1247775"/>
                  <a:gd name="connsiteY1002" fmla="*/ 1782604 h 1857375"/>
                  <a:gd name="connsiteX1003" fmla="*/ 461486 w 1247775"/>
                  <a:gd name="connsiteY1003" fmla="*/ 1784509 h 1857375"/>
                  <a:gd name="connsiteX1004" fmla="*/ 475774 w 1247775"/>
                  <a:gd name="connsiteY1004" fmla="*/ 1770221 h 1857375"/>
                  <a:gd name="connsiteX1005" fmla="*/ 472916 w 1247775"/>
                  <a:gd name="connsiteY1005" fmla="*/ 1762601 h 1857375"/>
                  <a:gd name="connsiteX1006" fmla="*/ 488156 w 1247775"/>
                  <a:gd name="connsiteY1006" fmla="*/ 1753076 h 1857375"/>
                  <a:gd name="connsiteX1007" fmla="*/ 493871 w 1247775"/>
                  <a:gd name="connsiteY1007" fmla="*/ 1750219 h 1857375"/>
                  <a:gd name="connsiteX1008" fmla="*/ 493871 w 1247775"/>
                  <a:gd name="connsiteY1008" fmla="*/ 1751171 h 1857375"/>
                  <a:gd name="connsiteX1009" fmla="*/ 525304 w 1247775"/>
                  <a:gd name="connsiteY1009" fmla="*/ 1782604 h 1857375"/>
                  <a:gd name="connsiteX1010" fmla="*/ 533876 w 1247775"/>
                  <a:gd name="connsiteY1010" fmla="*/ 1780699 h 1857375"/>
                  <a:gd name="connsiteX1011" fmla="*/ 550069 w 1247775"/>
                  <a:gd name="connsiteY1011" fmla="*/ 1785461 h 1857375"/>
                  <a:gd name="connsiteX1012" fmla="*/ 567214 w 1247775"/>
                  <a:gd name="connsiteY1012" fmla="*/ 1779746 h 1857375"/>
                  <a:gd name="connsiteX1013" fmla="*/ 575786 w 1247775"/>
                  <a:gd name="connsiteY1013" fmla="*/ 1780699 h 1857375"/>
                  <a:gd name="connsiteX1014" fmla="*/ 601504 w 1247775"/>
                  <a:gd name="connsiteY1014" fmla="*/ 1769269 h 1857375"/>
                  <a:gd name="connsiteX1015" fmla="*/ 604361 w 1247775"/>
                  <a:gd name="connsiteY1015" fmla="*/ 1769269 h 1857375"/>
                  <a:gd name="connsiteX1016" fmla="*/ 615791 w 1247775"/>
                  <a:gd name="connsiteY1016" fmla="*/ 1767364 h 1857375"/>
                  <a:gd name="connsiteX1017" fmla="*/ 651034 w 1247775"/>
                  <a:gd name="connsiteY1017" fmla="*/ 1791176 h 1857375"/>
                  <a:gd name="connsiteX1018" fmla="*/ 655796 w 1247775"/>
                  <a:gd name="connsiteY1018" fmla="*/ 1791176 h 1857375"/>
                  <a:gd name="connsiteX1019" fmla="*/ 705326 w 1247775"/>
                  <a:gd name="connsiteY1019" fmla="*/ 1800701 h 1857375"/>
                  <a:gd name="connsiteX1020" fmla="*/ 1004411 w 1247775"/>
                  <a:gd name="connsiteY1020" fmla="*/ 1796891 h 1857375"/>
                  <a:gd name="connsiteX1021" fmla="*/ 1087279 w 1247775"/>
                  <a:gd name="connsiteY1021" fmla="*/ 1637824 h 1857375"/>
                  <a:gd name="connsiteX1022" fmla="*/ 1076801 w 1247775"/>
                  <a:gd name="connsiteY1022" fmla="*/ 1550194 h 1857375"/>
                  <a:gd name="connsiteX1023" fmla="*/ 1153001 w 1247775"/>
                  <a:gd name="connsiteY1023" fmla="*/ 1512094 h 1857375"/>
                  <a:gd name="connsiteX1024" fmla="*/ 1149191 w 1247775"/>
                  <a:gd name="connsiteY1024" fmla="*/ 1437799 h 1857375"/>
                  <a:gd name="connsiteX1025" fmla="*/ 1078706 w 1247775"/>
                  <a:gd name="connsiteY1025" fmla="*/ 1408271 h 1857375"/>
                  <a:gd name="connsiteX1026" fmla="*/ 1161574 w 1247775"/>
                  <a:gd name="connsiteY1026" fmla="*/ 1366361 h 1857375"/>
                  <a:gd name="connsiteX1027" fmla="*/ 1186339 w 1247775"/>
                  <a:gd name="connsiteY1027" fmla="*/ 1283494 h 1857375"/>
                  <a:gd name="connsiteX1028" fmla="*/ 1138714 w 1247775"/>
                  <a:gd name="connsiteY1028" fmla="*/ 1235869 h 1857375"/>
                  <a:gd name="connsiteX1029" fmla="*/ 1159669 w 1247775"/>
                  <a:gd name="connsiteY1029" fmla="*/ 1165384 h 1857375"/>
                  <a:gd name="connsiteX1030" fmla="*/ 1240631 w 1247775"/>
                  <a:gd name="connsiteY1030" fmla="*/ 1103471 h 1857375"/>
                  <a:gd name="connsiteX1031" fmla="*/ 1172051 w 1247775"/>
                  <a:gd name="connsiteY1031" fmla="*/ 974884 h 1857375"/>
                  <a:gd name="connsiteX1032" fmla="*/ 584359 w 1247775"/>
                  <a:gd name="connsiteY1032" fmla="*/ 250984 h 1857375"/>
                  <a:gd name="connsiteX1033" fmla="*/ 581501 w 1247775"/>
                  <a:gd name="connsiteY1033" fmla="*/ 252889 h 1857375"/>
                  <a:gd name="connsiteX1034" fmla="*/ 572929 w 1247775"/>
                  <a:gd name="connsiteY1034" fmla="*/ 250031 h 1857375"/>
                  <a:gd name="connsiteX1035" fmla="*/ 571976 w 1247775"/>
                  <a:gd name="connsiteY1035" fmla="*/ 250031 h 1857375"/>
                  <a:gd name="connsiteX1036" fmla="*/ 570071 w 1247775"/>
                  <a:gd name="connsiteY1036" fmla="*/ 249079 h 1857375"/>
                  <a:gd name="connsiteX1037" fmla="*/ 570071 w 1247775"/>
                  <a:gd name="connsiteY1037" fmla="*/ 246221 h 1857375"/>
                  <a:gd name="connsiteX1038" fmla="*/ 570071 w 1247775"/>
                  <a:gd name="connsiteY1038" fmla="*/ 243364 h 1857375"/>
                  <a:gd name="connsiteX1039" fmla="*/ 585311 w 1247775"/>
                  <a:gd name="connsiteY1039" fmla="*/ 234791 h 1857375"/>
                  <a:gd name="connsiteX1040" fmla="*/ 595789 w 1247775"/>
                  <a:gd name="connsiteY1040" fmla="*/ 244316 h 1857375"/>
                  <a:gd name="connsiteX1041" fmla="*/ 584359 w 1247775"/>
                  <a:gd name="connsiteY1041" fmla="*/ 250984 h 1857375"/>
                  <a:gd name="connsiteX1042" fmla="*/ 596741 w 1247775"/>
                  <a:gd name="connsiteY1042" fmla="*/ 201454 h 1857375"/>
                  <a:gd name="connsiteX1043" fmla="*/ 596741 w 1247775"/>
                  <a:gd name="connsiteY1043" fmla="*/ 198596 h 1857375"/>
                  <a:gd name="connsiteX1044" fmla="*/ 598646 w 1247775"/>
                  <a:gd name="connsiteY1044" fmla="*/ 199549 h 1857375"/>
                  <a:gd name="connsiteX1045" fmla="*/ 596741 w 1247775"/>
                  <a:gd name="connsiteY1045" fmla="*/ 201454 h 1857375"/>
                  <a:gd name="connsiteX1046" fmla="*/ 606266 w 1247775"/>
                  <a:gd name="connsiteY1046" fmla="*/ 250031 h 1857375"/>
                  <a:gd name="connsiteX1047" fmla="*/ 602456 w 1247775"/>
                  <a:gd name="connsiteY1047" fmla="*/ 245269 h 1857375"/>
                  <a:gd name="connsiteX1048" fmla="*/ 605314 w 1247775"/>
                  <a:gd name="connsiteY1048" fmla="*/ 245269 h 1857375"/>
                  <a:gd name="connsiteX1049" fmla="*/ 609124 w 1247775"/>
                  <a:gd name="connsiteY1049" fmla="*/ 245269 h 1857375"/>
                  <a:gd name="connsiteX1050" fmla="*/ 606266 w 1247775"/>
                  <a:gd name="connsiteY1050" fmla="*/ 250031 h 1857375"/>
                  <a:gd name="connsiteX1051" fmla="*/ 557689 w 1247775"/>
                  <a:gd name="connsiteY1051" fmla="*/ 407194 h 1857375"/>
                  <a:gd name="connsiteX1052" fmla="*/ 555784 w 1247775"/>
                  <a:gd name="connsiteY1052" fmla="*/ 407194 h 1857375"/>
                  <a:gd name="connsiteX1053" fmla="*/ 555784 w 1247775"/>
                  <a:gd name="connsiteY1053" fmla="*/ 405289 h 1857375"/>
                  <a:gd name="connsiteX1054" fmla="*/ 554831 w 1247775"/>
                  <a:gd name="connsiteY1054" fmla="*/ 400526 h 1857375"/>
                  <a:gd name="connsiteX1055" fmla="*/ 559594 w 1247775"/>
                  <a:gd name="connsiteY1055" fmla="*/ 407194 h 1857375"/>
                  <a:gd name="connsiteX1056" fmla="*/ 557689 w 1247775"/>
                  <a:gd name="connsiteY1056" fmla="*/ 407194 h 1857375"/>
                  <a:gd name="connsiteX1057" fmla="*/ 637699 w 1247775"/>
                  <a:gd name="connsiteY1057" fmla="*/ 305276 h 1857375"/>
                  <a:gd name="connsiteX1058" fmla="*/ 641509 w 1247775"/>
                  <a:gd name="connsiteY1058" fmla="*/ 309086 h 1857375"/>
                  <a:gd name="connsiteX1059" fmla="*/ 638651 w 1247775"/>
                  <a:gd name="connsiteY1059" fmla="*/ 310039 h 1857375"/>
                  <a:gd name="connsiteX1060" fmla="*/ 636746 w 1247775"/>
                  <a:gd name="connsiteY1060" fmla="*/ 306229 h 1857375"/>
                  <a:gd name="connsiteX1061" fmla="*/ 637699 w 1247775"/>
                  <a:gd name="connsiteY1061" fmla="*/ 305276 h 1857375"/>
                  <a:gd name="connsiteX1062" fmla="*/ 591979 w 1247775"/>
                  <a:gd name="connsiteY1062" fmla="*/ 417671 h 1857375"/>
                  <a:gd name="connsiteX1063" fmla="*/ 609124 w 1247775"/>
                  <a:gd name="connsiteY1063" fmla="*/ 409099 h 1857375"/>
                  <a:gd name="connsiteX1064" fmla="*/ 606266 w 1247775"/>
                  <a:gd name="connsiteY1064" fmla="*/ 418624 h 1857375"/>
                  <a:gd name="connsiteX1065" fmla="*/ 606266 w 1247775"/>
                  <a:gd name="connsiteY1065" fmla="*/ 418624 h 1857375"/>
                  <a:gd name="connsiteX1066" fmla="*/ 598646 w 1247775"/>
                  <a:gd name="connsiteY1066" fmla="*/ 426244 h 1857375"/>
                  <a:gd name="connsiteX1067" fmla="*/ 591026 w 1247775"/>
                  <a:gd name="connsiteY1067" fmla="*/ 420529 h 1857375"/>
                  <a:gd name="connsiteX1068" fmla="*/ 591979 w 1247775"/>
                  <a:gd name="connsiteY1068" fmla="*/ 417671 h 1857375"/>
                  <a:gd name="connsiteX1069" fmla="*/ 594836 w 1247775"/>
                  <a:gd name="connsiteY1069" fmla="*/ 511016 h 1857375"/>
                  <a:gd name="connsiteX1070" fmla="*/ 591979 w 1247775"/>
                  <a:gd name="connsiteY1070" fmla="*/ 510064 h 1857375"/>
                  <a:gd name="connsiteX1071" fmla="*/ 590074 w 1247775"/>
                  <a:gd name="connsiteY1071" fmla="*/ 510064 h 1857375"/>
                  <a:gd name="connsiteX1072" fmla="*/ 587216 w 1247775"/>
                  <a:gd name="connsiteY1072" fmla="*/ 508159 h 1857375"/>
                  <a:gd name="connsiteX1073" fmla="*/ 597694 w 1247775"/>
                  <a:gd name="connsiteY1073" fmla="*/ 503396 h 1857375"/>
                  <a:gd name="connsiteX1074" fmla="*/ 598646 w 1247775"/>
                  <a:gd name="connsiteY1074" fmla="*/ 505301 h 1857375"/>
                  <a:gd name="connsiteX1075" fmla="*/ 594836 w 1247775"/>
                  <a:gd name="connsiteY1075" fmla="*/ 511016 h 1857375"/>
                  <a:gd name="connsiteX1076" fmla="*/ 633889 w 1247775"/>
                  <a:gd name="connsiteY1076" fmla="*/ 447199 h 1857375"/>
                  <a:gd name="connsiteX1077" fmla="*/ 627221 w 1247775"/>
                  <a:gd name="connsiteY1077" fmla="*/ 461486 h 1857375"/>
                  <a:gd name="connsiteX1078" fmla="*/ 626269 w 1247775"/>
                  <a:gd name="connsiteY1078" fmla="*/ 461486 h 1857375"/>
                  <a:gd name="connsiteX1079" fmla="*/ 608171 w 1247775"/>
                  <a:gd name="connsiteY1079" fmla="*/ 479584 h 1857375"/>
                  <a:gd name="connsiteX1080" fmla="*/ 609124 w 1247775"/>
                  <a:gd name="connsiteY1080" fmla="*/ 484346 h 1857375"/>
                  <a:gd name="connsiteX1081" fmla="*/ 608171 w 1247775"/>
                  <a:gd name="connsiteY1081" fmla="*/ 485299 h 1857375"/>
                  <a:gd name="connsiteX1082" fmla="*/ 608171 w 1247775"/>
                  <a:gd name="connsiteY1082" fmla="*/ 483394 h 1857375"/>
                  <a:gd name="connsiteX1083" fmla="*/ 593884 w 1247775"/>
                  <a:gd name="connsiteY1083" fmla="*/ 459581 h 1857375"/>
                  <a:gd name="connsiteX1084" fmla="*/ 606266 w 1247775"/>
                  <a:gd name="connsiteY1084" fmla="*/ 444341 h 1857375"/>
                  <a:gd name="connsiteX1085" fmla="*/ 614839 w 1247775"/>
                  <a:gd name="connsiteY1085" fmla="*/ 447199 h 1857375"/>
                  <a:gd name="connsiteX1086" fmla="*/ 626269 w 1247775"/>
                  <a:gd name="connsiteY1086" fmla="*/ 440531 h 1857375"/>
                  <a:gd name="connsiteX1087" fmla="*/ 630079 w 1247775"/>
                  <a:gd name="connsiteY1087" fmla="*/ 440531 h 1857375"/>
                  <a:gd name="connsiteX1088" fmla="*/ 631984 w 1247775"/>
                  <a:gd name="connsiteY1088" fmla="*/ 440531 h 1857375"/>
                  <a:gd name="connsiteX1089" fmla="*/ 636746 w 1247775"/>
                  <a:gd name="connsiteY1089" fmla="*/ 444341 h 1857375"/>
                  <a:gd name="connsiteX1090" fmla="*/ 633889 w 1247775"/>
                  <a:gd name="connsiteY1090" fmla="*/ 447199 h 1857375"/>
                  <a:gd name="connsiteX1091" fmla="*/ 633889 w 1247775"/>
                  <a:gd name="connsiteY1091" fmla="*/ 447199 h 1857375"/>
                  <a:gd name="connsiteX1092" fmla="*/ 639604 w 1247775"/>
                  <a:gd name="connsiteY1092" fmla="*/ 402431 h 1857375"/>
                  <a:gd name="connsiteX1093" fmla="*/ 631031 w 1247775"/>
                  <a:gd name="connsiteY1093" fmla="*/ 399574 h 1857375"/>
                  <a:gd name="connsiteX1094" fmla="*/ 625316 w 1247775"/>
                  <a:gd name="connsiteY1094" fmla="*/ 391001 h 1857375"/>
                  <a:gd name="connsiteX1095" fmla="*/ 626269 w 1247775"/>
                  <a:gd name="connsiteY1095" fmla="*/ 388144 h 1857375"/>
                  <a:gd name="connsiteX1096" fmla="*/ 620554 w 1247775"/>
                  <a:gd name="connsiteY1096" fmla="*/ 382429 h 1857375"/>
                  <a:gd name="connsiteX1097" fmla="*/ 619601 w 1247775"/>
                  <a:gd name="connsiteY1097" fmla="*/ 374809 h 1857375"/>
                  <a:gd name="connsiteX1098" fmla="*/ 625316 w 1247775"/>
                  <a:gd name="connsiteY1098" fmla="*/ 375761 h 1857375"/>
                  <a:gd name="connsiteX1099" fmla="*/ 631031 w 1247775"/>
                  <a:gd name="connsiteY1099" fmla="*/ 373856 h 1857375"/>
                  <a:gd name="connsiteX1100" fmla="*/ 642461 w 1247775"/>
                  <a:gd name="connsiteY1100" fmla="*/ 380524 h 1857375"/>
                  <a:gd name="connsiteX1101" fmla="*/ 647224 w 1247775"/>
                  <a:gd name="connsiteY1101" fmla="*/ 394811 h 1857375"/>
                  <a:gd name="connsiteX1102" fmla="*/ 639604 w 1247775"/>
                  <a:gd name="connsiteY1102" fmla="*/ 402431 h 1857375"/>
                  <a:gd name="connsiteX1103" fmla="*/ 343376 w 1247775"/>
                  <a:gd name="connsiteY1103" fmla="*/ 758666 h 1857375"/>
                  <a:gd name="connsiteX1104" fmla="*/ 343376 w 1247775"/>
                  <a:gd name="connsiteY1104" fmla="*/ 758666 h 1857375"/>
                  <a:gd name="connsiteX1105" fmla="*/ 341471 w 1247775"/>
                  <a:gd name="connsiteY1105" fmla="*/ 751999 h 1857375"/>
                  <a:gd name="connsiteX1106" fmla="*/ 346234 w 1247775"/>
                  <a:gd name="connsiteY1106" fmla="*/ 752951 h 1857375"/>
                  <a:gd name="connsiteX1107" fmla="*/ 343376 w 1247775"/>
                  <a:gd name="connsiteY1107" fmla="*/ 758666 h 1857375"/>
                  <a:gd name="connsiteX1108" fmla="*/ 109061 w 1247775"/>
                  <a:gd name="connsiteY1108" fmla="*/ 1225391 h 1857375"/>
                  <a:gd name="connsiteX1109" fmla="*/ 95726 w 1247775"/>
                  <a:gd name="connsiteY1109" fmla="*/ 1217771 h 1857375"/>
                  <a:gd name="connsiteX1110" fmla="*/ 104299 w 1247775"/>
                  <a:gd name="connsiteY1110" fmla="*/ 1210151 h 1857375"/>
                  <a:gd name="connsiteX1111" fmla="*/ 122396 w 1247775"/>
                  <a:gd name="connsiteY1111" fmla="*/ 1195864 h 1857375"/>
                  <a:gd name="connsiteX1112" fmla="*/ 129064 w 1247775"/>
                  <a:gd name="connsiteY1112" fmla="*/ 1201579 h 1857375"/>
                  <a:gd name="connsiteX1113" fmla="*/ 109061 w 1247775"/>
                  <a:gd name="connsiteY1113" fmla="*/ 1225391 h 1857375"/>
                  <a:gd name="connsiteX1114" fmla="*/ 151924 w 1247775"/>
                  <a:gd name="connsiteY1114" fmla="*/ 1208246 h 1857375"/>
                  <a:gd name="connsiteX1115" fmla="*/ 150019 w 1247775"/>
                  <a:gd name="connsiteY1115" fmla="*/ 1206341 h 1857375"/>
                  <a:gd name="connsiteX1116" fmla="*/ 151924 w 1247775"/>
                  <a:gd name="connsiteY1116" fmla="*/ 1206341 h 1857375"/>
                  <a:gd name="connsiteX1117" fmla="*/ 151924 w 1247775"/>
                  <a:gd name="connsiteY1117" fmla="*/ 1208246 h 1857375"/>
                  <a:gd name="connsiteX1118" fmla="*/ 290989 w 1247775"/>
                  <a:gd name="connsiteY1118" fmla="*/ 992981 h 1857375"/>
                  <a:gd name="connsiteX1119" fmla="*/ 291941 w 1247775"/>
                  <a:gd name="connsiteY1119" fmla="*/ 986314 h 1857375"/>
                  <a:gd name="connsiteX1120" fmla="*/ 291941 w 1247775"/>
                  <a:gd name="connsiteY1120" fmla="*/ 986314 h 1857375"/>
                  <a:gd name="connsiteX1121" fmla="*/ 294799 w 1247775"/>
                  <a:gd name="connsiteY1121" fmla="*/ 987266 h 1857375"/>
                  <a:gd name="connsiteX1122" fmla="*/ 290989 w 1247775"/>
                  <a:gd name="connsiteY1122" fmla="*/ 992981 h 1857375"/>
                  <a:gd name="connsiteX1123" fmla="*/ 309086 w 1247775"/>
                  <a:gd name="connsiteY1123" fmla="*/ 1652111 h 1857375"/>
                  <a:gd name="connsiteX1124" fmla="*/ 310039 w 1247775"/>
                  <a:gd name="connsiteY1124" fmla="*/ 1649254 h 1857375"/>
                  <a:gd name="connsiteX1125" fmla="*/ 310991 w 1247775"/>
                  <a:gd name="connsiteY1125" fmla="*/ 1650206 h 1857375"/>
                  <a:gd name="connsiteX1126" fmla="*/ 309086 w 1247775"/>
                  <a:gd name="connsiteY1126" fmla="*/ 1652111 h 1857375"/>
                  <a:gd name="connsiteX1127" fmla="*/ 259556 w 1247775"/>
                  <a:gd name="connsiteY1127" fmla="*/ 1822609 h 1857375"/>
                  <a:gd name="connsiteX1128" fmla="*/ 261461 w 1247775"/>
                  <a:gd name="connsiteY1128" fmla="*/ 1816894 h 1857375"/>
                  <a:gd name="connsiteX1129" fmla="*/ 265271 w 1247775"/>
                  <a:gd name="connsiteY1129" fmla="*/ 1816894 h 1857375"/>
                  <a:gd name="connsiteX1130" fmla="*/ 266224 w 1247775"/>
                  <a:gd name="connsiteY1130" fmla="*/ 1817846 h 1857375"/>
                  <a:gd name="connsiteX1131" fmla="*/ 259556 w 1247775"/>
                  <a:gd name="connsiteY1131" fmla="*/ 1822609 h 1857375"/>
                  <a:gd name="connsiteX1132" fmla="*/ 330994 w 1247775"/>
                  <a:gd name="connsiteY1132" fmla="*/ 1783556 h 1857375"/>
                  <a:gd name="connsiteX1133" fmla="*/ 329089 w 1247775"/>
                  <a:gd name="connsiteY1133" fmla="*/ 1783556 h 1857375"/>
                  <a:gd name="connsiteX1134" fmla="*/ 326231 w 1247775"/>
                  <a:gd name="connsiteY1134" fmla="*/ 1781651 h 1857375"/>
                  <a:gd name="connsiteX1135" fmla="*/ 321469 w 1247775"/>
                  <a:gd name="connsiteY1135" fmla="*/ 1777841 h 1857375"/>
                  <a:gd name="connsiteX1136" fmla="*/ 323374 w 1247775"/>
                  <a:gd name="connsiteY1136" fmla="*/ 1772126 h 1857375"/>
                  <a:gd name="connsiteX1137" fmla="*/ 329089 w 1247775"/>
                  <a:gd name="connsiteY1137" fmla="*/ 1773079 h 1857375"/>
                  <a:gd name="connsiteX1138" fmla="*/ 335756 w 1247775"/>
                  <a:gd name="connsiteY1138" fmla="*/ 1771174 h 1857375"/>
                  <a:gd name="connsiteX1139" fmla="*/ 330994 w 1247775"/>
                  <a:gd name="connsiteY1139" fmla="*/ 1783556 h 1857375"/>
                  <a:gd name="connsiteX1140" fmla="*/ 442436 w 1247775"/>
                  <a:gd name="connsiteY1140" fmla="*/ 1450181 h 1857375"/>
                  <a:gd name="connsiteX1141" fmla="*/ 451009 w 1247775"/>
                  <a:gd name="connsiteY1141" fmla="*/ 1458754 h 1857375"/>
                  <a:gd name="connsiteX1142" fmla="*/ 444341 w 1247775"/>
                  <a:gd name="connsiteY1142" fmla="*/ 1465421 h 1857375"/>
                  <a:gd name="connsiteX1143" fmla="*/ 437674 w 1247775"/>
                  <a:gd name="connsiteY1143" fmla="*/ 1454944 h 1857375"/>
                  <a:gd name="connsiteX1144" fmla="*/ 442436 w 1247775"/>
                  <a:gd name="connsiteY1144" fmla="*/ 1450181 h 1857375"/>
                  <a:gd name="connsiteX1145" fmla="*/ 426244 w 1247775"/>
                  <a:gd name="connsiteY1145" fmla="*/ 1592104 h 1857375"/>
                  <a:gd name="connsiteX1146" fmla="*/ 420529 w 1247775"/>
                  <a:gd name="connsiteY1146" fmla="*/ 1587341 h 1857375"/>
                  <a:gd name="connsiteX1147" fmla="*/ 419576 w 1247775"/>
                  <a:gd name="connsiteY1147" fmla="*/ 1587341 h 1857375"/>
                  <a:gd name="connsiteX1148" fmla="*/ 421481 w 1247775"/>
                  <a:gd name="connsiteY1148" fmla="*/ 1576864 h 1857375"/>
                  <a:gd name="connsiteX1149" fmla="*/ 421481 w 1247775"/>
                  <a:gd name="connsiteY1149" fmla="*/ 1574959 h 1857375"/>
                  <a:gd name="connsiteX1150" fmla="*/ 422434 w 1247775"/>
                  <a:gd name="connsiteY1150" fmla="*/ 1574959 h 1857375"/>
                  <a:gd name="connsiteX1151" fmla="*/ 426244 w 1247775"/>
                  <a:gd name="connsiteY1151" fmla="*/ 1577816 h 1857375"/>
                  <a:gd name="connsiteX1152" fmla="*/ 426244 w 1247775"/>
                  <a:gd name="connsiteY1152" fmla="*/ 1580674 h 1857375"/>
                  <a:gd name="connsiteX1153" fmla="*/ 430054 w 1247775"/>
                  <a:gd name="connsiteY1153" fmla="*/ 1593056 h 1857375"/>
                  <a:gd name="connsiteX1154" fmla="*/ 426244 w 1247775"/>
                  <a:gd name="connsiteY1154" fmla="*/ 1592104 h 1857375"/>
                  <a:gd name="connsiteX1155" fmla="*/ 431959 w 1247775"/>
                  <a:gd name="connsiteY1155" fmla="*/ 1518761 h 1857375"/>
                  <a:gd name="connsiteX1156" fmla="*/ 425291 w 1247775"/>
                  <a:gd name="connsiteY1156" fmla="*/ 1517809 h 1857375"/>
                  <a:gd name="connsiteX1157" fmla="*/ 415766 w 1247775"/>
                  <a:gd name="connsiteY1157" fmla="*/ 1519714 h 1857375"/>
                  <a:gd name="connsiteX1158" fmla="*/ 416719 w 1247775"/>
                  <a:gd name="connsiteY1158" fmla="*/ 1515904 h 1857375"/>
                  <a:gd name="connsiteX1159" fmla="*/ 413861 w 1247775"/>
                  <a:gd name="connsiteY1159" fmla="*/ 1508284 h 1857375"/>
                  <a:gd name="connsiteX1160" fmla="*/ 419576 w 1247775"/>
                  <a:gd name="connsiteY1160" fmla="*/ 1499711 h 1857375"/>
                  <a:gd name="connsiteX1161" fmla="*/ 418624 w 1247775"/>
                  <a:gd name="connsiteY1161" fmla="*/ 1494949 h 1857375"/>
                  <a:gd name="connsiteX1162" fmla="*/ 422434 w 1247775"/>
                  <a:gd name="connsiteY1162" fmla="*/ 1486376 h 1857375"/>
                  <a:gd name="connsiteX1163" fmla="*/ 422434 w 1247775"/>
                  <a:gd name="connsiteY1163" fmla="*/ 1484471 h 1857375"/>
                  <a:gd name="connsiteX1164" fmla="*/ 422434 w 1247775"/>
                  <a:gd name="connsiteY1164" fmla="*/ 1484471 h 1857375"/>
                  <a:gd name="connsiteX1165" fmla="*/ 431959 w 1247775"/>
                  <a:gd name="connsiteY1165" fmla="*/ 1491139 h 1857375"/>
                  <a:gd name="connsiteX1166" fmla="*/ 435769 w 1247775"/>
                  <a:gd name="connsiteY1166" fmla="*/ 1490186 h 1857375"/>
                  <a:gd name="connsiteX1167" fmla="*/ 436721 w 1247775"/>
                  <a:gd name="connsiteY1167" fmla="*/ 1493044 h 1857375"/>
                  <a:gd name="connsiteX1168" fmla="*/ 430054 w 1247775"/>
                  <a:gd name="connsiteY1168" fmla="*/ 1505426 h 1857375"/>
                  <a:gd name="connsiteX1169" fmla="*/ 434816 w 1247775"/>
                  <a:gd name="connsiteY1169" fmla="*/ 1515904 h 1857375"/>
                  <a:gd name="connsiteX1170" fmla="*/ 431959 w 1247775"/>
                  <a:gd name="connsiteY1170" fmla="*/ 1518761 h 1857375"/>
                  <a:gd name="connsiteX1171" fmla="*/ 445294 w 1247775"/>
                  <a:gd name="connsiteY1171" fmla="*/ 1609249 h 1857375"/>
                  <a:gd name="connsiteX1172" fmla="*/ 435769 w 1247775"/>
                  <a:gd name="connsiteY1172" fmla="*/ 1603534 h 1857375"/>
                  <a:gd name="connsiteX1173" fmla="*/ 435769 w 1247775"/>
                  <a:gd name="connsiteY1173" fmla="*/ 1603534 h 1857375"/>
                  <a:gd name="connsiteX1174" fmla="*/ 434816 w 1247775"/>
                  <a:gd name="connsiteY1174" fmla="*/ 1598771 h 1857375"/>
                  <a:gd name="connsiteX1175" fmla="*/ 449104 w 1247775"/>
                  <a:gd name="connsiteY1175" fmla="*/ 1603534 h 1857375"/>
                  <a:gd name="connsiteX1176" fmla="*/ 450056 w 1247775"/>
                  <a:gd name="connsiteY1176" fmla="*/ 1603534 h 1857375"/>
                  <a:gd name="connsiteX1177" fmla="*/ 451961 w 1247775"/>
                  <a:gd name="connsiteY1177" fmla="*/ 1606391 h 1857375"/>
                  <a:gd name="connsiteX1178" fmla="*/ 445294 w 1247775"/>
                  <a:gd name="connsiteY1178" fmla="*/ 1609249 h 1857375"/>
                  <a:gd name="connsiteX1179" fmla="*/ 452914 w 1247775"/>
                  <a:gd name="connsiteY1179" fmla="*/ 1518761 h 1857375"/>
                  <a:gd name="connsiteX1180" fmla="*/ 451961 w 1247775"/>
                  <a:gd name="connsiteY1180" fmla="*/ 1517809 h 1857375"/>
                  <a:gd name="connsiteX1181" fmla="*/ 452914 w 1247775"/>
                  <a:gd name="connsiteY1181" fmla="*/ 1516856 h 1857375"/>
                  <a:gd name="connsiteX1182" fmla="*/ 454819 w 1247775"/>
                  <a:gd name="connsiteY1182" fmla="*/ 1517809 h 1857375"/>
                  <a:gd name="connsiteX1183" fmla="*/ 452914 w 1247775"/>
                  <a:gd name="connsiteY1183" fmla="*/ 1518761 h 1857375"/>
                  <a:gd name="connsiteX1184" fmla="*/ 666274 w 1247775"/>
                  <a:gd name="connsiteY1184" fmla="*/ 511969 h 1857375"/>
                  <a:gd name="connsiteX1185" fmla="*/ 668179 w 1247775"/>
                  <a:gd name="connsiteY1185" fmla="*/ 509111 h 1857375"/>
                  <a:gd name="connsiteX1186" fmla="*/ 668179 w 1247775"/>
                  <a:gd name="connsiteY1186" fmla="*/ 511969 h 1857375"/>
                  <a:gd name="connsiteX1187" fmla="*/ 666274 w 1247775"/>
                  <a:gd name="connsiteY1187" fmla="*/ 511969 h 1857375"/>
                  <a:gd name="connsiteX1188" fmla="*/ 657701 w 1247775"/>
                  <a:gd name="connsiteY1188" fmla="*/ 574834 h 1857375"/>
                  <a:gd name="connsiteX1189" fmla="*/ 659606 w 1247775"/>
                  <a:gd name="connsiteY1189" fmla="*/ 572929 h 1857375"/>
                  <a:gd name="connsiteX1190" fmla="*/ 659606 w 1247775"/>
                  <a:gd name="connsiteY1190" fmla="*/ 575786 h 1857375"/>
                  <a:gd name="connsiteX1191" fmla="*/ 657701 w 1247775"/>
                  <a:gd name="connsiteY1191" fmla="*/ 574834 h 1857375"/>
                  <a:gd name="connsiteX1192" fmla="*/ 502444 w 1247775"/>
                  <a:gd name="connsiteY1192" fmla="*/ 1197769 h 1857375"/>
                  <a:gd name="connsiteX1193" fmla="*/ 507206 w 1247775"/>
                  <a:gd name="connsiteY1193" fmla="*/ 1198721 h 1857375"/>
                  <a:gd name="connsiteX1194" fmla="*/ 511969 w 1247775"/>
                  <a:gd name="connsiteY1194" fmla="*/ 1197769 h 1857375"/>
                  <a:gd name="connsiteX1195" fmla="*/ 529114 w 1247775"/>
                  <a:gd name="connsiteY1195" fmla="*/ 1227296 h 1857375"/>
                  <a:gd name="connsiteX1196" fmla="*/ 526256 w 1247775"/>
                  <a:gd name="connsiteY1196" fmla="*/ 1230154 h 1857375"/>
                  <a:gd name="connsiteX1197" fmla="*/ 524351 w 1247775"/>
                  <a:gd name="connsiteY1197" fmla="*/ 1230154 h 1857375"/>
                  <a:gd name="connsiteX1198" fmla="*/ 504349 w 1247775"/>
                  <a:gd name="connsiteY1198" fmla="*/ 1220629 h 1857375"/>
                  <a:gd name="connsiteX1199" fmla="*/ 503396 w 1247775"/>
                  <a:gd name="connsiteY1199" fmla="*/ 1220629 h 1857375"/>
                  <a:gd name="connsiteX1200" fmla="*/ 497681 w 1247775"/>
                  <a:gd name="connsiteY1200" fmla="*/ 1213961 h 1857375"/>
                  <a:gd name="connsiteX1201" fmla="*/ 504349 w 1247775"/>
                  <a:gd name="connsiteY1201" fmla="*/ 1203484 h 1857375"/>
                  <a:gd name="connsiteX1202" fmla="*/ 502444 w 1247775"/>
                  <a:gd name="connsiteY1202" fmla="*/ 1197769 h 1857375"/>
                  <a:gd name="connsiteX1203" fmla="*/ 574834 w 1247775"/>
                  <a:gd name="connsiteY1203" fmla="*/ 1231106 h 1857375"/>
                  <a:gd name="connsiteX1204" fmla="*/ 574834 w 1247775"/>
                  <a:gd name="connsiteY1204" fmla="*/ 1231106 h 1857375"/>
                  <a:gd name="connsiteX1205" fmla="*/ 579596 w 1247775"/>
                  <a:gd name="connsiteY1205" fmla="*/ 1226344 h 1857375"/>
                  <a:gd name="connsiteX1206" fmla="*/ 579596 w 1247775"/>
                  <a:gd name="connsiteY1206" fmla="*/ 1229201 h 1857375"/>
                  <a:gd name="connsiteX1207" fmla="*/ 574834 w 1247775"/>
                  <a:gd name="connsiteY1207" fmla="*/ 1231106 h 1857375"/>
                  <a:gd name="connsiteX1208" fmla="*/ 516731 w 1247775"/>
                  <a:gd name="connsiteY1208" fmla="*/ 1371124 h 1857375"/>
                  <a:gd name="connsiteX1209" fmla="*/ 518636 w 1247775"/>
                  <a:gd name="connsiteY1209" fmla="*/ 1371124 h 1857375"/>
                  <a:gd name="connsiteX1210" fmla="*/ 516731 w 1247775"/>
                  <a:gd name="connsiteY1210" fmla="*/ 1373029 h 1857375"/>
                  <a:gd name="connsiteX1211" fmla="*/ 516731 w 1247775"/>
                  <a:gd name="connsiteY1211" fmla="*/ 1371124 h 1857375"/>
                  <a:gd name="connsiteX1212" fmla="*/ 615791 w 1247775"/>
                  <a:gd name="connsiteY1212" fmla="*/ 838676 h 1857375"/>
                  <a:gd name="connsiteX1213" fmla="*/ 627221 w 1247775"/>
                  <a:gd name="connsiteY1213" fmla="*/ 845344 h 1857375"/>
                  <a:gd name="connsiteX1214" fmla="*/ 627221 w 1247775"/>
                  <a:gd name="connsiteY1214" fmla="*/ 847249 h 1857375"/>
                  <a:gd name="connsiteX1215" fmla="*/ 626269 w 1247775"/>
                  <a:gd name="connsiteY1215" fmla="*/ 849154 h 1857375"/>
                  <a:gd name="connsiteX1216" fmla="*/ 620554 w 1247775"/>
                  <a:gd name="connsiteY1216" fmla="*/ 848201 h 1857375"/>
                  <a:gd name="connsiteX1217" fmla="*/ 610076 w 1247775"/>
                  <a:gd name="connsiteY1217" fmla="*/ 849154 h 1857375"/>
                  <a:gd name="connsiteX1218" fmla="*/ 610076 w 1247775"/>
                  <a:gd name="connsiteY1218" fmla="*/ 847249 h 1857375"/>
                  <a:gd name="connsiteX1219" fmla="*/ 609124 w 1247775"/>
                  <a:gd name="connsiteY1219" fmla="*/ 842486 h 1857375"/>
                  <a:gd name="connsiteX1220" fmla="*/ 615791 w 1247775"/>
                  <a:gd name="connsiteY1220" fmla="*/ 838676 h 1857375"/>
                  <a:gd name="connsiteX1221" fmla="*/ 571024 w 1247775"/>
                  <a:gd name="connsiteY1221" fmla="*/ 938689 h 1857375"/>
                  <a:gd name="connsiteX1222" fmla="*/ 577691 w 1247775"/>
                  <a:gd name="connsiteY1222" fmla="*/ 943451 h 1857375"/>
                  <a:gd name="connsiteX1223" fmla="*/ 575786 w 1247775"/>
                  <a:gd name="connsiteY1223" fmla="*/ 946309 h 1857375"/>
                  <a:gd name="connsiteX1224" fmla="*/ 571024 w 1247775"/>
                  <a:gd name="connsiteY1224" fmla="*/ 938689 h 1857375"/>
                  <a:gd name="connsiteX1225" fmla="*/ 571024 w 1247775"/>
                  <a:gd name="connsiteY1225" fmla="*/ 938689 h 1857375"/>
                  <a:gd name="connsiteX1226" fmla="*/ 552926 w 1247775"/>
                  <a:gd name="connsiteY1226" fmla="*/ 718661 h 1857375"/>
                  <a:gd name="connsiteX1227" fmla="*/ 566261 w 1247775"/>
                  <a:gd name="connsiteY1227" fmla="*/ 710089 h 1857375"/>
                  <a:gd name="connsiteX1228" fmla="*/ 568166 w 1247775"/>
                  <a:gd name="connsiteY1228" fmla="*/ 711041 h 1857375"/>
                  <a:gd name="connsiteX1229" fmla="*/ 567214 w 1247775"/>
                  <a:gd name="connsiteY1229" fmla="*/ 719614 h 1857375"/>
                  <a:gd name="connsiteX1230" fmla="*/ 567214 w 1247775"/>
                  <a:gd name="connsiteY1230" fmla="*/ 723424 h 1857375"/>
                  <a:gd name="connsiteX1231" fmla="*/ 565309 w 1247775"/>
                  <a:gd name="connsiteY1231" fmla="*/ 724376 h 1857375"/>
                  <a:gd name="connsiteX1232" fmla="*/ 552926 w 1247775"/>
                  <a:gd name="connsiteY1232" fmla="*/ 720566 h 1857375"/>
                  <a:gd name="connsiteX1233" fmla="*/ 552926 w 1247775"/>
                  <a:gd name="connsiteY1233" fmla="*/ 718661 h 1857375"/>
                  <a:gd name="connsiteX1234" fmla="*/ 553879 w 1247775"/>
                  <a:gd name="connsiteY1234" fmla="*/ 816769 h 1857375"/>
                  <a:gd name="connsiteX1235" fmla="*/ 559594 w 1247775"/>
                  <a:gd name="connsiteY1235" fmla="*/ 804386 h 1857375"/>
                  <a:gd name="connsiteX1236" fmla="*/ 561499 w 1247775"/>
                  <a:gd name="connsiteY1236" fmla="*/ 804386 h 1857375"/>
                  <a:gd name="connsiteX1237" fmla="*/ 569119 w 1247775"/>
                  <a:gd name="connsiteY1237" fmla="*/ 808196 h 1857375"/>
                  <a:gd name="connsiteX1238" fmla="*/ 568166 w 1247775"/>
                  <a:gd name="connsiteY1238" fmla="*/ 813911 h 1857375"/>
                  <a:gd name="connsiteX1239" fmla="*/ 563404 w 1247775"/>
                  <a:gd name="connsiteY1239" fmla="*/ 822484 h 1857375"/>
                  <a:gd name="connsiteX1240" fmla="*/ 563404 w 1247775"/>
                  <a:gd name="connsiteY1240" fmla="*/ 824389 h 1857375"/>
                  <a:gd name="connsiteX1241" fmla="*/ 550069 w 1247775"/>
                  <a:gd name="connsiteY1241" fmla="*/ 828199 h 1857375"/>
                  <a:gd name="connsiteX1242" fmla="*/ 553879 w 1247775"/>
                  <a:gd name="connsiteY1242" fmla="*/ 816769 h 1857375"/>
                  <a:gd name="connsiteX1243" fmla="*/ 547211 w 1247775"/>
                  <a:gd name="connsiteY1243" fmla="*/ 968216 h 1857375"/>
                  <a:gd name="connsiteX1244" fmla="*/ 547211 w 1247775"/>
                  <a:gd name="connsiteY1244" fmla="*/ 970121 h 1857375"/>
                  <a:gd name="connsiteX1245" fmla="*/ 552926 w 1247775"/>
                  <a:gd name="connsiteY1245" fmla="*/ 975836 h 1857375"/>
                  <a:gd name="connsiteX1246" fmla="*/ 558641 w 1247775"/>
                  <a:gd name="connsiteY1246" fmla="*/ 972026 h 1857375"/>
                  <a:gd name="connsiteX1247" fmla="*/ 558641 w 1247775"/>
                  <a:gd name="connsiteY1247" fmla="*/ 972026 h 1857375"/>
                  <a:gd name="connsiteX1248" fmla="*/ 563404 w 1247775"/>
                  <a:gd name="connsiteY1248" fmla="*/ 971074 h 1857375"/>
                  <a:gd name="connsiteX1249" fmla="*/ 562451 w 1247775"/>
                  <a:gd name="connsiteY1249" fmla="*/ 973931 h 1857375"/>
                  <a:gd name="connsiteX1250" fmla="*/ 567214 w 1247775"/>
                  <a:gd name="connsiteY1250" fmla="*/ 980599 h 1857375"/>
                  <a:gd name="connsiteX1251" fmla="*/ 571024 w 1247775"/>
                  <a:gd name="connsiteY1251" fmla="*/ 991076 h 1857375"/>
                  <a:gd name="connsiteX1252" fmla="*/ 567214 w 1247775"/>
                  <a:gd name="connsiteY1252" fmla="*/ 992029 h 1857375"/>
                  <a:gd name="connsiteX1253" fmla="*/ 559594 w 1247775"/>
                  <a:gd name="connsiteY1253" fmla="*/ 989171 h 1857375"/>
                  <a:gd name="connsiteX1254" fmla="*/ 548164 w 1247775"/>
                  <a:gd name="connsiteY1254" fmla="*/ 996791 h 1857375"/>
                  <a:gd name="connsiteX1255" fmla="*/ 545306 w 1247775"/>
                  <a:gd name="connsiteY1255" fmla="*/ 1001554 h 1857375"/>
                  <a:gd name="connsiteX1256" fmla="*/ 536734 w 1247775"/>
                  <a:gd name="connsiteY1256" fmla="*/ 994886 h 1857375"/>
                  <a:gd name="connsiteX1257" fmla="*/ 537686 w 1247775"/>
                  <a:gd name="connsiteY1257" fmla="*/ 992029 h 1857375"/>
                  <a:gd name="connsiteX1258" fmla="*/ 531019 w 1247775"/>
                  <a:gd name="connsiteY1258" fmla="*/ 985361 h 1857375"/>
                  <a:gd name="connsiteX1259" fmla="*/ 524351 w 1247775"/>
                  <a:gd name="connsiteY1259" fmla="*/ 992029 h 1857375"/>
                  <a:gd name="connsiteX1260" fmla="*/ 524351 w 1247775"/>
                  <a:gd name="connsiteY1260" fmla="*/ 993934 h 1857375"/>
                  <a:gd name="connsiteX1261" fmla="*/ 511016 w 1247775"/>
                  <a:gd name="connsiteY1261" fmla="*/ 1004411 h 1857375"/>
                  <a:gd name="connsiteX1262" fmla="*/ 504349 w 1247775"/>
                  <a:gd name="connsiteY1262" fmla="*/ 1000601 h 1857375"/>
                  <a:gd name="connsiteX1263" fmla="*/ 503396 w 1247775"/>
                  <a:gd name="connsiteY1263" fmla="*/ 1000601 h 1857375"/>
                  <a:gd name="connsiteX1264" fmla="*/ 501491 w 1247775"/>
                  <a:gd name="connsiteY1264" fmla="*/ 995839 h 1857375"/>
                  <a:gd name="connsiteX1265" fmla="*/ 502444 w 1247775"/>
                  <a:gd name="connsiteY1265" fmla="*/ 995839 h 1857375"/>
                  <a:gd name="connsiteX1266" fmla="*/ 524351 w 1247775"/>
                  <a:gd name="connsiteY1266" fmla="*/ 973931 h 1857375"/>
                  <a:gd name="connsiteX1267" fmla="*/ 524351 w 1247775"/>
                  <a:gd name="connsiteY1267" fmla="*/ 972979 h 1857375"/>
                  <a:gd name="connsiteX1268" fmla="*/ 529114 w 1247775"/>
                  <a:gd name="connsiteY1268" fmla="*/ 973931 h 1857375"/>
                  <a:gd name="connsiteX1269" fmla="*/ 541496 w 1247775"/>
                  <a:gd name="connsiteY1269" fmla="*/ 961549 h 1857375"/>
                  <a:gd name="connsiteX1270" fmla="*/ 529114 w 1247775"/>
                  <a:gd name="connsiteY1270" fmla="*/ 949166 h 1857375"/>
                  <a:gd name="connsiteX1271" fmla="*/ 519589 w 1247775"/>
                  <a:gd name="connsiteY1271" fmla="*/ 954881 h 1857375"/>
                  <a:gd name="connsiteX1272" fmla="*/ 520541 w 1247775"/>
                  <a:gd name="connsiteY1272" fmla="*/ 951071 h 1857375"/>
                  <a:gd name="connsiteX1273" fmla="*/ 500539 w 1247775"/>
                  <a:gd name="connsiteY1273" fmla="*/ 931069 h 1857375"/>
                  <a:gd name="connsiteX1274" fmla="*/ 492919 w 1247775"/>
                  <a:gd name="connsiteY1274" fmla="*/ 932974 h 1857375"/>
                  <a:gd name="connsiteX1275" fmla="*/ 484346 w 1247775"/>
                  <a:gd name="connsiteY1275" fmla="*/ 925354 h 1857375"/>
                  <a:gd name="connsiteX1276" fmla="*/ 486251 w 1247775"/>
                  <a:gd name="connsiteY1276" fmla="*/ 917734 h 1857375"/>
                  <a:gd name="connsiteX1277" fmla="*/ 485299 w 1247775"/>
                  <a:gd name="connsiteY1277" fmla="*/ 912971 h 1857375"/>
                  <a:gd name="connsiteX1278" fmla="*/ 488156 w 1247775"/>
                  <a:gd name="connsiteY1278" fmla="*/ 906304 h 1857375"/>
                  <a:gd name="connsiteX1279" fmla="*/ 486251 w 1247775"/>
                  <a:gd name="connsiteY1279" fmla="*/ 901541 h 1857375"/>
                  <a:gd name="connsiteX1280" fmla="*/ 492919 w 1247775"/>
                  <a:gd name="connsiteY1280" fmla="*/ 893921 h 1857375"/>
                  <a:gd name="connsiteX1281" fmla="*/ 505301 w 1247775"/>
                  <a:gd name="connsiteY1281" fmla="*/ 907256 h 1857375"/>
                  <a:gd name="connsiteX1282" fmla="*/ 505301 w 1247775"/>
                  <a:gd name="connsiteY1282" fmla="*/ 907256 h 1857375"/>
                  <a:gd name="connsiteX1283" fmla="*/ 525304 w 1247775"/>
                  <a:gd name="connsiteY1283" fmla="*/ 941546 h 1857375"/>
                  <a:gd name="connsiteX1284" fmla="*/ 537686 w 1247775"/>
                  <a:gd name="connsiteY1284" fmla="*/ 947261 h 1857375"/>
                  <a:gd name="connsiteX1285" fmla="*/ 538639 w 1247775"/>
                  <a:gd name="connsiteY1285" fmla="*/ 947261 h 1857375"/>
                  <a:gd name="connsiteX1286" fmla="*/ 539591 w 1247775"/>
                  <a:gd name="connsiteY1286" fmla="*/ 948214 h 1857375"/>
                  <a:gd name="connsiteX1287" fmla="*/ 539591 w 1247775"/>
                  <a:gd name="connsiteY1287" fmla="*/ 952024 h 1857375"/>
                  <a:gd name="connsiteX1288" fmla="*/ 547211 w 1247775"/>
                  <a:gd name="connsiteY1288" fmla="*/ 968216 h 1857375"/>
                  <a:gd name="connsiteX1289" fmla="*/ 549116 w 1247775"/>
                  <a:gd name="connsiteY1289" fmla="*/ 1032986 h 1857375"/>
                  <a:gd name="connsiteX1290" fmla="*/ 536734 w 1247775"/>
                  <a:gd name="connsiteY1290" fmla="*/ 1048226 h 1857375"/>
                  <a:gd name="connsiteX1291" fmla="*/ 532924 w 1247775"/>
                  <a:gd name="connsiteY1291" fmla="*/ 1048226 h 1857375"/>
                  <a:gd name="connsiteX1292" fmla="*/ 531019 w 1247775"/>
                  <a:gd name="connsiteY1292" fmla="*/ 1048226 h 1857375"/>
                  <a:gd name="connsiteX1293" fmla="*/ 531019 w 1247775"/>
                  <a:gd name="connsiteY1293" fmla="*/ 1047274 h 1857375"/>
                  <a:gd name="connsiteX1294" fmla="*/ 535781 w 1247775"/>
                  <a:gd name="connsiteY1294" fmla="*/ 1036796 h 1857375"/>
                  <a:gd name="connsiteX1295" fmla="*/ 534829 w 1247775"/>
                  <a:gd name="connsiteY1295" fmla="*/ 1032986 h 1857375"/>
                  <a:gd name="connsiteX1296" fmla="*/ 547211 w 1247775"/>
                  <a:gd name="connsiteY1296" fmla="*/ 1018699 h 1857375"/>
                  <a:gd name="connsiteX1297" fmla="*/ 548164 w 1247775"/>
                  <a:gd name="connsiteY1297" fmla="*/ 1019651 h 1857375"/>
                  <a:gd name="connsiteX1298" fmla="*/ 547211 w 1247775"/>
                  <a:gd name="connsiteY1298" fmla="*/ 1026319 h 1857375"/>
                  <a:gd name="connsiteX1299" fmla="*/ 549116 w 1247775"/>
                  <a:gd name="connsiteY1299" fmla="*/ 1032986 h 1857375"/>
                  <a:gd name="connsiteX1300" fmla="*/ 506254 w 1247775"/>
                  <a:gd name="connsiteY1300" fmla="*/ 814864 h 1857375"/>
                  <a:gd name="connsiteX1301" fmla="*/ 497681 w 1247775"/>
                  <a:gd name="connsiteY1301" fmla="*/ 812959 h 1857375"/>
                  <a:gd name="connsiteX1302" fmla="*/ 497681 w 1247775"/>
                  <a:gd name="connsiteY1302" fmla="*/ 812959 h 1857375"/>
                  <a:gd name="connsiteX1303" fmla="*/ 507206 w 1247775"/>
                  <a:gd name="connsiteY1303" fmla="*/ 806291 h 1857375"/>
                  <a:gd name="connsiteX1304" fmla="*/ 509111 w 1247775"/>
                  <a:gd name="connsiteY1304" fmla="*/ 805339 h 1857375"/>
                  <a:gd name="connsiteX1305" fmla="*/ 509111 w 1247775"/>
                  <a:gd name="connsiteY1305" fmla="*/ 806291 h 1857375"/>
                  <a:gd name="connsiteX1306" fmla="*/ 506254 w 1247775"/>
                  <a:gd name="connsiteY1306" fmla="*/ 812959 h 1857375"/>
                  <a:gd name="connsiteX1307" fmla="*/ 506254 w 1247775"/>
                  <a:gd name="connsiteY1307" fmla="*/ 814864 h 1857375"/>
                  <a:gd name="connsiteX1308" fmla="*/ 521494 w 1247775"/>
                  <a:gd name="connsiteY1308" fmla="*/ 822484 h 1857375"/>
                  <a:gd name="connsiteX1309" fmla="*/ 536734 w 1247775"/>
                  <a:gd name="connsiteY1309" fmla="*/ 832961 h 1857375"/>
                  <a:gd name="connsiteX1310" fmla="*/ 543401 w 1247775"/>
                  <a:gd name="connsiteY1310" fmla="*/ 832009 h 1857375"/>
                  <a:gd name="connsiteX1311" fmla="*/ 536734 w 1247775"/>
                  <a:gd name="connsiteY1311" fmla="*/ 842486 h 1857375"/>
                  <a:gd name="connsiteX1312" fmla="*/ 533876 w 1247775"/>
                  <a:gd name="connsiteY1312" fmla="*/ 842486 h 1857375"/>
                  <a:gd name="connsiteX1313" fmla="*/ 517684 w 1247775"/>
                  <a:gd name="connsiteY1313" fmla="*/ 854869 h 1857375"/>
                  <a:gd name="connsiteX1314" fmla="*/ 517684 w 1247775"/>
                  <a:gd name="connsiteY1314" fmla="*/ 854869 h 1857375"/>
                  <a:gd name="connsiteX1315" fmla="*/ 515779 w 1247775"/>
                  <a:gd name="connsiteY1315" fmla="*/ 854869 h 1857375"/>
                  <a:gd name="connsiteX1316" fmla="*/ 522446 w 1247775"/>
                  <a:gd name="connsiteY1316" fmla="*/ 838676 h 1857375"/>
                  <a:gd name="connsiteX1317" fmla="*/ 514826 w 1247775"/>
                  <a:gd name="connsiteY1317" fmla="*/ 820579 h 1857375"/>
                  <a:gd name="connsiteX1318" fmla="*/ 516731 w 1247775"/>
                  <a:gd name="connsiteY1318" fmla="*/ 819626 h 1857375"/>
                  <a:gd name="connsiteX1319" fmla="*/ 521494 w 1247775"/>
                  <a:gd name="connsiteY1319" fmla="*/ 822484 h 1857375"/>
                  <a:gd name="connsiteX1320" fmla="*/ 487204 w 1247775"/>
                  <a:gd name="connsiteY1320" fmla="*/ 723424 h 1857375"/>
                  <a:gd name="connsiteX1321" fmla="*/ 490061 w 1247775"/>
                  <a:gd name="connsiteY1321" fmla="*/ 728186 h 1857375"/>
                  <a:gd name="connsiteX1322" fmla="*/ 486251 w 1247775"/>
                  <a:gd name="connsiteY1322" fmla="*/ 731996 h 1857375"/>
                  <a:gd name="connsiteX1323" fmla="*/ 487204 w 1247775"/>
                  <a:gd name="connsiteY1323" fmla="*/ 723424 h 1857375"/>
                  <a:gd name="connsiteX1324" fmla="*/ 487204 w 1247775"/>
                  <a:gd name="connsiteY1324" fmla="*/ 723424 h 1857375"/>
                  <a:gd name="connsiteX1325" fmla="*/ 362426 w 1247775"/>
                  <a:gd name="connsiteY1325" fmla="*/ 708184 h 1857375"/>
                  <a:gd name="connsiteX1326" fmla="*/ 380524 w 1247775"/>
                  <a:gd name="connsiteY1326" fmla="*/ 695801 h 1857375"/>
                  <a:gd name="connsiteX1327" fmla="*/ 383381 w 1247775"/>
                  <a:gd name="connsiteY1327" fmla="*/ 694849 h 1857375"/>
                  <a:gd name="connsiteX1328" fmla="*/ 392906 w 1247775"/>
                  <a:gd name="connsiteY1328" fmla="*/ 705326 h 1857375"/>
                  <a:gd name="connsiteX1329" fmla="*/ 371951 w 1247775"/>
                  <a:gd name="connsiteY1329" fmla="*/ 726281 h 1857375"/>
                  <a:gd name="connsiteX1330" fmla="*/ 360521 w 1247775"/>
                  <a:gd name="connsiteY1330" fmla="*/ 708184 h 1857375"/>
                  <a:gd name="connsiteX1331" fmla="*/ 362426 w 1247775"/>
                  <a:gd name="connsiteY1331" fmla="*/ 708184 h 1857375"/>
                  <a:gd name="connsiteX1332" fmla="*/ 453866 w 1247775"/>
                  <a:gd name="connsiteY1332" fmla="*/ 781526 h 1857375"/>
                  <a:gd name="connsiteX1333" fmla="*/ 443389 w 1247775"/>
                  <a:gd name="connsiteY1333" fmla="*/ 791051 h 1857375"/>
                  <a:gd name="connsiteX1334" fmla="*/ 450056 w 1247775"/>
                  <a:gd name="connsiteY1334" fmla="*/ 800576 h 1857375"/>
                  <a:gd name="connsiteX1335" fmla="*/ 438626 w 1247775"/>
                  <a:gd name="connsiteY1335" fmla="*/ 809149 h 1857375"/>
                  <a:gd name="connsiteX1336" fmla="*/ 419576 w 1247775"/>
                  <a:gd name="connsiteY1336" fmla="*/ 830104 h 1857375"/>
                  <a:gd name="connsiteX1337" fmla="*/ 425291 w 1247775"/>
                  <a:gd name="connsiteY1337" fmla="*/ 844391 h 1857375"/>
                  <a:gd name="connsiteX1338" fmla="*/ 423386 w 1247775"/>
                  <a:gd name="connsiteY1338" fmla="*/ 846296 h 1857375"/>
                  <a:gd name="connsiteX1339" fmla="*/ 404336 w 1247775"/>
                  <a:gd name="connsiteY1339" fmla="*/ 832009 h 1857375"/>
                  <a:gd name="connsiteX1340" fmla="*/ 394811 w 1247775"/>
                  <a:gd name="connsiteY1340" fmla="*/ 828199 h 1857375"/>
                  <a:gd name="connsiteX1341" fmla="*/ 386239 w 1247775"/>
                  <a:gd name="connsiteY1341" fmla="*/ 831056 h 1857375"/>
                  <a:gd name="connsiteX1342" fmla="*/ 368141 w 1247775"/>
                  <a:gd name="connsiteY1342" fmla="*/ 842486 h 1857375"/>
                  <a:gd name="connsiteX1343" fmla="*/ 363379 w 1247775"/>
                  <a:gd name="connsiteY1343" fmla="*/ 837724 h 1857375"/>
                  <a:gd name="connsiteX1344" fmla="*/ 357664 w 1247775"/>
                  <a:gd name="connsiteY1344" fmla="*/ 826294 h 1857375"/>
                  <a:gd name="connsiteX1345" fmla="*/ 370046 w 1247775"/>
                  <a:gd name="connsiteY1345" fmla="*/ 807244 h 1857375"/>
                  <a:gd name="connsiteX1346" fmla="*/ 372904 w 1247775"/>
                  <a:gd name="connsiteY1346" fmla="*/ 807244 h 1857375"/>
                  <a:gd name="connsiteX1347" fmla="*/ 388144 w 1247775"/>
                  <a:gd name="connsiteY1347" fmla="*/ 803434 h 1857375"/>
                  <a:gd name="connsiteX1348" fmla="*/ 385286 w 1247775"/>
                  <a:gd name="connsiteY1348" fmla="*/ 811054 h 1857375"/>
                  <a:gd name="connsiteX1349" fmla="*/ 397669 w 1247775"/>
                  <a:gd name="connsiteY1349" fmla="*/ 823436 h 1857375"/>
                  <a:gd name="connsiteX1350" fmla="*/ 410051 w 1247775"/>
                  <a:gd name="connsiteY1350" fmla="*/ 811054 h 1857375"/>
                  <a:gd name="connsiteX1351" fmla="*/ 397669 w 1247775"/>
                  <a:gd name="connsiteY1351" fmla="*/ 798671 h 1857375"/>
                  <a:gd name="connsiteX1352" fmla="*/ 394811 w 1247775"/>
                  <a:gd name="connsiteY1352" fmla="*/ 799624 h 1857375"/>
                  <a:gd name="connsiteX1353" fmla="*/ 398621 w 1247775"/>
                  <a:gd name="connsiteY1353" fmla="*/ 795814 h 1857375"/>
                  <a:gd name="connsiteX1354" fmla="*/ 416719 w 1247775"/>
                  <a:gd name="connsiteY1354" fmla="*/ 787241 h 1857375"/>
                  <a:gd name="connsiteX1355" fmla="*/ 424339 w 1247775"/>
                  <a:gd name="connsiteY1355" fmla="*/ 788194 h 1857375"/>
                  <a:gd name="connsiteX1356" fmla="*/ 456724 w 1247775"/>
                  <a:gd name="connsiteY1356" fmla="*/ 759619 h 1857375"/>
                  <a:gd name="connsiteX1357" fmla="*/ 460534 w 1247775"/>
                  <a:gd name="connsiteY1357" fmla="*/ 759619 h 1857375"/>
                  <a:gd name="connsiteX1358" fmla="*/ 482441 w 1247775"/>
                  <a:gd name="connsiteY1358" fmla="*/ 743426 h 1857375"/>
                  <a:gd name="connsiteX1359" fmla="*/ 498634 w 1247775"/>
                  <a:gd name="connsiteY1359" fmla="*/ 757714 h 1857375"/>
                  <a:gd name="connsiteX1360" fmla="*/ 514826 w 1247775"/>
                  <a:gd name="connsiteY1360" fmla="*/ 742474 h 1857375"/>
                  <a:gd name="connsiteX1361" fmla="*/ 515779 w 1247775"/>
                  <a:gd name="connsiteY1361" fmla="*/ 742474 h 1857375"/>
                  <a:gd name="connsiteX1362" fmla="*/ 513874 w 1247775"/>
                  <a:gd name="connsiteY1362" fmla="*/ 751999 h 1857375"/>
                  <a:gd name="connsiteX1363" fmla="*/ 513874 w 1247775"/>
                  <a:gd name="connsiteY1363" fmla="*/ 755809 h 1857375"/>
                  <a:gd name="connsiteX1364" fmla="*/ 509111 w 1247775"/>
                  <a:gd name="connsiteY1364" fmla="*/ 768191 h 1857375"/>
                  <a:gd name="connsiteX1365" fmla="*/ 514826 w 1247775"/>
                  <a:gd name="connsiteY1365" fmla="*/ 781526 h 1857375"/>
                  <a:gd name="connsiteX1366" fmla="*/ 510064 w 1247775"/>
                  <a:gd name="connsiteY1366" fmla="*/ 788194 h 1857375"/>
                  <a:gd name="connsiteX1367" fmla="*/ 501491 w 1247775"/>
                  <a:gd name="connsiteY1367" fmla="*/ 783431 h 1857375"/>
                  <a:gd name="connsiteX1368" fmla="*/ 491966 w 1247775"/>
                  <a:gd name="connsiteY1368" fmla="*/ 780574 h 1857375"/>
                  <a:gd name="connsiteX1369" fmla="*/ 490061 w 1247775"/>
                  <a:gd name="connsiteY1369" fmla="*/ 780574 h 1857375"/>
                  <a:gd name="connsiteX1370" fmla="*/ 490061 w 1247775"/>
                  <a:gd name="connsiteY1370" fmla="*/ 779621 h 1857375"/>
                  <a:gd name="connsiteX1371" fmla="*/ 477679 w 1247775"/>
                  <a:gd name="connsiteY1371" fmla="*/ 767239 h 1857375"/>
                  <a:gd name="connsiteX1372" fmla="*/ 465296 w 1247775"/>
                  <a:gd name="connsiteY1372" fmla="*/ 779621 h 1857375"/>
                  <a:gd name="connsiteX1373" fmla="*/ 471011 w 1247775"/>
                  <a:gd name="connsiteY1373" fmla="*/ 790099 h 1857375"/>
                  <a:gd name="connsiteX1374" fmla="*/ 458629 w 1247775"/>
                  <a:gd name="connsiteY1374" fmla="*/ 799624 h 1857375"/>
                  <a:gd name="connsiteX1375" fmla="*/ 457676 w 1247775"/>
                  <a:gd name="connsiteY1375" fmla="*/ 799624 h 1857375"/>
                  <a:gd name="connsiteX1376" fmla="*/ 462439 w 1247775"/>
                  <a:gd name="connsiteY1376" fmla="*/ 791051 h 1857375"/>
                  <a:gd name="connsiteX1377" fmla="*/ 453866 w 1247775"/>
                  <a:gd name="connsiteY1377" fmla="*/ 781526 h 1857375"/>
                  <a:gd name="connsiteX1378" fmla="*/ 481489 w 1247775"/>
                  <a:gd name="connsiteY1378" fmla="*/ 946309 h 1857375"/>
                  <a:gd name="connsiteX1379" fmla="*/ 480536 w 1247775"/>
                  <a:gd name="connsiteY1379" fmla="*/ 951071 h 1857375"/>
                  <a:gd name="connsiteX1380" fmla="*/ 470059 w 1247775"/>
                  <a:gd name="connsiteY1380" fmla="*/ 936784 h 1857375"/>
                  <a:gd name="connsiteX1381" fmla="*/ 473869 w 1247775"/>
                  <a:gd name="connsiteY1381" fmla="*/ 935831 h 1857375"/>
                  <a:gd name="connsiteX1382" fmla="*/ 473869 w 1247775"/>
                  <a:gd name="connsiteY1382" fmla="*/ 935831 h 1857375"/>
                  <a:gd name="connsiteX1383" fmla="*/ 481489 w 1247775"/>
                  <a:gd name="connsiteY1383" fmla="*/ 946309 h 1857375"/>
                  <a:gd name="connsiteX1384" fmla="*/ 345281 w 1247775"/>
                  <a:gd name="connsiteY1384" fmla="*/ 1095851 h 1857375"/>
                  <a:gd name="connsiteX1385" fmla="*/ 345281 w 1247775"/>
                  <a:gd name="connsiteY1385" fmla="*/ 1095851 h 1857375"/>
                  <a:gd name="connsiteX1386" fmla="*/ 345281 w 1247775"/>
                  <a:gd name="connsiteY1386" fmla="*/ 1095851 h 1857375"/>
                  <a:gd name="connsiteX1387" fmla="*/ 345281 w 1247775"/>
                  <a:gd name="connsiteY1387" fmla="*/ 1095851 h 1857375"/>
                  <a:gd name="connsiteX1388" fmla="*/ 423386 w 1247775"/>
                  <a:gd name="connsiteY1388" fmla="*/ 1187291 h 1857375"/>
                  <a:gd name="connsiteX1389" fmla="*/ 421481 w 1247775"/>
                  <a:gd name="connsiteY1389" fmla="*/ 1188244 h 1857375"/>
                  <a:gd name="connsiteX1390" fmla="*/ 423386 w 1247775"/>
                  <a:gd name="connsiteY1390" fmla="*/ 1181576 h 1857375"/>
                  <a:gd name="connsiteX1391" fmla="*/ 426244 w 1247775"/>
                  <a:gd name="connsiteY1391" fmla="*/ 1182529 h 1857375"/>
                  <a:gd name="connsiteX1392" fmla="*/ 430054 w 1247775"/>
                  <a:gd name="connsiteY1392" fmla="*/ 1185386 h 1857375"/>
                  <a:gd name="connsiteX1393" fmla="*/ 423386 w 1247775"/>
                  <a:gd name="connsiteY1393" fmla="*/ 1187291 h 1857375"/>
                  <a:gd name="connsiteX1394" fmla="*/ 432911 w 1247775"/>
                  <a:gd name="connsiteY1394" fmla="*/ 1183481 h 1857375"/>
                  <a:gd name="connsiteX1395" fmla="*/ 432911 w 1247775"/>
                  <a:gd name="connsiteY1395" fmla="*/ 1183481 h 1857375"/>
                  <a:gd name="connsiteX1396" fmla="*/ 432911 w 1247775"/>
                  <a:gd name="connsiteY1396" fmla="*/ 1183481 h 1857375"/>
                  <a:gd name="connsiteX1397" fmla="*/ 432911 w 1247775"/>
                  <a:gd name="connsiteY1397" fmla="*/ 1183481 h 1857375"/>
                  <a:gd name="connsiteX1398" fmla="*/ 455771 w 1247775"/>
                  <a:gd name="connsiteY1398" fmla="*/ 1106329 h 1857375"/>
                  <a:gd name="connsiteX1399" fmla="*/ 443389 w 1247775"/>
                  <a:gd name="connsiteY1399" fmla="*/ 1117759 h 1857375"/>
                  <a:gd name="connsiteX1400" fmla="*/ 433864 w 1247775"/>
                  <a:gd name="connsiteY1400" fmla="*/ 1115854 h 1857375"/>
                  <a:gd name="connsiteX1401" fmla="*/ 400526 w 1247775"/>
                  <a:gd name="connsiteY1401" fmla="*/ 1149191 h 1857375"/>
                  <a:gd name="connsiteX1402" fmla="*/ 403384 w 1247775"/>
                  <a:gd name="connsiteY1402" fmla="*/ 1162526 h 1857375"/>
                  <a:gd name="connsiteX1403" fmla="*/ 387191 w 1247775"/>
                  <a:gd name="connsiteY1403" fmla="*/ 1179671 h 1857375"/>
                  <a:gd name="connsiteX1404" fmla="*/ 394811 w 1247775"/>
                  <a:gd name="connsiteY1404" fmla="*/ 1193959 h 1857375"/>
                  <a:gd name="connsiteX1405" fmla="*/ 389096 w 1247775"/>
                  <a:gd name="connsiteY1405" fmla="*/ 1206341 h 1857375"/>
                  <a:gd name="connsiteX1406" fmla="*/ 399574 w 1247775"/>
                  <a:gd name="connsiteY1406" fmla="*/ 1221581 h 1857375"/>
                  <a:gd name="connsiteX1407" fmla="*/ 409099 w 1247775"/>
                  <a:gd name="connsiteY1407" fmla="*/ 1231106 h 1857375"/>
                  <a:gd name="connsiteX1408" fmla="*/ 392906 w 1247775"/>
                  <a:gd name="connsiteY1408" fmla="*/ 1250156 h 1857375"/>
                  <a:gd name="connsiteX1409" fmla="*/ 390049 w 1247775"/>
                  <a:gd name="connsiteY1409" fmla="*/ 1251109 h 1857375"/>
                  <a:gd name="connsiteX1410" fmla="*/ 388144 w 1247775"/>
                  <a:gd name="connsiteY1410" fmla="*/ 1245394 h 1857375"/>
                  <a:gd name="connsiteX1411" fmla="*/ 390049 w 1247775"/>
                  <a:gd name="connsiteY1411" fmla="*/ 1241584 h 1857375"/>
                  <a:gd name="connsiteX1412" fmla="*/ 396716 w 1247775"/>
                  <a:gd name="connsiteY1412" fmla="*/ 1230154 h 1857375"/>
                  <a:gd name="connsiteX1413" fmla="*/ 388144 w 1247775"/>
                  <a:gd name="connsiteY1413" fmla="*/ 1217771 h 1857375"/>
                  <a:gd name="connsiteX1414" fmla="*/ 378619 w 1247775"/>
                  <a:gd name="connsiteY1414" fmla="*/ 1207294 h 1857375"/>
                  <a:gd name="connsiteX1415" fmla="*/ 362426 w 1247775"/>
                  <a:gd name="connsiteY1415" fmla="*/ 1199674 h 1857375"/>
                  <a:gd name="connsiteX1416" fmla="*/ 343376 w 1247775"/>
                  <a:gd name="connsiteY1416" fmla="*/ 1212056 h 1857375"/>
                  <a:gd name="connsiteX1417" fmla="*/ 339566 w 1247775"/>
                  <a:gd name="connsiteY1417" fmla="*/ 1216819 h 1857375"/>
                  <a:gd name="connsiteX1418" fmla="*/ 316706 w 1247775"/>
                  <a:gd name="connsiteY1418" fmla="*/ 1233964 h 1857375"/>
                  <a:gd name="connsiteX1419" fmla="*/ 315754 w 1247775"/>
                  <a:gd name="connsiteY1419" fmla="*/ 1231106 h 1857375"/>
                  <a:gd name="connsiteX1420" fmla="*/ 315754 w 1247775"/>
                  <a:gd name="connsiteY1420" fmla="*/ 1229201 h 1857375"/>
                  <a:gd name="connsiteX1421" fmla="*/ 310991 w 1247775"/>
                  <a:gd name="connsiteY1421" fmla="*/ 1213961 h 1857375"/>
                  <a:gd name="connsiteX1422" fmla="*/ 331946 w 1247775"/>
                  <a:gd name="connsiteY1422" fmla="*/ 1186339 h 1857375"/>
                  <a:gd name="connsiteX1423" fmla="*/ 316706 w 1247775"/>
                  <a:gd name="connsiteY1423" fmla="*/ 1161574 h 1857375"/>
                  <a:gd name="connsiteX1424" fmla="*/ 316706 w 1247775"/>
                  <a:gd name="connsiteY1424" fmla="*/ 1160621 h 1857375"/>
                  <a:gd name="connsiteX1425" fmla="*/ 320516 w 1247775"/>
                  <a:gd name="connsiteY1425" fmla="*/ 1156811 h 1857375"/>
                  <a:gd name="connsiteX1426" fmla="*/ 323374 w 1247775"/>
                  <a:gd name="connsiteY1426" fmla="*/ 1157764 h 1857375"/>
                  <a:gd name="connsiteX1427" fmla="*/ 322421 w 1247775"/>
                  <a:gd name="connsiteY1427" fmla="*/ 1160621 h 1857375"/>
                  <a:gd name="connsiteX1428" fmla="*/ 328136 w 1247775"/>
                  <a:gd name="connsiteY1428" fmla="*/ 1166336 h 1857375"/>
                  <a:gd name="connsiteX1429" fmla="*/ 330041 w 1247775"/>
                  <a:gd name="connsiteY1429" fmla="*/ 1166336 h 1857375"/>
                  <a:gd name="connsiteX1430" fmla="*/ 335756 w 1247775"/>
                  <a:gd name="connsiteY1430" fmla="*/ 1168241 h 1857375"/>
                  <a:gd name="connsiteX1431" fmla="*/ 346234 w 1247775"/>
                  <a:gd name="connsiteY1431" fmla="*/ 1157764 h 1857375"/>
                  <a:gd name="connsiteX1432" fmla="*/ 345281 w 1247775"/>
                  <a:gd name="connsiteY1432" fmla="*/ 1153954 h 1857375"/>
                  <a:gd name="connsiteX1433" fmla="*/ 353854 w 1247775"/>
                  <a:gd name="connsiteY1433" fmla="*/ 1146334 h 1857375"/>
                  <a:gd name="connsiteX1434" fmla="*/ 366236 w 1247775"/>
                  <a:gd name="connsiteY1434" fmla="*/ 1151096 h 1857375"/>
                  <a:gd name="connsiteX1435" fmla="*/ 382429 w 1247775"/>
                  <a:gd name="connsiteY1435" fmla="*/ 1140619 h 1857375"/>
                  <a:gd name="connsiteX1436" fmla="*/ 386239 w 1247775"/>
                  <a:gd name="connsiteY1436" fmla="*/ 1142524 h 1857375"/>
                  <a:gd name="connsiteX1437" fmla="*/ 391001 w 1247775"/>
                  <a:gd name="connsiteY1437" fmla="*/ 1137761 h 1857375"/>
                  <a:gd name="connsiteX1438" fmla="*/ 386239 w 1247775"/>
                  <a:gd name="connsiteY1438" fmla="*/ 1132999 h 1857375"/>
                  <a:gd name="connsiteX1439" fmla="*/ 384334 w 1247775"/>
                  <a:gd name="connsiteY1439" fmla="*/ 1133951 h 1857375"/>
                  <a:gd name="connsiteX1440" fmla="*/ 384334 w 1247775"/>
                  <a:gd name="connsiteY1440" fmla="*/ 1133951 h 1857375"/>
                  <a:gd name="connsiteX1441" fmla="*/ 383381 w 1247775"/>
                  <a:gd name="connsiteY1441" fmla="*/ 1129189 h 1857375"/>
                  <a:gd name="connsiteX1442" fmla="*/ 385286 w 1247775"/>
                  <a:gd name="connsiteY1442" fmla="*/ 1122521 h 1857375"/>
                  <a:gd name="connsiteX1443" fmla="*/ 378619 w 1247775"/>
                  <a:gd name="connsiteY1443" fmla="*/ 1109186 h 1857375"/>
                  <a:gd name="connsiteX1444" fmla="*/ 388144 w 1247775"/>
                  <a:gd name="connsiteY1444" fmla="*/ 1101566 h 1857375"/>
                  <a:gd name="connsiteX1445" fmla="*/ 390049 w 1247775"/>
                  <a:gd name="connsiteY1445" fmla="*/ 1100614 h 1857375"/>
                  <a:gd name="connsiteX1446" fmla="*/ 411004 w 1247775"/>
                  <a:gd name="connsiteY1446" fmla="*/ 1113949 h 1857375"/>
                  <a:gd name="connsiteX1447" fmla="*/ 434816 w 1247775"/>
                  <a:gd name="connsiteY1447" fmla="*/ 1090136 h 1857375"/>
                  <a:gd name="connsiteX1448" fmla="*/ 433864 w 1247775"/>
                  <a:gd name="connsiteY1448" fmla="*/ 1083469 h 1857375"/>
                  <a:gd name="connsiteX1449" fmla="*/ 443389 w 1247775"/>
                  <a:gd name="connsiteY1449" fmla="*/ 1086326 h 1857375"/>
                  <a:gd name="connsiteX1450" fmla="*/ 442436 w 1247775"/>
                  <a:gd name="connsiteY1450" fmla="*/ 1090136 h 1857375"/>
                  <a:gd name="connsiteX1451" fmla="*/ 450056 w 1247775"/>
                  <a:gd name="connsiteY1451" fmla="*/ 1097756 h 1857375"/>
                  <a:gd name="connsiteX1452" fmla="*/ 457676 w 1247775"/>
                  <a:gd name="connsiteY1452" fmla="*/ 1090136 h 1857375"/>
                  <a:gd name="connsiteX1453" fmla="*/ 454819 w 1247775"/>
                  <a:gd name="connsiteY1453" fmla="*/ 1084421 h 1857375"/>
                  <a:gd name="connsiteX1454" fmla="*/ 466249 w 1247775"/>
                  <a:gd name="connsiteY1454" fmla="*/ 1073944 h 1857375"/>
                  <a:gd name="connsiteX1455" fmla="*/ 473869 w 1247775"/>
                  <a:gd name="connsiteY1455" fmla="*/ 1076801 h 1857375"/>
                  <a:gd name="connsiteX1456" fmla="*/ 479584 w 1247775"/>
                  <a:gd name="connsiteY1456" fmla="*/ 1074896 h 1857375"/>
                  <a:gd name="connsiteX1457" fmla="*/ 480536 w 1247775"/>
                  <a:gd name="connsiteY1457" fmla="*/ 1075849 h 1857375"/>
                  <a:gd name="connsiteX1458" fmla="*/ 491014 w 1247775"/>
                  <a:gd name="connsiteY1458" fmla="*/ 1085374 h 1857375"/>
                  <a:gd name="connsiteX1459" fmla="*/ 500539 w 1247775"/>
                  <a:gd name="connsiteY1459" fmla="*/ 1078706 h 1857375"/>
                  <a:gd name="connsiteX1460" fmla="*/ 505301 w 1247775"/>
                  <a:gd name="connsiteY1460" fmla="*/ 1077754 h 1857375"/>
                  <a:gd name="connsiteX1461" fmla="*/ 515779 w 1247775"/>
                  <a:gd name="connsiteY1461" fmla="*/ 1084421 h 1857375"/>
                  <a:gd name="connsiteX1462" fmla="*/ 518636 w 1247775"/>
                  <a:gd name="connsiteY1462" fmla="*/ 1083469 h 1857375"/>
                  <a:gd name="connsiteX1463" fmla="*/ 521494 w 1247775"/>
                  <a:gd name="connsiteY1463" fmla="*/ 1087279 h 1857375"/>
                  <a:gd name="connsiteX1464" fmla="*/ 521494 w 1247775"/>
                  <a:gd name="connsiteY1464" fmla="*/ 1090136 h 1857375"/>
                  <a:gd name="connsiteX1465" fmla="*/ 538639 w 1247775"/>
                  <a:gd name="connsiteY1465" fmla="*/ 1107281 h 1857375"/>
                  <a:gd name="connsiteX1466" fmla="*/ 549116 w 1247775"/>
                  <a:gd name="connsiteY1466" fmla="*/ 1103471 h 1857375"/>
                  <a:gd name="connsiteX1467" fmla="*/ 553879 w 1247775"/>
                  <a:gd name="connsiteY1467" fmla="*/ 1106329 h 1857375"/>
                  <a:gd name="connsiteX1468" fmla="*/ 563404 w 1247775"/>
                  <a:gd name="connsiteY1468" fmla="*/ 1113949 h 1857375"/>
                  <a:gd name="connsiteX1469" fmla="*/ 559594 w 1247775"/>
                  <a:gd name="connsiteY1469" fmla="*/ 1118711 h 1857375"/>
                  <a:gd name="connsiteX1470" fmla="*/ 557689 w 1247775"/>
                  <a:gd name="connsiteY1470" fmla="*/ 1118711 h 1857375"/>
                  <a:gd name="connsiteX1471" fmla="*/ 547211 w 1247775"/>
                  <a:gd name="connsiteY1471" fmla="*/ 1120616 h 1857375"/>
                  <a:gd name="connsiteX1472" fmla="*/ 542449 w 1247775"/>
                  <a:gd name="connsiteY1472" fmla="*/ 1118711 h 1857375"/>
                  <a:gd name="connsiteX1473" fmla="*/ 538639 w 1247775"/>
                  <a:gd name="connsiteY1473" fmla="*/ 1119664 h 1857375"/>
                  <a:gd name="connsiteX1474" fmla="*/ 518636 w 1247775"/>
                  <a:gd name="connsiteY1474" fmla="*/ 1104424 h 1857375"/>
                  <a:gd name="connsiteX1475" fmla="*/ 486251 w 1247775"/>
                  <a:gd name="connsiteY1475" fmla="*/ 1087279 h 1857375"/>
                  <a:gd name="connsiteX1476" fmla="*/ 455771 w 1247775"/>
                  <a:gd name="connsiteY1476" fmla="*/ 1106329 h 1857375"/>
                  <a:gd name="connsiteX1477" fmla="*/ 483394 w 1247775"/>
                  <a:gd name="connsiteY1477" fmla="*/ 1196816 h 1857375"/>
                  <a:gd name="connsiteX1478" fmla="*/ 469106 w 1247775"/>
                  <a:gd name="connsiteY1478" fmla="*/ 1192054 h 1857375"/>
                  <a:gd name="connsiteX1479" fmla="*/ 465296 w 1247775"/>
                  <a:gd name="connsiteY1479" fmla="*/ 1192054 h 1857375"/>
                  <a:gd name="connsiteX1480" fmla="*/ 462439 w 1247775"/>
                  <a:gd name="connsiteY1480" fmla="*/ 1189196 h 1857375"/>
                  <a:gd name="connsiteX1481" fmla="*/ 466249 w 1247775"/>
                  <a:gd name="connsiteY1481" fmla="*/ 1178719 h 1857375"/>
                  <a:gd name="connsiteX1482" fmla="*/ 462439 w 1247775"/>
                  <a:gd name="connsiteY1482" fmla="*/ 1167289 h 1857375"/>
                  <a:gd name="connsiteX1483" fmla="*/ 462439 w 1247775"/>
                  <a:gd name="connsiteY1483" fmla="*/ 1167289 h 1857375"/>
                  <a:gd name="connsiteX1484" fmla="*/ 475774 w 1247775"/>
                  <a:gd name="connsiteY1484" fmla="*/ 1170146 h 1857375"/>
                  <a:gd name="connsiteX1485" fmla="*/ 491014 w 1247775"/>
                  <a:gd name="connsiteY1485" fmla="*/ 1165384 h 1857375"/>
                  <a:gd name="connsiteX1486" fmla="*/ 502444 w 1247775"/>
                  <a:gd name="connsiteY1486" fmla="*/ 1162526 h 1857375"/>
                  <a:gd name="connsiteX1487" fmla="*/ 507206 w 1247775"/>
                  <a:gd name="connsiteY1487" fmla="*/ 1165384 h 1857375"/>
                  <a:gd name="connsiteX1488" fmla="*/ 513874 w 1247775"/>
                  <a:gd name="connsiteY1488" fmla="*/ 1158716 h 1857375"/>
                  <a:gd name="connsiteX1489" fmla="*/ 512921 w 1247775"/>
                  <a:gd name="connsiteY1489" fmla="*/ 1155859 h 1857375"/>
                  <a:gd name="connsiteX1490" fmla="*/ 517684 w 1247775"/>
                  <a:gd name="connsiteY1490" fmla="*/ 1150144 h 1857375"/>
                  <a:gd name="connsiteX1491" fmla="*/ 525304 w 1247775"/>
                  <a:gd name="connsiteY1491" fmla="*/ 1153001 h 1857375"/>
                  <a:gd name="connsiteX1492" fmla="*/ 528161 w 1247775"/>
                  <a:gd name="connsiteY1492" fmla="*/ 1152049 h 1857375"/>
                  <a:gd name="connsiteX1493" fmla="*/ 526256 w 1247775"/>
                  <a:gd name="connsiteY1493" fmla="*/ 1160621 h 1857375"/>
                  <a:gd name="connsiteX1494" fmla="*/ 526256 w 1247775"/>
                  <a:gd name="connsiteY1494" fmla="*/ 1161574 h 1857375"/>
                  <a:gd name="connsiteX1495" fmla="*/ 514826 w 1247775"/>
                  <a:gd name="connsiteY1495" fmla="*/ 1177766 h 1857375"/>
                  <a:gd name="connsiteX1496" fmla="*/ 507206 w 1247775"/>
                  <a:gd name="connsiteY1496" fmla="*/ 1174909 h 1857375"/>
                  <a:gd name="connsiteX1497" fmla="*/ 495776 w 1247775"/>
                  <a:gd name="connsiteY1497" fmla="*/ 1186339 h 1857375"/>
                  <a:gd name="connsiteX1498" fmla="*/ 497681 w 1247775"/>
                  <a:gd name="connsiteY1498" fmla="*/ 1192054 h 1857375"/>
                  <a:gd name="connsiteX1499" fmla="*/ 491966 w 1247775"/>
                  <a:gd name="connsiteY1499" fmla="*/ 1190149 h 1857375"/>
                  <a:gd name="connsiteX1500" fmla="*/ 483394 w 1247775"/>
                  <a:gd name="connsiteY1500" fmla="*/ 1196816 h 1857375"/>
                  <a:gd name="connsiteX1501" fmla="*/ 507206 w 1247775"/>
                  <a:gd name="connsiteY1501" fmla="*/ 1716881 h 1857375"/>
                  <a:gd name="connsiteX1502" fmla="*/ 506254 w 1247775"/>
                  <a:gd name="connsiteY1502" fmla="*/ 1714976 h 1857375"/>
                  <a:gd name="connsiteX1503" fmla="*/ 508159 w 1247775"/>
                  <a:gd name="connsiteY1503" fmla="*/ 1714976 h 1857375"/>
                  <a:gd name="connsiteX1504" fmla="*/ 510064 w 1247775"/>
                  <a:gd name="connsiteY1504" fmla="*/ 1714976 h 1857375"/>
                  <a:gd name="connsiteX1505" fmla="*/ 510064 w 1247775"/>
                  <a:gd name="connsiteY1505" fmla="*/ 1714976 h 1857375"/>
                  <a:gd name="connsiteX1506" fmla="*/ 507206 w 1247775"/>
                  <a:gd name="connsiteY1506" fmla="*/ 1716881 h 1857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</a:cxnLst>
                <a:rect l="l" t="t" r="r" b="b"/>
                <a:pathLst>
                  <a:path w="1247775" h="1857375">
                    <a:moveTo>
                      <a:pt x="1172051" y="974884"/>
                    </a:moveTo>
                    <a:cubicBezTo>
                      <a:pt x="1133951" y="944404"/>
                      <a:pt x="1065371" y="835819"/>
                      <a:pt x="1037749" y="787241"/>
                    </a:cubicBezTo>
                    <a:lnTo>
                      <a:pt x="1026319" y="764381"/>
                    </a:lnTo>
                    <a:cubicBezTo>
                      <a:pt x="1025366" y="760571"/>
                      <a:pt x="1024414" y="755809"/>
                      <a:pt x="1023461" y="751046"/>
                    </a:cubicBezTo>
                    <a:cubicBezTo>
                      <a:pt x="1024414" y="751046"/>
                      <a:pt x="1024414" y="750094"/>
                      <a:pt x="1024414" y="750094"/>
                    </a:cubicBezTo>
                    <a:cubicBezTo>
                      <a:pt x="1024414" y="748189"/>
                      <a:pt x="1025366" y="746284"/>
                      <a:pt x="1025366" y="744379"/>
                    </a:cubicBezTo>
                    <a:cubicBezTo>
                      <a:pt x="1025366" y="739616"/>
                      <a:pt x="1024414" y="735806"/>
                      <a:pt x="1022509" y="731996"/>
                    </a:cubicBezTo>
                    <a:cubicBezTo>
                      <a:pt x="1021556" y="691039"/>
                      <a:pt x="1032986" y="639604"/>
                      <a:pt x="1037749" y="609124"/>
                    </a:cubicBezTo>
                    <a:cubicBezTo>
                      <a:pt x="1041559" y="583406"/>
                      <a:pt x="1035844" y="532924"/>
                      <a:pt x="1025366" y="473869"/>
                    </a:cubicBezTo>
                    <a:cubicBezTo>
                      <a:pt x="1025366" y="473869"/>
                      <a:pt x="1025366" y="472916"/>
                      <a:pt x="1025366" y="472916"/>
                    </a:cubicBezTo>
                    <a:cubicBezTo>
                      <a:pt x="1025366" y="469106"/>
                      <a:pt x="1024414" y="466249"/>
                      <a:pt x="1023461" y="463391"/>
                    </a:cubicBezTo>
                    <a:cubicBezTo>
                      <a:pt x="1022509" y="459581"/>
                      <a:pt x="1021556" y="454819"/>
                      <a:pt x="1020604" y="450056"/>
                    </a:cubicBezTo>
                    <a:cubicBezTo>
                      <a:pt x="1021556" y="447199"/>
                      <a:pt x="1021556" y="445294"/>
                      <a:pt x="1021556" y="442436"/>
                    </a:cubicBezTo>
                    <a:cubicBezTo>
                      <a:pt x="1021556" y="435769"/>
                      <a:pt x="1018699" y="429101"/>
                      <a:pt x="1014889" y="424339"/>
                    </a:cubicBezTo>
                    <a:cubicBezTo>
                      <a:pt x="1010126" y="404336"/>
                      <a:pt x="1005364" y="383381"/>
                      <a:pt x="1000601" y="362426"/>
                    </a:cubicBezTo>
                    <a:cubicBezTo>
                      <a:pt x="999649" y="357664"/>
                      <a:pt x="997744" y="351949"/>
                      <a:pt x="996791" y="347186"/>
                    </a:cubicBezTo>
                    <a:cubicBezTo>
                      <a:pt x="996791" y="344329"/>
                      <a:pt x="995839" y="342424"/>
                      <a:pt x="994886" y="339566"/>
                    </a:cubicBezTo>
                    <a:cubicBezTo>
                      <a:pt x="967264" y="254794"/>
                      <a:pt x="902494" y="161449"/>
                      <a:pt x="892969" y="148114"/>
                    </a:cubicBezTo>
                    <a:cubicBezTo>
                      <a:pt x="892016" y="147161"/>
                      <a:pt x="892016" y="146209"/>
                      <a:pt x="891064" y="144304"/>
                    </a:cubicBezTo>
                    <a:cubicBezTo>
                      <a:pt x="891064" y="144304"/>
                      <a:pt x="891064" y="144304"/>
                      <a:pt x="891064" y="144304"/>
                    </a:cubicBezTo>
                    <a:cubicBezTo>
                      <a:pt x="890111" y="141446"/>
                      <a:pt x="888206" y="139541"/>
                      <a:pt x="886301" y="137636"/>
                    </a:cubicBezTo>
                    <a:cubicBezTo>
                      <a:pt x="884396" y="114776"/>
                      <a:pt x="865346" y="97631"/>
                      <a:pt x="842486" y="97631"/>
                    </a:cubicBezTo>
                    <a:cubicBezTo>
                      <a:pt x="834866" y="97631"/>
                      <a:pt x="828199" y="99536"/>
                      <a:pt x="821531" y="103346"/>
                    </a:cubicBezTo>
                    <a:cubicBezTo>
                      <a:pt x="820579" y="92869"/>
                      <a:pt x="812959" y="83344"/>
                      <a:pt x="803434" y="80486"/>
                    </a:cubicBezTo>
                    <a:cubicBezTo>
                      <a:pt x="799624" y="72866"/>
                      <a:pt x="792956" y="66199"/>
                      <a:pt x="784384" y="63341"/>
                    </a:cubicBezTo>
                    <a:cubicBezTo>
                      <a:pt x="779621" y="50006"/>
                      <a:pt x="766286" y="40481"/>
                      <a:pt x="751046" y="40481"/>
                    </a:cubicBezTo>
                    <a:cubicBezTo>
                      <a:pt x="737711" y="40481"/>
                      <a:pt x="726281" y="48101"/>
                      <a:pt x="719614" y="58579"/>
                    </a:cubicBezTo>
                    <a:cubicBezTo>
                      <a:pt x="715804" y="56674"/>
                      <a:pt x="712946" y="55721"/>
                      <a:pt x="708184" y="55721"/>
                    </a:cubicBezTo>
                    <a:cubicBezTo>
                      <a:pt x="707231" y="55721"/>
                      <a:pt x="705326" y="55721"/>
                      <a:pt x="704374" y="55721"/>
                    </a:cubicBezTo>
                    <a:cubicBezTo>
                      <a:pt x="703421" y="52864"/>
                      <a:pt x="700564" y="50006"/>
                      <a:pt x="698659" y="48101"/>
                    </a:cubicBezTo>
                    <a:cubicBezTo>
                      <a:pt x="701516" y="45244"/>
                      <a:pt x="703421" y="41434"/>
                      <a:pt x="703421" y="37624"/>
                    </a:cubicBezTo>
                    <a:cubicBezTo>
                      <a:pt x="703421" y="29051"/>
                      <a:pt x="696754" y="22384"/>
                      <a:pt x="688181" y="22384"/>
                    </a:cubicBezTo>
                    <a:cubicBezTo>
                      <a:pt x="685324" y="22384"/>
                      <a:pt x="681514" y="23336"/>
                      <a:pt x="679609" y="25241"/>
                    </a:cubicBezTo>
                    <a:cubicBezTo>
                      <a:pt x="676751" y="20479"/>
                      <a:pt x="672941" y="16669"/>
                      <a:pt x="667226" y="16669"/>
                    </a:cubicBezTo>
                    <a:cubicBezTo>
                      <a:pt x="667226" y="16669"/>
                      <a:pt x="667226" y="16669"/>
                      <a:pt x="667226" y="16669"/>
                    </a:cubicBezTo>
                    <a:cubicBezTo>
                      <a:pt x="665321" y="10954"/>
                      <a:pt x="659606" y="7144"/>
                      <a:pt x="652939" y="7144"/>
                    </a:cubicBezTo>
                    <a:cubicBezTo>
                      <a:pt x="644366" y="7144"/>
                      <a:pt x="637699" y="13811"/>
                      <a:pt x="637699" y="22384"/>
                    </a:cubicBezTo>
                    <a:cubicBezTo>
                      <a:pt x="637699" y="30956"/>
                      <a:pt x="644366" y="37624"/>
                      <a:pt x="652939" y="37624"/>
                    </a:cubicBezTo>
                    <a:cubicBezTo>
                      <a:pt x="654844" y="37624"/>
                      <a:pt x="656749" y="37624"/>
                      <a:pt x="658654" y="36671"/>
                    </a:cubicBezTo>
                    <a:cubicBezTo>
                      <a:pt x="660559" y="38576"/>
                      <a:pt x="663416" y="40481"/>
                      <a:pt x="667226" y="40481"/>
                    </a:cubicBezTo>
                    <a:cubicBezTo>
                      <a:pt x="669131" y="40481"/>
                      <a:pt x="670084" y="40481"/>
                      <a:pt x="671989" y="39529"/>
                    </a:cubicBezTo>
                    <a:cubicBezTo>
                      <a:pt x="671989" y="41434"/>
                      <a:pt x="672941" y="43339"/>
                      <a:pt x="673894" y="45244"/>
                    </a:cubicBezTo>
                    <a:cubicBezTo>
                      <a:pt x="671036" y="46196"/>
                      <a:pt x="669131" y="48101"/>
                      <a:pt x="667226" y="50006"/>
                    </a:cubicBezTo>
                    <a:cubicBezTo>
                      <a:pt x="659606" y="50959"/>
                      <a:pt x="652939" y="57626"/>
                      <a:pt x="652939" y="65246"/>
                    </a:cubicBezTo>
                    <a:cubicBezTo>
                      <a:pt x="652939" y="72866"/>
                      <a:pt x="657701" y="78581"/>
                      <a:pt x="664369" y="80486"/>
                    </a:cubicBezTo>
                    <a:cubicBezTo>
                      <a:pt x="665321" y="81439"/>
                      <a:pt x="666274" y="82391"/>
                      <a:pt x="666274" y="83344"/>
                    </a:cubicBezTo>
                    <a:cubicBezTo>
                      <a:pt x="663416" y="86201"/>
                      <a:pt x="661511" y="90011"/>
                      <a:pt x="661511" y="94774"/>
                    </a:cubicBezTo>
                    <a:cubicBezTo>
                      <a:pt x="661511" y="96679"/>
                      <a:pt x="661511" y="99536"/>
                      <a:pt x="662464" y="101441"/>
                    </a:cubicBezTo>
                    <a:cubicBezTo>
                      <a:pt x="662464" y="101441"/>
                      <a:pt x="661511" y="101441"/>
                      <a:pt x="661511" y="101441"/>
                    </a:cubicBezTo>
                    <a:cubicBezTo>
                      <a:pt x="650081" y="101441"/>
                      <a:pt x="640556" y="110966"/>
                      <a:pt x="640556" y="122396"/>
                    </a:cubicBezTo>
                    <a:cubicBezTo>
                      <a:pt x="640556" y="130016"/>
                      <a:pt x="644366" y="136684"/>
                      <a:pt x="651034" y="140494"/>
                    </a:cubicBezTo>
                    <a:cubicBezTo>
                      <a:pt x="650081" y="142399"/>
                      <a:pt x="649129" y="144304"/>
                      <a:pt x="649129" y="146209"/>
                    </a:cubicBezTo>
                    <a:cubicBezTo>
                      <a:pt x="649129" y="151924"/>
                      <a:pt x="653891" y="156686"/>
                      <a:pt x="659606" y="156686"/>
                    </a:cubicBezTo>
                    <a:cubicBezTo>
                      <a:pt x="665321" y="156686"/>
                      <a:pt x="670084" y="151924"/>
                      <a:pt x="670084" y="146209"/>
                    </a:cubicBezTo>
                    <a:cubicBezTo>
                      <a:pt x="670084" y="145256"/>
                      <a:pt x="670084" y="143351"/>
                      <a:pt x="669131" y="142399"/>
                    </a:cubicBezTo>
                    <a:cubicBezTo>
                      <a:pt x="670084" y="141446"/>
                      <a:pt x="671989" y="141446"/>
                      <a:pt x="672941" y="140494"/>
                    </a:cubicBezTo>
                    <a:cubicBezTo>
                      <a:pt x="672941" y="141446"/>
                      <a:pt x="671989" y="143351"/>
                      <a:pt x="671989" y="145256"/>
                    </a:cubicBezTo>
                    <a:cubicBezTo>
                      <a:pt x="671989" y="152876"/>
                      <a:pt x="677704" y="158591"/>
                      <a:pt x="685324" y="158591"/>
                    </a:cubicBezTo>
                    <a:cubicBezTo>
                      <a:pt x="692944" y="158591"/>
                      <a:pt x="698659" y="152876"/>
                      <a:pt x="698659" y="145256"/>
                    </a:cubicBezTo>
                    <a:cubicBezTo>
                      <a:pt x="698659" y="137636"/>
                      <a:pt x="692944" y="131921"/>
                      <a:pt x="685324" y="131921"/>
                    </a:cubicBezTo>
                    <a:cubicBezTo>
                      <a:pt x="683419" y="131921"/>
                      <a:pt x="681514" y="132874"/>
                      <a:pt x="679609" y="132874"/>
                    </a:cubicBezTo>
                    <a:cubicBezTo>
                      <a:pt x="680561" y="130016"/>
                      <a:pt x="681514" y="128111"/>
                      <a:pt x="681514" y="125254"/>
                    </a:cubicBezTo>
                    <a:cubicBezTo>
                      <a:pt x="681514" y="125254"/>
                      <a:pt x="682466" y="125254"/>
                      <a:pt x="682466" y="125254"/>
                    </a:cubicBezTo>
                    <a:cubicBezTo>
                      <a:pt x="691039" y="125254"/>
                      <a:pt x="698659" y="118586"/>
                      <a:pt x="699611" y="110014"/>
                    </a:cubicBezTo>
                    <a:cubicBezTo>
                      <a:pt x="701516" y="110966"/>
                      <a:pt x="704374" y="111919"/>
                      <a:pt x="706279" y="111919"/>
                    </a:cubicBezTo>
                    <a:cubicBezTo>
                      <a:pt x="706279" y="112871"/>
                      <a:pt x="706279" y="112871"/>
                      <a:pt x="706279" y="113824"/>
                    </a:cubicBezTo>
                    <a:cubicBezTo>
                      <a:pt x="706279" y="117634"/>
                      <a:pt x="709136" y="120491"/>
                      <a:pt x="711994" y="122396"/>
                    </a:cubicBezTo>
                    <a:cubicBezTo>
                      <a:pt x="712946" y="135731"/>
                      <a:pt x="724376" y="146209"/>
                      <a:pt x="738664" y="146209"/>
                    </a:cubicBezTo>
                    <a:cubicBezTo>
                      <a:pt x="749141" y="146209"/>
                      <a:pt x="758666" y="139541"/>
                      <a:pt x="763429" y="130969"/>
                    </a:cubicBezTo>
                    <a:cubicBezTo>
                      <a:pt x="765334" y="131921"/>
                      <a:pt x="767239" y="131921"/>
                      <a:pt x="770096" y="132874"/>
                    </a:cubicBezTo>
                    <a:cubicBezTo>
                      <a:pt x="772001" y="135731"/>
                      <a:pt x="774859" y="138589"/>
                      <a:pt x="778669" y="140494"/>
                    </a:cubicBezTo>
                    <a:cubicBezTo>
                      <a:pt x="776764" y="141446"/>
                      <a:pt x="774859" y="143351"/>
                      <a:pt x="773906" y="145256"/>
                    </a:cubicBezTo>
                    <a:cubicBezTo>
                      <a:pt x="772954" y="141446"/>
                      <a:pt x="770096" y="138589"/>
                      <a:pt x="765334" y="138589"/>
                    </a:cubicBezTo>
                    <a:cubicBezTo>
                      <a:pt x="760571" y="138589"/>
                      <a:pt x="756761" y="142399"/>
                      <a:pt x="756761" y="147161"/>
                    </a:cubicBezTo>
                    <a:cubicBezTo>
                      <a:pt x="756761" y="150971"/>
                      <a:pt x="758666" y="153829"/>
                      <a:pt x="761524" y="154781"/>
                    </a:cubicBezTo>
                    <a:cubicBezTo>
                      <a:pt x="759619" y="156686"/>
                      <a:pt x="757714" y="158591"/>
                      <a:pt x="757714" y="161449"/>
                    </a:cubicBezTo>
                    <a:cubicBezTo>
                      <a:pt x="757714" y="163354"/>
                      <a:pt x="758666" y="165259"/>
                      <a:pt x="759619" y="167164"/>
                    </a:cubicBezTo>
                    <a:cubicBezTo>
                      <a:pt x="759619" y="168116"/>
                      <a:pt x="759619" y="168116"/>
                      <a:pt x="759619" y="169069"/>
                    </a:cubicBezTo>
                    <a:cubicBezTo>
                      <a:pt x="755809" y="161449"/>
                      <a:pt x="748189" y="155734"/>
                      <a:pt x="738664" y="155734"/>
                    </a:cubicBezTo>
                    <a:cubicBezTo>
                      <a:pt x="737711" y="155734"/>
                      <a:pt x="736759" y="155734"/>
                      <a:pt x="735806" y="155734"/>
                    </a:cubicBezTo>
                    <a:cubicBezTo>
                      <a:pt x="733901" y="153829"/>
                      <a:pt x="731996" y="152876"/>
                      <a:pt x="729139" y="152876"/>
                    </a:cubicBezTo>
                    <a:cubicBezTo>
                      <a:pt x="724376" y="152876"/>
                      <a:pt x="719614" y="156686"/>
                      <a:pt x="719614" y="162401"/>
                    </a:cubicBezTo>
                    <a:cubicBezTo>
                      <a:pt x="719614" y="163354"/>
                      <a:pt x="719614" y="164306"/>
                      <a:pt x="720566" y="165259"/>
                    </a:cubicBezTo>
                    <a:cubicBezTo>
                      <a:pt x="718661" y="168116"/>
                      <a:pt x="716756" y="170974"/>
                      <a:pt x="716756" y="173831"/>
                    </a:cubicBezTo>
                    <a:cubicBezTo>
                      <a:pt x="714851" y="173831"/>
                      <a:pt x="713899" y="172879"/>
                      <a:pt x="711994" y="172879"/>
                    </a:cubicBezTo>
                    <a:cubicBezTo>
                      <a:pt x="704374" y="172879"/>
                      <a:pt x="697706" y="174784"/>
                      <a:pt x="691991" y="178594"/>
                    </a:cubicBezTo>
                    <a:cubicBezTo>
                      <a:pt x="688181" y="176689"/>
                      <a:pt x="684371" y="175736"/>
                      <a:pt x="680561" y="175736"/>
                    </a:cubicBezTo>
                    <a:cubicBezTo>
                      <a:pt x="678656" y="175736"/>
                      <a:pt x="675799" y="175736"/>
                      <a:pt x="673894" y="176689"/>
                    </a:cubicBezTo>
                    <a:cubicBezTo>
                      <a:pt x="674846" y="175736"/>
                      <a:pt x="675799" y="173831"/>
                      <a:pt x="675799" y="172879"/>
                    </a:cubicBezTo>
                    <a:cubicBezTo>
                      <a:pt x="675799" y="169069"/>
                      <a:pt x="671989" y="165259"/>
                      <a:pt x="668179" y="165259"/>
                    </a:cubicBezTo>
                    <a:cubicBezTo>
                      <a:pt x="664369" y="165259"/>
                      <a:pt x="660559" y="169069"/>
                      <a:pt x="660559" y="172879"/>
                    </a:cubicBezTo>
                    <a:cubicBezTo>
                      <a:pt x="660559" y="176689"/>
                      <a:pt x="663416" y="179546"/>
                      <a:pt x="667226" y="180499"/>
                    </a:cubicBezTo>
                    <a:cubicBezTo>
                      <a:pt x="661511" y="184309"/>
                      <a:pt x="657701" y="191929"/>
                      <a:pt x="657701" y="199549"/>
                    </a:cubicBezTo>
                    <a:cubicBezTo>
                      <a:pt x="657701" y="202406"/>
                      <a:pt x="658654" y="205264"/>
                      <a:pt x="659606" y="207169"/>
                    </a:cubicBezTo>
                    <a:cubicBezTo>
                      <a:pt x="657701" y="207169"/>
                      <a:pt x="655796" y="207169"/>
                      <a:pt x="654844" y="208121"/>
                    </a:cubicBezTo>
                    <a:cubicBezTo>
                      <a:pt x="652939" y="206216"/>
                      <a:pt x="651034" y="205264"/>
                      <a:pt x="648176" y="205264"/>
                    </a:cubicBezTo>
                    <a:cubicBezTo>
                      <a:pt x="643414" y="205264"/>
                      <a:pt x="639604" y="209074"/>
                      <a:pt x="639604" y="213836"/>
                    </a:cubicBezTo>
                    <a:cubicBezTo>
                      <a:pt x="639604" y="215741"/>
                      <a:pt x="640556" y="216694"/>
                      <a:pt x="640556" y="217646"/>
                    </a:cubicBezTo>
                    <a:cubicBezTo>
                      <a:pt x="637699" y="219551"/>
                      <a:pt x="635794" y="222409"/>
                      <a:pt x="634841" y="226219"/>
                    </a:cubicBezTo>
                    <a:cubicBezTo>
                      <a:pt x="632936" y="224314"/>
                      <a:pt x="630079" y="223361"/>
                      <a:pt x="627221" y="223361"/>
                    </a:cubicBezTo>
                    <a:cubicBezTo>
                      <a:pt x="626269" y="215741"/>
                      <a:pt x="621506" y="209074"/>
                      <a:pt x="613886" y="205264"/>
                    </a:cubicBezTo>
                    <a:cubicBezTo>
                      <a:pt x="617696" y="205264"/>
                      <a:pt x="620554" y="204311"/>
                      <a:pt x="623411" y="203359"/>
                    </a:cubicBezTo>
                    <a:cubicBezTo>
                      <a:pt x="625316" y="206216"/>
                      <a:pt x="629126" y="209074"/>
                      <a:pt x="632936" y="209074"/>
                    </a:cubicBezTo>
                    <a:cubicBezTo>
                      <a:pt x="639604" y="209074"/>
                      <a:pt x="644366" y="204311"/>
                      <a:pt x="644366" y="197644"/>
                    </a:cubicBezTo>
                    <a:cubicBezTo>
                      <a:pt x="644366" y="194786"/>
                      <a:pt x="643414" y="191929"/>
                      <a:pt x="640556" y="189071"/>
                    </a:cubicBezTo>
                    <a:cubicBezTo>
                      <a:pt x="644366" y="183356"/>
                      <a:pt x="646271" y="176689"/>
                      <a:pt x="646271" y="170021"/>
                    </a:cubicBezTo>
                    <a:cubicBezTo>
                      <a:pt x="646271" y="153829"/>
                      <a:pt x="634841" y="139541"/>
                      <a:pt x="619601" y="135731"/>
                    </a:cubicBezTo>
                    <a:cubicBezTo>
                      <a:pt x="617696" y="133826"/>
                      <a:pt x="615791" y="132874"/>
                      <a:pt x="612934" y="132874"/>
                    </a:cubicBezTo>
                    <a:cubicBezTo>
                      <a:pt x="611029" y="132874"/>
                      <a:pt x="609124" y="133826"/>
                      <a:pt x="607219" y="134779"/>
                    </a:cubicBezTo>
                    <a:cubicBezTo>
                      <a:pt x="605314" y="134779"/>
                      <a:pt x="602456" y="135731"/>
                      <a:pt x="600551" y="135731"/>
                    </a:cubicBezTo>
                    <a:cubicBezTo>
                      <a:pt x="601504" y="133826"/>
                      <a:pt x="601504" y="131921"/>
                      <a:pt x="601504" y="129064"/>
                    </a:cubicBezTo>
                    <a:cubicBezTo>
                      <a:pt x="603409" y="130016"/>
                      <a:pt x="605314" y="130969"/>
                      <a:pt x="607219" y="130969"/>
                    </a:cubicBezTo>
                    <a:cubicBezTo>
                      <a:pt x="611981" y="130969"/>
                      <a:pt x="616744" y="127159"/>
                      <a:pt x="616744" y="121444"/>
                    </a:cubicBezTo>
                    <a:cubicBezTo>
                      <a:pt x="616744" y="115729"/>
                      <a:pt x="612934" y="111919"/>
                      <a:pt x="607219" y="111919"/>
                    </a:cubicBezTo>
                    <a:cubicBezTo>
                      <a:pt x="604361" y="111919"/>
                      <a:pt x="601504" y="113824"/>
                      <a:pt x="599599" y="116681"/>
                    </a:cubicBezTo>
                    <a:cubicBezTo>
                      <a:pt x="597694" y="112871"/>
                      <a:pt x="594836" y="110014"/>
                      <a:pt x="591979" y="107156"/>
                    </a:cubicBezTo>
                    <a:cubicBezTo>
                      <a:pt x="593884" y="108109"/>
                      <a:pt x="596741" y="108109"/>
                      <a:pt x="598646" y="108109"/>
                    </a:cubicBezTo>
                    <a:cubicBezTo>
                      <a:pt x="612934" y="108109"/>
                      <a:pt x="624364" y="97631"/>
                      <a:pt x="626269" y="84296"/>
                    </a:cubicBezTo>
                    <a:cubicBezTo>
                      <a:pt x="628174" y="85249"/>
                      <a:pt x="629126" y="85249"/>
                      <a:pt x="631031" y="85249"/>
                    </a:cubicBezTo>
                    <a:cubicBezTo>
                      <a:pt x="638651" y="85249"/>
                      <a:pt x="644366" y="79534"/>
                      <a:pt x="644366" y="71914"/>
                    </a:cubicBezTo>
                    <a:cubicBezTo>
                      <a:pt x="644366" y="64294"/>
                      <a:pt x="638651" y="58579"/>
                      <a:pt x="631031" y="58579"/>
                    </a:cubicBezTo>
                    <a:cubicBezTo>
                      <a:pt x="626269" y="58579"/>
                      <a:pt x="622459" y="60484"/>
                      <a:pt x="620554" y="64294"/>
                    </a:cubicBezTo>
                    <a:cubicBezTo>
                      <a:pt x="615791" y="57626"/>
                      <a:pt x="607219" y="53816"/>
                      <a:pt x="598646" y="53816"/>
                    </a:cubicBezTo>
                    <a:cubicBezTo>
                      <a:pt x="591026" y="53816"/>
                      <a:pt x="584359" y="56674"/>
                      <a:pt x="578644" y="62389"/>
                    </a:cubicBezTo>
                    <a:cubicBezTo>
                      <a:pt x="578644" y="61436"/>
                      <a:pt x="578644" y="59531"/>
                      <a:pt x="578644" y="58579"/>
                    </a:cubicBezTo>
                    <a:cubicBezTo>
                      <a:pt x="578644" y="47149"/>
                      <a:pt x="569119" y="37624"/>
                      <a:pt x="557689" y="37624"/>
                    </a:cubicBezTo>
                    <a:cubicBezTo>
                      <a:pt x="546259" y="37624"/>
                      <a:pt x="536734" y="47149"/>
                      <a:pt x="536734" y="58579"/>
                    </a:cubicBezTo>
                    <a:cubicBezTo>
                      <a:pt x="536734" y="70009"/>
                      <a:pt x="546259" y="79534"/>
                      <a:pt x="557689" y="79534"/>
                    </a:cubicBezTo>
                    <a:cubicBezTo>
                      <a:pt x="562451" y="79534"/>
                      <a:pt x="567214" y="77629"/>
                      <a:pt x="571024" y="74771"/>
                    </a:cubicBezTo>
                    <a:cubicBezTo>
                      <a:pt x="570071" y="77629"/>
                      <a:pt x="570071" y="80486"/>
                      <a:pt x="570071" y="83344"/>
                    </a:cubicBezTo>
                    <a:cubicBezTo>
                      <a:pt x="570071" y="92869"/>
                      <a:pt x="574834" y="101441"/>
                      <a:pt x="582454" y="106204"/>
                    </a:cubicBezTo>
                    <a:cubicBezTo>
                      <a:pt x="580549" y="106204"/>
                      <a:pt x="579596" y="105251"/>
                      <a:pt x="577691" y="105251"/>
                    </a:cubicBezTo>
                    <a:cubicBezTo>
                      <a:pt x="570071" y="105251"/>
                      <a:pt x="563404" y="109061"/>
                      <a:pt x="559594" y="113824"/>
                    </a:cubicBezTo>
                    <a:cubicBezTo>
                      <a:pt x="555784" y="107156"/>
                      <a:pt x="549116" y="103346"/>
                      <a:pt x="541496" y="103346"/>
                    </a:cubicBezTo>
                    <a:cubicBezTo>
                      <a:pt x="530066" y="103346"/>
                      <a:pt x="519589" y="112871"/>
                      <a:pt x="519589" y="125254"/>
                    </a:cubicBezTo>
                    <a:cubicBezTo>
                      <a:pt x="519589" y="137636"/>
                      <a:pt x="529114" y="147161"/>
                      <a:pt x="541496" y="147161"/>
                    </a:cubicBezTo>
                    <a:cubicBezTo>
                      <a:pt x="547211" y="147161"/>
                      <a:pt x="552926" y="144304"/>
                      <a:pt x="556736" y="140494"/>
                    </a:cubicBezTo>
                    <a:cubicBezTo>
                      <a:pt x="560546" y="148114"/>
                      <a:pt x="569119" y="153829"/>
                      <a:pt x="578644" y="153829"/>
                    </a:cubicBezTo>
                    <a:cubicBezTo>
                      <a:pt x="579596" y="153829"/>
                      <a:pt x="580549" y="153829"/>
                      <a:pt x="581501" y="153829"/>
                    </a:cubicBezTo>
                    <a:cubicBezTo>
                      <a:pt x="578644" y="158591"/>
                      <a:pt x="576739" y="165259"/>
                      <a:pt x="576739" y="170974"/>
                    </a:cubicBezTo>
                    <a:cubicBezTo>
                      <a:pt x="576739" y="172879"/>
                      <a:pt x="576739" y="174784"/>
                      <a:pt x="577691" y="176689"/>
                    </a:cubicBezTo>
                    <a:cubicBezTo>
                      <a:pt x="571976" y="172879"/>
                      <a:pt x="565309" y="170974"/>
                      <a:pt x="557689" y="170974"/>
                    </a:cubicBezTo>
                    <a:cubicBezTo>
                      <a:pt x="545306" y="170974"/>
                      <a:pt x="533876" y="176689"/>
                      <a:pt x="526256" y="186214"/>
                    </a:cubicBezTo>
                    <a:cubicBezTo>
                      <a:pt x="523399" y="181451"/>
                      <a:pt x="518636" y="177641"/>
                      <a:pt x="512921" y="177641"/>
                    </a:cubicBezTo>
                    <a:cubicBezTo>
                      <a:pt x="504349" y="177641"/>
                      <a:pt x="497681" y="184309"/>
                      <a:pt x="497681" y="192881"/>
                    </a:cubicBezTo>
                    <a:cubicBezTo>
                      <a:pt x="497681" y="201454"/>
                      <a:pt x="504349" y="208121"/>
                      <a:pt x="512921" y="208121"/>
                    </a:cubicBezTo>
                    <a:cubicBezTo>
                      <a:pt x="514826" y="208121"/>
                      <a:pt x="516731" y="208121"/>
                      <a:pt x="518636" y="207169"/>
                    </a:cubicBezTo>
                    <a:cubicBezTo>
                      <a:pt x="518636" y="208121"/>
                      <a:pt x="518636" y="209074"/>
                      <a:pt x="518636" y="210026"/>
                    </a:cubicBezTo>
                    <a:cubicBezTo>
                      <a:pt x="518636" y="222409"/>
                      <a:pt x="524351" y="232886"/>
                      <a:pt x="532924" y="239554"/>
                    </a:cubicBezTo>
                    <a:cubicBezTo>
                      <a:pt x="531019" y="242411"/>
                      <a:pt x="530066" y="246221"/>
                      <a:pt x="530066" y="249079"/>
                    </a:cubicBezTo>
                    <a:cubicBezTo>
                      <a:pt x="530066" y="250031"/>
                      <a:pt x="530066" y="250031"/>
                      <a:pt x="530066" y="250984"/>
                    </a:cubicBezTo>
                    <a:cubicBezTo>
                      <a:pt x="523399" y="255746"/>
                      <a:pt x="517684" y="261461"/>
                      <a:pt x="514826" y="270034"/>
                    </a:cubicBezTo>
                    <a:cubicBezTo>
                      <a:pt x="508159" y="274796"/>
                      <a:pt x="503396" y="283369"/>
                      <a:pt x="503396" y="291941"/>
                    </a:cubicBezTo>
                    <a:cubicBezTo>
                      <a:pt x="503396" y="307181"/>
                      <a:pt x="515779" y="319564"/>
                      <a:pt x="531019" y="319564"/>
                    </a:cubicBezTo>
                    <a:cubicBezTo>
                      <a:pt x="534829" y="319564"/>
                      <a:pt x="537686" y="318611"/>
                      <a:pt x="540544" y="317659"/>
                    </a:cubicBezTo>
                    <a:cubicBezTo>
                      <a:pt x="543401" y="318611"/>
                      <a:pt x="546259" y="318611"/>
                      <a:pt x="549116" y="318611"/>
                    </a:cubicBezTo>
                    <a:cubicBezTo>
                      <a:pt x="564356" y="318611"/>
                      <a:pt x="577691" y="309086"/>
                      <a:pt x="582454" y="295751"/>
                    </a:cubicBezTo>
                    <a:cubicBezTo>
                      <a:pt x="583406" y="295751"/>
                      <a:pt x="583406" y="294799"/>
                      <a:pt x="584359" y="294799"/>
                    </a:cubicBezTo>
                    <a:cubicBezTo>
                      <a:pt x="584359" y="294799"/>
                      <a:pt x="585311" y="294799"/>
                      <a:pt x="585311" y="294799"/>
                    </a:cubicBezTo>
                    <a:cubicBezTo>
                      <a:pt x="587216" y="301466"/>
                      <a:pt x="591026" y="306229"/>
                      <a:pt x="596741" y="310991"/>
                    </a:cubicBezTo>
                    <a:cubicBezTo>
                      <a:pt x="596741" y="310991"/>
                      <a:pt x="596741" y="311944"/>
                      <a:pt x="596741" y="311944"/>
                    </a:cubicBezTo>
                    <a:cubicBezTo>
                      <a:pt x="596741" y="312896"/>
                      <a:pt x="596741" y="312896"/>
                      <a:pt x="596741" y="313849"/>
                    </a:cubicBezTo>
                    <a:cubicBezTo>
                      <a:pt x="595789" y="315754"/>
                      <a:pt x="595789" y="318611"/>
                      <a:pt x="595789" y="321469"/>
                    </a:cubicBezTo>
                    <a:cubicBezTo>
                      <a:pt x="595789" y="328136"/>
                      <a:pt x="598646" y="333851"/>
                      <a:pt x="603409" y="337661"/>
                    </a:cubicBezTo>
                    <a:cubicBezTo>
                      <a:pt x="603409" y="338614"/>
                      <a:pt x="603409" y="339566"/>
                      <a:pt x="603409" y="339566"/>
                    </a:cubicBezTo>
                    <a:cubicBezTo>
                      <a:pt x="603409" y="347186"/>
                      <a:pt x="608171" y="352901"/>
                      <a:pt x="614839" y="354806"/>
                    </a:cubicBezTo>
                    <a:cubicBezTo>
                      <a:pt x="612934" y="356711"/>
                      <a:pt x="611029" y="359569"/>
                      <a:pt x="611029" y="363379"/>
                    </a:cubicBezTo>
                    <a:cubicBezTo>
                      <a:pt x="604361" y="356711"/>
                      <a:pt x="595789" y="352901"/>
                      <a:pt x="586264" y="352901"/>
                    </a:cubicBezTo>
                    <a:cubicBezTo>
                      <a:pt x="567214" y="352901"/>
                      <a:pt x="551974" y="368141"/>
                      <a:pt x="551974" y="387191"/>
                    </a:cubicBezTo>
                    <a:cubicBezTo>
                      <a:pt x="551974" y="390049"/>
                      <a:pt x="551974" y="392906"/>
                      <a:pt x="552926" y="395764"/>
                    </a:cubicBezTo>
                    <a:cubicBezTo>
                      <a:pt x="550069" y="391001"/>
                      <a:pt x="546259" y="387191"/>
                      <a:pt x="541496" y="385286"/>
                    </a:cubicBezTo>
                    <a:cubicBezTo>
                      <a:pt x="539591" y="379571"/>
                      <a:pt x="533876" y="375761"/>
                      <a:pt x="527209" y="375761"/>
                    </a:cubicBezTo>
                    <a:cubicBezTo>
                      <a:pt x="518636" y="375761"/>
                      <a:pt x="511969" y="382429"/>
                      <a:pt x="511969" y="391001"/>
                    </a:cubicBezTo>
                    <a:cubicBezTo>
                      <a:pt x="511969" y="391954"/>
                      <a:pt x="511969" y="391954"/>
                      <a:pt x="511969" y="392906"/>
                    </a:cubicBezTo>
                    <a:cubicBezTo>
                      <a:pt x="508159" y="397669"/>
                      <a:pt x="506254" y="402431"/>
                      <a:pt x="506254" y="409099"/>
                    </a:cubicBezTo>
                    <a:cubicBezTo>
                      <a:pt x="506254" y="414814"/>
                      <a:pt x="508159" y="420529"/>
                      <a:pt x="511969" y="425291"/>
                    </a:cubicBezTo>
                    <a:cubicBezTo>
                      <a:pt x="511016" y="427196"/>
                      <a:pt x="511016" y="428149"/>
                      <a:pt x="511016" y="430054"/>
                    </a:cubicBezTo>
                    <a:cubicBezTo>
                      <a:pt x="511016" y="437674"/>
                      <a:pt x="516731" y="443389"/>
                      <a:pt x="524351" y="443389"/>
                    </a:cubicBezTo>
                    <a:cubicBezTo>
                      <a:pt x="530066" y="443389"/>
                      <a:pt x="535781" y="439579"/>
                      <a:pt x="537686" y="433864"/>
                    </a:cubicBezTo>
                    <a:cubicBezTo>
                      <a:pt x="537686" y="433864"/>
                      <a:pt x="537686" y="433864"/>
                      <a:pt x="537686" y="433864"/>
                    </a:cubicBezTo>
                    <a:cubicBezTo>
                      <a:pt x="537686" y="436721"/>
                      <a:pt x="538639" y="439579"/>
                      <a:pt x="539591" y="441484"/>
                    </a:cubicBezTo>
                    <a:cubicBezTo>
                      <a:pt x="535781" y="442436"/>
                      <a:pt x="531971" y="445294"/>
                      <a:pt x="531971" y="450056"/>
                    </a:cubicBezTo>
                    <a:cubicBezTo>
                      <a:pt x="531971" y="454819"/>
                      <a:pt x="535781" y="458629"/>
                      <a:pt x="540544" y="458629"/>
                    </a:cubicBezTo>
                    <a:cubicBezTo>
                      <a:pt x="545306" y="458629"/>
                      <a:pt x="549116" y="454819"/>
                      <a:pt x="549116" y="451009"/>
                    </a:cubicBezTo>
                    <a:cubicBezTo>
                      <a:pt x="551974" y="451961"/>
                      <a:pt x="554831" y="452914"/>
                      <a:pt x="557689" y="452914"/>
                    </a:cubicBezTo>
                    <a:cubicBezTo>
                      <a:pt x="559594" y="452914"/>
                      <a:pt x="561499" y="452914"/>
                      <a:pt x="563404" y="451961"/>
                    </a:cubicBezTo>
                    <a:cubicBezTo>
                      <a:pt x="563404" y="452914"/>
                      <a:pt x="564356" y="453866"/>
                      <a:pt x="565309" y="454819"/>
                    </a:cubicBezTo>
                    <a:cubicBezTo>
                      <a:pt x="562451" y="456724"/>
                      <a:pt x="560546" y="460534"/>
                      <a:pt x="560546" y="464344"/>
                    </a:cubicBezTo>
                    <a:cubicBezTo>
                      <a:pt x="560546" y="465296"/>
                      <a:pt x="560546" y="466249"/>
                      <a:pt x="560546" y="467201"/>
                    </a:cubicBezTo>
                    <a:cubicBezTo>
                      <a:pt x="555784" y="471964"/>
                      <a:pt x="551974" y="478631"/>
                      <a:pt x="551974" y="487204"/>
                    </a:cubicBezTo>
                    <a:cubicBezTo>
                      <a:pt x="551974" y="487204"/>
                      <a:pt x="551974" y="488156"/>
                      <a:pt x="551974" y="488156"/>
                    </a:cubicBezTo>
                    <a:cubicBezTo>
                      <a:pt x="549116" y="491014"/>
                      <a:pt x="548164" y="494824"/>
                      <a:pt x="548164" y="499586"/>
                    </a:cubicBezTo>
                    <a:cubicBezTo>
                      <a:pt x="548164" y="509111"/>
                      <a:pt x="555784" y="517684"/>
                      <a:pt x="566261" y="517684"/>
                    </a:cubicBezTo>
                    <a:cubicBezTo>
                      <a:pt x="569119" y="517684"/>
                      <a:pt x="571976" y="516731"/>
                      <a:pt x="573881" y="515779"/>
                    </a:cubicBezTo>
                    <a:cubicBezTo>
                      <a:pt x="571976" y="517684"/>
                      <a:pt x="571024" y="520541"/>
                      <a:pt x="571024" y="523399"/>
                    </a:cubicBezTo>
                    <a:cubicBezTo>
                      <a:pt x="571024" y="527209"/>
                      <a:pt x="572929" y="530066"/>
                      <a:pt x="574834" y="531971"/>
                    </a:cubicBezTo>
                    <a:cubicBezTo>
                      <a:pt x="574834" y="531971"/>
                      <a:pt x="574834" y="532924"/>
                      <a:pt x="574834" y="532924"/>
                    </a:cubicBezTo>
                    <a:cubicBezTo>
                      <a:pt x="574834" y="539591"/>
                      <a:pt x="580549" y="544354"/>
                      <a:pt x="586264" y="544354"/>
                    </a:cubicBezTo>
                    <a:cubicBezTo>
                      <a:pt x="591026" y="544354"/>
                      <a:pt x="594836" y="541496"/>
                      <a:pt x="596741" y="537686"/>
                    </a:cubicBezTo>
                    <a:cubicBezTo>
                      <a:pt x="597694" y="537686"/>
                      <a:pt x="597694" y="536734"/>
                      <a:pt x="598646" y="536734"/>
                    </a:cubicBezTo>
                    <a:cubicBezTo>
                      <a:pt x="602456" y="540544"/>
                      <a:pt x="607219" y="542449"/>
                      <a:pt x="611981" y="542449"/>
                    </a:cubicBezTo>
                    <a:cubicBezTo>
                      <a:pt x="622459" y="542449"/>
                      <a:pt x="631984" y="533876"/>
                      <a:pt x="631984" y="522446"/>
                    </a:cubicBezTo>
                    <a:cubicBezTo>
                      <a:pt x="635794" y="524351"/>
                      <a:pt x="639604" y="525304"/>
                      <a:pt x="643414" y="525304"/>
                    </a:cubicBezTo>
                    <a:cubicBezTo>
                      <a:pt x="636746" y="526256"/>
                      <a:pt x="632936" y="531971"/>
                      <a:pt x="632936" y="538639"/>
                    </a:cubicBezTo>
                    <a:cubicBezTo>
                      <a:pt x="632936" y="539591"/>
                      <a:pt x="632936" y="541496"/>
                      <a:pt x="633889" y="542449"/>
                    </a:cubicBezTo>
                    <a:cubicBezTo>
                      <a:pt x="629126" y="544354"/>
                      <a:pt x="626269" y="549116"/>
                      <a:pt x="626269" y="554831"/>
                    </a:cubicBezTo>
                    <a:cubicBezTo>
                      <a:pt x="626269" y="554831"/>
                      <a:pt x="626269" y="554831"/>
                      <a:pt x="626269" y="555784"/>
                    </a:cubicBezTo>
                    <a:cubicBezTo>
                      <a:pt x="624364" y="551021"/>
                      <a:pt x="619601" y="548164"/>
                      <a:pt x="614839" y="548164"/>
                    </a:cubicBezTo>
                    <a:cubicBezTo>
                      <a:pt x="608171" y="548164"/>
                      <a:pt x="602456" y="553879"/>
                      <a:pt x="602456" y="560546"/>
                    </a:cubicBezTo>
                    <a:cubicBezTo>
                      <a:pt x="602456" y="567214"/>
                      <a:pt x="608171" y="572929"/>
                      <a:pt x="614839" y="572929"/>
                    </a:cubicBezTo>
                    <a:cubicBezTo>
                      <a:pt x="621506" y="572929"/>
                      <a:pt x="627221" y="567214"/>
                      <a:pt x="627221" y="560546"/>
                    </a:cubicBezTo>
                    <a:cubicBezTo>
                      <a:pt x="627221" y="560546"/>
                      <a:pt x="627221" y="560546"/>
                      <a:pt x="627221" y="560546"/>
                    </a:cubicBezTo>
                    <a:cubicBezTo>
                      <a:pt x="628174" y="562451"/>
                      <a:pt x="629126" y="564356"/>
                      <a:pt x="631031" y="566261"/>
                    </a:cubicBezTo>
                    <a:cubicBezTo>
                      <a:pt x="629126" y="567214"/>
                      <a:pt x="628174" y="569119"/>
                      <a:pt x="628174" y="571024"/>
                    </a:cubicBezTo>
                    <a:cubicBezTo>
                      <a:pt x="628174" y="573881"/>
                      <a:pt x="631031" y="576739"/>
                      <a:pt x="633889" y="576739"/>
                    </a:cubicBezTo>
                    <a:cubicBezTo>
                      <a:pt x="636746" y="576739"/>
                      <a:pt x="639604" y="573881"/>
                      <a:pt x="639604" y="571024"/>
                    </a:cubicBezTo>
                    <a:cubicBezTo>
                      <a:pt x="639604" y="570071"/>
                      <a:pt x="639604" y="570071"/>
                      <a:pt x="639604" y="569119"/>
                    </a:cubicBezTo>
                    <a:cubicBezTo>
                      <a:pt x="639604" y="569119"/>
                      <a:pt x="640556" y="569119"/>
                      <a:pt x="640556" y="569119"/>
                    </a:cubicBezTo>
                    <a:cubicBezTo>
                      <a:pt x="642461" y="569119"/>
                      <a:pt x="644366" y="568166"/>
                      <a:pt x="646271" y="568166"/>
                    </a:cubicBezTo>
                    <a:cubicBezTo>
                      <a:pt x="647224" y="569119"/>
                      <a:pt x="647224" y="569119"/>
                      <a:pt x="648176" y="570071"/>
                    </a:cubicBezTo>
                    <a:cubicBezTo>
                      <a:pt x="647224" y="571024"/>
                      <a:pt x="647224" y="571976"/>
                      <a:pt x="647224" y="573881"/>
                    </a:cubicBezTo>
                    <a:cubicBezTo>
                      <a:pt x="647224" y="575786"/>
                      <a:pt x="648176" y="577691"/>
                      <a:pt x="650081" y="579596"/>
                    </a:cubicBezTo>
                    <a:cubicBezTo>
                      <a:pt x="646271" y="580549"/>
                      <a:pt x="642461" y="584359"/>
                      <a:pt x="642461" y="589121"/>
                    </a:cubicBezTo>
                    <a:cubicBezTo>
                      <a:pt x="642461" y="592931"/>
                      <a:pt x="644366" y="595789"/>
                      <a:pt x="648176" y="597694"/>
                    </a:cubicBezTo>
                    <a:cubicBezTo>
                      <a:pt x="649129" y="601504"/>
                      <a:pt x="651986" y="604361"/>
                      <a:pt x="656749" y="605314"/>
                    </a:cubicBezTo>
                    <a:lnTo>
                      <a:pt x="656749" y="608171"/>
                    </a:lnTo>
                    <a:cubicBezTo>
                      <a:pt x="654844" y="605314"/>
                      <a:pt x="651034" y="603409"/>
                      <a:pt x="647224" y="603409"/>
                    </a:cubicBezTo>
                    <a:cubicBezTo>
                      <a:pt x="640556" y="603409"/>
                      <a:pt x="635794" y="609124"/>
                      <a:pt x="635794" y="614839"/>
                    </a:cubicBezTo>
                    <a:cubicBezTo>
                      <a:pt x="635794" y="615791"/>
                      <a:pt x="635794" y="616744"/>
                      <a:pt x="636746" y="617696"/>
                    </a:cubicBezTo>
                    <a:cubicBezTo>
                      <a:pt x="635794" y="617696"/>
                      <a:pt x="634841" y="617696"/>
                      <a:pt x="634841" y="617696"/>
                    </a:cubicBezTo>
                    <a:cubicBezTo>
                      <a:pt x="627221" y="617696"/>
                      <a:pt x="620554" y="619601"/>
                      <a:pt x="614839" y="623411"/>
                    </a:cubicBezTo>
                    <a:cubicBezTo>
                      <a:pt x="614839" y="623411"/>
                      <a:pt x="614839" y="623411"/>
                      <a:pt x="613886" y="623411"/>
                    </a:cubicBezTo>
                    <a:cubicBezTo>
                      <a:pt x="611981" y="623411"/>
                      <a:pt x="610076" y="623411"/>
                      <a:pt x="609124" y="624364"/>
                    </a:cubicBezTo>
                    <a:cubicBezTo>
                      <a:pt x="609124" y="624364"/>
                      <a:pt x="609124" y="624364"/>
                      <a:pt x="609124" y="624364"/>
                    </a:cubicBezTo>
                    <a:cubicBezTo>
                      <a:pt x="609124" y="617696"/>
                      <a:pt x="603409" y="611981"/>
                      <a:pt x="596741" y="611981"/>
                    </a:cubicBezTo>
                    <a:cubicBezTo>
                      <a:pt x="592931" y="611981"/>
                      <a:pt x="589121" y="613886"/>
                      <a:pt x="587216" y="617696"/>
                    </a:cubicBezTo>
                    <a:cubicBezTo>
                      <a:pt x="582454" y="610076"/>
                      <a:pt x="573881" y="605314"/>
                      <a:pt x="564356" y="605314"/>
                    </a:cubicBezTo>
                    <a:cubicBezTo>
                      <a:pt x="554831" y="605314"/>
                      <a:pt x="547211" y="610076"/>
                      <a:pt x="542449" y="616744"/>
                    </a:cubicBezTo>
                    <a:cubicBezTo>
                      <a:pt x="541496" y="616744"/>
                      <a:pt x="541496" y="616744"/>
                      <a:pt x="540544" y="615791"/>
                    </a:cubicBezTo>
                    <a:cubicBezTo>
                      <a:pt x="539591" y="613886"/>
                      <a:pt x="537686" y="611029"/>
                      <a:pt x="536734" y="609124"/>
                    </a:cubicBezTo>
                    <a:cubicBezTo>
                      <a:pt x="546259" y="608171"/>
                      <a:pt x="553879" y="602456"/>
                      <a:pt x="556736" y="593884"/>
                    </a:cubicBezTo>
                    <a:cubicBezTo>
                      <a:pt x="560546" y="590074"/>
                      <a:pt x="563404" y="585311"/>
                      <a:pt x="563404" y="579596"/>
                    </a:cubicBezTo>
                    <a:cubicBezTo>
                      <a:pt x="563404" y="578644"/>
                      <a:pt x="563404" y="576739"/>
                      <a:pt x="563404" y="575786"/>
                    </a:cubicBezTo>
                    <a:cubicBezTo>
                      <a:pt x="563404" y="575786"/>
                      <a:pt x="564356" y="575786"/>
                      <a:pt x="564356" y="575786"/>
                    </a:cubicBezTo>
                    <a:cubicBezTo>
                      <a:pt x="567214" y="575786"/>
                      <a:pt x="570071" y="574834"/>
                      <a:pt x="572929" y="573881"/>
                    </a:cubicBezTo>
                    <a:cubicBezTo>
                      <a:pt x="571024" y="577691"/>
                      <a:pt x="569119" y="581501"/>
                      <a:pt x="569119" y="585311"/>
                    </a:cubicBezTo>
                    <a:cubicBezTo>
                      <a:pt x="569119" y="597694"/>
                      <a:pt x="578644" y="607219"/>
                      <a:pt x="591026" y="607219"/>
                    </a:cubicBezTo>
                    <a:cubicBezTo>
                      <a:pt x="603409" y="607219"/>
                      <a:pt x="612934" y="597694"/>
                      <a:pt x="612934" y="585311"/>
                    </a:cubicBezTo>
                    <a:cubicBezTo>
                      <a:pt x="612934" y="572929"/>
                      <a:pt x="603409" y="563404"/>
                      <a:pt x="591026" y="563404"/>
                    </a:cubicBezTo>
                    <a:cubicBezTo>
                      <a:pt x="586264" y="563404"/>
                      <a:pt x="582454" y="564356"/>
                      <a:pt x="579596" y="567214"/>
                    </a:cubicBezTo>
                    <a:cubicBezTo>
                      <a:pt x="580549" y="564356"/>
                      <a:pt x="581501" y="561499"/>
                      <a:pt x="581501" y="558641"/>
                    </a:cubicBezTo>
                    <a:cubicBezTo>
                      <a:pt x="581501" y="549116"/>
                      <a:pt x="573881" y="541496"/>
                      <a:pt x="564356" y="541496"/>
                    </a:cubicBezTo>
                    <a:cubicBezTo>
                      <a:pt x="554831" y="541496"/>
                      <a:pt x="547211" y="549116"/>
                      <a:pt x="547211" y="558641"/>
                    </a:cubicBezTo>
                    <a:cubicBezTo>
                      <a:pt x="547211" y="559594"/>
                      <a:pt x="547211" y="559594"/>
                      <a:pt x="547211" y="560546"/>
                    </a:cubicBezTo>
                    <a:cubicBezTo>
                      <a:pt x="546259" y="560546"/>
                      <a:pt x="545306" y="560546"/>
                      <a:pt x="543401" y="560546"/>
                    </a:cubicBezTo>
                    <a:cubicBezTo>
                      <a:pt x="537686" y="560546"/>
                      <a:pt x="531971" y="563404"/>
                      <a:pt x="528161" y="567214"/>
                    </a:cubicBezTo>
                    <a:cubicBezTo>
                      <a:pt x="527209" y="567214"/>
                      <a:pt x="527209" y="568166"/>
                      <a:pt x="526256" y="568166"/>
                    </a:cubicBezTo>
                    <a:cubicBezTo>
                      <a:pt x="526256" y="567214"/>
                      <a:pt x="526256" y="567214"/>
                      <a:pt x="526256" y="566261"/>
                    </a:cubicBezTo>
                    <a:cubicBezTo>
                      <a:pt x="526256" y="556736"/>
                      <a:pt x="518636" y="548164"/>
                      <a:pt x="508159" y="548164"/>
                    </a:cubicBezTo>
                    <a:cubicBezTo>
                      <a:pt x="498634" y="548164"/>
                      <a:pt x="490061" y="555784"/>
                      <a:pt x="490061" y="566261"/>
                    </a:cubicBezTo>
                    <a:cubicBezTo>
                      <a:pt x="490061" y="575786"/>
                      <a:pt x="497681" y="584359"/>
                      <a:pt x="508159" y="584359"/>
                    </a:cubicBezTo>
                    <a:cubicBezTo>
                      <a:pt x="510064" y="584359"/>
                      <a:pt x="511969" y="584359"/>
                      <a:pt x="513874" y="583406"/>
                    </a:cubicBezTo>
                    <a:cubicBezTo>
                      <a:pt x="513874" y="585311"/>
                      <a:pt x="512921" y="587216"/>
                      <a:pt x="512921" y="588169"/>
                    </a:cubicBezTo>
                    <a:cubicBezTo>
                      <a:pt x="512921" y="591979"/>
                      <a:pt x="513874" y="595789"/>
                      <a:pt x="515779" y="599599"/>
                    </a:cubicBezTo>
                    <a:cubicBezTo>
                      <a:pt x="514826" y="599599"/>
                      <a:pt x="512921" y="599599"/>
                      <a:pt x="511969" y="599599"/>
                    </a:cubicBezTo>
                    <a:cubicBezTo>
                      <a:pt x="510064" y="599599"/>
                      <a:pt x="508159" y="599599"/>
                      <a:pt x="506254" y="600551"/>
                    </a:cubicBezTo>
                    <a:cubicBezTo>
                      <a:pt x="504349" y="596741"/>
                      <a:pt x="501491" y="594836"/>
                      <a:pt x="497681" y="594836"/>
                    </a:cubicBezTo>
                    <a:cubicBezTo>
                      <a:pt x="492919" y="594836"/>
                      <a:pt x="490061" y="597694"/>
                      <a:pt x="489109" y="602456"/>
                    </a:cubicBezTo>
                    <a:cubicBezTo>
                      <a:pt x="488156" y="602456"/>
                      <a:pt x="487204" y="602456"/>
                      <a:pt x="487204" y="603409"/>
                    </a:cubicBezTo>
                    <a:cubicBezTo>
                      <a:pt x="483394" y="601504"/>
                      <a:pt x="479584" y="599599"/>
                      <a:pt x="475774" y="599599"/>
                    </a:cubicBezTo>
                    <a:cubicBezTo>
                      <a:pt x="464344" y="599599"/>
                      <a:pt x="454819" y="609124"/>
                      <a:pt x="454819" y="620554"/>
                    </a:cubicBezTo>
                    <a:cubicBezTo>
                      <a:pt x="454819" y="622459"/>
                      <a:pt x="454819" y="624364"/>
                      <a:pt x="455771" y="625316"/>
                    </a:cubicBezTo>
                    <a:cubicBezTo>
                      <a:pt x="452914" y="626269"/>
                      <a:pt x="450056" y="630079"/>
                      <a:pt x="450056" y="633889"/>
                    </a:cubicBezTo>
                    <a:cubicBezTo>
                      <a:pt x="450056" y="638651"/>
                      <a:pt x="453866" y="643414"/>
                      <a:pt x="459581" y="643414"/>
                    </a:cubicBezTo>
                    <a:cubicBezTo>
                      <a:pt x="459581" y="656749"/>
                      <a:pt x="471011" y="668179"/>
                      <a:pt x="484346" y="668179"/>
                    </a:cubicBezTo>
                    <a:cubicBezTo>
                      <a:pt x="490061" y="668179"/>
                      <a:pt x="494824" y="666274"/>
                      <a:pt x="498634" y="663416"/>
                    </a:cubicBezTo>
                    <a:cubicBezTo>
                      <a:pt x="500539" y="663416"/>
                      <a:pt x="501491" y="663416"/>
                      <a:pt x="503396" y="662464"/>
                    </a:cubicBezTo>
                    <a:cubicBezTo>
                      <a:pt x="505301" y="663416"/>
                      <a:pt x="508159" y="663416"/>
                      <a:pt x="511016" y="664369"/>
                    </a:cubicBezTo>
                    <a:cubicBezTo>
                      <a:pt x="511016" y="665321"/>
                      <a:pt x="511969" y="666274"/>
                      <a:pt x="511969" y="667226"/>
                    </a:cubicBezTo>
                    <a:cubicBezTo>
                      <a:pt x="511969" y="667226"/>
                      <a:pt x="511969" y="668179"/>
                      <a:pt x="511969" y="668179"/>
                    </a:cubicBezTo>
                    <a:cubicBezTo>
                      <a:pt x="511969" y="671989"/>
                      <a:pt x="512921" y="674846"/>
                      <a:pt x="513874" y="677704"/>
                    </a:cubicBezTo>
                    <a:cubicBezTo>
                      <a:pt x="512921" y="677704"/>
                      <a:pt x="512921" y="677704"/>
                      <a:pt x="511969" y="678656"/>
                    </a:cubicBezTo>
                    <a:cubicBezTo>
                      <a:pt x="509111" y="673894"/>
                      <a:pt x="504349" y="671036"/>
                      <a:pt x="498634" y="671036"/>
                    </a:cubicBezTo>
                    <a:cubicBezTo>
                      <a:pt x="493871" y="671036"/>
                      <a:pt x="490061" y="672941"/>
                      <a:pt x="487204" y="675799"/>
                    </a:cubicBezTo>
                    <a:cubicBezTo>
                      <a:pt x="485299" y="674846"/>
                      <a:pt x="483394" y="673894"/>
                      <a:pt x="481489" y="673894"/>
                    </a:cubicBezTo>
                    <a:cubicBezTo>
                      <a:pt x="474821" y="673894"/>
                      <a:pt x="470059" y="678656"/>
                      <a:pt x="470059" y="685324"/>
                    </a:cubicBezTo>
                    <a:cubicBezTo>
                      <a:pt x="470059" y="691991"/>
                      <a:pt x="474821" y="696754"/>
                      <a:pt x="481489" y="696754"/>
                    </a:cubicBezTo>
                    <a:cubicBezTo>
                      <a:pt x="482441" y="696754"/>
                      <a:pt x="483394" y="696754"/>
                      <a:pt x="484346" y="695801"/>
                    </a:cubicBezTo>
                    <a:cubicBezTo>
                      <a:pt x="485299" y="697706"/>
                      <a:pt x="486251" y="698659"/>
                      <a:pt x="488156" y="700564"/>
                    </a:cubicBezTo>
                    <a:cubicBezTo>
                      <a:pt x="487204" y="704374"/>
                      <a:pt x="486251" y="708184"/>
                      <a:pt x="486251" y="712946"/>
                    </a:cubicBezTo>
                    <a:cubicBezTo>
                      <a:pt x="486251" y="713899"/>
                      <a:pt x="486251" y="714851"/>
                      <a:pt x="486251" y="715804"/>
                    </a:cubicBezTo>
                    <a:cubicBezTo>
                      <a:pt x="480536" y="707231"/>
                      <a:pt x="471011" y="701516"/>
                      <a:pt x="460534" y="701516"/>
                    </a:cubicBezTo>
                    <a:cubicBezTo>
                      <a:pt x="450056" y="701516"/>
                      <a:pt x="441484" y="706279"/>
                      <a:pt x="435769" y="714851"/>
                    </a:cubicBezTo>
                    <a:cubicBezTo>
                      <a:pt x="432911" y="712946"/>
                      <a:pt x="429101" y="711994"/>
                      <a:pt x="426244" y="711041"/>
                    </a:cubicBezTo>
                    <a:cubicBezTo>
                      <a:pt x="429101" y="708184"/>
                      <a:pt x="431006" y="705326"/>
                      <a:pt x="432911" y="701516"/>
                    </a:cubicBezTo>
                    <a:cubicBezTo>
                      <a:pt x="435769" y="698659"/>
                      <a:pt x="437674" y="695801"/>
                      <a:pt x="437674" y="691039"/>
                    </a:cubicBezTo>
                    <a:cubicBezTo>
                      <a:pt x="437674" y="686276"/>
                      <a:pt x="434816" y="681514"/>
                      <a:pt x="431006" y="679609"/>
                    </a:cubicBezTo>
                    <a:cubicBezTo>
                      <a:pt x="426244" y="672941"/>
                      <a:pt x="418624" y="668179"/>
                      <a:pt x="410051" y="668179"/>
                    </a:cubicBezTo>
                    <a:cubicBezTo>
                      <a:pt x="408146" y="668179"/>
                      <a:pt x="406241" y="668179"/>
                      <a:pt x="404336" y="669131"/>
                    </a:cubicBezTo>
                    <a:cubicBezTo>
                      <a:pt x="403384" y="666274"/>
                      <a:pt x="402431" y="663416"/>
                      <a:pt x="401479" y="661511"/>
                    </a:cubicBezTo>
                    <a:cubicBezTo>
                      <a:pt x="404336" y="657701"/>
                      <a:pt x="407194" y="653891"/>
                      <a:pt x="409099" y="650081"/>
                    </a:cubicBezTo>
                    <a:cubicBezTo>
                      <a:pt x="410051" y="649129"/>
                      <a:pt x="410051" y="648176"/>
                      <a:pt x="410051" y="647224"/>
                    </a:cubicBezTo>
                    <a:cubicBezTo>
                      <a:pt x="410051" y="647224"/>
                      <a:pt x="410051" y="647224"/>
                      <a:pt x="410051" y="647224"/>
                    </a:cubicBezTo>
                    <a:cubicBezTo>
                      <a:pt x="411004" y="643414"/>
                      <a:pt x="411956" y="638651"/>
                      <a:pt x="411956" y="634841"/>
                    </a:cubicBezTo>
                    <a:cubicBezTo>
                      <a:pt x="411956" y="611981"/>
                      <a:pt x="392906" y="592931"/>
                      <a:pt x="370046" y="592931"/>
                    </a:cubicBezTo>
                    <a:cubicBezTo>
                      <a:pt x="366236" y="592931"/>
                      <a:pt x="363379" y="593884"/>
                      <a:pt x="360521" y="593884"/>
                    </a:cubicBezTo>
                    <a:cubicBezTo>
                      <a:pt x="361474" y="591979"/>
                      <a:pt x="362426" y="590074"/>
                      <a:pt x="362426" y="588169"/>
                    </a:cubicBezTo>
                    <a:cubicBezTo>
                      <a:pt x="362426" y="581501"/>
                      <a:pt x="356711" y="576739"/>
                      <a:pt x="350996" y="576739"/>
                    </a:cubicBezTo>
                    <a:cubicBezTo>
                      <a:pt x="347186" y="576739"/>
                      <a:pt x="344329" y="578644"/>
                      <a:pt x="342424" y="580549"/>
                    </a:cubicBezTo>
                    <a:cubicBezTo>
                      <a:pt x="340519" y="579596"/>
                      <a:pt x="338614" y="578644"/>
                      <a:pt x="335756" y="578644"/>
                    </a:cubicBezTo>
                    <a:cubicBezTo>
                      <a:pt x="329089" y="578644"/>
                      <a:pt x="324326" y="583406"/>
                      <a:pt x="324326" y="590074"/>
                    </a:cubicBezTo>
                    <a:cubicBezTo>
                      <a:pt x="324326" y="596741"/>
                      <a:pt x="329089" y="601504"/>
                      <a:pt x="335756" y="601504"/>
                    </a:cubicBezTo>
                    <a:cubicBezTo>
                      <a:pt x="339566" y="601504"/>
                      <a:pt x="342424" y="599599"/>
                      <a:pt x="344329" y="597694"/>
                    </a:cubicBezTo>
                    <a:cubicBezTo>
                      <a:pt x="345281" y="598646"/>
                      <a:pt x="346234" y="598646"/>
                      <a:pt x="348139" y="599599"/>
                    </a:cubicBezTo>
                    <a:cubicBezTo>
                      <a:pt x="331946" y="597694"/>
                      <a:pt x="324326" y="611029"/>
                      <a:pt x="324326" y="625316"/>
                    </a:cubicBezTo>
                    <a:cubicBezTo>
                      <a:pt x="324326" y="626269"/>
                      <a:pt x="324326" y="626269"/>
                      <a:pt x="324326" y="627221"/>
                    </a:cubicBezTo>
                    <a:cubicBezTo>
                      <a:pt x="321469" y="629126"/>
                      <a:pt x="318611" y="631031"/>
                      <a:pt x="316706" y="633889"/>
                    </a:cubicBezTo>
                    <a:cubicBezTo>
                      <a:pt x="316706" y="633889"/>
                      <a:pt x="316706" y="633889"/>
                      <a:pt x="316706" y="633889"/>
                    </a:cubicBezTo>
                    <a:cubicBezTo>
                      <a:pt x="316706" y="632936"/>
                      <a:pt x="316706" y="631984"/>
                      <a:pt x="316706" y="631031"/>
                    </a:cubicBezTo>
                    <a:cubicBezTo>
                      <a:pt x="316706" y="625316"/>
                      <a:pt x="313849" y="620554"/>
                      <a:pt x="310039" y="616744"/>
                    </a:cubicBezTo>
                    <a:cubicBezTo>
                      <a:pt x="310039" y="609124"/>
                      <a:pt x="303371" y="602456"/>
                      <a:pt x="294799" y="602456"/>
                    </a:cubicBezTo>
                    <a:cubicBezTo>
                      <a:pt x="286226" y="602456"/>
                      <a:pt x="279559" y="609124"/>
                      <a:pt x="279559" y="617696"/>
                    </a:cubicBezTo>
                    <a:cubicBezTo>
                      <a:pt x="279559" y="619601"/>
                      <a:pt x="280511" y="621506"/>
                      <a:pt x="280511" y="623411"/>
                    </a:cubicBezTo>
                    <a:cubicBezTo>
                      <a:pt x="279559" y="625316"/>
                      <a:pt x="278606" y="628174"/>
                      <a:pt x="278606" y="631031"/>
                    </a:cubicBezTo>
                    <a:cubicBezTo>
                      <a:pt x="278606" y="641509"/>
                      <a:pt x="287179" y="650081"/>
                      <a:pt x="297656" y="650081"/>
                    </a:cubicBezTo>
                    <a:cubicBezTo>
                      <a:pt x="302419" y="650081"/>
                      <a:pt x="306229" y="648176"/>
                      <a:pt x="310039" y="645319"/>
                    </a:cubicBezTo>
                    <a:cubicBezTo>
                      <a:pt x="310039" y="645319"/>
                      <a:pt x="310039" y="645319"/>
                      <a:pt x="310991" y="645319"/>
                    </a:cubicBezTo>
                    <a:cubicBezTo>
                      <a:pt x="310039" y="648176"/>
                      <a:pt x="310039" y="650081"/>
                      <a:pt x="310039" y="652939"/>
                    </a:cubicBezTo>
                    <a:cubicBezTo>
                      <a:pt x="310039" y="657701"/>
                      <a:pt x="310991" y="662464"/>
                      <a:pt x="312896" y="666274"/>
                    </a:cubicBezTo>
                    <a:cubicBezTo>
                      <a:pt x="310991" y="666274"/>
                      <a:pt x="310039" y="665321"/>
                      <a:pt x="308134" y="665321"/>
                    </a:cubicBezTo>
                    <a:cubicBezTo>
                      <a:pt x="306229" y="665321"/>
                      <a:pt x="305276" y="665321"/>
                      <a:pt x="304324" y="666274"/>
                    </a:cubicBezTo>
                    <a:cubicBezTo>
                      <a:pt x="304324" y="665321"/>
                      <a:pt x="304324" y="665321"/>
                      <a:pt x="304324" y="664369"/>
                    </a:cubicBezTo>
                    <a:cubicBezTo>
                      <a:pt x="304324" y="656749"/>
                      <a:pt x="297656" y="650081"/>
                      <a:pt x="290036" y="650081"/>
                    </a:cubicBezTo>
                    <a:cubicBezTo>
                      <a:pt x="282416" y="650081"/>
                      <a:pt x="275749" y="656749"/>
                      <a:pt x="275749" y="664369"/>
                    </a:cubicBezTo>
                    <a:cubicBezTo>
                      <a:pt x="275749" y="671989"/>
                      <a:pt x="282416" y="678656"/>
                      <a:pt x="290036" y="678656"/>
                    </a:cubicBezTo>
                    <a:cubicBezTo>
                      <a:pt x="289084" y="680561"/>
                      <a:pt x="289084" y="683419"/>
                      <a:pt x="289084" y="685324"/>
                    </a:cubicBezTo>
                    <a:cubicBezTo>
                      <a:pt x="289084" y="696754"/>
                      <a:pt x="297656" y="705326"/>
                      <a:pt x="309086" y="705326"/>
                    </a:cubicBezTo>
                    <a:cubicBezTo>
                      <a:pt x="320516" y="705326"/>
                      <a:pt x="329089" y="696754"/>
                      <a:pt x="329089" y="685324"/>
                    </a:cubicBezTo>
                    <a:cubicBezTo>
                      <a:pt x="329089" y="683419"/>
                      <a:pt x="329089" y="681514"/>
                      <a:pt x="328136" y="679609"/>
                    </a:cubicBezTo>
                    <a:cubicBezTo>
                      <a:pt x="330994" y="680561"/>
                      <a:pt x="333851" y="681514"/>
                      <a:pt x="337661" y="682466"/>
                    </a:cubicBezTo>
                    <a:cubicBezTo>
                      <a:pt x="338614" y="685324"/>
                      <a:pt x="340519" y="688181"/>
                      <a:pt x="342424" y="690086"/>
                    </a:cubicBezTo>
                    <a:cubicBezTo>
                      <a:pt x="342424" y="692944"/>
                      <a:pt x="343376" y="695801"/>
                      <a:pt x="345281" y="698659"/>
                    </a:cubicBezTo>
                    <a:cubicBezTo>
                      <a:pt x="345281" y="698659"/>
                      <a:pt x="344329" y="698659"/>
                      <a:pt x="344329" y="698659"/>
                    </a:cubicBezTo>
                    <a:cubicBezTo>
                      <a:pt x="335756" y="698659"/>
                      <a:pt x="329089" y="705326"/>
                      <a:pt x="329089" y="713899"/>
                    </a:cubicBezTo>
                    <a:cubicBezTo>
                      <a:pt x="329089" y="714851"/>
                      <a:pt x="329089" y="714851"/>
                      <a:pt x="329089" y="715804"/>
                    </a:cubicBezTo>
                    <a:cubicBezTo>
                      <a:pt x="328136" y="716756"/>
                      <a:pt x="328136" y="717709"/>
                      <a:pt x="327184" y="719614"/>
                    </a:cubicBezTo>
                    <a:cubicBezTo>
                      <a:pt x="324326" y="716756"/>
                      <a:pt x="320516" y="715804"/>
                      <a:pt x="316706" y="715804"/>
                    </a:cubicBezTo>
                    <a:cubicBezTo>
                      <a:pt x="308134" y="715804"/>
                      <a:pt x="300514" y="722471"/>
                      <a:pt x="300514" y="731996"/>
                    </a:cubicBezTo>
                    <a:cubicBezTo>
                      <a:pt x="300514" y="740569"/>
                      <a:pt x="307181" y="748189"/>
                      <a:pt x="316706" y="748189"/>
                    </a:cubicBezTo>
                    <a:cubicBezTo>
                      <a:pt x="321469" y="748189"/>
                      <a:pt x="325279" y="746284"/>
                      <a:pt x="328136" y="743426"/>
                    </a:cubicBezTo>
                    <a:cubicBezTo>
                      <a:pt x="330041" y="746284"/>
                      <a:pt x="331946" y="748189"/>
                      <a:pt x="333851" y="750094"/>
                    </a:cubicBezTo>
                    <a:cubicBezTo>
                      <a:pt x="333851" y="750094"/>
                      <a:pt x="333851" y="750094"/>
                      <a:pt x="333851" y="750094"/>
                    </a:cubicBezTo>
                    <a:cubicBezTo>
                      <a:pt x="328136" y="750094"/>
                      <a:pt x="324326" y="754856"/>
                      <a:pt x="324326" y="759619"/>
                    </a:cubicBezTo>
                    <a:cubicBezTo>
                      <a:pt x="324326" y="764381"/>
                      <a:pt x="329089" y="769144"/>
                      <a:pt x="333851" y="769144"/>
                    </a:cubicBezTo>
                    <a:cubicBezTo>
                      <a:pt x="336709" y="769144"/>
                      <a:pt x="339566" y="767239"/>
                      <a:pt x="341471" y="765334"/>
                    </a:cubicBezTo>
                    <a:cubicBezTo>
                      <a:pt x="340519" y="768191"/>
                      <a:pt x="339566" y="772001"/>
                      <a:pt x="339566" y="774859"/>
                    </a:cubicBezTo>
                    <a:cubicBezTo>
                      <a:pt x="339566" y="779621"/>
                      <a:pt x="340519" y="783431"/>
                      <a:pt x="342424" y="788194"/>
                    </a:cubicBezTo>
                    <a:cubicBezTo>
                      <a:pt x="338614" y="789146"/>
                      <a:pt x="334804" y="792004"/>
                      <a:pt x="332899" y="794861"/>
                    </a:cubicBezTo>
                    <a:cubicBezTo>
                      <a:pt x="332899" y="793909"/>
                      <a:pt x="332899" y="793909"/>
                      <a:pt x="332899" y="792956"/>
                    </a:cubicBezTo>
                    <a:cubicBezTo>
                      <a:pt x="332899" y="782479"/>
                      <a:pt x="324326" y="772954"/>
                      <a:pt x="313849" y="772954"/>
                    </a:cubicBezTo>
                    <a:cubicBezTo>
                      <a:pt x="312896" y="772001"/>
                      <a:pt x="310991" y="772001"/>
                      <a:pt x="309086" y="772001"/>
                    </a:cubicBezTo>
                    <a:cubicBezTo>
                      <a:pt x="305276" y="772001"/>
                      <a:pt x="301466" y="774859"/>
                      <a:pt x="299561" y="777716"/>
                    </a:cubicBezTo>
                    <a:cubicBezTo>
                      <a:pt x="294799" y="781526"/>
                      <a:pt x="292894" y="787241"/>
                      <a:pt x="292894" y="792956"/>
                    </a:cubicBezTo>
                    <a:cubicBezTo>
                      <a:pt x="292894" y="804386"/>
                      <a:pt x="302419" y="812959"/>
                      <a:pt x="312896" y="812959"/>
                    </a:cubicBezTo>
                    <a:cubicBezTo>
                      <a:pt x="318611" y="812959"/>
                      <a:pt x="324326" y="810101"/>
                      <a:pt x="328136" y="806291"/>
                    </a:cubicBezTo>
                    <a:cubicBezTo>
                      <a:pt x="328136" y="807244"/>
                      <a:pt x="328136" y="807244"/>
                      <a:pt x="328136" y="808196"/>
                    </a:cubicBezTo>
                    <a:cubicBezTo>
                      <a:pt x="328136" y="812959"/>
                      <a:pt x="330041" y="816769"/>
                      <a:pt x="331946" y="820579"/>
                    </a:cubicBezTo>
                    <a:cubicBezTo>
                      <a:pt x="321469" y="824389"/>
                      <a:pt x="314801" y="832961"/>
                      <a:pt x="314801" y="844391"/>
                    </a:cubicBezTo>
                    <a:cubicBezTo>
                      <a:pt x="314801" y="858679"/>
                      <a:pt x="326231" y="870109"/>
                      <a:pt x="340519" y="870109"/>
                    </a:cubicBezTo>
                    <a:cubicBezTo>
                      <a:pt x="344329" y="870109"/>
                      <a:pt x="348139" y="869156"/>
                      <a:pt x="351949" y="867251"/>
                    </a:cubicBezTo>
                    <a:cubicBezTo>
                      <a:pt x="352901" y="867251"/>
                      <a:pt x="352901" y="867251"/>
                      <a:pt x="353854" y="867251"/>
                    </a:cubicBezTo>
                    <a:cubicBezTo>
                      <a:pt x="353854" y="868204"/>
                      <a:pt x="352901" y="870109"/>
                      <a:pt x="352901" y="871061"/>
                    </a:cubicBezTo>
                    <a:cubicBezTo>
                      <a:pt x="352901" y="878681"/>
                      <a:pt x="359569" y="885349"/>
                      <a:pt x="367189" y="885349"/>
                    </a:cubicBezTo>
                    <a:cubicBezTo>
                      <a:pt x="367189" y="885349"/>
                      <a:pt x="368141" y="885349"/>
                      <a:pt x="368141" y="885349"/>
                    </a:cubicBezTo>
                    <a:cubicBezTo>
                      <a:pt x="369094" y="887254"/>
                      <a:pt x="370046" y="888206"/>
                      <a:pt x="371951" y="890111"/>
                    </a:cubicBezTo>
                    <a:cubicBezTo>
                      <a:pt x="371951" y="891064"/>
                      <a:pt x="372904" y="891064"/>
                      <a:pt x="372904" y="892016"/>
                    </a:cubicBezTo>
                    <a:cubicBezTo>
                      <a:pt x="370999" y="891064"/>
                      <a:pt x="369094" y="890111"/>
                      <a:pt x="367189" y="890111"/>
                    </a:cubicBezTo>
                    <a:cubicBezTo>
                      <a:pt x="362426" y="890111"/>
                      <a:pt x="358616" y="893921"/>
                      <a:pt x="358616" y="898684"/>
                    </a:cubicBezTo>
                    <a:cubicBezTo>
                      <a:pt x="358616" y="903446"/>
                      <a:pt x="362426" y="907256"/>
                      <a:pt x="367189" y="907256"/>
                    </a:cubicBezTo>
                    <a:cubicBezTo>
                      <a:pt x="371951" y="907256"/>
                      <a:pt x="375761" y="903446"/>
                      <a:pt x="375761" y="898684"/>
                    </a:cubicBezTo>
                    <a:cubicBezTo>
                      <a:pt x="375761" y="896779"/>
                      <a:pt x="374809" y="894874"/>
                      <a:pt x="373856" y="892969"/>
                    </a:cubicBezTo>
                    <a:cubicBezTo>
                      <a:pt x="376714" y="896779"/>
                      <a:pt x="381476" y="899636"/>
                      <a:pt x="386239" y="899636"/>
                    </a:cubicBezTo>
                    <a:cubicBezTo>
                      <a:pt x="386239" y="899636"/>
                      <a:pt x="386239" y="899636"/>
                      <a:pt x="386239" y="899636"/>
                    </a:cubicBezTo>
                    <a:cubicBezTo>
                      <a:pt x="391954" y="912019"/>
                      <a:pt x="404336" y="920591"/>
                      <a:pt x="417671" y="920591"/>
                    </a:cubicBezTo>
                    <a:cubicBezTo>
                      <a:pt x="417671" y="920591"/>
                      <a:pt x="417671" y="920591"/>
                      <a:pt x="417671" y="920591"/>
                    </a:cubicBezTo>
                    <a:cubicBezTo>
                      <a:pt x="418624" y="923449"/>
                      <a:pt x="421481" y="926306"/>
                      <a:pt x="425291" y="926306"/>
                    </a:cubicBezTo>
                    <a:cubicBezTo>
                      <a:pt x="428149" y="926306"/>
                      <a:pt x="430054" y="925354"/>
                      <a:pt x="431006" y="923449"/>
                    </a:cubicBezTo>
                    <a:cubicBezTo>
                      <a:pt x="432911" y="924401"/>
                      <a:pt x="433864" y="924401"/>
                      <a:pt x="435769" y="924401"/>
                    </a:cubicBezTo>
                    <a:cubicBezTo>
                      <a:pt x="440531" y="924401"/>
                      <a:pt x="445294" y="921544"/>
                      <a:pt x="447199" y="916781"/>
                    </a:cubicBezTo>
                    <a:cubicBezTo>
                      <a:pt x="448151" y="916781"/>
                      <a:pt x="449104" y="917734"/>
                      <a:pt x="450056" y="917734"/>
                    </a:cubicBezTo>
                    <a:cubicBezTo>
                      <a:pt x="450056" y="918686"/>
                      <a:pt x="449104" y="920591"/>
                      <a:pt x="449104" y="922496"/>
                    </a:cubicBezTo>
                    <a:cubicBezTo>
                      <a:pt x="449104" y="928211"/>
                      <a:pt x="451009" y="932974"/>
                      <a:pt x="454819" y="935831"/>
                    </a:cubicBezTo>
                    <a:cubicBezTo>
                      <a:pt x="454819" y="935831"/>
                      <a:pt x="454819" y="935831"/>
                      <a:pt x="454819" y="935831"/>
                    </a:cubicBezTo>
                    <a:cubicBezTo>
                      <a:pt x="452914" y="935831"/>
                      <a:pt x="451009" y="935831"/>
                      <a:pt x="449104" y="936784"/>
                    </a:cubicBezTo>
                    <a:cubicBezTo>
                      <a:pt x="446246" y="935831"/>
                      <a:pt x="442436" y="934879"/>
                      <a:pt x="438626" y="934879"/>
                    </a:cubicBezTo>
                    <a:cubicBezTo>
                      <a:pt x="430054" y="934879"/>
                      <a:pt x="422434" y="937736"/>
                      <a:pt x="415766" y="942499"/>
                    </a:cubicBezTo>
                    <a:cubicBezTo>
                      <a:pt x="415766" y="941546"/>
                      <a:pt x="415766" y="940594"/>
                      <a:pt x="415766" y="939641"/>
                    </a:cubicBezTo>
                    <a:cubicBezTo>
                      <a:pt x="415766" y="932021"/>
                      <a:pt x="410051" y="925354"/>
                      <a:pt x="401479" y="925354"/>
                    </a:cubicBezTo>
                    <a:cubicBezTo>
                      <a:pt x="393859" y="925354"/>
                      <a:pt x="387191" y="932021"/>
                      <a:pt x="387191" y="939641"/>
                    </a:cubicBezTo>
                    <a:cubicBezTo>
                      <a:pt x="387191" y="947261"/>
                      <a:pt x="393859" y="953929"/>
                      <a:pt x="401479" y="953929"/>
                    </a:cubicBezTo>
                    <a:cubicBezTo>
                      <a:pt x="402431" y="953929"/>
                      <a:pt x="403384" y="953929"/>
                      <a:pt x="405289" y="953929"/>
                    </a:cubicBezTo>
                    <a:cubicBezTo>
                      <a:pt x="401479" y="959644"/>
                      <a:pt x="399574" y="966311"/>
                      <a:pt x="399574" y="973931"/>
                    </a:cubicBezTo>
                    <a:cubicBezTo>
                      <a:pt x="397669" y="973931"/>
                      <a:pt x="395764" y="972979"/>
                      <a:pt x="392906" y="972979"/>
                    </a:cubicBezTo>
                    <a:cubicBezTo>
                      <a:pt x="374809" y="972979"/>
                      <a:pt x="359569" y="988219"/>
                      <a:pt x="359569" y="1006316"/>
                    </a:cubicBezTo>
                    <a:cubicBezTo>
                      <a:pt x="359569" y="1024414"/>
                      <a:pt x="374809" y="1039654"/>
                      <a:pt x="392906" y="1039654"/>
                    </a:cubicBezTo>
                    <a:cubicBezTo>
                      <a:pt x="396716" y="1039654"/>
                      <a:pt x="400526" y="1038701"/>
                      <a:pt x="404336" y="1037749"/>
                    </a:cubicBezTo>
                    <a:cubicBezTo>
                      <a:pt x="405289" y="1038701"/>
                      <a:pt x="407194" y="1038701"/>
                      <a:pt x="409099" y="1038701"/>
                    </a:cubicBezTo>
                    <a:cubicBezTo>
                      <a:pt x="414814" y="1038701"/>
                      <a:pt x="418624" y="1034891"/>
                      <a:pt x="418624" y="1029176"/>
                    </a:cubicBezTo>
                    <a:cubicBezTo>
                      <a:pt x="418624" y="1029176"/>
                      <a:pt x="418624" y="1028224"/>
                      <a:pt x="418624" y="1028224"/>
                    </a:cubicBezTo>
                    <a:cubicBezTo>
                      <a:pt x="419576" y="1027271"/>
                      <a:pt x="420529" y="1025366"/>
                      <a:pt x="421481" y="1024414"/>
                    </a:cubicBezTo>
                    <a:cubicBezTo>
                      <a:pt x="422434" y="1025366"/>
                      <a:pt x="423386" y="1025366"/>
                      <a:pt x="424339" y="1026319"/>
                    </a:cubicBezTo>
                    <a:cubicBezTo>
                      <a:pt x="426244" y="1030129"/>
                      <a:pt x="429101" y="1033939"/>
                      <a:pt x="432911" y="1035844"/>
                    </a:cubicBezTo>
                    <a:cubicBezTo>
                      <a:pt x="431006" y="1036796"/>
                      <a:pt x="429101" y="1039654"/>
                      <a:pt x="429101" y="1042511"/>
                    </a:cubicBezTo>
                    <a:cubicBezTo>
                      <a:pt x="429101" y="1046321"/>
                      <a:pt x="431959" y="1050131"/>
                      <a:pt x="436721" y="1050131"/>
                    </a:cubicBezTo>
                    <a:cubicBezTo>
                      <a:pt x="440531" y="1050131"/>
                      <a:pt x="444341" y="1047274"/>
                      <a:pt x="444341" y="1042511"/>
                    </a:cubicBezTo>
                    <a:cubicBezTo>
                      <a:pt x="444341" y="1040606"/>
                      <a:pt x="443389" y="1038701"/>
                      <a:pt x="442436" y="1037749"/>
                    </a:cubicBezTo>
                    <a:cubicBezTo>
                      <a:pt x="444341" y="1037749"/>
                      <a:pt x="446246" y="1036796"/>
                      <a:pt x="447199" y="1036796"/>
                    </a:cubicBezTo>
                    <a:cubicBezTo>
                      <a:pt x="449104" y="1038701"/>
                      <a:pt x="451009" y="1040606"/>
                      <a:pt x="452914" y="1042511"/>
                    </a:cubicBezTo>
                    <a:cubicBezTo>
                      <a:pt x="451009" y="1044416"/>
                      <a:pt x="449104" y="1046321"/>
                      <a:pt x="447199" y="1048226"/>
                    </a:cubicBezTo>
                    <a:cubicBezTo>
                      <a:pt x="447199" y="1048226"/>
                      <a:pt x="447199" y="1048226"/>
                      <a:pt x="447199" y="1048226"/>
                    </a:cubicBezTo>
                    <a:cubicBezTo>
                      <a:pt x="434816" y="1048226"/>
                      <a:pt x="424339" y="1058704"/>
                      <a:pt x="424339" y="1071086"/>
                    </a:cubicBezTo>
                    <a:cubicBezTo>
                      <a:pt x="424339" y="1072991"/>
                      <a:pt x="424339" y="1074896"/>
                      <a:pt x="425291" y="1076801"/>
                    </a:cubicBezTo>
                    <a:cubicBezTo>
                      <a:pt x="421481" y="1073944"/>
                      <a:pt x="416719" y="1072991"/>
                      <a:pt x="412909" y="1072991"/>
                    </a:cubicBezTo>
                    <a:cubicBezTo>
                      <a:pt x="399574" y="1072991"/>
                      <a:pt x="389096" y="1083469"/>
                      <a:pt x="389096" y="1096804"/>
                    </a:cubicBezTo>
                    <a:cubicBezTo>
                      <a:pt x="389096" y="1097756"/>
                      <a:pt x="389096" y="1097756"/>
                      <a:pt x="389096" y="1098709"/>
                    </a:cubicBezTo>
                    <a:cubicBezTo>
                      <a:pt x="389096" y="1098709"/>
                      <a:pt x="389096" y="1098709"/>
                      <a:pt x="389096" y="1098709"/>
                    </a:cubicBezTo>
                    <a:cubicBezTo>
                      <a:pt x="387191" y="1093946"/>
                      <a:pt x="382429" y="1091089"/>
                      <a:pt x="377666" y="1091089"/>
                    </a:cubicBezTo>
                    <a:cubicBezTo>
                      <a:pt x="375761" y="1091089"/>
                      <a:pt x="373856" y="1092041"/>
                      <a:pt x="371951" y="1092994"/>
                    </a:cubicBezTo>
                    <a:cubicBezTo>
                      <a:pt x="373856" y="1090136"/>
                      <a:pt x="374809" y="1086326"/>
                      <a:pt x="374809" y="1082516"/>
                    </a:cubicBezTo>
                    <a:cubicBezTo>
                      <a:pt x="374809" y="1078706"/>
                      <a:pt x="373856" y="1074896"/>
                      <a:pt x="371951" y="1072039"/>
                    </a:cubicBezTo>
                    <a:cubicBezTo>
                      <a:pt x="372904" y="1072039"/>
                      <a:pt x="374809" y="1072991"/>
                      <a:pt x="375761" y="1072991"/>
                    </a:cubicBezTo>
                    <a:cubicBezTo>
                      <a:pt x="382429" y="1072991"/>
                      <a:pt x="388144" y="1067276"/>
                      <a:pt x="388144" y="1060609"/>
                    </a:cubicBezTo>
                    <a:cubicBezTo>
                      <a:pt x="388144" y="1060609"/>
                      <a:pt x="388144" y="1060609"/>
                      <a:pt x="388144" y="1060609"/>
                    </a:cubicBezTo>
                    <a:cubicBezTo>
                      <a:pt x="389096" y="1058704"/>
                      <a:pt x="390049" y="1056799"/>
                      <a:pt x="390049" y="1054894"/>
                    </a:cubicBezTo>
                    <a:cubicBezTo>
                      <a:pt x="390049" y="1050131"/>
                      <a:pt x="386239" y="1046321"/>
                      <a:pt x="381476" y="1046321"/>
                    </a:cubicBezTo>
                    <a:cubicBezTo>
                      <a:pt x="379571" y="1046321"/>
                      <a:pt x="377666" y="1047274"/>
                      <a:pt x="375761" y="1048226"/>
                    </a:cubicBezTo>
                    <a:cubicBezTo>
                      <a:pt x="375761" y="1048226"/>
                      <a:pt x="375761" y="1048226"/>
                      <a:pt x="374809" y="1048226"/>
                    </a:cubicBezTo>
                    <a:cubicBezTo>
                      <a:pt x="368141" y="1048226"/>
                      <a:pt x="362426" y="1053941"/>
                      <a:pt x="362426" y="1060609"/>
                    </a:cubicBezTo>
                    <a:cubicBezTo>
                      <a:pt x="362426" y="1062514"/>
                      <a:pt x="362426" y="1063466"/>
                      <a:pt x="363379" y="1065371"/>
                    </a:cubicBezTo>
                    <a:cubicBezTo>
                      <a:pt x="360521" y="1063466"/>
                      <a:pt x="357664" y="1062514"/>
                      <a:pt x="353854" y="1062514"/>
                    </a:cubicBezTo>
                    <a:cubicBezTo>
                      <a:pt x="342424" y="1062514"/>
                      <a:pt x="333851" y="1072039"/>
                      <a:pt x="333851" y="1082516"/>
                    </a:cubicBezTo>
                    <a:cubicBezTo>
                      <a:pt x="333851" y="1087279"/>
                      <a:pt x="335756" y="1091089"/>
                      <a:pt x="338614" y="1094899"/>
                    </a:cubicBezTo>
                    <a:cubicBezTo>
                      <a:pt x="337661" y="1094899"/>
                      <a:pt x="337661" y="1094899"/>
                      <a:pt x="336709" y="1094899"/>
                    </a:cubicBezTo>
                    <a:cubicBezTo>
                      <a:pt x="330994" y="1094899"/>
                      <a:pt x="327184" y="1099661"/>
                      <a:pt x="327184" y="1104424"/>
                    </a:cubicBezTo>
                    <a:cubicBezTo>
                      <a:pt x="327184" y="1105376"/>
                      <a:pt x="327184" y="1106329"/>
                      <a:pt x="328136" y="1107281"/>
                    </a:cubicBezTo>
                    <a:cubicBezTo>
                      <a:pt x="327184" y="1107281"/>
                      <a:pt x="325279" y="1107281"/>
                      <a:pt x="324326" y="1108234"/>
                    </a:cubicBezTo>
                    <a:cubicBezTo>
                      <a:pt x="324326" y="1108234"/>
                      <a:pt x="324326" y="1108234"/>
                      <a:pt x="324326" y="1108234"/>
                    </a:cubicBezTo>
                    <a:cubicBezTo>
                      <a:pt x="324326" y="1108234"/>
                      <a:pt x="323374" y="1108234"/>
                      <a:pt x="323374" y="1108234"/>
                    </a:cubicBezTo>
                    <a:cubicBezTo>
                      <a:pt x="325279" y="1106329"/>
                      <a:pt x="326231" y="1103471"/>
                      <a:pt x="326231" y="1100614"/>
                    </a:cubicBezTo>
                    <a:cubicBezTo>
                      <a:pt x="326231" y="1092994"/>
                      <a:pt x="319564" y="1086326"/>
                      <a:pt x="311944" y="1086326"/>
                    </a:cubicBezTo>
                    <a:cubicBezTo>
                      <a:pt x="310039" y="1086326"/>
                      <a:pt x="308134" y="1086326"/>
                      <a:pt x="307181" y="1087279"/>
                    </a:cubicBezTo>
                    <a:cubicBezTo>
                      <a:pt x="309086" y="1085374"/>
                      <a:pt x="310039" y="1083469"/>
                      <a:pt x="310991" y="1080611"/>
                    </a:cubicBezTo>
                    <a:cubicBezTo>
                      <a:pt x="311944" y="1080611"/>
                      <a:pt x="311944" y="1080611"/>
                      <a:pt x="312896" y="1080611"/>
                    </a:cubicBezTo>
                    <a:cubicBezTo>
                      <a:pt x="330041" y="1080611"/>
                      <a:pt x="343376" y="1067276"/>
                      <a:pt x="343376" y="1050131"/>
                    </a:cubicBezTo>
                    <a:cubicBezTo>
                      <a:pt x="343376" y="1048226"/>
                      <a:pt x="343376" y="1046321"/>
                      <a:pt x="342424" y="1044416"/>
                    </a:cubicBezTo>
                    <a:cubicBezTo>
                      <a:pt x="347186" y="1042511"/>
                      <a:pt x="350996" y="1037749"/>
                      <a:pt x="350996" y="1032034"/>
                    </a:cubicBezTo>
                    <a:cubicBezTo>
                      <a:pt x="350996" y="1024414"/>
                      <a:pt x="345281" y="1018699"/>
                      <a:pt x="337661" y="1018699"/>
                    </a:cubicBezTo>
                    <a:cubicBezTo>
                      <a:pt x="333851" y="1018699"/>
                      <a:pt x="330041" y="1020604"/>
                      <a:pt x="327184" y="1023461"/>
                    </a:cubicBezTo>
                    <a:cubicBezTo>
                      <a:pt x="325279" y="1022509"/>
                      <a:pt x="324326" y="1021556"/>
                      <a:pt x="322421" y="1021556"/>
                    </a:cubicBezTo>
                    <a:cubicBezTo>
                      <a:pt x="322421" y="1021556"/>
                      <a:pt x="322421" y="1020604"/>
                      <a:pt x="322421" y="1020604"/>
                    </a:cubicBezTo>
                    <a:cubicBezTo>
                      <a:pt x="327184" y="1016794"/>
                      <a:pt x="330041" y="1012031"/>
                      <a:pt x="330041" y="1005364"/>
                    </a:cubicBezTo>
                    <a:cubicBezTo>
                      <a:pt x="330041" y="995839"/>
                      <a:pt x="322421" y="988219"/>
                      <a:pt x="312896" y="987266"/>
                    </a:cubicBezTo>
                    <a:cubicBezTo>
                      <a:pt x="314801" y="985361"/>
                      <a:pt x="316706" y="982504"/>
                      <a:pt x="317659" y="978694"/>
                    </a:cubicBezTo>
                    <a:cubicBezTo>
                      <a:pt x="321469" y="976789"/>
                      <a:pt x="325279" y="973931"/>
                      <a:pt x="328136" y="971074"/>
                    </a:cubicBezTo>
                    <a:cubicBezTo>
                      <a:pt x="332899" y="974884"/>
                      <a:pt x="338614" y="976789"/>
                      <a:pt x="345281" y="976789"/>
                    </a:cubicBezTo>
                    <a:cubicBezTo>
                      <a:pt x="361474" y="976789"/>
                      <a:pt x="374809" y="963454"/>
                      <a:pt x="374809" y="947261"/>
                    </a:cubicBezTo>
                    <a:cubicBezTo>
                      <a:pt x="374809" y="932974"/>
                      <a:pt x="364331" y="921544"/>
                      <a:pt x="350996" y="918686"/>
                    </a:cubicBezTo>
                    <a:cubicBezTo>
                      <a:pt x="350996" y="917734"/>
                      <a:pt x="350044" y="916781"/>
                      <a:pt x="350044" y="915829"/>
                    </a:cubicBezTo>
                    <a:cubicBezTo>
                      <a:pt x="354806" y="913924"/>
                      <a:pt x="357664" y="909161"/>
                      <a:pt x="357664" y="903446"/>
                    </a:cubicBezTo>
                    <a:cubicBezTo>
                      <a:pt x="357664" y="895826"/>
                      <a:pt x="351949" y="890111"/>
                      <a:pt x="344329" y="890111"/>
                    </a:cubicBezTo>
                    <a:cubicBezTo>
                      <a:pt x="336709" y="890111"/>
                      <a:pt x="330994" y="895826"/>
                      <a:pt x="330994" y="903446"/>
                    </a:cubicBezTo>
                    <a:cubicBezTo>
                      <a:pt x="330994" y="905351"/>
                      <a:pt x="330994" y="906304"/>
                      <a:pt x="331946" y="908209"/>
                    </a:cubicBezTo>
                    <a:cubicBezTo>
                      <a:pt x="327184" y="910114"/>
                      <a:pt x="324326" y="913924"/>
                      <a:pt x="323374" y="918686"/>
                    </a:cubicBezTo>
                    <a:cubicBezTo>
                      <a:pt x="317659" y="914876"/>
                      <a:pt x="310991" y="912971"/>
                      <a:pt x="304324" y="912971"/>
                    </a:cubicBezTo>
                    <a:cubicBezTo>
                      <a:pt x="295751" y="912971"/>
                      <a:pt x="287179" y="916781"/>
                      <a:pt x="281464" y="921544"/>
                    </a:cubicBezTo>
                    <a:cubicBezTo>
                      <a:pt x="281464" y="921544"/>
                      <a:pt x="281464" y="920591"/>
                      <a:pt x="281464" y="920591"/>
                    </a:cubicBezTo>
                    <a:cubicBezTo>
                      <a:pt x="281464" y="907256"/>
                      <a:pt x="270034" y="895826"/>
                      <a:pt x="256699" y="895826"/>
                    </a:cubicBezTo>
                    <a:cubicBezTo>
                      <a:pt x="254794" y="895826"/>
                      <a:pt x="252889" y="895826"/>
                      <a:pt x="251936" y="896779"/>
                    </a:cubicBezTo>
                    <a:cubicBezTo>
                      <a:pt x="250984" y="886301"/>
                      <a:pt x="244316" y="877729"/>
                      <a:pt x="234791" y="872966"/>
                    </a:cubicBezTo>
                    <a:cubicBezTo>
                      <a:pt x="234791" y="872966"/>
                      <a:pt x="234791" y="872966"/>
                      <a:pt x="234791" y="872966"/>
                    </a:cubicBezTo>
                    <a:cubicBezTo>
                      <a:pt x="244316" y="872966"/>
                      <a:pt x="250984" y="865346"/>
                      <a:pt x="250984" y="856774"/>
                    </a:cubicBezTo>
                    <a:cubicBezTo>
                      <a:pt x="250984" y="847249"/>
                      <a:pt x="243364" y="840581"/>
                      <a:pt x="234791" y="840581"/>
                    </a:cubicBezTo>
                    <a:cubicBezTo>
                      <a:pt x="226219" y="840581"/>
                      <a:pt x="218599" y="848201"/>
                      <a:pt x="218599" y="856774"/>
                    </a:cubicBezTo>
                    <a:cubicBezTo>
                      <a:pt x="218599" y="862489"/>
                      <a:pt x="222409" y="868204"/>
                      <a:pt x="227171" y="871061"/>
                    </a:cubicBezTo>
                    <a:cubicBezTo>
                      <a:pt x="226219" y="871061"/>
                      <a:pt x="224314" y="871061"/>
                      <a:pt x="223361" y="871061"/>
                    </a:cubicBezTo>
                    <a:cubicBezTo>
                      <a:pt x="221456" y="871061"/>
                      <a:pt x="218599" y="871061"/>
                      <a:pt x="216694" y="872014"/>
                    </a:cubicBezTo>
                    <a:cubicBezTo>
                      <a:pt x="215741" y="871061"/>
                      <a:pt x="214789" y="871061"/>
                      <a:pt x="213836" y="870109"/>
                    </a:cubicBezTo>
                    <a:cubicBezTo>
                      <a:pt x="211931" y="864394"/>
                      <a:pt x="207169" y="859631"/>
                      <a:pt x="200501" y="859631"/>
                    </a:cubicBezTo>
                    <a:cubicBezTo>
                      <a:pt x="199549" y="859631"/>
                      <a:pt x="197644" y="859631"/>
                      <a:pt x="196691" y="860584"/>
                    </a:cubicBezTo>
                    <a:cubicBezTo>
                      <a:pt x="196691" y="860584"/>
                      <a:pt x="196691" y="860584"/>
                      <a:pt x="196691" y="860584"/>
                    </a:cubicBezTo>
                    <a:cubicBezTo>
                      <a:pt x="196691" y="856774"/>
                      <a:pt x="195739" y="852964"/>
                      <a:pt x="194786" y="849154"/>
                    </a:cubicBezTo>
                    <a:cubicBezTo>
                      <a:pt x="196691" y="847249"/>
                      <a:pt x="197644" y="845344"/>
                      <a:pt x="198596" y="842486"/>
                    </a:cubicBezTo>
                    <a:cubicBezTo>
                      <a:pt x="201454" y="838676"/>
                      <a:pt x="203359" y="832961"/>
                      <a:pt x="203359" y="827246"/>
                    </a:cubicBezTo>
                    <a:cubicBezTo>
                      <a:pt x="203359" y="823436"/>
                      <a:pt x="202406" y="819626"/>
                      <a:pt x="200501" y="815816"/>
                    </a:cubicBezTo>
                    <a:cubicBezTo>
                      <a:pt x="202406" y="815816"/>
                      <a:pt x="203359" y="816769"/>
                      <a:pt x="205264" y="816769"/>
                    </a:cubicBezTo>
                    <a:cubicBezTo>
                      <a:pt x="216694" y="816769"/>
                      <a:pt x="226219" y="807244"/>
                      <a:pt x="226219" y="795814"/>
                    </a:cubicBezTo>
                    <a:cubicBezTo>
                      <a:pt x="226219" y="784384"/>
                      <a:pt x="216694" y="774859"/>
                      <a:pt x="205264" y="774859"/>
                    </a:cubicBezTo>
                    <a:cubicBezTo>
                      <a:pt x="193834" y="774859"/>
                      <a:pt x="184309" y="784384"/>
                      <a:pt x="184309" y="795814"/>
                    </a:cubicBezTo>
                    <a:cubicBezTo>
                      <a:pt x="184309" y="798671"/>
                      <a:pt x="185261" y="801529"/>
                      <a:pt x="186214" y="803434"/>
                    </a:cubicBezTo>
                    <a:cubicBezTo>
                      <a:pt x="183356" y="802481"/>
                      <a:pt x="180499" y="802481"/>
                      <a:pt x="177641" y="802481"/>
                    </a:cubicBezTo>
                    <a:cubicBezTo>
                      <a:pt x="170021" y="802481"/>
                      <a:pt x="162401" y="806291"/>
                      <a:pt x="157639" y="812006"/>
                    </a:cubicBezTo>
                    <a:cubicBezTo>
                      <a:pt x="153829" y="806291"/>
                      <a:pt x="147161" y="802481"/>
                      <a:pt x="140494" y="802481"/>
                    </a:cubicBezTo>
                    <a:cubicBezTo>
                      <a:pt x="136684" y="802481"/>
                      <a:pt x="133826" y="803434"/>
                      <a:pt x="130969" y="804386"/>
                    </a:cubicBezTo>
                    <a:cubicBezTo>
                      <a:pt x="130016" y="798671"/>
                      <a:pt x="126206" y="794861"/>
                      <a:pt x="120491" y="794861"/>
                    </a:cubicBezTo>
                    <a:cubicBezTo>
                      <a:pt x="116681" y="794861"/>
                      <a:pt x="112871" y="797719"/>
                      <a:pt x="110966" y="800576"/>
                    </a:cubicBezTo>
                    <a:cubicBezTo>
                      <a:pt x="103346" y="803434"/>
                      <a:pt x="98584" y="811054"/>
                      <a:pt x="98584" y="818674"/>
                    </a:cubicBezTo>
                    <a:cubicBezTo>
                      <a:pt x="98584" y="829151"/>
                      <a:pt x="107156" y="838676"/>
                      <a:pt x="118586" y="838676"/>
                    </a:cubicBezTo>
                    <a:cubicBezTo>
                      <a:pt x="121444" y="838676"/>
                      <a:pt x="124301" y="837724"/>
                      <a:pt x="126206" y="836771"/>
                    </a:cubicBezTo>
                    <a:cubicBezTo>
                      <a:pt x="130016" y="840581"/>
                      <a:pt x="134779" y="842486"/>
                      <a:pt x="140494" y="842486"/>
                    </a:cubicBezTo>
                    <a:cubicBezTo>
                      <a:pt x="143351" y="842486"/>
                      <a:pt x="146209" y="841534"/>
                      <a:pt x="148114" y="840581"/>
                    </a:cubicBezTo>
                    <a:cubicBezTo>
                      <a:pt x="144304" y="845344"/>
                      <a:pt x="141446" y="852011"/>
                      <a:pt x="141446" y="858679"/>
                    </a:cubicBezTo>
                    <a:cubicBezTo>
                      <a:pt x="141446" y="871061"/>
                      <a:pt x="150019" y="881539"/>
                      <a:pt x="161449" y="885349"/>
                    </a:cubicBezTo>
                    <a:cubicBezTo>
                      <a:pt x="156686" y="892969"/>
                      <a:pt x="153829" y="901541"/>
                      <a:pt x="153829" y="911066"/>
                    </a:cubicBezTo>
                    <a:cubicBezTo>
                      <a:pt x="153829" y="922496"/>
                      <a:pt x="158591" y="932974"/>
                      <a:pt x="165259" y="940594"/>
                    </a:cubicBezTo>
                    <a:cubicBezTo>
                      <a:pt x="159544" y="942499"/>
                      <a:pt x="154781" y="948214"/>
                      <a:pt x="154781" y="955834"/>
                    </a:cubicBezTo>
                    <a:cubicBezTo>
                      <a:pt x="154781" y="964406"/>
                      <a:pt x="161449" y="972026"/>
                      <a:pt x="170974" y="972026"/>
                    </a:cubicBezTo>
                    <a:cubicBezTo>
                      <a:pt x="179546" y="972026"/>
                      <a:pt x="186214" y="965359"/>
                      <a:pt x="187166" y="957739"/>
                    </a:cubicBezTo>
                    <a:cubicBezTo>
                      <a:pt x="187166" y="957739"/>
                      <a:pt x="188119" y="957739"/>
                      <a:pt x="188119" y="957739"/>
                    </a:cubicBezTo>
                    <a:cubicBezTo>
                      <a:pt x="190024" y="957739"/>
                      <a:pt x="191929" y="956786"/>
                      <a:pt x="192881" y="955834"/>
                    </a:cubicBezTo>
                    <a:cubicBezTo>
                      <a:pt x="194786" y="955834"/>
                      <a:pt x="196691" y="956786"/>
                      <a:pt x="199549" y="956786"/>
                    </a:cubicBezTo>
                    <a:cubicBezTo>
                      <a:pt x="204311" y="956786"/>
                      <a:pt x="208121" y="955834"/>
                      <a:pt x="211931" y="954881"/>
                    </a:cubicBezTo>
                    <a:cubicBezTo>
                      <a:pt x="211931" y="954881"/>
                      <a:pt x="211931" y="954881"/>
                      <a:pt x="211931" y="954881"/>
                    </a:cubicBezTo>
                    <a:cubicBezTo>
                      <a:pt x="218599" y="954881"/>
                      <a:pt x="224314" y="952024"/>
                      <a:pt x="228124" y="948214"/>
                    </a:cubicBezTo>
                    <a:cubicBezTo>
                      <a:pt x="230029" y="952024"/>
                      <a:pt x="233839" y="954881"/>
                      <a:pt x="237649" y="954881"/>
                    </a:cubicBezTo>
                    <a:cubicBezTo>
                      <a:pt x="239554" y="954881"/>
                      <a:pt x="240506" y="954881"/>
                      <a:pt x="241459" y="953929"/>
                    </a:cubicBezTo>
                    <a:cubicBezTo>
                      <a:pt x="245269" y="956786"/>
                      <a:pt x="249079" y="957739"/>
                      <a:pt x="254794" y="957739"/>
                    </a:cubicBezTo>
                    <a:cubicBezTo>
                      <a:pt x="259556" y="957739"/>
                      <a:pt x="263366" y="956786"/>
                      <a:pt x="267176" y="953929"/>
                    </a:cubicBezTo>
                    <a:cubicBezTo>
                      <a:pt x="268129" y="953929"/>
                      <a:pt x="268129" y="953929"/>
                      <a:pt x="269081" y="953929"/>
                    </a:cubicBezTo>
                    <a:cubicBezTo>
                      <a:pt x="270034" y="953929"/>
                      <a:pt x="271939" y="953929"/>
                      <a:pt x="272891" y="952976"/>
                    </a:cubicBezTo>
                    <a:cubicBezTo>
                      <a:pt x="273844" y="959644"/>
                      <a:pt x="276701" y="965359"/>
                      <a:pt x="281464" y="970121"/>
                    </a:cubicBezTo>
                    <a:cubicBezTo>
                      <a:pt x="280511" y="970121"/>
                      <a:pt x="278606" y="970121"/>
                      <a:pt x="277654" y="970121"/>
                    </a:cubicBezTo>
                    <a:cubicBezTo>
                      <a:pt x="276701" y="970121"/>
                      <a:pt x="276701" y="970121"/>
                      <a:pt x="275749" y="970121"/>
                    </a:cubicBezTo>
                    <a:cubicBezTo>
                      <a:pt x="275749" y="964406"/>
                      <a:pt x="270986" y="959644"/>
                      <a:pt x="265271" y="959644"/>
                    </a:cubicBezTo>
                    <a:cubicBezTo>
                      <a:pt x="259556" y="959644"/>
                      <a:pt x="254794" y="964406"/>
                      <a:pt x="254794" y="970121"/>
                    </a:cubicBezTo>
                    <a:cubicBezTo>
                      <a:pt x="254794" y="973931"/>
                      <a:pt x="256699" y="977741"/>
                      <a:pt x="260509" y="979646"/>
                    </a:cubicBezTo>
                    <a:cubicBezTo>
                      <a:pt x="259556" y="981551"/>
                      <a:pt x="258604" y="983456"/>
                      <a:pt x="257651" y="986314"/>
                    </a:cubicBezTo>
                    <a:cubicBezTo>
                      <a:pt x="254794" y="984409"/>
                      <a:pt x="250984" y="982504"/>
                      <a:pt x="247174" y="982504"/>
                    </a:cubicBezTo>
                    <a:cubicBezTo>
                      <a:pt x="246221" y="972979"/>
                      <a:pt x="239554" y="966311"/>
                      <a:pt x="230029" y="966311"/>
                    </a:cubicBezTo>
                    <a:cubicBezTo>
                      <a:pt x="220504" y="966311"/>
                      <a:pt x="212884" y="973931"/>
                      <a:pt x="212884" y="983456"/>
                    </a:cubicBezTo>
                    <a:cubicBezTo>
                      <a:pt x="212884" y="986314"/>
                      <a:pt x="213836" y="989171"/>
                      <a:pt x="215741" y="992029"/>
                    </a:cubicBezTo>
                    <a:cubicBezTo>
                      <a:pt x="210026" y="997744"/>
                      <a:pt x="206216" y="1006316"/>
                      <a:pt x="206216" y="1014889"/>
                    </a:cubicBezTo>
                    <a:cubicBezTo>
                      <a:pt x="206216" y="1017746"/>
                      <a:pt x="206216" y="1020604"/>
                      <a:pt x="207169" y="1022509"/>
                    </a:cubicBezTo>
                    <a:cubicBezTo>
                      <a:pt x="205264" y="1022509"/>
                      <a:pt x="203359" y="1021556"/>
                      <a:pt x="200501" y="1021556"/>
                    </a:cubicBezTo>
                    <a:cubicBezTo>
                      <a:pt x="198596" y="1021556"/>
                      <a:pt x="197644" y="1021556"/>
                      <a:pt x="195739" y="1022509"/>
                    </a:cubicBezTo>
                    <a:cubicBezTo>
                      <a:pt x="192881" y="1018699"/>
                      <a:pt x="188119" y="1015841"/>
                      <a:pt x="182404" y="1015841"/>
                    </a:cubicBezTo>
                    <a:cubicBezTo>
                      <a:pt x="172879" y="1015841"/>
                      <a:pt x="165259" y="1023461"/>
                      <a:pt x="165259" y="1032986"/>
                    </a:cubicBezTo>
                    <a:cubicBezTo>
                      <a:pt x="165259" y="1037749"/>
                      <a:pt x="167164" y="1042511"/>
                      <a:pt x="170974" y="1045369"/>
                    </a:cubicBezTo>
                    <a:cubicBezTo>
                      <a:pt x="170974" y="1047274"/>
                      <a:pt x="170021" y="1049179"/>
                      <a:pt x="170021" y="1051084"/>
                    </a:cubicBezTo>
                    <a:cubicBezTo>
                      <a:pt x="170021" y="1052989"/>
                      <a:pt x="170021" y="1055846"/>
                      <a:pt x="170974" y="1057751"/>
                    </a:cubicBezTo>
                    <a:cubicBezTo>
                      <a:pt x="167164" y="1061561"/>
                      <a:pt x="164306" y="1067276"/>
                      <a:pt x="164306" y="1073944"/>
                    </a:cubicBezTo>
                    <a:cubicBezTo>
                      <a:pt x="164306" y="1076801"/>
                      <a:pt x="165259" y="1079659"/>
                      <a:pt x="166211" y="1081564"/>
                    </a:cubicBezTo>
                    <a:cubicBezTo>
                      <a:pt x="165259" y="1081564"/>
                      <a:pt x="164306" y="1081564"/>
                      <a:pt x="162401" y="1081564"/>
                    </a:cubicBezTo>
                    <a:cubicBezTo>
                      <a:pt x="162401" y="1081564"/>
                      <a:pt x="162401" y="1080611"/>
                      <a:pt x="162401" y="1080611"/>
                    </a:cubicBezTo>
                    <a:cubicBezTo>
                      <a:pt x="162401" y="1078706"/>
                      <a:pt x="162401" y="1076801"/>
                      <a:pt x="161449" y="1074896"/>
                    </a:cubicBezTo>
                    <a:cubicBezTo>
                      <a:pt x="161449" y="1072991"/>
                      <a:pt x="162401" y="1072039"/>
                      <a:pt x="162401" y="1070134"/>
                    </a:cubicBezTo>
                    <a:cubicBezTo>
                      <a:pt x="162401" y="1061561"/>
                      <a:pt x="155734" y="1054894"/>
                      <a:pt x="147161" y="1054894"/>
                    </a:cubicBezTo>
                    <a:cubicBezTo>
                      <a:pt x="143351" y="1054894"/>
                      <a:pt x="140494" y="1055846"/>
                      <a:pt x="137636" y="1057751"/>
                    </a:cubicBezTo>
                    <a:cubicBezTo>
                      <a:pt x="126206" y="1058704"/>
                      <a:pt x="116681" y="1068229"/>
                      <a:pt x="116681" y="1080611"/>
                    </a:cubicBezTo>
                    <a:cubicBezTo>
                      <a:pt x="116681" y="1092041"/>
                      <a:pt x="125254" y="1101566"/>
                      <a:pt x="135731" y="1103471"/>
                    </a:cubicBezTo>
                    <a:cubicBezTo>
                      <a:pt x="133826" y="1107281"/>
                      <a:pt x="132874" y="1112044"/>
                      <a:pt x="132874" y="1115854"/>
                    </a:cubicBezTo>
                    <a:cubicBezTo>
                      <a:pt x="132874" y="1132046"/>
                      <a:pt x="143351" y="1144429"/>
                      <a:pt x="157639" y="1149191"/>
                    </a:cubicBezTo>
                    <a:cubicBezTo>
                      <a:pt x="155734" y="1149191"/>
                      <a:pt x="153829" y="1148239"/>
                      <a:pt x="151924" y="1148239"/>
                    </a:cubicBezTo>
                    <a:cubicBezTo>
                      <a:pt x="139541" y="1148239"/>
                      <a:pt x="128111" y="1155859"/>
                      <a:pt x="123349" y="1166336"/>
                    </a:cubicBezTo>
                    <a:cubicBezTo>
                      <a:pt x="118586" y="1160621"/>
                      <a:pt x="110966" y="1157764"/>
                      <a:pt x="102394" y="1157764"/>
                    </a:cubicBezTo>
                    <a:cubicBezTo>
                      <a:pt x="86201" y="1157764"/>
                      <a:pt x="73819" y="1170146"/>
                      <a:pt x="73819" y="1186339"/>
                    </a:cubicBezTo>
                    <a:cubicBezTo>
                      <a:pt x="73819" y="1195864"/>
                      <a:pt x="78581" y="1204436"/>
                      <a:pt x="85249" y="1209199"/>
                    </a:cubicBezTo>
                    <a:cubicBezTo>
                      <a:pt x="85249" y="1209199"/>
                      <a:pt x="85249" y="1209199"/>
                      <a:pt x="85249" y="1210151"/>
                    </a:cubicBezTo>
                    <a:cubicBezTo>
                      <a:pt x="85249" y="1216819"/>
                      <a:pt x="90011" y="1221581"/>
                      <a:pt x="96679" y="1222534"/>
                    </a:cubicBezTo>
                    <a:cubicBezTo>
                      <a:pt x="90011" y="1224439"/>
                      <a:pt x="84296" y="1230154"/>
                      <a:pt x="84296" y="1237774"/>
                    </a:cubicBezTo>
                    <a:cubicBezTo>
                      <a:pt x="84296" y="1246346"/>
                      <a:pt x="90964" y="1253966"/>
                      <a:pt x="100489" y="1253966"/>
                    </a:cubicBezTo>
                    <a:cubicBezTo>
                      <a:pt x="108109" y="1253966"/>
                      <a:pt x="113824" y="1248251"/>
                      <a:pt x="115729" y="1241584"/>
                    </a:cubicBezTo>
                    <a:cubicBezTo>
                      <a:pt x="119539" y="1250156"/>
                      <a:pt x="129064" y="1256824"/>
                      <a:pt x="139541" y="1256824"/>
                    </a:cubicBezTo>
                    <a:cubicBezTo>
                      <a:pt x="139541" y="1256824"/>
                      <a:pt x="140494" y="1256824"/>
                      <a:pt x="140494" y="1256824"/>
                    </a:cubicBezTo>
                    <a:cubicBezTo>
                      <a:pt x="140494" y="1256824"/>
                      <a:pt x="140494" y="1257776"/>
                      <a:pt x="140494" y="1257776"/>
                    </a:cubicBezTo>
                    <a:cubicBezTo>
                      <a:pt x="135731" y="1260634"/>
                      <a:pt x="131921" y="1266349"/>
                      <a:pt x="130016" y="1272064"/>
                    </a:cubicBezTo>
                    <a:cubicBezTo>
                      <a:pt x="124301" y="1269206"/>
                      <a:pt x="117634" y="1267301"/>
                      <a:pt x="110966" y="1267301"/>
                    </a:cubicBezTo>
                    <a:cubicBezTo>
                      <a:pt x="101441" y="1267301"/>
                      <a:pt x="91916" y="1271111"/>
                      <a:pt x="85249" y="1276826"/>
                    </a:cubicBezTo>
                    <a:cubicBezTo>
                      <a:pt x="83344" y="1274921"/>
                      <a:pt x="80486" y="1273969"/>
                      <a:pt x="77629" y="1273969"/>
                    </a:cubicBezTo>
                    <a:cubicBezTo>
                      <a:pt x="70009" y="1273969"/>
                      <a:pt x="64294" y="1279684"/>
                      <a:pt x="64294" y="1287304"/>
                    </a:cubicBezTo>
                    <a:cubicBezTo>
                      <a:pt x="64294" y="1288256"/>
                      <a:pt x="64294" y="1289209"/>
                      <a:pt x="64294" y="1290161"/>
                    </a:cubicBezTo>
                    <a:cubicBezTo>
                      <a:pt x="64294" y="1290161"/>
                      <a:pt x="64294" y="1290161"/>
                      <a:pt x="64294" y="1291114"/>
                    </a:cubicBezTo>
                    <a:cubicBezTo>
                      <a:pt x="62389" y="1291114"/>
                      <a:pt x="61436" y="1290161"/>
                      <a:pt x="59531" y="1290161"/>
                    </a:cubicBezTo>
                    <a:cubicBezTo>
                      <a:pt x="49054" y="1290161"/>
                      <a:pt x="40481" y="1298734"/>
                      <a:pt x="40481" y="1309211"/>
                    </a:cubicBezTo>
                    <a:cubicBezTo>
                      <a:pt x="40481" y="1319689"/>
                      <a:pt x="49054" y="1328261"/>
                      <a:pt x="59531" y="1328261"/>
                    </a:cubicBezTo>
                    <a:cubicBezTo>
                      <a:pt x="65246" y="1328261"/>
                      <a:pt x="70009" y="1326356"/>
                      <a:pt x="73819" y="1322546"/>
                    </a:cubicBezTo>
                    <a:cubicBezTo>
                      <a:pt x="79534" y="1337786"/>
                      <a:pt x="94774" y="1348264"/>
                      <a:pt x="111919" y="1348264"/>
                    </a:cubicBezTo>
                    <a:cubicBezTo>
                      <a:pt x="122396" y="1348264"/>
                      <a:pt x="131921" y="1344454"/>
                      <a:pt x="139541" y="1337786"/>
                    </a:cubicBezTo>
                    <a:cubicBezTo>
                      <a:pt x="137636" y="1339691"/>
                      <a:pt x="136684" y="1342549"/>
                      <a:pt x="136684" y="1345406"/>
                    </a:cubicBezTo>
                    <a:cubicBezTo>
                      <a:pt x="136684" y="1345406"/>
                      <a:pt x="136684" y="1345406"/>
                      <a:pt x="136684" y="1345406"/>
                    </a:cubicBezTo>
                    <a:cubicBezTo>
                      <a:pt x="125254" y="1350169"/>
                      <a:pt x="116681" y="1360646"/>
                      <a:pt x="116681" y="1373981"/>
                    </a:cubicBezTo>
                    <a:cubicBezTo>
                      <a:pt x="116681" y="1380649"/>
                      <a:pt x="119539" y="1387316"/>
                      <a:pt x="123349" y="1393031"/>
                    </a:cubicBezTo>
                    <a:cubicBezTo>
                      <a:pt x="120491" y="1391126"/>
                      <a:pt x="117634" y="1390174"/>
                      <a:pt x="113824" y="1390174"/>
                    </a:cubicBezTo>
                    <a:cubicBezTo>
                      <a:pt x="108109" y="1390174"/>
                      <a:pt x="102394" y="1393984"/>
                      <a:pt x="99536" y="1398746"/>
                    </a:cubicBezTo>
                    <a:cubicBezTo>
                      <a:pt x="99536" y="1398746"/>
                      <a:pt x="99536" y="1398746"/>
                      <a:pt x="98584" y="1398746"/>
                    </a:cubicBezTo>
                    <a:cubicBezTo>
                      <a:pt x="95726" y="1398746"/>
                      <a:pt x="92869" y="1399699"/>
                      <a:pt x="90964" y="1400651"/>
                    </a:cubicBezTo>
                    <a:cubicBezTo>
                      <a:pt x="83344" y="1391126"/>
                      <a:pt x="71914" y="1384459"/>
                      <a:pt x="59531" y="1384459"/>
                    </a:cubicBezTo>
                    <a:cubicBezTo>
                      <a:pt x="50006" y="1384459"/>
                      <a:pt x="40481" y="1388269"/>
                      <a:pt x="33814" y="1393984"/>
                    </a:cubicBezTo>
                    <a:cubicBezTo>
                      <a:pt x="33814" y="1393984"/>
                      <a:pt x="32861" y="1393984"/>
                      <a:pt x="32861" y="1393984"/>
                    </a:cubicBezTo>
                    <a:cubicBezTo>
                      <a:pt x="30004" y="1393984"/>
                      <a:pt x="27146" y="1396841"/>
                      <a:pt x="27146" y="1399699"/>
                    </a:cubicBezTo>
                    <a:cubicBezTo>
                      <a:pt x="27146" y="1400651"/>
                      <a:pt x="27146" y="1400651"/>
                      <a:pt x="27146" y="1400651"/>
                    </a:cubicBezTo>
                    <a:cubicBezTo>
                      <a:pt x="23336" y="1406366"/>
                      <a:pt x="20479" y="1413034"/>
                      <a:pt x="19526" y="1420654"/>
                    </a:cubicBezTo>
                    <a:cubicBezTo>
                      <a:pt x="11906" y="1423511"/>
                      <a:pt x="7144" y="1430179"/>
                      <a:pt x="7144" y="1437799"/>
                    </a:cubicBezTo>
                    <a:cubicBezTo>
                      <a:pt x="7144" y="1448276"/>
                      <a:pt x="15716" y="1456849"/>
                      <a:pt x="26194" y="1456849"/>
                    </a:cubicBezTo>
                    <a:cubicBezTo>
                      <a:pt x="29051" y="1456849"/>
                      <a:pt x="31909" y="1455896"/>
                      <a:pt x="34766" y="1454944"/>
                    </a:cubicBezTo>
                    <a:cubicBezTo>
                      <a:pt x="41434" y="1460659"/>
                      <a:pt x="50006" y="1463516"/>
                      <a:pt x="59531" y="1463516"/>
                    </a:cubicBezTo>
                    <a:cubicBezTo>
                      <a:pt x="79534" y="1463516"/>
                      <a:pt x="96679" y="1448276"/>
                      <a:pt x="98584" y="1429226"/>
                    </a:cubicBezTo>
                    <a:cubicBezTo>
                      <a:pt x="98584" y="1429226"/>
                      <a:pt x="98584" y="1429226"/>
                      <a:pt x="98584" y="1429226"/>
                    </a:cubicBezTo>
                    <a:cubicBezTo>
                      <a:pt x="103346" y="1429226"/>
                      <a:pt x="108109" y="1426369"/>
                      <a:pt x="110966" y="1422559"/>
                    </a:cubicBezTo>
                    <a:cubicBezTo>
                      <a:pt x="111919" y="1422559"/>
                      <a:pt x="112871" y="1422559"/>
                      <a:pt x="112871" y="1422559"/>
                    </a:cubicBezTo>
                    <a:cubicBezTo>
                      <a:pt x="122396" y="1422559"/>
                      <a:pt x="129064" y="1414939"/>
                      <a:pt x="129064" y="1406366"/>
                    </a:cubicBezTo>
                    <a:cubicBezTo>
                      <a:pt x="129064" y="1403509"/>
                      <a:pt x="128111" y="1399699"/>
                      <a:pt x="126206" y="1397794"/>
                    </a:cubicBezTo>
                    <a:cubicBezTo>
                      <a:pt x="131921" y="1402556"/>
                      <a:pt x="138589" y="1405414"/>
                      <a:pt x="146209" y="1405414"/>
                    </a:cubicBezTo>
                    <a:cubicBezTo>
                      <a:pt x="158591" y="1405414"/>
                      <a:pt x="169069" y="1398746"/>
                      <a:pt x="173831" y="1388269"/>
                    </a:cubicBezTo>
                    <a:cubicBezTo>
                      <a:pt x="174784" y="1388269"/>
                      <a:pt x="175736" y="1388269"/>
                      <a:pt x="176689" y="1388269"/>
                    </a:cubicBezTo>
                    <a:cubicBezTo>
                      <a:pt x="176689" y="1388269"/>
                      <a:pt x="177641" y="1388269"/>
                      <a:pt x="177641" y="1388269"/>
                    </a:cubicBezTo>
                    <a:cubicBezTo>
                      <a:pt x="184309" y="1401604"/>
                      <a:pt x="197644" y="1410176"/>
                      <a:pt x="212884" y="1410176"/>
                    </a:cubicBezTo>
                    <a:cubicBezTo>
                      <a:pt x="227171" y="1410176"/>
                      <a:pt x="239554" y="1402556"/>
                      <a:pt x="246221" y="1391126"/>
                    </a:cubicBezTo>
                    <a:cubicBezTo>
                      <a:pt x="246221" y="1391126"/>
                      <a:pt x="247174" y="1391126"/>
                      <a:pt x="247174" y="1391126"/>
                    </a:cubicBezTo>
                    <a:cubicBezTo>
                      <a:pt x="250984" y="1391126"/>
                      <a:pt x="253841" y="1388269"/>
                      <a:pt x="253841" y="1383506"/>
                    </a:cubicBezTo>
                    <a:cubicBezTo>
                      <a:pt x="253841" y="1380649"/>
                      <a:pt x="252889" y="1378744"/>
                      <a:pt x="250984" y="1377791"/>
                    </a:cubicBezTo>
                    <a:cubicBezTo>
                      <a:pt x="251936" y="1374934"/>
                      <a:pt x="251936" y="1373029"/>
                      <a:pt x="251936" y="1370171"/>
                    </a:cubicBezTo>
                    <a:cubicBezTo>
                      <a:pt x="251936" y="1348264"/>
                      <a:pt x="234791" y="1331119"/>
                      <a:pt x="212884" y="1331119"/>
                    </a:cubicBezTo>
                    <a:cubicBezTo>
                      <a:pt x="210979" y="1331119"/>
                      <a:pt x="208121" y="1331119"/>
                      <a:pt x="206216" y="1332071"/>
                    </a:cubicBezTo>
                    <a:cubicBezTo>
                      <a:pt x="204311" y="1331119"/>
                      <a:pt x="201454" y="1331119"/>
                      <a:pt x="199549" y="1331119"/>
                    </a:cubicBezTo>
                    <a:cubicBezTo>
                      <a:pt x="199549" y="1325404"/>
                      <a:pt x="194786" y="1320641"/>
                      <a:pt x="188119" y="1320641"/>
                    </a:cubicBezTo>
                    <a:cubicBezTo>
                      <a:pt x="181451" y="1320641"/>
                      <a:pt x="176689" y="1325404"/>
                      <a:pt x="176689" y="1332071"/>
                    </a:cubicBezTo>
                    <a:cubicBezTo>
                      <a:pt x="176689" y="1332071"/>
                      <a:pt x="176689" y="1333024"/>
                      <a:pt x="176689" y="1333024"/>
                    </a:cubicBezTo>
                    <a:cubicBezTo>
                      <a:pt x="172879" y="1331119"/>
                      <a:pt x="169069" y="1329214"/>
                      <a:pt x="165259" y="1329214"/>
                    </a:cubicBezTo>
                    <a:cubicBezTo>
                      <a:pt x="159544" y="1329214"/>
                      <a:pt x="154781" y="1331119"/>
                      <a:pt x="150019" y="1334929"/>
                    </a:cubicBezTo>
                    <a:cubicBezTo>
                      <a:pt x="149066" y="1334929"/>
                      <a:pt x="148114" y="1333976"/>
                      <a:pt x="147161" y="1333976"/>
                    </a:cubicBezTo>
                    <a:cubicBezTo>
                      <a:pt x="144304" y="1333976"/>
                      <a:pt x="141446" y="1334929"/>
                      <a:pt x="139541" y="1336834"/>
                    </a:cubicBezTo>
                    <a:cubicBezTo>
                      <a:pt x="147161" y="1329214"/>
                      <a:pt x="150971" y="1319689"/>
                      <a:pt x="150971" y="1308259"/>
                    </a:cubicBezTo>
                    <a:cubicBezTo>
                      <a:pt x="150971" y="1306354"/>
                      <a:pt x="150971" y="1305401"/>
                      <a:pt x="150019" y="1303496"/>
                    </a:cubicBezTo>
                    <a:cubicBezTo>
                      <a:pt x="150971" y="1303496"/>
                      <a:pt x="150971" y="1303496"/>
                      <a:pt x="151924" y="1303496"/>
                    </a:cubicBezTo>
                    <a:cubicBezTo>
                      <a:pt x="165259" y="1303496"/>
                      <a:pt x="176689" y="1293019"/>
                      <a:pt x="176689" y="1278731"/>
                    </a:cubicBezTo>
                    <a:cubicBezTo>
                      <a:pt x="176689" y="1266349"/>
                      <a:pt x="167164" y="1255871"/>
                      <a:pt x="153829" y="1254919"/>
                    </a:cubicBezTo>
                    <a:cubicBezTo>
                      <a:pt x="153829" y="1253966"/>
                      <a:pt x="153829" y="1253014"/>
                      <a:pt x="152876" y="1253014"/>
                    </a:cubicBezTo>
                    <a:cubicBezTo>
                      <a:pt x="154781" y="1252061"/>
                      <a:pt x="155734" y="1251109"/>
                      <a:pt x="156686" y="1249204"/>
                    </a:cubicBezTo>
                    <a:cubicBezTo>
                      <a:pt x="164306" y="1247299"/>
                      <a:pt x="170021" y="1240631"/>
                      <a:pt x="170021" y="1233011"/>
                    </a:cubicBezTo>
                    <a:cubicBezTo>
                      <a:pt x="170021" y="1230154"/>
                      <a:pt x="169069" y="1227296"/>
                      <a:pt x="168116" y="1224439"/>
                    </a:cubicBezTo>
                    <a:cubicBezTo>
                      <a:pt x="172879" y="1223486"/>
                      <a:pt x="176689" y="1219676"/>
                      <a:pt x="176689" y="1213961"/>
                    </a:cubicBezTo>
                    <a:cubicBezTo>
                      <a:pt x="176689" y="1209199"/>
                      <a:pt x="173831" y="1206341"/>
                      <a:pt x="170021" y="1204436"/>
                    </a:cubicBezTo>
                    <a:cubicBezTo>
                      <a:pt x="176689" y="1198721"/>
                      <a:pt x="180499" y="1190149"/>
                      <a:pt x="180499" y="1181576"/>
                    </a:cubicBezTo>
                    <a:cubicBezTo>
                      <a:pt x="180499" y="1167289"/>
                      <a:pt x="170974" y="1155859"/>
                      <a:pt x="158591" y="1152049"/>
                    </a:cubicBezTo>
                    <a:cubicBezTo>
                      <a:pt x="160496" y="1152049"/>
                      <a:pt x="162401" y="1153001"/>
                      <a:pt x="165259" y="1153001"/>
                    </a:cubicBezTo>
                    <a:cubicBezTo>
                      <a:pt x="166211" y="1153001"/>
                      <a:pt x="167164" y="1153001"/>
                      <a:pt x="169069" y="1153001"/>
                    </a:cubicBezTo>
                    <a:cubicBezTo>
                      <a:pt x="169069" y="1153001"/>
                      <a:pt x="169069" y="1153001"/>
                      <a:pt x="169069" y="1153001"/>
                    </a:cubicBezTo>
                    <a:cubicBezTo>
                      <a:pt x="169069" y="1157764"/>
                      <a:pt x="172879" y="1161574"/>
                      <a:pt x="177641" y="1161574"/>
                    </a:cubicBezTo>
                    <a:cubicBezTo>
                      <a:pt x="177641" y="1161574"/>
                      <a:pt x="177641" y="1161574"/>
                      <a:pt x="178594" y="1161574"/>
                    </a:cubicBezTo>
                    <a:cubicBezTo>
                      <a:pt x="178594" y="1161574"/>
                      <a:pt x="178594" y="1161574"/>
                      <a:pt x="178594" y="1162526"/>
                    </a:cubicBezTo>
                    <a:cubicBezTo>
                      <a:pt x="178594" y="1170146"/>
                      <a:pt x="182404" y="1176814"/>
                      <a:pt x="188119" y="1180624"/>
                    </a:cubicBezTo>
                    <a:cubicBezTo>
                      <a:pt x="186214" y="1184434"/>
                      <a:pt x="185261" y="1188244"/>
                      <a:pt x="185261" y="1193006"/>
                    </a:cubicBezTo>
                    <a:cubicBezTo>
                      <a:pt x="185261" y="1207294"/>
                      <a:pt x="195739" y="1219676"/>
                      <a:pt x="210026" y="1221581"/>
                    </a:cubicBezTo>
                    <a:cubicBezTo>
                      <a:pt x="207169" y="1222534"/>
                      <a:pt x="205264" y="1226344"/>
                      <a:pt x="205264" y="1229201"/>
                    </a:cubicBezTo>
                    <a:cubicBezTo>
                      <a:pt x="205264" y="1233964"/>
                      <a:pt x="209074" y="1237774"/>
                      <a:pt x="213836" y="1237774"/>
                    </a:cubicBezTo>
                    <a:cubicBezTo>
                      <a:pt x="218599" y="1237774"/>
                      <a:pt x="222409" y="1233964"/>
                      <a:pt x="222409" y="1229201"/>
                    </a:cubicBezTo>
                    <a:cubicBezTo>
                      <a:pt x="222409" y="1225391"/>
                      <a:pt x="220504" y="1222534"/>
                      <a:pt x="217646" y="1221581"/>
                    </a:cubicBezTo>
                    <a:cubicBezTo>
                      <a:pt x="218599" y="1221581"/>
                      <a:pt x="218599" y="1221581"/>
                      <a:pt x="219551" y="1221581"/>
                    </a:cubicBezTo>
                    <a:cubicBezTo>
                      <a:pt x="221456" y="1222534"/>
                      <a:pt x="223361" y="1223486"/>
                      <a:pt x="226219" y="1223486"/>
                    </a:cubicBezTo>
                    <a:cubicBezTo>
                      <a:pt x="233839" y="1223486"/>
                      <a:pt x="239554" y="1217771"/>
                      <a:pt x="239554" y="1210151"/>
                    </a:cubicBezTo>
                    <a:cubicBezTo>
                      <a:pt x="239554" y="1210151"/>
                      <a:pt x="239554" y="1209199"/>
                      <a:pt x="239554" y="1209199"/>
                    </a:cubicBezTo>
                    <a:cubicBezTo>
                      <a:pt x="242411" y="1205389"/>
                      <a:pt x="243364" y="1201579"/>
                      <a:pt x="244316" y="1196816"/>
                    </a:cubicBezTo>
                    <a:cubicBezTo>
                      <a:pt x="245269" y="1196816"/>
                      <a:pt x="245269" y="1196816"/>
                      <a:pt x="246221" y="1196816"/>
                    </a:cubicBezTo>
                    <a:cubicBezTo>
                      <a:pt x="250984" y="1196816"/>
                      <a:pt x="254794" y="1193006"/>
                      <a:pt x="254794" y="1188244"/>
                    </a:cubicBezTo>
                    <a:cubicBezTo>
                      <a:pt x="254794" y="1185386"/>
                      <a:pt x="252889" y="1183481"/>
                      <a:pt x="250984" y="1181576"/>
                    </a:cubicBezTo>
                    <a:cubicBezTo>
                      <a:pt x="255746" y="1180624"/>
                      <a:pt x="259556" y="1176814"/>
                      <a:pt x="259556" y="1172051"/>
                    </a:cubicBezTo>
                    <a:cubicBezTo>
                      <a:pt x="259556" y="1167289"/>
                      <a:pt x="256699" y="1164431"/>
                      <a:pt x="252889" y="1162526"/>
                    </a:cubicBezTo>
                    <a:cubicBezTo>
                      <a:pt x="254794" y="1159669"/>
                      <a:pt x="255746" y="1156811"/>
                      <a:pt x="255746" y="1153001"/>
                    </a:cubicBezTo>
                    <a:cubicBezTo>
                      <a:pt x="255746" y="1144429"/>
                      <a:pt x="249079" y="1136809"/>
                      <a:pt x="239554" y="1136809"/>
                    </a:cubicBezTo>
                    <a:cubicBezTo>
                      <a:pt x="230981" y="1136809"/>
                      <a:pt x="223361" y="1143476"/>
                      <a:pt x="223361" y="1153001"/>
                    </a:cubicBezTo>
                    <a:cubicBezTo>
                      <a:pt x="223361" y="1161574"/>
                      <a:pt x="230029" y="1169194"/>
                      <a:pt x="239554" y="1169194"/>
                    </a:cubicBezTo>
                    <a:cubicBezTo>
                      <a:pt x="239554" y="1169194"/>
                      <a:pt x="240506" y="1169194"/>
                      <a:pt x="240506" y="1169194"/>
                    </a:cubicBezTo>
                    <a:cubicBezTo>
                      <a:pt x="240506" y="1170146"/>
                      <a:pt x="239554" y="1171099"/>
                      <a:pt x="239554" y="1172051"/>
                    </a:cubicBezTo>
                    <a:cubicBezTo>
                      <a:pt x="239554" y="1175861"/>
                      <a:pt x="241459" y="1178719"/>
                      <a:pt x="244316" y="1180624"/>
                    </a:cubicBezTo>
                    <a:cubicBezTo>
                      <a:pt x="243364" y="1180624"/>
                      <a:pt x="242411" y="1180624"/>
                      <a:pt x="241459" y="1181576"/>
                    </a:cubicBezTo>
                    <a:cubicBezTo>
                      <a:pt x="237649" y="1173956"/>
                      <a:pt x="231934" y="1168241"/>
                      <a:pt x="223361" y="1165384"/>
                    </a:cubicBezTo>
                    <a:cubicBezTo>
                      <a:pt x="223361" y="1164431"/>
                      <a:pt x="223361" y="1163479"/>
                      <a:pt x="223361" y="1162526"/>
                    </a:cubicBezTo>
                    <a:cubicBezTo>
                      <a:pt x="223361" y="1150144"/>
                      <a:pt x="213836" y="1140619"/>
                      <a:pt x="201454" y="1140619"/>
                    </a:cubicBezTo>
                    <a:cubicBezTo>
                      <a:pt x="197644" y="1140619"/>
                      <a:pt x="193834" y="1141571"/>
                      <a:pt x="190976" y="1143476"/>
                    </a:cubicBezTo>
                    <a:cubicBezTo>
                      <a:pt x="196691" y="1136809"/>
                      <a:pt x="201454" y="1128236"/>
                      <a:pt x="201454" y="1118711"/>
                    </a:cubicBezTo>
                    <a:cubicBezTo>
                      <a:pt x="201454" y="1115854"/>
                      <a:pt x="201454" y="1113949"/>
                      <a:pt x="200501" y="1111091"/>
                    </a:cubicBezTo>
                    <a:cubicBezTo>
                      <a:pt x="203359" y="1111091"/>
                      <a:pt x="205264" y="1108234"/>
                      <a:pt x="205264" y="1105376"/>
                    </a:cubicBezTo>
                    <a:cubicBezTo>
                      <a:pt x="205264" y="1102519"/>
                      <a:pt x="202406" y="1099661"/>
                      <a:pt x="199549" y="1099661"/>
                    </a:cubicBezTo>
                    <a:cubicBezTo>
                      <a:pt x="198596" y="1099661"/>
                      <a:pt x="197644" y="1099661"/>
                      <a:pt x="196691" y="1100614"/>
                    </a:cubicBezTo>
                    <a:cubicBezTo>
                      <a:pt x="195739" y="1098709"/>
                      <a:pt x="194786" y="1097756"/>
                      <a:pt x="193834" y="1096804"/>
                    </a:cubicBezTo>
                    <a:cubicBezTo>
                      <a:pt x="200501" y="1093946"/>
                      <a:pt x="205264" y="1088231"/>
                      <a:pt x="207169" y="1081564"/>
                    </a:cubicBezTo>
                    <a:cubicBezTo>
                      <a:pt x="219551" y="1077754"/>
                      <a:pt x="228124" y="1066324"/>
                      <a:pt x="228124" y="1052989"/>
                    </a:cubicBezTo>
                    <a:cubicBezTo>
                      <a:pt x="228124" y="1051084"/>
                      <a:pt x="228124" y="1049179"/>
                      <a:pt x="227171" y="1048226"/>
                    </a:cubicBezTo>
                    <a:cubicBezTo>
                      <a:pt x="230029" y="1049179"/>
                      <a:pt x="232886" y="1050131"/>
                      <a:pt x="236696" y="1050131"/>
                    </a:cubicBezTo>
                    <a:cubicBezTo>
                      <a:pt x="245269" y="1050131"/>
                      <a:pt x="251936" y="1047274"/>
                      <a:pt x="257651" y="1042511"/>
                    </a:cubicBezTo>
                    <a:cubicBezTo>
                      <a:pt x="259556" y="1043464"/>
                      <a:pt x="261461" y="1043464"/>
                      <a:pt x="263366" y="1043464"/>
                    </a:cubicBezTo>
                    <a:cubicBezTo>
                      <a:pt x="273844" y="1043464"/>
                      <a:pt x="282416" y="1034891"/>
                      <a:pt x="282416" y="1024414"/>
                    </a:cubicBezTo>
                    <a:cubicBezTo>
                      <a:pt x="282416" y="1020604"/>
                      <a:pt x="281464" y="1016794"/>
                      <a:pt x="279559" y="1013936"/>
                    </a:cubicBezTo>
                    <a:cubicBezTo>
                      <a:pt x="287179" y="1012984"/>
                      <a:pt x="292894" y="1007269"/>
                      <a:pt x="295751" y="1000601"/>
                    </a:cubicBezTo>
                    <a:cubicBezTo>
                      <a:pt x="294799" y="1002506"/>
                      <a:pt x="294799" y="1004411"/>
                      <a:pt x="294799" y="1006316"/>
                    </a:cubicBezTo>
                    <a:cubicBezTo>
                      <a:pt x="294799" y="1007269"/>
                      <a:pt x="294799" y="1008221"/>
                      <a:pt x="294799" y="1009174"/>
                    </a:cubicBezTo>
                    <a:cubicBezTo>
                      <a:pt x="293846" y="1011079"/>
                      <a:pt x="293846" y="1012984"/>
                      <a:pt x="293846" y="1015841"/>
                    </a:cubicBezTo>
                    <a:cubicBezTo>
                      <a:pt x="293846" y="1019651"/>
                      <a:pt x="295751" y="1023461"/>
                      <a:pt x="297656" y="1026319"/>
                    </a:cubicBezTo>
                    <a:cubicBezTo>
                      <a:pt x="290036" y="1032034"/>
                      <a:pt x="284321" y="1040606"/>
                      <a:pt x="284321" y="1051084"/>
                    </a:cubicBezTo>
                    <a:cubicBezTo>
                      <a:pt x="284321" y="1052036"/>
                      <a:pt x="284321" y="1052036"/>
                      <a:pt x="284321" y="1052989"/>
                    </a:cubicBezTo>
                    <a:cubicBezTo>
                      <a:pt x="283369" y="1052036"/>
                      <a:pt x="281464" y="1052036"/>
                      <a:pt x="280511" y="1052036"/>
                    </a:cubicBezTo>
                    <a:cubicBezTo>
                      <a:pt x="273844" y="1052036"/>
                      <a:pt x="268129" y="1057751"/>
                      <a:pt x="268129" y="1064419"/>
                    </a:cubicBezTo>
                    <a:cubicBezTo>
                      <a:pt x="268129" y="1070134"/>
                      <a:pt x="271939" y="1074896"/>
                      <a:pt x="277654" y="1075849"/>
                    </a:cubicBezTo>
                    <a:cubicBezTo>
                      <a:pt x="277654" y="1075849"/>
                      <a:pt x="277654" y="1076801"/>
                      <a:pt x="277654" y="1076801"/>
                    </a:cubicBezTo>
                    <a:cubicBezTo>
                      <a:pt x="277654" y="1086326"/>
                      <a:pt x="285274" y="1094899"/>
                      <a:pt x="295751" y="1094899"/>
                    </a:cubicBezTo>
                    <a:cubicBezTo>
                      <a:pt x="298609" y="1094899"/>
                      <a:pt x="300514" y="1093946"/>
                      <a:pt x="303371" y="1092994"/>
                    </a:cubicBezTo>
                    <a:cubicBezTo>
                      <a:pt x="301466" y="1094899"/>
                      <a:pt x="300514" y="1097756"/>
                      <a:pt x="300514" y="1100614"/>
                    </a:cubicBezTo>
                    <a:cubicBezTo>
                      <a:pt x="300514" y="1104424"/>
                      <a:pt x="301466" y="1107281"/>
                      <a:pt x="304324" y="1110139"/>
                    </a:cubicBezTo>
                    <a:cubicBezTo>
                      <a:pt x="304324" y="1110139"/>
                      <a:pt x="303371" y="1110139"/>
                      <a:pt x="303371" y="1110139"/>
                    </a:cubicBezTo>
                    <a:cubicBezTo>
                      <a:pt x="285274" y="1110139"/>
                      <a:pt x="270986" y="1124426"/>
                      <a:pt x="270986" y="1142524"/>
                    </a:cubicBezTo>
                    <a:cubicBezTo>
                      <a:pt x="270986" y="1153954"/>
                      <a:pt x="276701" y="1163479"/>
                      <a:pt x="285274" y="1169194"/>
                    </a:cubicBezTo>
                    <a:cubicBezTo>
                      <a:pt x="286226" y="1171099"/>
                      <a:pt x="287179" y="1173004"/>
                      <a:pt x="288131" y="1174909"/>
                    </a:cubicBezTo>
                    <a:cubicBezTo>
                      <a:pt x="283369" y="1179671"/>
                      <a:pt x="280511" y="1187291"/>
                      <a:pt x="280511" y="1193959"/>
                    </a:cubicBezTo>
                    <a:cubicBezTo>
                      <a:pt x="272891" y="1194911"/>
                      <a:pt x="266224" y="1201579"/>
                      <a:pt x="266224" y="1210151"/>
                    </a:cubicBezTo>
                    <a:cubicBezTo>
                      <a:pt x="266224" y="1213009"/>
                      <a:pt x="267176" y="1216819"/>
                      <a:pt x="269081" y="1218724"/>
                    </a:cubicBezTo>
                    <a:cubicBezTo>
                      <a:pt x="265271" y="1217771"/>
                      <a:pt x="262414" y="1216819"/>
                      <a:pt x="258604" y="1216819"/>
                    </a:cubicBezTo>
                    <a:cubicBezTo>
                      <a:pt x="241459" y="1216819"/>
                      <a:pt x="227171" y="1231106"/>
                      <a:pt x="227171" y="1248251"/>
                    </a:cubicBezTo>
                    <a:cubicBezTo>
                      <a:pt x="227171" y="1265396"/>
                      <a:pt x="241459" y="1279684"/>
                      <a:pt x="258604" y="1279684"/>
                    </a:cubicBezTo>
                    <a:cubicBezTo>
                      <a:pt x="270034" y="1279684"/>
                      <a:pt x="279559" y="1273969"/>
                      <a:pt x="285274" y="1264444"/>
                    </a:cubicBezTo>
                    <a:cubicBezTo>
                      <a:pt x="288131" y="1265396"/>
                      <a:pt x="290989" y="1266349"/>
                      <a:pt x="293846" y="1266349"/>
                    </a:cubicBezTo>
                    <a:cubicBezTo>
                      <a:pt x="303371" y="1266349"/>
                      <a:pt x="311944" y="1261586"/>
                      <a:pt x="316706" y="1253966"/>
                    </a:cubicBezTo>
                    <a:cubicBezTo>
                      <a:pt x="318611" y="1253014"/>
                      <a:pt x="320516" y="1251109"/>
                      <a:pt x="321469" y="1249204"/>
                    </a:cubicBezTo>
                    <a:cubicBezTo>
                      <a:pt x="321469" y="1254919"/>
                      <a:pt x="323374" y="1259681"/>
                      <a:pt x="326231" y="1263491"/>
                    </a:cubicBezTo>
                    <a:cubicBezTo>
                      <a:pt x="326231" y="1263491"/>
                      <a:pt x="326231" y="1264444"/>
                      <a:pt x="326231" y="1264444"/>
                    </a:cubicBezTo>
                    <a:cubicBezTo>
                      <a:pt x="326231" y="1268254"/>
                      <a:pt x="327184" y="1272064"/>
                      <a:pt x="328136" y="1275874"/>
                    </a:cubicBezTo>
                    <a:cubicBezTo>
                      <a:pt x="325279" y="1278731"/>
                      <a:pt x="323374" y="1281589"/>
                      <a:pt x="322421" y="1285399"/>
                    </a:cubicBezTo>
                    <a:cubicBezTo>
                      <a:pt x="319564" y="1282541"/>
                      <a:pt x="315754" y="1280636"/>
                      <a:pt x="310991" y="1279684"/>
                    </a:cubicBezTo>
                    <a:cubicBezTo>
                      <a:pt x="310991" y="1275874"/>
                      <a:pt x="308134" y="1273016"/>
                      <a:pt x="304324" y="1273016"/>
                    </a:cubicBezTo>
                    <a:cubicBezTo>
                      <a:pt x="300514" y="1273016"/>
                      <a:pt x="297656" y="1275874"/>
                      <a:pt x="297656" y="1279684"/>
                    </a:cubicBezTo>
                    <a:cubicBezTo>
                      <a:pt x="297656" y="1281589"/>
                      <a:pt x="298609" y="1282541"/>
                      <a:pt x="299561" y="1284446"/>
                    </a:cubicBezTo>
                    <a:cubicBezTo>
                      <a:pt x="296704" y="1287304"/>
                      <a:pt x="294799" y="1292066"/>
                      <a:pt x="294799" y="1296829"/>
                    </a:cubicBezTo>
                    <a:cubicBezTo>
                      <a:pt x="294799" y="1300639"/>
                      <a:pt x="295751" y="1304449"/>
                      <a:pt x="298609" y="1307306"/>
                    </a:cubicBezTo>
                    <a:cubicBezTo>
                      <a:pt x="298609" y="1307306"/>
                      <a:pt x="298609" y="1307306"/>
                      <a:pt x="298609" y="1307306"/>
                    </a:cubicBezTo>
                    <a:cubicBezTo>
                      <a:pt x="298609" y="1312069"/>
                      <a:pt x="302419" y="1316831"/>
                      <a:pt x="308134" y="1316831"/>
                    </a:cubicBezTo>
                    <a:cubicBezTo>
                      <a:pt x="310991" y="1316831"/>
                      <a:pt x="312896" y="1315879"/>
                      <a:pt x="314801" y="1313974"/>
                    </a:cubicBezTo>
                    <a:cubicBezTo>
                      <a:pt x="320516" y="1313021"/>
                      <a:pt x="326231" y="1308259"/>
                      <a:pt x="328136" y="1302544"/>
                    </a:cubicBezTo>
                    <a:cubicBezTo>
                      <a:pt x="331946" y="1307306"/>
                      <a:pt x="336709" y="1310164"/>
                      <a:pt x="343376" y="1310164"/>
                    </a:cubicBezTo>
                    <a:cubicBezTo>
                      <a:pt x="347186" y="1310164"/>
                      <a:pt x="350996" y="1309211"/>
                      <a:pt x="353854" y="1306354"/>
                    </a:cubicBezTo>
                    <a:cubicBezTo>
                      <a:pt x="353854" y="1306354"/>
                      <a:pt x="353854" y="1307306"/>
                      <a:pt x="353854" y="1307306"/>
                    </a:cubicBezTo>
                    <a:cubicBezTo>
                      <a:pt x="353854" y="1315879"/>
                      <a:pt x="360521" y="1322546"/>
                      <a:pt x="369094" y="1322546"/>
                    </a:cubicBezTo>
                    <a:cubicBezTo>
                      <a:pt x="371951" y="1322546"/>
                      <a:pt x="373856" y="1321594"/>
                      <a:pt x="376714" y="1320641"/>
                    </a:cubicBezTo>
                    <a:cubicBezTo>
                      <a:pt x="378619" y="1322546"/>
                      <a:pt x="381476" y="1323499"/>
                      <a:pt x="384334" y="1323499"/>
                    </a:cubicBezTo>
                    <a:cubicBezTo>
                      <a:pt x="391001" y="1323499"/>
                      <a:pt x="396716" y="1317784"/>
                      <a:pt x="396716" y="1311116"/>
                    </a:cubicBezTo>
                    <a:cubicBezTo>
                      <a:pt x="396716" y="1310164"/>
                      <a:pt x="396716" y="1310164"/>
                      <a:pt x="396716" y="1309211"/>
                    </a:cubicBezTo>
                    <a:cubicBezTo>
                      <a:pt x="402431" y="1306354"/>
                      <a:pt x="406241" y="1300639"/>
                      <a:pt x="406241" y="1293971"/>
                    </a:cubicBezTo>
                    <a:cubicBezTo>
                      <a:pt x="406241" y="1287304"/>
                      <a:pt x="402431" y="1281589"/>
                      <a:pt x="397669" y="1278731"/>
                    </a:cubicBezTo>
                    <a:cubicBezTo>
                      <a:pt x="397669" y="1278731"/>
                      <a:pt x="397669" y="1278731"/>
                      <a:pt x="397669" y="1278731"/>
                    </a:cubicBezTo>
                    <a:cubicBezTo>
                      <a:pt x="399574" y="1279684"/>
                      <a:pt x="401479" y="1280636"/>
                      <a:pt x="404336" y="1280636"/>
                    </a:cubicBezTo>
                    <a:cubicBezTo>
                      <a:pt x="405289" y="1280636"/>
                      <a:pt x="407194" y="1280636"/>
                      <a:pt x="408146" y="1279684"/>
                    </a:cubicBezTo>
                    <a:cubicBezTo>
                      <a:pt x="411956" y="1283494"/>
                      <a:pt x="415766" y="1287304"/>
                      <a:pt x="421481" y="1288256"/>
                    </a:cubicBezTo>
                    <a:cubicBezTo>
                      <a:pt x="424339" y="1293971"/>
                      <a:pt x="431006" y="1296829"/>
                      <a:pt x="437674" y="1296829"/>
                    </a:cubicBezTo>
                    <a:cubicBezTo>
                      <a:pt x="448151" y="1296829"/>
                      <a:pt x="456724" y="1288256"/>
                      <a:pt x="456724" y="1277779"/>
                    </a:cubicBezTo>
                    <a:cubicBezTo>
                      <a:pt x="456724" y="1277779"/>
                      <a:pt x="456724" y="1276826"/>
                      <a:pt x="456724" y="1276826"/>
                    </a:cubicBezTo>
                    <a:cubicBezTo>
                      <a:pt x="460534" y="1279684"/>
                      <a:pt x="465296" y="1282541"/>
                      <a:pt x="471011" y="1284446"/>
                    </a:cubicBezTo>
                    <a:cubicBezTo>
                      <a:pt x="473869" y="1288256"/>
                      <a:pt x="479584" y="1291114"/>
                      <a:pt x="485299" y="1291114"/>
                    </a:cubicBezTo>
                    <a:cubicBezTo>
                      <a:pt x="491014" y="1291114"/>
                      <a:pt x="496729" y="1288256"/>
                      <a:pt x="499586" y="1283494"/>
                    </a:cubicBezTo>
                    <a:cubicBezTo>
                      <a:pt x="499586" y="1283494"/>
                      <a:pt x="500539" y="1284446"/>
                      <a:pt x="500539" y="1284446"/>
                    </a:cubicBezTo>
                    <a:cubicBezTo>
                      <a:pt x="499586" y="1285399"/>
                      <a:pt x="499586" y="1285399"/>
                      <a:pt x="498634" y="1286351"/>
                    </a:cubicBezTo>
                    <a:cubicBezTo>
                      <a:pt x="494824" y="1288256"/>
                      <a:pt x="491014" y="1293019"/>
                      <a:pt x="491014" y="1297781"/>
                    </a:cubicBezTo>
                    <a:cubicBezTo>
                      <a:pt x="486251" y="1301591"/>
                      <a:pt x="483394" y="1307306"/>
                      <a:pt x="483394" y="1313974"/>
                    </a:cubicBezTo>
                    <a:cubicBezTo>
                      <a:pt x="481489" y="1314926"/>
                      <a:pt x="478631" y="1315879"/>
                      <a:pt x="477679" y="1317784"/>
                    </a:cubicBezTo>
                    <a:cubicBezTo>
                      <a:pt x="475774" y="1316831"/>
                      <a:pt x="473869" y="1315879"/>
                      <a:pt x="471011" y="1315879"/>
                    </a:cubicBezTo>
                    <a:cubicBezTo>
                      <a:pt x="463391" y="1315879"/>
                      <a:pt x="457676" y="1321594"/>
                      <a:pt x="457676" y="1329214"/>
                    </a:cubicBezTo>
                    <a:cubicBezTo>
                      <a:pt x="457676" y="1336834"/>
                      <a:pt x="463391" y="1342549"/>
                      <a:pt x="471011" y="1342549"/>
                    </a:cubicBezTo>
                    <a:cubicBezTo>
                      <a:pt x="472916" y="1342549"/>
                      <a:pt x="473869" y="1342549"/>
                      <a:pt x="475774" y="1341596"/>
                    </a:cubicBezTo>
                    <a:cubicBezTo>
                      <a:pt x="475774" y="1341596"/>
                      <a:pt x="475774" y="1341596"/>
                      <a:pt x="475774" y="1341596"/>
                    </a:cubicBezTo>
                    <a:cubicBezTo>
                      <a:pt x="465296" y="1344454"/>
                      <a:pt x="456724" y="1352074"/>
                      <a:pt x="451961" y="1361599"/>
                    </a:cubicBezTo>
                    <a:cubicBezTo>
                      <a:pt x="450056" y="1359694"/>
                      <a:pt x="447199" y="1357789"/>
                      <a:pt x="444341" y="1356836"/>
                    </a:cubicBezTo>
                    <a:cubicBezTo>
                      <a:pt x="445294" y="1354931"/>
                      <a:pt x="446246" y="1352074"/>
                      <a:pt x="446246" y="1349216"/>
                    </a:cubicBezTo>
                    <a:cubicBezTo>
                      <a:pt x="446246" y="1339691"/>
                      <a:pt x="438626" y="1333024"/>
                      <a:pt x="430054" y="1333024"/>
                    </a:cubicBezTo>
                    <a:cubicBezTo>
                      <a:pt x="425291" y="1333024"/>
                      <a:pt x="421481" y="1334929"/>
                      <a:pt x="417671" y="1337786"/>
                    </a:cubicBezTo>
                    <a:cubicBezTo>
                      <a:pt x="415766" y="1334929"/>
                      <a:pt x="411956" y="1333024"/>
                      <a:pt x="408146" y="1333024"/>
                    </a:cubicBezTo>
                    <a:cubicBezTo>
                      <a:pt x="401479" y="1333024"/>
                      <a:pt x="395764" y="1338739"/>
                      <a:pt x="395764" y="1345406"/>
                    </a:cubicBezTo>
                    <a:cubicBezTo>
                      <a:pt x="395764" y="1350169"/>
                      <a:pt x="398621" y="1353979"/>
                      <a:pt x="401479" y="1355884"/>
                    </a:cubicBezTo>
                    <a:cubicBezTo>
                      <a:pt x="392906" y="1358741"/>
                      <a:pt x="386239" y="1366361"/>
                      <a:pt x="386239" y="1375886"/>
                    </a:cubicBezTo>
                    <a:cubicBezTo>
                      <a:pt x="386239" y="1376839"/>
                      <a:pt x="386239" y="1377791"/>
                      <a:pt x="386239" y="1379696"/>
                    </a:cubicBezTo>
                    <a:cubicBezTo>
                      <a:pt x="385286" y="1382554"/>
                      <a:pt x="385286" y="1384459"/>
                      <a:pt x="384334" y="1387316"/>
                    </a:cubicBezTo>
                    <a:cubicBezTo>
                      <a:pt x="382429" y="1389221"/>
                      <a:pt x="380524" y="1392079"/>
                      <a:pt x="379571" y="1394936"/>
                    </a:cubicBezTo>
                    <a:cubicBezTo>
                      <a:pt x="379571" y="1394936"/>
                      <a:pt x="378619" y="1394936"/>
                      <a:pt x="378619" y="1394936"/>
                    </a:cubicBezTo>
                    <a:cubicBezTo>
                      <a:pt x="378619" y="1394936"/>
                      <a:pt x="378619" y="1394936"/>
                      <a:pt x="378619" y="1394936"/>
                    </a:cubicBezTo>
                    <a:cubicBezTo>
                      <a:pt x="378619" y="1393031"/>
                      <a:pt x="379571" y="1391126"/>
                      <a:pt x="379571" y="1389221"/>
                    </a:cubicBezTo>
                    <a:cubicBezTo>
                      <a:pt x="379571" y="1388269"/>
                      <a:pt x="379571" y="1387316"/>
                      <a:pt x="379571" y="1386364"/>
                    </a:cubicBezTo>
                    <a:cubicBezTo>
                      <a:pt x="383381" y="1383506"/>
                      <a:pt x="386239" y="1379696"/>
                      <a:pt x="386239" y="1373981"/>
                    </a:cubicBezTo>
                    <a:cubicBezTo>
                      <a:pt x="386239" y="1366361"/>
                      <a:pt x="379571" y="1359694"/>
                      <a:pt x="371951" y="1359694"/>
                    </a:cubicBezTo>
                    <a:cubicBezTo>
                      <a:pt x="367189" y="1359694"/>
                      <a:pt x="363379" y="1361599"/>
                      <a:pt x="360521" y="1365409"/>
                    </a:cubicBezTo>
                    <a:cubicBezTo>
                      <a:pt x="358616" y="1364456"/>
                      <a:pt x="356711" y="1364456"/>
                      <a:pt x="354806" y="1364456"/>
                    </a:cubicBezTo>
                    <a:cubicBezTo>
                      <a:pt x="349091" y="1364456"/>
                      <a:pt x="343376" y="1366361"/>
                      <a:pt x="339566" y="1370171"/>
                    </a:cubicBezTo>
                    <a:cubicBezTo>
                      <a:pt x="337661" y="1367314"/>
                      <a:pt x="333851" y="1365409"/>
                      <a:pt x="330041" y="1365409"/>
                    </a:cubicBezTo>
                    <a:cubicBezTo>
                      <a:pt x="324326" y="1365409"/>
                      <a:pt x="320516" y="1369219"/>
                      <a:pt x="318611" y="1373981"/>
                    </a:cubicBezTo>
                    <a:cubicBezTo>
                      <a:pt x="316706" y="1374934"/>
                      <a:pt x="314801" y="1375886"/>
                      <a:pt x="313849" y="1377791"/>
                    </a:cubicBezTo>
                    <a:cubicBezTo>
                      <a:pt x="311944" y="1376839"/>
                      <a:pt x="310039" y="1376839"/>
                      <a:pt x="308134" y="1376839"/>
                    </a:cubicBezTo>
                    <a:cubicBezTo>
                      <a:pt x="301466" y="1376839"/>
                      <a:pt x="295751" y="1382554"/>
                      <a:pt x="295751" y="1389221"/>
                    </a:cubicBezTo>
                    <a:cubicBezTo>
                      <a:pt x="295751" y="1395889"/>
                      <a:pt x="301466" y="1401604"/>
                      <a:pt x="308134" y="1401604"/>
                    </a:cubicBezTo>
                    <a:cubicBezTo>
                      <a:pt x="314801" y="1401604"/>
                      <a:pt x="319564" y="1396841"/>
                      <a:pt x="320516" y="1390174"/>
                    </a:cubicBezTo>
                    <a:cubicBezTo>
                      <a:pt x="320516" y="1390174"/>
                      <a:pt x="320516" y="1390174"/>
                      <a:pt x="320516" y="1390174"/>
                    </a:cubicBezTo>
                    <a:cubicBezTo>
                      <a:pt x="322421" y="1390174"/>
                      <a:pt x="324326" y="1389221"/>
                      <a:pt x="325279" y="1388269"/>
                    </a:cubicBezTo>
                    <a:cubicBezTo>
                      <a:pt x="326231" y="1388269"/>
                      <a:pt x="328136" y="1389221"/>
                      <a:pt x="329089" y="1389221"/>
                    </a:cubicBezTo>
                    <a:cubicBezTo>
                      <a:pt x="329089" y="1389221"/>
                      <a:pt x="329089" y="1389221"/>
                      <a:pt x="329089" y="1390174"/>
                    </a:cubicBezTo>
                    <a:cubicBezTo>
                      <a:pt x="329089" y="1401604"/>
                      <a:pt x="336709" y="1411129"/>
                      <a:pt x="347186" y="1413986"/>
                    </a:cubicBezTo>
                    <a:cubicBezTo>
                      <a:pt x="347186" y="1414939"/>
                      <a:pt x="346234" y="1415891"/>
                      <a:pt x="346234" y="1417796"/>
                    </a:cubicBezTo>
                    <a:cubicBezTo>
                      <a:pt x="346234" y="1418749"/>
                      <a:pt x="346234" y="1419701"/>
                      <a:pt x="347186" y="1420654"/>
                    </a:cubicBezTo>
                    <a:cubicBezTo>
                      <a:pt x="345281" y="1424464"/>
                      <a:pt x="343376" y="1428274"/>
                      <a:pt x="343376" y="1433036"/>
                    </a:cubicBezTo>
                    <a:cubicBezTo>
                      <a:pt x="343376" y="1437799"/>
                      <a:pt x="344329" y="1442561"/>
                      <a:pt x="347186" y="1446371"/>
                    </a:cubicBezTo>
                    <a:cubicBezTo>
                      <a:pt x="339566" y="1447324"/>
                      <a:pt x="334804" y="1453991"/>
                      <a:pt x="334804" y="1461611"/>
                    </a:cubicBezTo>
                    <a:cubicBezTo>
                      <a:pt x="334804" y="1470184"/>
                      <a:pt x="341471" y="1476851"/>
                      <a:pt x="350044" y="1476851"/>
                    </a:cubicBezTo>
                    <a:cubicBezTo>
                      <a:pt x="353854" y="1476851"/>
                      <a:pt x="356711" y="1475899"/>
                      <a:pt x="359569" y="1473994"/>
                    </a:cubicBezTo>
                    <a:cubicBezTo>
                      <a:pt x="363379" y="1480661"/>
                      <a:pt x="370046" y="1484471"/>
                      <a:pt x="377666" y="1486376"/>
                    </a:cubicBezTo>
                    <a:cubicBezTo>
                      <a:pt x="379571" y="1490186"/>
                      <a:pt x="383381" y="1492091"/>
                      <a:pt x="388144" y="1492091"/>
                    </a:cubicBezTo>
                    <a:cubicBezTo>
                      <a:pt x="394811" y="1492091"/>
                      <a:pt x="400526" y="1486376"/>
                      <a:pt x="400526" y="1479709"/>
                    </a:cubicBezTo>
                    <a:cubicBezTo>
                      <a:pt x="400526" y="1478756"/>
                      <a:pt x="400526" y="1478756"/>
                      <a:pt x="400526" y="1478756"/>
                    </a:cubicBezTo>
                    <a:cubicBezTo>
                      <a:pt x="405289" y="1473994"/>
                      <a:pt x="408146" y="1468279"/>
                      <a:pt x="408146" y="1460659"/>
                    </a:cubicBezTo>
                    <a:cubicBezTo>
                      <a:pt x="408146" y="1451134"/>
                      <a:pt x="403384" y="1443514"/>
                      <a:pt x="396716" y="1438751"/>
                    </a:cubicBezTo>
                    <a:cubicBezTo>
                      <a:pt x="396716" y="1436846"/>
                      <a:pt x="397669" y="1435894"/>
                      <a:pt x="397669" y="1433989"/>
                    </a:cubicBezTo>
                    <a:cubicBezTo>
                      <a:pt x="397669" y="1431131"/>
                      <a:pt x="396716" y="1428274"/>
                      <a:pt x="395764" y="1425416"/>
                    </a:cubicBezTo>
                    <a:cubicBezTo>
                      <a:pt x="396716" y="1424464"/>
                      <a:pt x="396716" y="1422559"/>
                      <a:pt x="396716" y="1420654"/>
                    </a:cubicBezTo>
                    <a:cubicBezTo>
                      <a:pt x="396716" y="1420654"/>
                      <a:pt x="396716" y="1420654"/>
                      <a:pt x="396716" y="1420654"/>
                    </a:cubicBezTo>
                    <a:cubicBezTo>
                      <a:pt x="397669" y="1421606"/>
                      <a:pt x="398621" y="1422559"/>
                      <a:pt x="399574" y="1423511"/>
                    </a:cubicBezTo>
                    <a:cubicBezTo>
                      <a:pt x="397669" y="1425416"/>
                      <a:pt x="395764" y="1428274"/>
                      <a:pt x="395764" y="1431131"/>
                    </a:cubicBezTo>
                    <a:cubicBezTo>
                      <a:pt x="395764" y="1436846"/>
                      <a:pt x="400526" y="1441609"/>
                      <a:pt x="406241" y="1441609"/>
                    </a:cubicBezTo>
                    <a:cubicBezTo>
                      <a:pt x="411956" y="1441609"/>
                      <a:pt x="415766" y="1437799"/>
                      <a:pt x="416719" y="1432084"/>
                    </a:cubicBezTo>
                    <a:cubicBezTo>
                      <a:pt x="418624" y="1432084"/>
                      <a:pt x="420529" y="1433036"/>
                      <a:pt x="422434" y="1433036"/>
                    </a:cubicBezTo>
                    <a:cubicBezTo>
                      <a:pt x="421481" y="1434941"/>
                      <a:pt x="420529" y="1437799"/>
                      <a:pt x="420529" y="1440656"/>
                    </a:cubicBezTo>
                    <a:cubicBezTo>
                      <a:pt x="420529" y="1446371"/>
                      <a:pt x="423386" y="1451134"/>
                      <a:pt x="427196" y="1454944"/>
                    </a:cubicBezTo>
                    <a:cubicBezTo>
                      <a:pt x="421481" y="1457801"/>
                      <a:pt x="417671" y="1463516"/>
                      <a:pt x="417671" y="1471136"/>
                    </a:cubicBezTo>
                    <a:cubicBezTo>
                      <a:pt x="417671" y="1473994"/>
                      <a:pt x="418624" y="1476851"/>
                      <a:pt x="419576" y="1478756"/>
                    </a:cubicBezTo>
                    <a:cubicBezTo>
                      <a:pt x="413861" y="1478756"/>
                      <a:pt x="408146" y="1483519"/>
                      <a:pt x="408146" y="1490186"/>
                    </a:cubicBezTo>
                    <a:cubicBezTo>
                      <a:pt x="408146" y="1493044"/>
                      <a:pt x="410051" y="1496854"/>
                      <a:pt x="411956" y="1498759"/>
                    </a:cubicBezTo>
                    <a:cubicBezTo>
                      <a:pt x="411004" y="1499711"/>
                      <a:pt x="411004" y="1500664"/>
                      <a:pt x="411004" y="1502569"/>
                    </a:cubicBezTo>
                    <a:cubicBezTo>
                      <a:pt x="409099" y="1501616"/>
                      <a:pt x="407194" y="1500664"/>
                      <a:pt x="404336" y="1500664"/>
                    </a:cubicBezTo>
                    <a:cubicBezTo>
                      <a:pt x="398621" y="1500664"/>
                      <a:pt x="393859" y="1505426"/>
                      <a:pt x="393859" y="1511141"/>
                    </a:cubicBezTo>
                    <a:cubicBezTo>
                      <a:pt x="393859" y="1514951"/>
                      <a:pt x="395764" y="1517809"/>
                      <a:pt x="399574" y="1519714"/>
                    </a:cubicBezTo>
                    <a:cubicBezTo>
                      <a:pt x="392906" y="1521619"/>
                      <a:pt x="387191" y="1528286"/>
                      <a:pt x="387191" y="1535906"/>
                    </a:cubicBezTo>
                    <a:cubicBezTo>
                      <a:pt x="387191" y="1538764"/>
                      <a:pt x="388144" y="1541621"/>
                      <a:pt x="389096" y="1544479"/>
                    </a:cubicBezTo>
                    <a:cubicBezTo>
                      <a:pt x="387191" y="1544479"/>
                      <a:pt x="386239" y="1544479"/>
                      <a:pt x="384334" y="1545431"/>
                    </a:cubicBezTo>
                    <a:cubicBezTo>
                      <a:pt x="383381" y="1536859"/>
                      <a:pt x="375761" y="1530191"/>
                      <a:pt x="367189" y="1530191"/>
                    </a:cubicBezTo>
                    <a:cubicBezTo>
                      <a:pt x="357664" y="1530191"/>
                      <a:pt x="350044" y="1537811"/>
                      <a:pt x="350044" y="1547336"/>
                    </a:cubicBezTo>
                    <a:cubicBezTo>
                      <a:pt x="350044" y="1554956"/>
                      <a:pt x="354806" y="1560671"/>
                      <a:pt x="361474" y="1563529"/>
                    </a:cubicBezTo>
                    <a:cubicBezTo>
                      <a:pt x="360521" y="1565434"/>
                      <a:pt x="359569" y="1566386"/>
                      <a:pt x="359569" y="1568291"/>
                    </a:cubicBezTo>
                    <a:cubicBezTo>
                      <a:pt x="357664" y="1566386"/>
                      <a:pt x="355759" y="1565434"/>
                      <a:pt x="352901" y="1565434"/>
                    </a:cubicBezTo>
                    <a:cubicBezTo>
                      <a:pt x="348139" y="1565434"/>
                      <a:pt x="344329" y="1569244"/>
                      <a:pt x="344329" y="1574006"/>
                    </a:cubicBezTo>
                    <a:cubicBezTo>
                      <a:pt x="344329" y="1575911"/>
                      <a:pt x="345281" y="1577816"/>
                      <a:pt x="346234" y="1578769"/>
                    </a:cubicBezTo>
                    <a:cubicBezTo>
                      <a:pt x="341471" y="1582579"/>
                      <a:pt x="338614" y="1588294"/>
                      <a:pt x="338614" y="1594961"/>
                    </a:cubicBezTo>
                    <a:cubicBezTo>
                      <a:pt x="338614" y="1605439"/>
                      <a:pt x="347186" y="1614964"/>
                      <a:pt x="357664" y="1615916"/>
                    </a:cubicBezTo>
                    <a:cubicBezTo>
                      <a:pt x="358616" y="1617821"/>
                      <a:pt x="359569" y="1619726"/>
                      <a:pt x="361474" y="1620679"/>
                    </a:cubicBezTo>
                    <a:cubicBezTo>
                      <a:pt x="364331" y="1628299"/>
                      <a:pt x="369094" y="1634014"/>
                      <a:pt x="375761" y="1637824"/>
                    </a:cubicBezTo>
                    <a:cubicBezTo>
                      <a:pt x="375761" y="1638776"/>
                      <a:pt x="376714" y="1639729"/>
                      <a:pt x="376714" y="1640681"/>
                    </a:cubicBezTo>
                    <a:cubicBezTo>
                      <a:pt x="367189" y="1644491"/>
                      <a:pt x="358616" y="1653064"/>
                      <a:pt x="355759" y="1662589"/>
                    </a:cubicBezTo>
                    <a:cubicBezTo>
                      <a:pt x="353854" y="1660684"/>
                      <a:pt x="350996" y="1658779"/>
                      <a:pt x="347186" y="1657826"/>
                    </a:cubicBezTo>
                    <a:cubicBezTo>
                      <a:pt x="353854" y="1654016"/>
                      <a:pt x="358616" y="1646396"/>
                      <a:pt x="358616" y="1637824"/>
                    </a:cubicBezTo>
                    <a:cubicBezTo>
                      <a:pt x="358616" y="1627346"/>
                      <a:pt x="350996" y="1617821"/>
                      <a:pt x="341471" y="1614964"/>
                    </a:cubicBezTo>
                    <a:cubicBezTo>
                      <a:pt x="340519" y="1603534"/>
                      <a:pt x="333851" y="1594009"/>
                      <a:pt x="324326" y="1589246"/>
                    </a:cubicBezTo>
                    <a:cubicBezTo>
                      <a:pt x="323374" y="1586389"/>
                      <a:pt x="322421" y="1582579"/>
                      <a:pt x="321469" y="1579721"/>
                    </a:cubicBezTo>
                    <a:cubicBezTo>
                      <a:pt x="321469" y="1578769"/>
                      <a:pt x="322421" y="1577816"/>
                      <a:pt x="322421" y="1575911"/>
                    </a:cubicBezTo>
                    <a:cubicBezTo>
                      <a:pt x="322421" y="1569244"/>
                      <a:pt x="316706" y="1562576"/>
                      <a:pt x="309086" y="1562576"/>
                    </a:cubicBezTo>
                    <a:cubicBezTo>
                      <a:pt x="308134" y="1562576"/>
                      <a:pt x="307181" y="1562576"/>
                      <a:pt x="306229" y="1562576"/>
                    </a:cubicBezTo>
                    <a:cubicBezTo>
                      <a:pt x="306229" y="1561624"/>
                      <a:pt x="306229" y="1559719"/>
                      <a:pt x="306229" y="1558766"/>
                    </a:cubicBezTo>
                    <a:cubicBezTo>
                      <a:pt x="306229" y="1556861"/>
                      <a:pt x="306229" y="1554004"/>
                      <a:pt x="305276" y="1552099"/>
                    </a:cubicBezTo>
                    <a:cubicBezTo>
                      <a:pt x="306229" y="1551146"/>
                      <a:pt x="307181" y="1551146"/>
                      <a:pt x="308134" y="1550194"/>
                    </a:cubicBezTo>
                    <a:cubicBezTo>
                      <a:pt x="310039" y="1553051"/>
                      <a:pt x="312896" y="1554956"/>
                      <a:pt x="316706" y="1554956"/>
                    </a:cubicBezTo>
                    <a:cubicBezTo>
                      <a:pt x="316706" y="1554956"/>
                      <a:pt x="316706" y="1554956"/>
                      <a:pt x="317659" y="1554956"/>
                    </a:cubicBezTo>
                    <a:cubicBezTo>
                      <a:pt x="316706" y="1555909"/>
                      <a:pt x="316706" y="1557814"/>
                      <a:pt x="316706" y="1558766"/>
                    </a:cubicBezTo>
                    <a:cubicBezTo>
                      <a:pt x="316706" y="1564481"/>
                      <a:pt x="321469" y="1569244"/>
                      <a:pt x="327184" y="1569244"/>
                    </a:cubicBezTo>
                    <a:cubicBezTo>
                      <a:pt x="332899" y="1569244"/>
                      <a:pt x="337661" y="1564481"/>
                      <a:pt x="337661" y="1558766"/>
                    </a:cubicBezTo>
                    <a:cubicBezTo>
                      <a:pt x="337661" y="1553051"/>
                      <a:pt x="332899" y="1548289"/>
                      <a:pt x="327184" y="1548289"/>
                    </a:cubicBezTo>
                    <a:cubicBezTo>
                      <a:pt x="327184" y="1548289"/>
                      <a:pt x="327184" y="1548289"/>
                      <a:pt x="326231" y="1548289"/>
                    </a:cubicBezTo>
                    <a:cubicBezTo>
                      <a:pt x="326231" y="1547336"/>
                      <a:pt x="327184" y="1545431"/>
                      <a:pt x="327184" y="1544479"/>
                    </a:cubicBezTo>
                    <a:cubicBezTo>
                      <a:pt x="327184" y="1538764"/>
                      <a:pt x="322421" y="1534001"/>
                      <a:pt x="316706" y="1534001"/>
                    </a:cubicBezTo>
                    <a:cubicBezTo>
                      <a:pt x="315754" y="1534001"/>
                      <a:pt x="314801" y="1534001"/>
                      <a:pt x="313849" y="1534954"/>
                    </a:cubicBezTo>
                    <a:cubicBezTo>
                      <a:pt x="313849" y="1534001"/>
                      <a:pt x="313849" y="1533049"/>
                      <a:pt x="312896" y="1533049"/>
                    </a:cubicBezTo>
                    <a:cubicBezTo>
                      <a:pt x="326231" y="1530191"/>
                      <a:pt x="335756" y="1518761"/>
                      <a:pt x="335756" y="1505426"/>
                    </a:cubicBezTo>
                    <a:cubicBezTo>
                      <a:pt x="335756" y="1500664"/>
                      <a:pt x="334804" y="1495901"/>
                      <a:pt x="331946" y="1492091"/>
                    </a:cubicBezTo>
                    <a:cubicBezTo>
                      <a:pt x="331946" y="1491139"/>
                      <a:pt x="332899" y="1490186"/>
                      <a:pt x="332899" y="1488281"/>
                    </a:cubicBezTo>
                    <a:cubicBezTo>
                      <a:pt x="332899" y="1483519"/>
                      <a:pt x="329089" y="1479709"/>
                      <a:pt x="324326" y="1479709"/>
                    </a:cubicBezTo>
                    <a:cubicBezTo>
                      <a:pt x="323374" y="1479709"/>
                      <a:pt x="321469" y="1479709"/>
                      <a:pt x="320516" y="1480661"/>
                    </a:cubicBezTo>
                    <a:cubicBezTo>
                      <a:pt x="316706" y="1478756"/>
                      <a:pt x="312896" y="1477804"/>
                      <a:pt x="308134" y="1477804"/>
                    </a:cubicBezTo>
                    <a:cubicBezTo>
                      <a:pt x="297656" y="1477804"/>
                      <a:pt x="288131" y="1483519"/>
                      <a:pt x="283369" y="1492091"/>
                    </a:cubicBezTo>
                    <a:cubicBezTo>
                      <a:pt x="282416" y="1492091"/>
                      <a:pt x="280511" y="1491139"/>
                      <a:pt x="279559" y="1491139"/>
                    </a:cubicBezTo>
                    <a:cubicBezTo>
                      <a:pt x="272891" y="1491139"/>
                      <a:pt x="267176" y="1494949"/>
                      <a:pt x="265271" y="1500664"/>
                    </a:cubicBezTo>
                    <a:cubicBezTo>
                      <a:pt x="262414" y="1502569"/>
                      <a:pt x="260509" y="1505426"/>
                      <a:pt x="258604" y="1508284"/>
                    </a:cubicBezTo>
                    <a:cubicBezTo>
                      <a:pt x="255746" y="1507331"/>
                      <a:pt x="252889" y="1506379"/>
                      <a:pt x="250031" y="1506379"/>
                    </a:cubicBezTo>
                    <a:cubicBezTo>
                      <a:pt x="239554" y="1506379"/>
                      <a:pt x="231934" y="1514951"/>
                      <a:pt x="231934" y="1524476"/>
                    </a:cubicBezTo>
                    <a:cubicBezTo>
                      <a:pt x="231934" y="1532096"/>
                      <a:pt x="236696" y="1538764"/>
                      <a:pt x="243364" y="1541621"/>
                    </a:cubicBezTo>
                    <a:cubicBezTo>
                      <a:pt x="243364" y="1542574"/>
                      <a:pt x="242411" y="1542574"/>
                      <a:pt x="242411" y="1543526"/>
                    </a:cubicBezTo>
                    <a:cubicBezTo>
                      <a:pt x="241459" y="1543526"/>
                      <a:pt x="240506" y="1543526"/>
                      <a:pt x="239554" y="1543526"/>
                    </a:cubicBezTo>
                    <a:cubicBezTo>
                      <a:pt x="233839" y="1543526"/>
                      <a:pt x="229076" y="1545431"/>
                      <a:pt x="225266" y="1548289"/>
                    </a:cubicBezTo>
                    <a:cubicBezTo>
                      <a:pt x="220504" y="1545431"/>
                      <a:pt x="215741" y="1544479"/>
                      <a:pt x="210026" y="1544479"/>
                    </a:cubicBezTo>
                    <a:cubicBezTo>
                      <a:pt x="202406" y="1544479"/>
                      <a:pt x="194786" y="1547336"/>
                      <a:pt x="189071" y="1553051"/>
                    </a:cubicBezTo>
                    <a:cubicBezTo>
                      <a:pt x="185261" y="1547336"/>
                      <a:pt x="178594" y="1543526"/>
                      <a:pt x="170974" y="1543526"/>
                    </a:cubicBezTo>
                    <a:cubicBezTo>
                      <a:pt x="168116" y="1543526"/>
                      <a:pt x="165259" y="1544479"/>
                      <a:pt x="162401" y="1545431"/>
                    </a:cubicBezTo>
                    <a:cubicBezTo>
                      <a:pt x="161449" y="1541621"/>
                      <a:pt x="157639" y="1537811"/>
                      <a:pt x="152876" y="1537811"/>
                    </a:cubicBezTo>
                    <a:cubicBezTo>
                      <a:pt x="147161" y="1537811"/>
                      <a:pt x="143351" y="1542574"/>
                      <a:pt x="143351" y="1547336"/>
                    </a:cubicBezTo>
                    <a:cubicBezTo>
                      <a:pt x="143351" y="1552099"/>
                      <a:pt x="146209" y="1555909"/>
                      <a:pt x="150971" y="1556861"/>
                    </a:cubicBezTo>
                    <a:cubicBezTo>
                      <a:pt x="150019" y="1559719"/>
                      <a:pt x="149066" y="1562576"/>
                      <a:pt x="149066" y="1566386"/>
                    </a:cubicBezTo>
                    <a:cubicBezTo>
                      <a:pt x="149066" y="1572101"/>
                      <a:pt x="150971" y="1576864"/>
                      <a:pt x="153829" y="1580674"/>
                    </a:cubicBezTo>
                    <a:cubicBezTo>
                      <a:pt x="148114" y="1581626"/>
                      <a:pt x="143351" y="1586389"/>
                      <a:pt x="143351" y="1593056"/>
                    </a:cubicBezTo>
                    <a:cubicBezTo>
                      <a:pt x="143351" y="1599724"/>
                      <a:pt x="149066" y="1605439"/>
                      <a:pt x="155734" y="1605439"/>
                    </a:cubicBezTo>
                    <a:cubicBezTo>
                      <a:pt x="162401" y="1605439"/>
                      <a:pt x="168116" y="1599724"/>
                      <a:pt x="168116" y="1593056"/>
                    </a:cubicBezTo>
                    <a:cubicBezTo>
                      <a:pt x="168116" y="1592104"/>
                      <a:pt x="168116" y="1590199"/>
                      <a:pt x="167164" y="1589246"/>
                    </a:cubicBezTo>
                    <a:cubicBezTo>
                      <a:pt x="168116" y="1589246"/>
                      <a:pt x="170021" y="1589246"/>
                      <a:pt x="170974" y="1589246"/>
                    </a:cubicBezTo>
                    <a:cubicBezTo>
                      <a:pt x="174784" y="1589246"/>
                      <a:pt x="178594" y="1588294"/>
                      <a:pt x="182404" y="1586389"/>
                    </a:cubicBezTo>
                    <a:cubicBezTo>
                      <a:pt x="183356" y="1587341"/>
                      <a:pt x="183356" y="1588294"/>
                      <a:pt x="184309" y="1589246"/>
                    </a:cubicBezTo>
                    <a:cubicBezTo>
                      <a:pt x="183356" y="1592104"/>
                      <a:pt x="183356" y="1594961"/>
                      <a:pt x="183356" y="1597819"/>
                    </a:cubicBezTo>
                    <a:cubicBezTo>
                      <a:pt x="183356" y="1607344"/>
                      <a:pt x="188119" y="1615916"/>
                      <a:pt x="195739" y="1620679"/>
                    </a:cubicBezTo>
                    <a:cubicBezTo>
                      <a:pt x="195739" y="1620679"/>
                      <a:pt x="195739" y="1620679"/>
                      <a:pt x="195739" y="1620679"/>
                    </a:cubicBezTo>
                    <a:cubicBezTo>
                      <a:pt x="195739" y="1623536"/>
                      <a:pt x="198596" y="1626394"/>
                      <a:pt x="201454" y="1626394"/>
                    </a:cubicBezTo>
                    <a:cubicBezTo>
                      <a:pt x="203359" y="1626394"/>
                      <a:pt x="204311" y="1625441"/>
                      <a:pt x="206216" y="1624489"/>
                    </a:cubicBezTo>
                    <a:cubicBezTo>
                      <a:pt x="207169" y="1624489"/>
                      <a:pt x="209074" y="1624489"/>
                      <a:pt x="210026" y="1624489"/>
                    </a:cubicBezTo>
                    <a:cubicBezTo>
                      <a:pt x="223361" y="1624489"/>
                      <a:pt x="234791" y="1614011"/>
                      <a:pt x="236696" y="1600676"/>
                    </a:cubicBezTo>
                    <a:cubicBezTo>
                      <a:pt x="240506" y="1602581"/>
                      <a:pt x="244316" y="1604486"/>
                      <a:pt x="249079" y="1604486"/>
                    </a:cubicBezTo>
                    <a:cubicBezTo>
                      <a:pt x="248126" y="1607344"/>
                      <a:pt x="247174" y="1611154"/>
                      <a:pt x="247174" y="1614011"/>
                    </a:cubicBezTo>
                    <a:cubicBezTo>
                      <a:pt x="247174" y="1615916"/>
                      <a:pt x="247174" y="1617821"/>
                      <a:pt x="248126" y="1619726"/>
                    </a:cubicBezTo>
                    <a:cubicBezTo>
                      <a:pt x="248126" y="1619726"/>
                      <a:pt x="248126" y="1619726"/>
                      <a:pt x="247174" y="1619726"/>
                    </a:cubicBezTo>
                    <a:cubicBezTo>
                      <a:pt x="239554" y="1619726"/>
                      <a:pt x="233839" y="1625441"/>
                      <a:pt x="233839" y="1633061"/>
                    </a:cubicBezTo>
                    <a:cubicBezTo>
                      <a:pt x="233839" y="1639729"/>
                      <a:pt x="239554" y="1645444"/>
                      <a:pt x="246221" y="1646396"/>
                    </a:cubicBezTo>
                    <a:cubicBezTo>
                      <a:pt x="246221" y="1653064"/>
                      <a:pt x="251936" y="1657826"/>
                      <a:pt x="258604" y="1657826"/>
                    </a:cubicBezTo>
                    <a:cubicBezTo>
                      <a:pt x="265271" y="1657826"/>
                      <a:pt x="270986" y="1652111"/>
                      <a:pt x="270986" y="1645444"/>
                    </a:cubicBezTo>
                    <a:cubicBezTo>
                      <a:pt x="270986" y="1642586"/>
                      <a:pt x="270034" y="1640681"/>
                      <a:pt x="268129" y="1637824"/>
                    </a:cubicBezTo>
                    <a:cubicBezTo>
                      <a:pt x="269081" y="1637824"/>
                      <a:pt x="270034" y="1637824"/>
                      <a:pt x="270034" y="1637824"/>
                    </a:cubicBezTo>
                    <a:cubicBezTo>
                      <a:pt x="273844" y="1637824"/>
                      <a:pt x="277654" y="1636871"/>
                      <a:pt x="281464" y="1634966"/>
                    </a:cubicBezTo>
                    <a:cubicBezTo>
                      <a:pt x="284321" y="1638776"/>
                      <a:pt x="288131" y="1641634"/>
                      <a:pt x="291941" y="1644491"/>
                    </a:cubicBezTo>
                    <a:cubicBezTo>
                      <a:pt x="290989" y="1646396"/>
                      <a:pt x="290036" y="1648301"/>
                      <a:pt x="290036" y="1651159"/>
                    </a:cubicBezTo>
                    <a:cubicBezTo>
                      <a:pt x="290036" y="1658779"/>
                      <a:pt x="295751" y="1664494"/>
                      <a:pt x="303371" y="1664494"/>
                    </a:cubicBezTo>
                    <a:cubicBezTo>
                      <a:pt x="307181" y="1664494"/>
                      <a:pt x="310991" y="1662589"/>
                      <a:pt x="312896" y="1660684"/>
                    </a:cubicBezTo>
                    <a:cubicBezTo>
                      <a:pt x="312896" y="1661636"/>
                      <a:pt x="311944" y="1663541"/>
                      <a:pt x="311944" y="1664494"/>
                    </a:cubicBezTo>
                    <a:cubicBezTo>
                      <a:pt x="311944" y="1671161"/>
                      <a:pt x="317659" y="1676876"/>
                      <a:pt x="324326" y="1676876"/>
                    </a:cubicBezTo>
                    <a:cubicBezTo>
                      <a:pt x="326231" y="1676876"/>
                      <a:pt x="328136" y="1675924"/>
                      <a:pt x="330041" y="1675924"/>
                    </a:cubicBezTo>
                    <a:cubicBezTo>
                      <a:pt x="331946" y="1680686"/>
                      <a:pt x="336709" y="1683544"/>
                      <a:pt x="342424" y="1683544"/>
                    </a:cubicBezTo>
                    <a:cubicBezTo>
                      <a:pt x="346234" y="1683544"/>
                      <a:pt x="349091" y="1681639"/>
                      <a:pt x="351949" y="1679734"/>
                    </a:cubicBezTo>
                    <a:cubicBezTo>
                      <a:pt x="353854" y="1685449"/>
                      <a:pt x="356711" y="1691164"/>
                      <a:pt x="360521" y="1694974"/>
                    </a:cubicBezTo>
                    <a:cubicBezTo>
                      <a:pt x="359569" y="1694974"/>
                      <a:pt x="359569" y="1694974"/>
                      <a:pt x="358616" y="1694974"/>
                    </a:cubicBezTo>
                    <a:cubicBezTo>
                      <a:pt x="352901" y="1694974"/>
                      <a:pt x="348139" y="1699736"/>
                      <a:pt x="348139" y="1705451"/>
                    </a:cubicBezTo>
                    <a:cubicBezTo>
                      <a:pt x="348139" y="1710214"/>
                      <a:pt x="350996" y="1713071"/>
                      <a:pt x="354806" y="1714976"/>
                    </a:cubicBezTo>
                    <a:cubicBezTo>
                      <a:pt x="349091" y="1716881"/>
                      <a:pt x="345281" y="1722596"/>
                      <a:pt x="345281" y="1729264"/>
                    </a:cubicBezTo>
                    <a:cubicBezTo>
                      <a:pt x="345281" y="1737836"/>
                      <a:pt x="351949" y="1744504"/>
                      <a:pt x="360521" y="1744504"/>
                    </a:cubicBezTo>
                    <a:cubicBezTo>
                      <a:pt x="369094" y="1744504"/>
                      <a:pt x="375761" y="1737836"/>
                      <a:pt x="375761" y="1729264"/>
                    </a:cubicBezTo>
                    <a:cubicBezTo>
                      <a:pt x="375761" y="1721644"/>
                      <a:pt x="370046" y="1715929"/>
                      <a:pt x="363379" y="1714024"/>
                    </a:cubicBezTo>
                    <a:cubicBezTo>
                      <a:pt x="366236" y="1712119"/>
                      <a:pt x="368141" y="1709261"/>
                      <a:pt x="368141" y="1705451"/>
                    </a:cubicBezTo>
                    <a:cubicBezTo>
                      <a:pt x="368141" y="1704499"/>
                      <a:pt x="368141" y="1702594"/>
                      <a:pt x="367189" y="1701641"/>
                    </a:cubicBezTo>
                    <a:cubicBezTo>
                      <a:pt x="369094" y="1702594"/>
                      <a:pt x="371951" y="1704499"/>
                      <a:pt x="374809" y="1704499"/>
                    </a:cubicBezTo>
                    <a:cubicBezTo>
                      <a:pt x="376714" y="1706404"/>
                      <a:pt x="378619" y="1707356"/>
                      <a:pt x="381476" y="1707356"/>
                    </a:cubicBezTo>
                    <a:cubicBezTo>
                      <a:pt x="382429" y="1707356"/>
                      <a:pt x="384334" y="1707356"/>
                      <a:pt x="385286" y="1706404"/>
                    </a:cubicBezTo>
                    <a:cubicBezTo>
                      <a:pt x="385286" y="1706404"/>
                      <a:pt x="385286" y="1706404"/>
                      <a:pt x="386239" y="1706404"/>
                    </a:cubicBezTo>
                    <a:cubicBezTo>
                      <a:pt x="399574" y="1706404"/>
                      <a:pt x="411004" y="1698784"/>
                      <a:pt x="416719" y="1688306"/>
                    </a:cubicBezTo>
                    <a:cubicBezTo>
                      <a:pt x="419576" y="1687354"/>
                      <a:pt x="421481" y="1685449"/>
                      <a:pt x="421481" y="1681639"/>
                    </a:cubicBezTo>
                    <a:cubicBezTo>
                      <a:pt x="421481" y="1680686"/>
                      <a:pt x="421481" y="1679734"/>
                      <a:pt x="420529" y="1678781"/>
                    </a:cubicBezTo>
                    <a:cubicBezTo>
                      <a:pt x="420529" y="1677829"/>
                      <a:pt x="420529" y="1676876"/>
                      <a:pt x="420529" y="1675924"/>
                    </a:cubicBezTo>
                    <a:cubicBezTo>
                      <a:pt x="424339" y="1677829"/>
                      <a:pt x="429101" y="1678781"/>
                      <a:pt x="433864" y="1679734"/>
                    </a:cubicBezTo>
                    <a:cubicBezTo>
                      <a:pt x="434816" y="1681639"/>
                      <a:pt x="435769" y="1684496"/>
                      <a:pt x="436721" y="1686401"/>
                    </a:cubicBezTo>
                    <a:cubicBezTo>
                      <a:pt x="427196" y="1688306"/>
                      <a:pt x="419576" y="1694021"/>
                      <a:pt x="415766" y="1702594"/>
                    </a:cubicBezTo>
                    <a:cubicBezTo>
                      <a:pt x="415766" y="1702594"/>
                      <a:pt x="414814" y="1702594"/>
                      <a:pt x="414814" y="1702594"/>
                    </a:cubicBezTo>
                    <a:cubicBezTo>
                      <a:pt x="411956" y="1702594"/>
                      <a:pt x="409099" y="1705451"/>
                      <a:pt x="409099" y="1708309"/>
                    </a:cubicBezTo>
                    <a:cubicBezTo>
                      <a:pt x="409099" y="1709261"/>
                      <a:pt x="409099" y="1710214"/>
                      <a:pt x="409099" y="1710214"/>
                    </a:cubicBezTo>
                    <a:cubicBezTo>
                      <a:pt x="408146" y="1710214"/>
                      <a:pt x="408146" y="1711166"/>
                      <a:pt x="407194" y="1711166"/>
                    </a:cubicBezTo>
                    <a:cubicBezTo>
                      <a:pt x="406241" y="1707356"/>
                      <a:pt x="403384" y="1705451"/>
                      <a:pt x="399574" y="1705451"/>
                    </a:cubicBezTo>
                    <a:cubicBezTo>
                      <a:pt x="394811" y="1705451"/>
                      <a:pt x="391954" y="1709261"/>
                      <a:pt x="391954" y="1713071"/>
                    </a:cubicBezTo>
                    <a:cubicBezTo>
                      <a:pt x="391954" y="1717834"/>
                      <a:pt x="395764" y="1720691"/>
                      <a:pt x="399574" y="1720691"/>
                    </a:cubicBezTo>
                    <a:cubicBezTo>
                      <a:pt x="399574" y="1720691"/>
                      <a:pt x="400526" y="1720691"/>
                      <a:pt x="400526" y="1720691"/>
                    </a:cubicBezTo>
                    <a:cubicBezTo>
                      <a:pt x="400526" y="1721644"/>
                      <a:pt x="400526" y="1723549"/>
                      <a:pt x="400526" y="1724501"/>
                    </a:cubicBezTo>
                    <a:cubicBezTo>
                      <a:pt x="400526" y="1726406"/>
                      <a:pt x="400526" y="1728311"/>
                      <a:pt x="401479" y="1729264"/>
                    </a:cubicBezTo>
                    <a:cubicBezTo>
                      <a:pt x="396716" y="1732121"/>
                      <a:pt x="392906" y="1737836"/>
                      <a:pt x="392906" y="1743551"/>
                    </a:cubicBezTo>
                    <a:cubicBezTo>
                      <a:pt x="392906" y="1746409"/>
                      <a:pt x="393859" y="1749266"/>
                      <a:pt x="394811" y="1752124"/>
                    </a:cubicBezTo>
                    <a:cubicBezTo>
                      <a:pt x="390049" y="1753076"/>
                      <a:pt x="385286" y="1754029"/>
                      <a:pt x="380524" y="1756886"/>
                    </a:cubicBezTo>
                    <a:cubicBezTo>
                      <a:pt x="376714" y="1754029"/>
                      <a:pt x="371951" y="1751171"/>
                      <a:pt x="367189" y="1751171"/>
                    </a:cubicBezTo>
                    <a:cubicBezTo>
                      <a:pt x="357664" y="1751171"/>
                      <a:pt x="350044" y="1757839"/>
                      <a:pt x="348139" y="1766411"/>
                    </a:cubicBezTo>
                    <a:cubicBezTo>
                      <a:pt x="348139" y="1766411"/>
                      <a:pt x="347186" y="1767364"/>
                      <a:pt x="347186" y="1767364"/>
                    </a:cubicBezTo>
                    <a:cubicBezTo>
                      <a:pt x="348139" y="1765459"/>
                      <a:pt x="348139" y="1763554"/>
                      <a:pt x="348139" y="1761649"/>
                    </a:cubicBezTo>
                    <a:cubicBezTo>
                      <a:pt x="348139" y="1754029"/>
                      <a:pt x="341471" y="1747361"/>
                      <a:pt x="333851" y="1747361"/>
                    </a:cubicBezTo>
                    <a:cubicBezTo>
                      <a:pt x="330041" y="1747361"/>
                      <a:pt x="327184" y="1749266"/>
                      <a:pt x="324326" y="1751171"/>
                    </a:cubicBezTo>
                    <a:cubicBezTo>
                      <a:pt x="318611" y="1742599"/>
                      <a:pt x="309086" y="1736884"/>
                      <a:pt x="298609" y="1736884"/>
                    </a:cubicBezTo>
                    <a:cubicBezTo>
                      <a:pt x="282416" y="1736884"/>
                      <a:pt x="269081" y="1750219"/>
                      <a:pt x="268129" y="1766411"/>
                    </a:cubicBezTo>
                    <a:cubicBezTo>
                      <a:pt x="266224" y="1766411"/>
                      <a:pt x="264319" y="1767364"/>
                      <a:pt x="263366" y="1767364"/>
                    </a:cubicBezTo>
                    <a:cubicBezTo>
                      <a:pt x="264319" y="1764506"/>
                      <a:pt x="265271" y="1761649"/>
                      <a:pt x="265271" y="1758791"/>
                    </a:cubicBezTo>
                    <a:cubicBezTo>
                      <a:pt x="265271" y="1744504"/>
                      <a:pt x="252889" y="1732121"/>
                      <a:pt x="238601" y="1732121"/>
                    </a:cubicBezTo>
                    <a:cubicBezTo>
                      <a:pt x="224314" y="1732121"/>
                      <a:pt x="211931" y="1744504"/>
                      <a:pt x="211931" y="1758791"/>
                    </a:cubicBezTo>
                    <a:cubicBezTo>
                      <a:pt x="211931" y="1760696"/>
                      <a:pt x="211931" y="1762601"/>
                      <a:pt x="212884" y="1764506"/>
                    </a:cubicBezTo>
                    <a:cubicBezTo>
                      <a:pt x="212884" y="1764506"/>
                      <a:pt x="212884" y="1765459"/>
                      <a:pt x="212884" y="1765459"/>
                    </a:cubicBezTo>
                    <a:cubicBezTo>
                      <a:pt x="212884" y="1768316"/>
                      <a:pt x="213836" y="1771174"/>
                      <a:pt x="214789" y="1773079"/>
                    </a:cubicBezTo>
                    <a:cubicBezTo>
                      <a:pt x="210026" y="1774031"/>
                      <a:pt x="207169" y="1777841"/>
                      <a:pt x="207169" y="1781651"/>
                    </a:cubicBezTo>
                    <a:cubicBezTo>
                      <a:pt x="207169" y="1782604"/>
                      <a:pt x="207169" y="1783556"/>
                      <a:pt x="208121" y="1784509"/>
                    </a:cubicBezTo>
                    <a:cubicBezTo>
                      <a:pt x="201454" y="1791176"/>
                      <a:pt x="196691" y="1799749"/>
                      <a:pt x="195739" y="1810226"/>
                    </a:cubicBezTo>
                    <a:cubicBezTo>
                      <a:pt x="194786" y="1830229"/>
                      <a:pt x="210026" y="1846421"/>
                      <a:pt x="230029" y="1847374"/>
                    </a:cubicBezTo>
                    <a:cubicBezTo>
                      <a:pt x="242411" y="1848326"/>
                      <a:pt x="253841" y="1841659"/>
                      <a:pt x="260509" y="1832134"/>
                    </a:cubicBezTo>
                    <a:cubicBezTo>
                      <a:pt x="260509" y="1833086"/>
                      <a:pt x="260509" y="1834039"/>
                      <a:pt x="260509" y="1834991"/>
                    </a:cubicBezTo>
                    <a:cubicBezTo>
                      <a:pt x="260509" y="1836896"/>
                      <a:pt x="260509" y="1837849"/>
                      <a:pt x="261461" y="1839754"/>
                    </a:cubicBezTo>
                    <a:cubicBezTo>
                      <a:pt x="259556" y="1840706"/>
                      <a:pt x="257651" y="1842611"/>
                      <a:pt x="257651" y="1844516"/>
                    </a:cubicBezTo>
                    <a:cubicBezTo>
                      <a:pt x="257651" y="1847374"/>
                      <a:pt x="260509" y="1850231"/>
                      <a:pt x="263366" y="1850231"/>
                    </a:cubicBezTo>
                    <a:cubicBezTo>
                      <a:pt x="265271" y="1850231"/>
                      <a:pt x="266224" y="1849279"/>
                      <a:pt x="267176" y="1848326"/>
                    </a:cubicBezTo>
                    <a:cubicBezTo>
                      <a:pt x="268129" y="1849279"/>
                      <a:pt x="270034" y="1850231"/>
                      <a:pt x="270986" y="1850231"/>
                    </a:cubicBezTo>
                    <a:cubicBezTo>
                      <a:pt x="272891" y="1853089"/>
                      <a:pt x="275749" y="1855946"/>
                      <a:pt x="279559" y="1855946"/>
                    </a:cubicBezTo>
                    <a:cubicBezTo>
                      <a:pt x="283369" y="1855946"/>
                      <a:pt x="286226" y="1854041"/>
                      <a:pt x="288131" y="1850231"/>
                    </a:cubicBezTo>
                    <a:cubicBezTo>
                      <a:pt x="291941" y="1852136"/>
                      <a:pt x="295751" y="1854041"/>
                      <a:pt x="300514" y="1854041"/>
                    </a:cubicBezTo>
                    <a:cubicBezTo>
                      <a:pt x="304324" y="1854041"/>
                      <a:pt x="307181" y="1853089"/>
                      <a:pt x="310039" y="1852136"/>
                    </a:cubicBezTo>
                    <a:cubicBezTo>
                      <a:pt x="319564" y="1851184"/>
                      <a:pt x="327184" y="1843564"/>
                      <a:pt x="329089" y="1834039"/>
                    </a:cubicBezTo>
                    <a:cubicBezTo>
                      <a:pt x="330994" y="1832134"/>
                      <a:pt x="332899" y="1830229"/>
                      <a:pt x="334804" y="1828324"/>
                    </a:cubicBezTo>
                    <a:cubicBezTo>
                      <a:pt x="335756" y="1828324"/>
                      <a:pt x="336709" y="1828324"/>
                      <a:pt x="337661" y="1828324"/>
                    </a:cubicBezTo>
                    <a:cubicBezTo>
                      <a:pt x="345281" y="1828324"/>
                      <a:pt x="351949" y="1824514"/>
                      <a:pt x="356711" y="1817846"/>
                    </a:cubicBezTo>
                    <a:cubicBezTo>
                      <a:pt x="360521" y="1818799"/>
                      <a:pt x="364331" y="1819751"/>
                      <a:pt x="368141" y="1819751"/>
                    </a:cubicBezTo>
                    <a:cubicBezTo>
                      <a:pt x="371951" y="1819751"/>
                      <a:pt x="376714" y="1818799"/>
                      <a:pt x="380524" y="1817846"/>
                    </a:cubicBezTo>
                    <a:cubicBezTo>
                      <a:pt x="386239" y="1821656"/>
                      <a:pt x="392906" y="1823561"/>
                      <a:pt x="400526" y="1823561"/>
                    </a:cubicBezTo>
                    <a:cubicBezTo>
                      <a:pt x="421481" y="1823561"/>
                      <a:pt x="437674" y="1806416"/>
                      <a:pt x="437674" y="1786414"/>
                    </a:cubicBezTo>
                    <a:cubicBezTo>
                      <a:pt x="437674" y="1786414"/>
                      <a:pt x="437674" y="1786414"/>
                      <a:pt x="437674" y="1786414"/>
                    </a:cubicBezTo>
                    <a:cubicBezTo>
                      <a:pt x="438626" y="1786414"/>
                      <a:pt x="440531" y="1786414"/>
                      <a:pt x="441484" y="1786414"/>
                    </a:cubicBezTo>
                    <a:cubicBezTo>
                      <a:pt x="446246" y="1786414"/>
                      <a:pt x="451009" y="1785461"/>
                      <a:pt x="454819" y="1782604"/>
                    </a:cubicBezTo>
                    <a:cubicBezTo>
                      <a:pt x="456724" y="1783556"/>
                      <a:pt x="459581" y="1784509"/>
                      <a:pt x="461486" y="1784509"/>
                    </a:cubicBezTo>
                    <a:cubicBezTo>
                      <a:pt x="469106" y="1784509"/>
                      <a:pt x="475774" y="1777841"/>
                      <a:pt x="475774" y="1770221"/>
                    </a:cubicBezTo>
                    <a:cubicBezTo>
                      <a:pt x="475774" y="1767364"/>
                      <a:pt x="474821" y="1764506"/>
                      <a:pt x="472916" y="1762601"/>
                    </a:cubicBezTo>
                    <a:cubicBezTo>
                      <a:pt x="478631" y="1760696"/>
                      <a:pt x="484346" y="1757839"/>
                      <a:pt x="488156" y="1753076"/>
                    </a:cubicBezTo>
                    <a:cubicBezTo>
                      <a:pt x="490061" y="1752124"/>
                      <a:pt x="491966" y="1751171"/>
                      <a:pt x="493871" y="1750219"/>
                    </a:cubicBezTo>
                    <a:cubicBezTo>
                      <a:pt x="493871" y="1750219"/>
                      <a:pt x="493871" y="1750219"/>
                      <a:pt x="493871" y="1751171"/>
                    </a:cubicBezTo>
                    <a:cubicBezTo>
                      <a:pt x="493871" y="1768316"/>
                      <a:pt x="508159" y="1782604"/>
                      <a:pt x="525304" y="1782604"/>
                    </a:cubicBezTo>
                    <a:cubicBezTo>
                      <a:pt x="528161" y="1782604"/>
                      <a:pt x="531019" y="1781651"/>
                      <a:pt x="533876" y="1780699"/>
                    </a:cubicBezTo>
                    <a:cubicBezTo>
                      <a:pt x="538639" y="1783556"/>
                      <a:pt x="543401" y="1785461"/>
                      <a:pt x="550069" y="1785461"/>
                    </a:cubicBezTo>
                    <a:cubicBezTo>
                      <a:pt x="556736" y="1785461"/>
                      <a:pt x="562451" y="1783556"/>
                      <a:pt x="567214" y="1779746"/>
                    </a:cubicBezTo>
                    <a:cubicBezTo>
                      <a:pt x="570071" y="1780699"/>
                      <a:pt x="572929" y="1780699"/>
                      <a:pt x="575786" y="1780699"/>
                    </a:cubicBezTo>
                    <a:cubicBezTo>
                      <a:pt x="586264" y="1780699"/>
                      <a:pt x="595789" y="1775936"/>
                      <a:pt x="601504" y="1769269"/>
                    </a:cubicBezTo>
                    <a:cubicBezTo>
                      <a:pt x="602456" y="1769269"/>
                      <a:pt x="603409" y="1769269"/>
                      <a:pt x="604361" y="1769269"/>
                    </a:cubicBezTo>
                    <a:cubicBezTo>
                      <a:pt x="608171" y="1769269"/>
                      <a:pt x="611981" y="1768316"/>
                      <a:pt x="615791" y="1767364"/>
                    </a:cubicBezTo>
                    <a:cubicBezTo>
                      <a:pt x="621506" y="1780699"/>
                      <a:pt x="635794" y="1791176"/>
                      <a:pt x="651034" y="1791176"/>
                    </a:cubicBezTo>
                    <a:cubicBezTo>
                      <a:pt x="652939" y="1791176"/>
                      <a:pt x="653891" y="1791176"/>
                      <a:pt x="655796" y="1791176"/>
                    </a:cubicBezTo>
                    <a:cubicBezTo>
                      <a:pt x="673894" y="1794034"/>
                      <a:pt x="691039" y="1797844"/>
                      <a:pt x="705326" y="1800701"/>
                    </a:cubicBezTo>
                    <a:cubicBezTo>
                      <a:pt x="758666" y="1812131"/>
                      <a:pt x="911066" y="1835944"/>
                      <a:pt x="1004411" y="1796891"/>
                    </a:cubicBezTo>
                    <a:cubicBezTo>
                      <a:pt x="1106329" y="1754029"/>
                      <a:pt x="1104424" y="1693069"/>
                      <a:pt x="1087279" y="1637824"/>
                    </a:cubicBezTo>
                    <a:cubicBezTo>
                      <a:pt x="1072039" y="1586389"/>
                      <a:pt x="1057751" y="1581626"/>
                      <a:pt x="1076801" y="1550194"/>
                    </a:cubicBezTo>
                    <a:cubicBezTo>
                      <a:pt x="1088231" y="1533049"/>
                      <a:pt x="1138714" y="1535906"/>
                      <a:pt x="1153001" y="1512094"/>
                    </a:cubicBezTo>
                    <a:cubicBezTo>
                      <a:pt x="1167289" y="1488281"/>
                      <a:pt x="1159669" y="1456849"/>
                      <a:pt x="1149191" y="1437799"/>
                    </a:cubicBezTo>
                    <a:cubicBezTo>
                      <a:pt x="1138714" y="1418749"/>
                      <a:pt x="1079659" y="1413986"/>
                      <a:pt x="1078706" y="1408271"/>
                    </a:cubicBezTo>
                    <a:cubicBezTo>
                      <a:pt x="1077754" y="1402556"/>
                      <a:pt x="1132999" y="1377791"/>
                      <a:pt x="1161574" y="1366361"/>
                    </a:cubicBezTo>
                    <a:cubicBezTo>
                      <a:pt x="1198721" y="1351121"/>
                      <a:pt x="1194911" y="1305401"/>
                      <a:pt x="1186339" y="1283494"/>
                    </a:cubicBezTo>
                    <a:cubicBezTo>
                      <a:pt x="1177766" y="1261586"/>
                      <a:pt x="1153954" y="1255871"/>
                      <a:pt x="1138714" y="1235869"/>
                    </a:cubicBezTo>
                    <a:cubicBezTo>
                      <a:pt x="1123474" y="1215866"/>
                      <a:pt x="1137761" y="1171099"/>
                      <a:pt x="1159669" y="1165384"/>
                    </a:cubicBezTo>
                    <a:cubicBezTo>
                      <a:pt x="1181576" y="1159669"/>
                      <a:pt x="1219676" y="1142524"/>
                      <a:pt x="1240631" y="1103471"/>
                    </a:cubicBezTo>
                    <a:cubicBezTo>
                      <a:pt x="1254919" y="1067276"/>
                      <a:pt x="1213961" y="1007269"/>
                      <a:pt x="1172051" y="974884"/>
                    </a:cubicBezTo>
                    <a:close/>
                    <a:moveTo>
                      <a:pt x="584359" y="250984"/>
                    </a:moveTo>
                    <a:cubicBezTo>
                      <a:pt x="583406" y="251936"/>
                      <a:pt x="582454" y="251936"/>
                      <a:pt x="581501" y="252889"/>
                    </a:cubicBezTo>
                    <a:cubicBezTo>
                      <a:pt x="578644" y="250984"/>
                      <a:pt x="575786" y="250031"/>
                      <a:pt x="572929" y="250031"/>
                    </a:cubicBezTo>
                    <a:cubicBezTo>
                      <a:pt x="572929" y="250031"/>
                      <a:pt x="572929" y="250031"/>
                      <a:pt x="571976" y="250031"/>
                    </a:cubicBezTo>
                    <a:cubicBezTo>
                      <a:pt x="571024" y="250031"/>
                      <a:pt x="571024" y="249079"/>
                      <a:pt x="570071" y="249079"/>
                    </a:cubicBezTo>
                    <a:cubicBezTo>
                      <a:pt x="570071" y="248126"/>
                      <a:pt x="570071" y="247174"/>
                      <a:pt x="570071" y="246221"/>
                    </a:cubicBezTo>
                    <a:cubicBezTo>
                      <a:pt x="570071" y="245269"/>
                      <a:pt x="570071" y="244316"/>
                      <a:pt x="570071" y="243364"/>
                    </a:cubicBezTo>
                    <a:cubicBezTo>
                      <a:pt x="575786" y="241459"/>
                      <a:pt x="580549" y="238601"/>
                      <a:pt x="585311" y="234791"/>
                    </a:cubicBezTo>
                    <a:cubicBezTo>
                      <a:pt x="587216" y="238601"/>
                      <a:pt x="591026" y="242411"/>
                      <a:pt x="595789" y="244316"/>
                    </a:cubicBezTo>
                    <a:cubicBezTo>
                      <a:pt x="590074" y="244316"/>
                      <a:pt x="586264" y="247174"/>
                      <a:pt x="584359" y="250984"/>
                    </a:cubicBezTo>
                    <a:close/>
                    <a:moveTo>
                      <a:pt x="596741" y="201454"/>
                    </a:moveTo>
                    <a:cubicBezTo>
                      <a:pt x="596741" y="200501"/>
                      <a:pt x="596741" y="199549"/>
                      <a:pt x="596741" y="198596"/>
                    </a:cubicBezTo>
                    <a:cubicBezTo>
                      <a:pt x="597694" y="198596"/>
                      <a:pt x="598646" y="199549"/>
                      <a:pt x="598646" y="199549"/>
                    </a:cubicBezTo>
                    <a:cubicBezTo>
                      <a:pt x="597694" y="200501"/>
                      <a:pt x="597694" y="200501"/>
                      <a:pt x="596741" y="201454"/>
                    </a:cubicBezTo>
                    <a:close/>
                    <a:moveTo>
                      <a:pt x="606266" y="250031"/>
                    </a:moveTo>
                    <a:cubicBezTo>
                      <a:pt x="605314" y="248126"/>
                      <a:pt x="603409" y="247174"/>
                      <a:pt x="602456" y="245269"/>
                    </a:cubicBezTo>
                    <a:cubicBezTo>
                      <a:pt x="603409" y="245269"/>
                      <a:pt x="604361" y="245269"/>
                      <a:pt x="605314" y="245269"/>
                    </a:cubicBezTo>
                    <a:cubicBezTo>
                      <a:pt x="606266" y="245269"/>
                      <a:pt x="608171" y="245269"/>
                      <a:pt x="609124" y="245269"/>
                    </a:cubicBezTo>
                    <a:cubicBezTo>
                      <a:pt x="607219" y="247174"/>
                      <a:pt x="607219" y="248126"/>
                      <a:pt x="606266" y="250031"/>
                    </a:cubicBezTo>
                    <a:close/>
                    <a:moveTo>
                      <a:pt x="557689" y="407194"/>
                    </a:moveTo>
                    <a:cubicBezTo>
                      <a:pt x="556736" y="407194"/>
                      <a:pt x="556736" y="407194"/>
                      <a:pt x="555784" y="407194"/>
                    </a:cubicBezTo>
                    <a:cubicBezTo>
                      <a:pt x="555784" y="406241"/>
                      <a:pt x="555784" y="406241"/>
                      <a:pt x="555784" y="405289"/>
                    </a:cubicBezTo>
                    <a:cubicBezTo>
                      <a:pt x="555784" y="403384"/>
                      <a:pt x="555784" y="402431"/>
                      <a:pt x="554831" y="400526"/>
                    </a:cubicBezTo>
                    <a:cubicBezTo>
                      <a:pt x="555784" y="403384"/>
                      <a:pt x="557689" y="405289"/>
                      <a:pt x="559594" y="407194"/>
                    </a:cubicBezTo>
                    <a:cubicBezTo>
                      <a:pt x="560546" y="407194"/>
                      <a:pt x="559594" y="407194"/>
                      <a:pt x="557689" y="407194"/>
                    </a:cubicBezTo>
                    <a:close/>
                    <a:moveTo>
                      <a:pt x="637699" y="305276"/>
                    </a:moveTo>
                    <a:cubicBezTo>
                      <a:pt x="638651" y="307181"/>
                      <a:pt x="640556" y="308134"/>
                      <a:pt x="641509" y="309086"/>
                    </a:cubicBezTo>
                    <a:cubicBezTo>
                      <a:pt x="640556" y="309086"/>
                      <a:pt x="639604" y="310039"/>
                      <a:pt x="638651" y="310039"/>
                    </a:cubicBezTo>
                    <a:cubicBezTo>
                      <a:pt x="637699" y="308134"/>
                      <a:pt x="637699" y="307181"/>
                      <a:pt x="636746" y="306229"/>
                    </a:cubicBezTo>
                    <a:cubicBezTo>
                      <a:pt x="636746" y="305276"/>
                      <a:pt x="637699" y="305276"/>
                      <a:pt x="637699" y="305276"/>
                    </a:cubicBezTo>
                    <a:close/>
                    <a:moveTo>
                      <a:pt x="591979" y="417671"/>
                    </a:moveTo>
                    <a:cubicBezTo>
                      <a:pt x="598646" y="416719"/>
                      <a:pt x="604361" y="413861"/>
                      <a:pt x="609124" y="409099"/>
                    </a:cubicBezTo>
                    <a:cubicBezTo>
                      <a:pt x="607219" y="411956"/>
                      <a:pt x="606266" y="415766"/>
                      <a:pt x="606266" y="418624"/>
                    </a:cubicBezTo>
                    <a:cubicBezTo>
                      <a:pt x="606266" y="418624"/>
                      <a:pt x="606266" y="418624"/>
                      <a:pt x="606266" y="418624"/>
                    </a:cubicBezTo>
                    <a:cubicBezTo>
                      <a:pt x="603409" y="419576"/>
                      <a:pt x="600551" y="422434"/>
                      <a:pt x="598646" y="426244"/>
                    </a:cubicBezTo>
                    <a:cubicBezTo>
                      <a:pt x="596741" y="423386"/>
                      <a:pt x="593884" y="421481"/>
                      <a:pt x="591026" y="420529"/>
                    </a:cubicBezTo>
                    <a:cubicBezTo>
                      <a:pt x="591979" y="419576"/>
                      <a:pt x="591979" y="418624"/>
                      <a:pt x="591979" y="417671"/>
                    </a:cubicBezTo>
                    <a:close/>
                    <a:moveTo>
                      <a:pt x="594836" y="511016"/>
                    </a:moveTo>
                    <a:cubicBezTo>
                      <a:pt x="593884" y="511016"/>
                      <a:pt x="592931" y="510064"/>
                      <a:pt x="591979" y="510064"/>
                    </a:cubicBezTo>
                    <a:cubicBezTo>
                      <a:pt x="591026" y="510064"/>
                      <a:pt x="590074" y="510064"/>
                      <a:pt x="590074" y="510064"/>
                    </a:cubicBezTo>
                    <a:cubicBezTo>
                      <a:pt x="589121" y="509111"/>
                      <a:pt x="588169" y="509111"/>
                      <a:pt x="587216" y="508159"/>
                    </a:cubicBezTo>
                    <a:cubicBezTo>
                      <a:pt x="591026" y="507206"/>
                      <a:pt x="593884" y="505301"/>
                      <a:pt x="597694" y="503396"/>
                    </a:cubicBezTo>
                    <a:cubicBezTo>
                      <a:pt x="597694" y="504349"/>
                      <a:pt x="597694" y="505301"/>
                      <a:pt x="598646" y="505301"/>
                    </a:cubicBezTo>
                    <a:cubicBezTo>
                      <a:pt x="595789" y="507206"/>
                      <a:pt x="594836" y="509111"/>
                      <a:pt x="594836" y="511016"/>
                    </a:cubicBezTo>
                    <a:close/>
                    <a:moveTo>
                      <a:pt x="633889" y="447199"/>
                    </a:moveTo>
                    <a:cubicBezTo>
                      <a:pt x="630079" y="451009"/>
                      <a:pt x="628174" y="455771"/>
                      <a:pt x="627221" y="461486"/>
                    </a:cubicBezTo>
                    <a:cubicBezTo>
                      <a:pt x="627221" y="461486"/>
                      <a:pt x="626269" y="461486"/>
                      <a:pt x="626269" y="461486"/>
                    </a:cubicBezTo>
                    <a:cubicBezTo>
                      <a:pt x="615791" y="461486"/>
                      <a:pt x="608171" y="470059"/>
                      <a:pt x="608171" y="479584"/>
                    </a:cubicBezTo>
                    <a:cubicBezTo>
                      <a:pt x="608171" y="481489"/>
                      <a:pt x="608171" y="482441"/>
                      <a:pt x="609124" y="484346"/>
                    </a:cubicBezTo>
                    <a:cubicBezTo>
                      <a:pt x="609124" y="484346"/>
                      <a:pt x="608171" y="484346"/>
                      <a:pt x="608171" y="485299"/>
                    </a:cubicBezTo>
                    <a:cubicBezTo>
                      <a:pt x="608171" y="484346"/>
                      <a:pt x="608171" y="484346"/>
                      <a:pt x="608171" y="483394"/>
                    </a:cubicBezTo>
                    <a:cubicBezTo>
                      <a:pt x="608171" y="472916"/>
                      <a:pt x="602456" y="464344"/>
                      <a:pt x="593884" y="459581"/>
                    </a:cubicBezTo>
                    <a:cubicBezTo>
                      <a:pt x="600551" y="456724"/>
                      <a:pt x="604361" y="451009"/>
                      <a:pt x="606266" y="444341"/>
                    </a:cubicBezTo>
                    <a:cubicBezTo>
                      <a:pt x="608171" y="446246"/>
                      <a:pt x="611029" y="447199"/>
                      <a:pt x="614839" y="447199"/>
                    </a:cubicBezTo>
                    <a:cubicBezTo>
                      <a:pt x="619601" y="447199"/>
                      <a:pt x="624364" y="444341"/>
                      <a:pt x="626269" y="440531"/>
                    </a:cubicBezTo>
                    <a:cubicBezTo>
                      <a:pt x="627221" y="440531"/>
                      <a:pt x="629126" y="440531"/>
                      <a:pt x="630079" y="440531"/>
                    </a:cubicBezTo>
                    <a:cubicBezTo>
                      <a:pt x="631031" y="440531"/>
                      <a:pt x="631031" y="440531"/>
                      <a:pt x="631984" y="440531"/>
                    </a:cubicBezTo>
                    <a:cubicBezTo>
                      <a:pt x="632936" y="442436"/>
                      <a:pt x="634841" y="443389"/>
                      <a:pt x="636746" y="444341"/>
                    </a:cubicBezTo>
                    <a:cubicBezTo>
                      <a:pt x="633889" y="445294"/>
                      <a:pt x="633889" y="446246"/>
                      <a:pt x="633889" y="447199"/>
                    </a:cubicBezTo>
                    <a:cubicBezTo>
                      <a:pt x="633889" y="447199"/>
                      <a:pt x="633889" y="447199"/>
                      <a:pt x="633889" y="447199"/>
                    </a:cubicBezTo>
                    <a:close/>
                    <a:moveTo>
                      <a:pt x="639604" y="402431"/>
                    </a:moveTo>
                    <a:cubicBezTo>
                      <a:pt x="636746" y="400526"/>
                      <a:pt x="634841" y="399574"/>
                      <a:pt x="631031" y="399574"/>
                    </a:cubicBezTo>
                    <a:cubicBezTo>
                      <a:pt x="631031" y="395764"/>
                      <a:pt x="628174" y="392906"/>
                      <a:pt x="625316" y="391001"/>
                    </a:cubicBezTo>
                    <a:cubicBezTo>
                      <a:pt x="625316" y="390049"/>
                      <a:pt x="626269" y="389096"/>
                      <a:pt x="626269" y="388144"/>
                    </a:cubicBezTo>
                    <a:cubicBezTo>
                      <a:pt x="626269" y="385286"/>
                      <a:pt x="623411" y="382429"/>
                      <a:pt x="620554" y="382429"/>
                    </a:cubicBezTo>
                    <a:cubicBezTo>
                      <a:pt x="620554" y="379571"/>
                      <a:pt x="619601" y="376714"/>
                      <a:pt x="619601" y="374809"/>
                    </a:cubicBezTo>
                    <a:cubicBezTo>
                      <a:pt x="621506" y="375761"/>
                      <a:pt x="623411" y="375761"/>
                      <a:pt x="625316" y="375761"/>
                    </a:cubicBezTo>
                    <a:cubicBezTo>
                      <a:pt x="627221" y="375761"/>
                      <a:pt x="629126" y="374809"/>
                      <a:pt x="631031" y="373856"/>
                    </a:cubicBezTo>
                    <a:cubicBezTo>
                      <a:pt x="632936" y="377666"/>
                      <a:pt x="637699" y="380524"/>
                      <a:pt x="642461" y="380524"/>
                    </a:cubicBezTo>
                    <a:cubicBezTo>
                      <a:pt x="642461" y="385286"/>
                      <a:pt x="644366" y="390049"/>
                      <a:pt x="647224" y="394811"/>
                    </a:cubicBezTo>
                    <a:cubicBezTo>
                      <a:pt x="643414" y="396716"/>
                      <a:pt x="641509" y="399574"/>
                      <a:pt x="639604" y="402431"/>
                    </a:cubicBezTo>
                    <a:close/>
                    <a:moveTo>
                      <a:pt x="343376" y="758666"/>
                    </a:moveTo>
                    <a:cubicBezTo>
                      <a:pt x="343376" y="757714"/>
                      <a:pt x="343376" y="757714"/>
                      <a:pt x="343376" y="758666"/>
                    </a:cubicBezTo>
                    <a:cubicBezTo>
                      <a:pt x="343376" y="755809"/>
                      <a:pt x="342424" y="753904"/>
                      <a:pt x="341471" y="751999"/>
                    </a:cubicBezTo>
                    <a:cubicBezTo>
                      <a:pt x="343376" y="752951"/>
                      <a:pt x="345281" y="752951"/>
                      <a:pt x="346234" y="752951"/>
                    </a:cubicBezTo>
                    <a:cubicBezTo>
                      <a:pt x="345281" y="754856"/>
                      <a:pt x="344329" y="756761"/>
                      <a:pt x="343376" y="758666"/>
                    </a:cubicBezTo>
                    <a:close/>
                    <a:moveTo>
                      <a:pt x="109061" y="1225391"/>
                    </a:moveTo>
                    <a:cubicBezTo>
                      <a:pt x="106204" y="1221581"/>
                      <a:pt x="101441" y="1218724"/>
                      <a:pt x="95726" y="1217771"/>
                    </a:cubicBezTo>
                    <a:cubicBezTo>
                      <a:pt x="99536" y="1216819"/>
                      <a:pt x="103346" y="1213961"/>
                      <a:pt x="104299" y="1210151"/>
                    </a:cubicBezTo>
                    <a:cubicBezTo>
                      <a:pt x="111919" y="1208246"/>
                      <a:pt x="118586" y="1202531"/>
                      <a:pt x="122396" y="1195864"/>
                    </a:cubicBezTo>
                    <a:cubicBezTo>
                      <a:pt x="124301" y="1197769"/>
                      <a:pt x="126206" y="1199674"/>
                      <a:pt x="129064" y="1201579"/>
                    </a:cubicBezTo>
                    <a:cubicBezTo>
                      <a:pt x="118586" y="1204436"/>
                      <a:pt x="110014" y="1213961"/>
                      <a:pt x="109061" y="1225391"/>
                    </a:cubicBezTo>
                    <a:close/>
                    <a:moveTo>
                      <a:pt x="151924" y="1208246"/>
                    </a:moveTo>
                    <a:cubicBezTo>
                      <a:pt x="150971" y="1207294"/>
                      <a:pt x="150971" y="1207294"/>
                      <a:pt x="150019" y="1206341"/>
                    </a:cubicBezTo>
                    <a:cubicBezTo>
                      <a:pt x="150971" y="1206341"/>
                      <a:pt x="151924" y="1206341"/>
                      <a:pt x="151924" y="1206341"/>
                    </a:cubicBezTo>
                    <a:cubicBezTo>
                      <a:pt x="152876" y="1207294"/>
                      <a:pt x="151924" y="1208246"/>
                      <a:pt x="151924" y="1208246"/>
                    </a:cubicBezTo>
                    <a:close/>
                    <a:moveTo>
                      <a:pt x="290989" y="992981"/>
                    </a:moveTo>
                    <a:cubicBezTo>
                      <a:pt x="291941" y="991076"/>
                      <a:pt x="291941" y="989171"/>
                      <a:pt x="291941" y="986314"/>
                    </a:cubicBezTo>
                    <a:cubicBezTo>
                      <a:pt x="291941" y="986314"/>
                      <a:pt x="291941" y="986314"/>
                      <a:pt x="291941" y="986314"/>
                    </a:cubicBezTo>
                    <a:cubicBezTo>
                      <a:pt x="292894" y="986314"/>
                      <a:pt x="293846" y="987266"/>
                      <a:pt x="294799" y="987266"/>
                    </a:cubicBezTo>
                    <a:cubicBezTo>
                      <a:pt x="293846" y="989171"/>
                      <a:pt x="291941" y="991076"/>
                      <a:pt x="290989" y="992981"/>
                    </a:cubicBezTo>
                    <a:close/>
                    <a:moveTo>
                      <a:pt x="309086" y="1652111"/>
                    </a:moveTo>
                    <a:cubicBezTo>
                      <a:pt x="309086" y="1651159"/>
                      <a:pt x="309086" y="1650206"/>
                      <a:pt x="310039" y="1649254"/>
                    </a:cubicBezTo>
                    <a:cubicBezTo>
                      <a:pt x="310039" y="1649254"/>
                      <a:pt x="310991" y="1650206"/>
                      <a:pt x="310991" y="1650206"/>
                    </a:cubicBezTo>
                    <a:cubicBezTo>
                      <a:pt x="310991" y="1651159"/>
                      <a:pt x="310039" y="1651159"/>
                      <a:pt x="309086" y="1652111"/>
                    </a:cubicBezTo>
                    <a:close/>
                    <a:moveTo>
                      <a:pt x="259556" y="1822609"/>
                    </a:moveTo>
                    <a:cubicBezTo>
                      <a:pt x="260509" y="1820704"/>
                      <a:pt x="260509" y="1818799"/>
                      <a:pt x="261461" y="1816894"/>
                    </a:cubicBezTo>
                    <a:cubicBezTo>
                      <a:pt x="262414" y="1816894"/>
                      <a:pt x="264319" y="1816894"/>
                      <a:pt x="265271" y="1816894"/>
                    </a:cubicBezTo>
                    <a:cubicBezTo>
                      <a:pt x="265271" y="1817846"/>
                      <a:pt x="266224" y="1817846"/>
                      <a:pt x="266224" y="1817846"/>
                    </a:cubicBezTo>
                    <a:cubicBezTo>
                      <a:pt x="263366" y="1819751"/>
                      <a:pt x="261461" y="1820704"/>
                      <a:pt x="259556" y="1822609"/>
                    </a:cubicBezTo>
                    <a:close/>
                    <a:moveTo>
                      <a:pt x="330994" y="1783556"/>
                    </a:moveTo>
                    <a:cubicBezTo>
                      <a:pt x="330041" y="1783556"/>
                      <a:pt x="330041" y="1783556"/>
                      <a:pt x="329089" y="1783556"/>
                    </a:cubicBezTo>
                    <a:cubicBezTo>
                      <a:pt x="328136" y="1782604"/>
                      <a:pt x="327184" y="1781651"/>
                      <a:pt x="326231" y="1781651"/>
                    </a:cubicBezTo>
                    <a:cubicBezTo>
                      <a:pt x="324326" y="1779746"/>
                      <a:pt x="323374" y="1778794"/>
                      <a:pt x="321469" y="1777841"/>
                    </a:cubicBezTo>
                    <a:cubicBezTo>
                      <a:pt x="322421" y="1775936"/>
                      <a:pt x="322421" y="1774031"/>
                      <a:pt x="323374" y="1772126"/>
                    </a:cubicBezTo>
                    <a:cubicBezTo>
                      <a:pt x="325279" y="1773079"/>
                      <a:pt x="327184" y="1773079"/>
                      <a:pt x="329089" y="1773079"/>
                    </a:cubicBezTo>
                    <a:cubicBezTo>
                      <a:pt x="331946" y="1773079"/>
                      <a:pt x="333851" y="1772126"/>
                      <a:pt x="335756" y="1771174"/>
                    </a:cubicBezTo>
                    <a:cubicBezTo>
                      <a:pt x="333851" y="1774984"/>
                      <a:pt x="331946" y="1778794"/>
                      <a:pt x="330994" y="1783556"/>
                    </a:cubicBezTo>
                    <a:close/>
                    <a:moveTo>
                      <a:pt x="442436" y="1450181"/>
                    </a:moveTo>
                    <a:cubicBezTo>
                      <a:pt x="444341" y="1453991"/>
                      <a:pt x="447199" y="1456849"/>
                      <a:pt x="451009" y="1458754"/>
                    </a:cubicBezTo>
                    <a:cubicBezTo>
                      <a:pt x="448151" y="1460659"/>
                      <a:pt x="446246" y="1462564"/>
                      <a:pt x="444341" y="1465421"/>
                    </a:cubicBezTo>
                    <a:cubicBezTo>
                      <a:pt x="443389" y="1461611"/>
                      <a:pt x="440531" y="1457801"/>
                      <a:pt x="437674" y="1454944"/>
                    </a:cubicBezTo>
                    <a:cubicBezTo>
                      <a:pt x="438626" y="1453039"/>
                      <a:pt x="440531" y="1452086"/>
                      <a:pt x="442436" y="1450181"/>
                    </a:cubicBezTo>
                    <a:close/>
                    <a:moveTo>
                      <a:pt x="426244" y="1592104"/>
                    </a:moveTo>
                    <a:cubicBezTo>
                      <a:pt x="425291" y="1589246"/>
                      <a:pt x="423386" y="1587341"/>
                      <a:pt x="420529" y="1587341"/>
                    </a:cubicBezTo>
                    <a:cubicBezTo>
                      <a:pt x="420529" y="1587341"/>
                      <a:pt x="419576" y="1587341"/>
                      <a:pt x="419576" y="1587341"/>
                    </a:cubicBezTo>
                    <a:cubicBezTo>
                      <a:pt x="420529" y="1584484"/>
                      <a:pt x="421481" y="1580674"/>
                      <a:pt x="421481" y="1576864"/>
                    </a:cubicBezTo>
                    <a:cubicBezTo>
                      <a:pt x="421481" y="1575911"/>
                      <a:pt x="421481" y="1575911"/>
                      <a:pt x="421481" y="1574959"/>
                    </a:cubicBezTo>
                    <a:cubicBezTo>
                      <a:pt x="421481" y="1574959"/>
                      <a:pt x="422434" y="1574959"/>
                      <a:pt x="422434" y="1574959"/>
                    </a:cubicBezTo>
                    <a:cubicBezTo>
                      <a:pt x="423386" y="1575911"/>
                      <a:pt x="425291" y="1576864"/>
                      <a:pt x="426244" y="1577816"/>
                    </a:cubicBezTo>
                    <a:cubicBezTo>
                      <a:pt x="426244" y="1578769"/>
                      <a:pt x="426244" y="1579721"/>
                      <a:pt x="426244" y="1580674"/>
                    </a:cubicBezTo>
                    <a:cubicBezTo>
                      <a:pt x="426244" y="1585436"/>
                      <a:pt x="427196" y="1589246"/>
                      <a:pt x="430054" y="1593056"/>
                    </a:cubicBezTo>
                    <a:cubicBezTo>
                      <a:pt x="428149" y="1592104"/>
                      <a:pt x="427196" y="1592104"/>
                      <a:pt x="426244" y="1592104"/>
                    </a:cubicBezTo>
                    <a:close/>
                    <a:moveTo>
                      <a:pt x="431959" y="1518761"/>
                    </a:moveTo>
                    <a:cubicBezTo>
                      <a:pt x="430054" y="1517809"/>
                      <a:pt x="427196" y="1517809"/>
                      <a:pt x="425291" y="1517809"/>
                    </a:cubicBezTo>
                    <a:cubicBezTo>
                      <a:pt x="422434" y="1517809"/>
                      <a:pt x="418624" y="1518761"/>
                      <a:pt x="415766" y="1519714"/>
                    </a:cubicBezTo>
                    <a:cubicBezTo>
                      <a:pt x="415766" y="1518761"/>
                      <a:pt x="416719" y="1517809"/>
                      <a:pt x="416719" y="1515904"/>
                    </a:cubicBezTo>
                    <a:cubicBezTo>
                      <a:pt x="416719" y="1513046"/>
                      <a:pt x="415766" y="1510189"/>
                      <a:pt x="413861" y="1508284"/>
                    </a:cubicBezTo>
                    <a:cubicBezTo>
                      <a:pt x="417671" y="1507331"/>
                      <a:pt x="419576" y="1503521"/>
                      <a:pt x="419576" y="1499711"/>
                    </a:cubicBezTo>
                    <a:cubicBezTo>
                      <a:pt x="419576" y="1497806"/>
                      <a:pt x="418624" y="1496854"/>
                      <a:pt x="418624" y="1494949"/>
                    </a:cubicBezTo>
                    <a:cubicBezTo>
                      <a:pt x="420529" y="1493044"/>
                      <a:pt x="422434" y="1490186"/>
                      <a:pt x="422434" y="1486376"/>
                    </a:cubicBezTo>
                    <a:cubicBezTo>
                      <a:pt x="422434" y="1485424"/>
                      <a:pt x="422434" y="1485424"/>
                      <a:pt x="422434" y="1484471"/>
                    </a:cubicBezTo>
                    <a:cubicBezTo>
                      <a:pt x="422434" y="1484471"/>
                      <a:pt x="422434" y="1484471"/>
                      <a:pt x="422434" y="1484471"/>
                    </a:cubicBezTo>
                    <a:cubicBezTo>
                      <a:pt x="424339" y="1488281"/>
                      <a:pt x="428149" y="1491139"/>
                      <a:pt x="431959" y="1491139"/>
                    </a:cubicBezTo>
                    <a:cubicBezTo>
                      <a:pt x="432911" y="1491139"/>
                      <a:pt x="434816" y="1491139"/>
                      <a:pt x="435769" y="1490186"/>
                    </a:cubicBezTo>
                    <a:cubicBezTo>
                      <a:pt x="435769" y="1491139"/>
                      <a:pt x="436721" y="1492091"/>
                      <a:pt x="436721" y="1493044"/>
                    </a:cubicBezTo>
                    <a:cubicBezTo>
                      <a:pt x="432911" y="1495901"/>
                      <a:pt x="430054" y="1499711"/>
                      <a:pt x="430054" y="1505426"/>
                    </a:cubicBezTo>
                    <a:cubicBezTo>
                      <a:pt x="430054" y="1509236"/>
                      <a:pt x="431959" y="1513046"/>
                      <a:pt x="434816" y="1515904"/>
                    </a:cubicBezTo>
                    <a:cubicBezTo>
                      <a:pt x="432911" y="1518761"/>
                      <a:pt x="431959" y="1518761"/>
                      <a:pt x="431959" y="1518761"/>
                    </a:cubicBezTo>
                    <a:close/>
                    <a:moveTo>
                      <a:pt x="445294" y="1609249"/>
                    </a:moveTo>
                    <a:cubicBezTo>
                      <a:pt x="442436" y="1606391"/>
                      <a:pt x="439579" y="1604486"/>
                      <a:pt x="435769" y="1603534"/>
                    </a:cubicBezTo>
                    <a:cubicBezTo>
                      <a:pt x="435769" y="1603534"/>
                      <a:pt x="435769" y="1603534"/>
                      <a:pt x="435769" y="1603534"/>
                    </a:cubicBezTo>
                    <a:cubicBezTo>
                      <a:pt x="435769" y="1601629"/>
                      <a:pt x="435769" y="1600676"/>
                      <a:pt x="434816" y="1598771"/>
                    </a:cubicBezTo>
                    <a:cubicBezTo>
                      <a:pt x="438626" y="1601629"/>
                      <a:pt x="443389" y="1603534"/>
                      <a:pt x="449104" y="1603534"/>
                    </a:cubicBezTo>
                    <a:cubicBezTo>
                      <a:pt x="449104" y="1603534"/>
                      <a:pt x="449104" y="1603534"/>
                      <a:pt x="450056" y="1603534"/>
                    </a:cubicBezTo>
                    <a:cubicBezTo>
                      <a:pt x="451009" y="1604486"/>
                      <a:pt x="451009" y="1605439"/>
                      <a:pt x="451961" y="1606391"/>
                    </a:cubicBezTo>
                    <a:cubicBezTo>
                      <a:pt x="449104" y="1607344"/>
                      <a:pt x="447199" y="1608296"/>
                      <a:pt x="445294" y="1609249"/>
                    </a:cubicBezTo>
                    <a:close/>
                    <a:moveTo>
                      <a:pt x="452914" y="1518761"/>
                    </a:moveTo>
                    <a:cubicBezTo>
                      <a:pt x="452914" y="1518761"/>
                      <a:pt x="451961" y="1517809"/>
                      <a:pt x="451961" y="1517809"/>
                    </a:cubicBezTo>
                    <a:cubicBezTo>
                      <a:pt x="451961" y="1517809"/>
                      <a:pt x="452914" y="1516856"/>
                      <a:pt x="452914" y="1516856"/>
                    </a:cubicBezTo>
                    <a:cubicBezTo>
                      <a:pt x="453866" y="1516856"/>
                      <a:pt x="453866" y="1517809"/>
                      <a:pt x="454819" y="1517809"/>
                    </a:cubicBezTo>
                    <a:cubicBezTo>
                      <a:pt x="452914" y="1518761"/>
                      <a:pt x="452914" y="1518761"/>
                      <a:pt x="452914" y="1518761"/>
                    </a:cubicBezTo>
                    <a:close/>
                    <a:moveTo>
                      <a:pt x="666274" y="511969"/>
                    </a:moveTo>
                    <a:cubicBezTo>
                      <a:pt x="667226" y="511016"/>
                      <a:pt x="667226" y="510064"/>
                      <a:pt x="668179" y="509111"/>
                    </a:cubicBezTo>
                    <a:lnTo>
                      <a:pt x="668179" y="511969"/>
                    </a:lnTo>
                    <a:cubicBezTo>
                      <a:pt x="667226" y="511969"/>
                      <a:pt x="666274" y="511969"/>
                      <a:pt x="666274" y="511969"/>
                    </a:cubicBezTo>
                    <a:close/>
                    <a:moveTo>
                      <a:pt x="657701" y="574834"/>
                    </a:moveTo>
                    <a:cubicBezTo>
                      <a:pt x="658654" y="574834"/>
                      <a:pt x="659606" y="573881"/>
                      <a:pt x="659606" y="572929"/>
                    </a:cubicBezTo>
                    <a:lnTo>
                      <a:pt x="659606" y="575786"/>
                    </a:lnTo>
                    <a:cubicBezTo>
                      <a:pt x="658654" y="575786"/>
                      <a:pt x="658654" y="575786"/>
                      <a:pt x="657701" y="574834"/>
                    </a:cubicBezTo>
                    <a:close/>
                    <a:moveTo>
                      <a:pt x="502444" y="1197769"/>
                    </a:moveTo>
                    <a:cubicBezTo>
                      <a:pt x="504349" y="1198721"/>
                      <a:pt x="505301" y="1198721"/>
                      <a:pt x="507206" y="1198721"/>
                    </a:cubicBezTo>
                    <a:cubicBezTo>
                      <a:pt x="509111" y="1198721"/>
                      <a:pt x="510064" y="1198721"/>
                      <a:pt x="511969" y="1197769"/>
                    </a:cubicBezTo>
                    <a:cubicBezTo>
                      <a:pt x="512921" y="1210151"/>
                      <a:pt x="519589" y="1220629"/>
                      <a:pt x="529114" y="1227296"/>
                    </a:cubicBezTo>
                    <a:cubicBezTo>
                      <a:pt x="528161" y="1228249"/>
                      <a:pt x="527209" y="1229201"/>
                      <a:pt x="526256" y="1230154"/>
                    </a:cubicBezTo>
                    <a:cubicBezTo>
                      <a:pt x="525304" y="1230154"/>
                      <a:pt x="525304" y="1230154"/>
                      <a:pt x="524351" y="1230154"/>
                    </a:cubicBezTo>
                    <a:cubicBezTo>
                      <a:pt x="519589" y="1224439"/>
                      <a:pt x="511969" y="1220629"/>
                      <a:pt x="504349" y="1220629"/>
                    </a:cubicBezTo>
                    <a:cubicBezTo>
                      <a:pt x="504349" y="1220629"/>
                      <a:pt x="504349" y="1220629"/>
                      <a:pt x="503396" y="1220629"/>
                    </a:cubicBezTo>
                    <a:cubicBezTo>
                      <a:pt x="501491" y="1217771"/>
                      <a:pt x="499586" y="1215866"/>
                      <a:pt x="497681" y="1213961"/>
                    </a:cubicBezTo>
                    <a:cubicBezTo>
                      <a:pt x="501491" y="1212056"/>
                      <a:pt x="504349" y="1208246"/>
                      <a:pt x="504349" y="1203484"/>
                    </a:cubicBezTo>
                    <a:cubicBezTo>
                      <a:pt x="504349" y="1201579"/>
                      <a:pt x="503396" y="1199674"/>
                      <a:pt x="502444" y="1197769"/>
                    </a:cubicBezTo>
                    <a:close/>
                    <a:moveTo>
                      <a:pt x="574834" y="1231106"/>
                    </a:moveTo>
                    <a:cubicBezTo>
                      <a:pt x="574834" y="1231106"/>
                      <a:pt x="574834" y="1230154"/>
                      <a:pt x="574834" y="1231106"/>
                    </a:cubicBezTo>
                    <a:cubicBezTo>
                      <a:pt x="576739" y="1229201"/>
                      <a:pt x="578644" y="1228249"/>
                      <a:pt x="579596" y="1226344"/>
                    </a:cubicBezTo>
                    <a:lnTo>
                      <a:pt x="579596" y="1229201"/>
                    </a:lnTo>
                    <a:cubicBezTo>
                      <a:pt x="577691" y="1230154"/>
                      <a:pt x="575786" y="1230154"/>
                      <a:pt x="574834" y="1231106"/>
                    </a:cubicBezTo>
                    <a:close/>
                    <a:moveTo>
                      <a:pt x="516731" y="1371124"/>
                    </a:moveTo>
                    <a:cubicBezTo>
                      <a:pt x="517684" y="1371124"/>
                      <a:pt x="517684" y="1371124"/>
                      <a:pt x="518636" y="1371124"/>
                    </a:cubicBezTo>
                    <a:cubicBezTo>
                      <a:pt x="517684" y="1372076"/>
                      <a:pt x="517684" y="1372076"/>
                      <a:pt x="516731" y="1373029"/>
                    </a:cubicBezTo>
                    <a:cubicBezTo>
                      <a:pt x="516731" y="1372076"/>
                      <a:pt x="516731" y="1371124"/>
                      <a:pt x="516731" y="1371124"/>
                    </a:cubicBezTo>
                    <a:close/>
                    <a:moveTo>
                      <a:pt x="615791" y="838676"/>
                    </a:moveTo>
                    <a:cubicBezTo>
                      <a:pt x="618649" y="842486"/>
                      <a:pt x="622459" y="844391"/>
                      <a:pt x="627221" y="845344"/>
                    </a:cubicBezTo>
                    <a:lnTo>
                      <a:pt x="627221" y="847249"/>
                    </a:lnTo>
                    <a:cubicBezTo>
                      <a:pt x="627221" y="848201"/>
                      <a:pt x="626269" y="848201"/>
                      <a:pt x="626269" y="849154"/>
                    </a:cubicBezTo>
                    <a:cubicBezTo>
                      <a:pt x="624364" y="849154"/>
                      <a:pt x="622459" y="848201"/>
                      <a:pt x="620554" y="848201"/>
                    </a:cubicBezTo>
                    <a:cubicBezTo>
                      <a:pt x="616744" y="848201"/>
                      <a:pt x="613886" y="849154"/>
                      <a:pt x="610076" y="849154"/>
                    </a:cubicBezTo>
                    <a:cubicBezTo>
                      <a:pt x="610076" y="848201"/>
                      <a:pt x="610076" y="847249"/>
                      <a:pt x="610076" y="847249"/>
                    </a:cubicBezTo>
                    <a:cubicBezTo>
                      <a:pt x="610076" y="845344"/>
                      <a:pt x="610076" y="844391"/>
                      <a:pt x="609124" y="842486"/>
                    </a:cubicBezTo>
                    <a:cubicBezTo>
                      <a:pt x="611029" y="842486"/>
                      <a:pt x="613886" y="840581"/>
                      <a:pt x="615791" y="838676"/>
                    </a:cubicBezTo>
                    <a:close/>
                    <a:moveTo>
                      <a:pt x="571024" y="938689"/>
                    </a:moveTo>
                    <a:cubicBezTo>
                      <a:pt x="572929" y="941546"/>
                      <a:pt x="574834" y="942499"/>
                      <a:pt x="577691" y="943451"/>
                    </a:cubicBezTo>
                    <a:cubicBezTo>
                      <a:pt x="576739" y="944404"/>
                      <a:pt x="575786" y="945356"/>
                      <a:pt x="575786" y="946309"/>
                    </a:cubicBezTo>
                    <a:cubicBezTo>
                      <a:pt x="573881" y="943451"/>
                      <a:pt x="571976" y="940594"/>
                      <a:pt x="571024" y="938689"/>
                    </a:cubicBezTo>
                    <a:cubicBezTo>
                      <a:pt x="570071" y="938689"/>
                      <a:pt x="571024" y="938689"/>
                      <a:pt x="571024" y="938689"/>
                    </a:cubicBezTo>
                    <a:close/>
                    <a:moveTo>
                      <a:pt x="552926" y="718661"/>
                    </a:moveTo>
                    <a:cubicBezTo>
                      <a:pt x="558641" y="717709"/>
                      <a:pt x="562451" y="714851"/>
                      <a:pt x="566261" y="710089"/>
                    </a:cubicBezTo>
                    <a:cubicBezTo>
                      <a:pt x="567214" y="710089"/>
                      <a:pt x="567214" y="710089"/>
                      <a:pt x="568166" y="711041"/>
                    </a:cubicBezTo>
                    <a:cubicBezTo>
                      <a:pt x="567214" y="713899"/>
                      <a:pt x="567214" y="716756"/>
                      <a:pt x="567214" y="719614"/>
                    </a:cubicBezTo>
                    <a:cubicBezTo>
                      <a:pt x="567214" y="720566"/>
                      <a:pt x="567214" y="721519"/>
                      <a:pt x="567214" y="723424"/>
                    </a:cubicBezTo>
                    <a:cubicBezTo>
                      <a:pt x="566261" y="723424"/>
                      <a:pt x="565309" y="723424"/>
                      <a:pt x="565309" y="724376"/>
                    </a:cubicBezTo>
                    <a:cubicBezTo>
                      <a:pt x="561499" y="722471"/>
                      <a:pt x="557689" y="720566"/>
                      <a:pt x="552926" y="720566"/>
                    </a:cubicBezTo>
                    <a:cubicBezTo>
                      <a:pt x="552926" y="719614"/>
                      <a:pt x="552926" y="718661"/>
                      <a:pt x="552926" y="718661"/>
                    </a:cubicBezTo>
                    <a:close/>
                    <a:moveTo>
                      <a:pt x="553879" y="816769"/>
                    </a:moveTo>
                    <a:cubicBezTo>
                      <a:pt x="556736" y="812959"/>
                      <a:pt x="558641" y="809149"/>
                      <a:pt x="559594" y="804386"/>
                    </a:cubicBezTo>
                    <a:cubicBezTo>
                      <a:pt x="560546" y="804386"/>
                      <a:pt x="560546" y="804386"/>
                      <a:pt x="561499" y="804386"/>
                    </a:cubicBezTo>
                    <a:cubicBezTo>
                      <a:pt x="563404" y="806291"/>
                      <a:pt x="566261" y="807244"/>
                      <a:pt x="569119" y="808196"/>
                    </a:cubicBezTo>
                    <a:cubicBezTo>
                      <a:pt x="568166" y="810101"/>
                      <a:pt x="568166" y="812006"/>
                      <a:pt x="568166" y="813911"/>
                    </a:cubicBezTo>
                    <a:cubicBezTo>
                      <a:pt x="565309" y="815816"/>
                      <a:pt x="563404" y="818674"/>
                      <a:pt x="563404" y="822484"/>
                    </a:cubicBezTo>
                    <a:cubicBezTo>
                      <a:pt x="563404" y="823436"/>
                      <a:pt x="563404" y="823436"/>
                      <a:pt x="563404" y="824389"/>
                    </a:cubicBezTo>
                    <a:cubicBezTo>
                      <a:pt x="558641" y="824389"/>
                      <a:pt x="553879" y="825341"/>
                      <a:pt x="550069" y="828199"/>
                    </a:cubicBezTo>
                    <a:cubicBezTo>
                      <a:pt x="552926" y="824389"/>
                      <a:pt x="553879" y="820579"/>
                      <a:pt x="553879" y="816769"/>
                    </a:cubicBezTo>
                    <a:close/>
                    <a:moveTo>
                      <a:pt x="547211" y="968216"/>
                    </a:moveTo>
                    <a:cubicBezTo>
                      <a:pt x="547211" y="969169"/>
                      <a:pt x="547211" y="969169"/>
                      <a:pt x="547211" y="970121"/>
                    </a:cubicBezTo>
                    <a:cubicBezTo>
                      <a:pt x="547211" y="972979"/>
                      <a:pt x="550069" y="975836"/>
                      <a:pt x="552926" y="975836"/>
                    </a:cubicBezTo>
                    <a:cubicBezTo>
                      <a:pt x="555784" y="975836"/>
                      <a:pt x="557689" y="973931"/>
                      <a:pt x="558641" y="972026"/>
                    </a:cubicBezTo>
                    <a:cubicBezTo>
                      <a:pt x="558641" y="972026"/>
                      <a:pt x="558641" y="972026"/>
                      <a:pt x="558641" y="972026"/>
                    </a:cubicBezTo>
                    <a:cubicBezTo>
                      <a:pt x="560546" y="972026"/>
                      <a:pt x="561499" y="972026"/>
                      <a:pt x="563404" y="971074"/>
                    </a:cubicBezTo>
                    <a:cubicBezTo>
                      <a:pt x="563404" y="972026"/>
                      <a:pt x="562451" y="972979"/>
                      <a:pt x="562451" y="973931"/>
                    </a:cubicBezTo>
                    <a:cubicBezTo>
                      <a:pt x="562451" y="976789"/>
                      <a:pt x="564356" y="979646"/>
                      <a:pt x="567214" y="980599"/>
                    </a:cubicBezTo>
                    <a:cubicBezTo>
                      <a:pt x="568166" y="984409"/>
                      <a:pt x="569119" y="988219"/>
                      <a:pt x="571024" y="991076"/>
                    </a:cubicBezTo>
                    <a:cubicBezTo>
                      <a:pt x="570071" y="991076"/>
                      <a:pt x="568166" y="992029"/>
                      <a:pt x="567214" y="992029"/>
                    </a:cubicBezTo>
                    <a:cubicBezTo>
                      <a:pt x="565309" y="990124"/>
                      <a:pt x="562451" y="989171"/>
                      <a:pt x="559594" y="989171"/>
                    </a:cubicBezTo>
                    <a:cubicBezTo>
                      <a:pt x="553879" y="989171"/>
                      <a:pt x="550069" y="992981"/>
                      <a:pt x="548164" y="996791"/>
                    </a:cubicBezTo>
                    <a:cubicBezTo>
                      <a:pt x="547211" y="997744"/>
                      <a:pt x="546259" y="999649"/>
                      <a:pt x="545306" y="1001554"/>
                    </a:cubicBezTo>
                    <a:cubicBezTo>
                      <a:pt x="543401" y="998696"/>
                      <a:pt x="539591" y="995839"/>
                      <a:pt x="536734" y="994886"/>
                    </a:cubicBezTo>
                    <a:cubicBezTo>
                      <a:pt x="536734" y="993934"/>
                      <a:pt x="537686" y="992981"/>
                      <a:pt x="537686" y="992029"/>
                    </a:cubicBezTo>
                    <a:cubicBezTo>
                      <a:pt x="537686" y="988219"/>
                      <a:pt x="534829" y="985361"/>
                      <a:pt x="531019" y="985361"/>
                    </a:cubicBezTo>
                    <a:cubicBezTo>
                      <a:pt x="527209" y="985361"/>
                      <a:pt x="524351" y="988219"/>
                      <a:pt x="524351" y="992029"/>
                    </a:cubicBezTo>
                    <a:cubicBezTo>
                      <a:pt x="524351" y="992981"/>
                      <a:pt x="524351" y="992981"/>
                      <a:pt x="524351" y="993934"/>
                    </a:cubicBezTo>
                    <a:cubicBezTo>
                      <a:pt x="518636" y="995839"/>
                      <a:pt x="513874" y="999649"/>
                      <a:pt x="511016" y="1004411"/>
                    </a:cubicBezTo>
                    <a:cubicBezTo>
                      <a:pt x="509111" y="1002506"/>
                      <a:pt x="507206" y="1000601"/>
                      <a:pt x="504349" y="1000601"/>
                    </a:cubicBezTo>
                    <a:cubicBezTo>
                      <a:pt x="504349" y="1000601"/>
                      <a:pt x="504349" y="1000601"/>
                      <a:pt x="503396" y="1000601"/>
                    </a:cubicBezTo>
                    <a:cubicBezTo>
                      <a:pt x="503396" y="998696"/>
                      <a:pt x="502444" y="996791"/>
                      <a:pt x="501491" y="995839"/>
                    </a:cubicBezTo>
                    <a:cubicBezTo>
                      <a:pt x="501491" y="995839"/>
                      <a:pt x="501491" y="995839"/>
                      <a:pt x="502444" y="995839"/>
                    </a:cubicBezTo>
                    <a:cubicBezTo>
                      <a:pt x="514826" y="995839"/>
                      <a:pt x="524351" y="986314"/>
                      <a:pt x="524351" y="973931"/>
                    </a:cubicBezTo>
                    <a:cubicBezTo>
                      <a:pt x="524351" y="973931"/>
                      <a:pt x="524351" y="972979"/>
                      <a:pt x="524351" y="972979"/>
                    </a:cubicBezTo>
                    <a:cubicBezTo>
                      <a:pt x="525304" y="973931"/>
                      <a:pt x="527209" y="973931"/>
                      <a:pt x="529114" y="973931"/>
                    </a:cubicBezTo>
                    <a:cubicBezTo>
                      <a:pt x="535781" y="973931"/>
                      <a:pt x="541496" y="968216"/>
                      <a:pt x="541496" y="961549"/>
                    </a:cubicBezTo>
                    <a:cubicBezTo>
                      <a:pt x="541496" y="954881"/>
                      <a:pt x="535781" y="949166"/>
                      <a:pt x="529114" y="949166"/>
                    </a:cubicBezTo>
                    <a:cubicBezTo>
                      <a:pt x="525304" y="949166"/>
                      <a:pt x="521494" y="951071"/>
                      <a:pt x="519589" y="954881"/>
                    </a:cubicBezTo>
                    <a:cubicBezTo>
                      <a:pt x="519589" y="953929"/>
                      <a:pt x="520541" y="952024"/>
                      <a:pt x="520541" y="951071"/>
                    </a:cubicBezTo>
                    <a:cubicBezTo>
                      <a:pt x="520541" y="940594"/>
                      <a:pt x="511969" y="931069"/>
                      <a:pt x="500539" y="931069"/>
                    </a:cubicBezTo>
                    <a:cubicBezTo>
                      <a:pt x="497681" y="931069"/>
                      <a:pt x="495776" y="932021"/>
                      <a:pt x="492919" y="932974"/>
                    </a:cubicBezTo>
                    <a:cubicBezTo>
                      <a:pt x="491966" y="929164"/>
                      <a:pt x="488156" y="926306"/>
                      <a:pt x="484346" y="925354"/>
                    </a:cubicBezTo>
                    <a:cubicBezTo>
                      <a:pt x="485299" y="923449"/>
                      <a:pt x="486251" y="920591"/>
                      <a:pt x="486251" y="917734"/>
                    </a:cubicBezTo>
                    <a:cubicBezTo>
                      <a:pt x="486251" y="915829"/>
                      <a:pt x="486251" y="914876"/>
                      <a:pt x="485299" y="912971"/>
                    </a:cubicBezTo>
                    <a:cubicBezTo>
                      <a:pt x="487204" y="911066"/>
                      <a:pt x="488156" y="909161"/>
                      <a:pt x="488156" y="906304"/>
                    </a:cubicBezTo>
                    <a:cubicBezTo>
                      <a:pt x="488156" y="904399"/>
                      <a:pt x="487204" y="903446"/>
                      <a:pt x="486251" y="901541"/>
                    </a:cubicBezTo>
                    <a:cubicBezTo>
                      <a:pt x="489109" y="899636"/>
                      <a:pt x="491014" y="896779"/>
                      <a:pt x="492919" y="893921"/>
                    </a:cubicBezTo>
                    <a:cubicBezTo>
                      <a:pt x="495776" y="899636"/>
                      <a:pt x="500539" y="904399"/>
                      <a:pt x="505301" y="907256"/>
                    </a:cubicBezTo>
                    <a:cubicBezTo>
                      <a:pt x="505301" y="907256"/>
                      <a:pt x="505301" y="907256"/>
                      <a:pt x="505301" y="907256"/>
                    </a:cubicBezTo>
                    <a:cubicBezTo>
                      <a:pt x="505301" y="921544"/>
                      <a:pt x="512921" y="934879"/>
                      <a:pt x="525304" y="941546"/>
                    </a:cubicBezTo>
                    <a:cubicBezTo>
                      <a:pt x="528161" y="945356"/>
                      <a:pt x="532924" y="947261"/>
                      <a:pt x="537686" y="947261"/>
                    </a:cubicBezTo>
                    <a:cubicBezTo>
                      <a:pt x="537686" y="947261"/>
                      <a:pt x="538639" y="947261"/>
                      <a:pt x="538639" y="947261"/>
                    </a:cubicBezTo>
                    <a:cubicBezTo>
                      <a:pt x="538639" y="947261"/>
                      <a:pt x="539591" y="947261"/>
                      <a:pt x="539591" y="948214"/>
                    </a:cubicBezTo>
                    <a:cubicBezTo>
                      <a:pt x="539591" y="949166"/>
                      <a:pt x="539591" y="951071"/>
                      <a:pt x="539591" y="952024"/>
                    </a:cubicBezTo>
                    <a:cubicBezTo>
                      <a:pt x="539591" y="959644"/>
                      <a:pt x="542449" y="964406"/>
                      <a:pt x="547211" y="968216"/>
                    </a:cubicBezTo>
                    <a:close/>
                    <a:moveTo>
                      <a:pt x="549116" y="1032986"/>
                    </a:moveTo>
                    <a:cubicBezTo>
                      <a:pt x="543401" y="1036796"/>
                      <a:pt x="539591" y="1041559"/>
                      <a:pt x="536734" y="1048226"/>
                    </a:cubicBezTo>
                    <a:cubicBezTo>
                      <a:pt x="535781" y="1048226"/>
                      <a:pt x="534829" y="1048226"/>
                      <a:pt x="532924" y="1048226"/>
                    </a:cubicBezTo>
                    <a:cubicBezTo>
                      <a:pt x="531971" y="1048226"/>
                      <a:pt x="531971" y="1048226"/>
                      <a:pt x="531019" y="1048226"/>
                    </a:cubicBezTo>
                    <a:cubicBezTo>
                      <a:pt x="531019" y="1048226"/>
                      <a:pt x="531019" y="1048226"/>
                      <a:pt x="531019" y="1047274"/>
                    </a:cubicBezTo>
                    <a:cubicBezTo>
                      <a:pt x="533876" y="1044416"/>
                      <a:pt x="535781" y="1041559"/>
                      <a:pt x="535781" y="1036796"/>
                    </a:cubicBezTo>
                    <a:cubicBezTo>
                      <a:pt x="535781" y="1035844"/>
                      <a:pt x="535781" y="1034891"/>
                      <a:pt x="534829" y="1032986"/>
                    </a:cubicBezTo>
                    <a:cubicBezTo>
                      <a:pt x="540544" y="1031081"/>
                      <a:pt x="545306" y="1025366"/>
                      <a:pt x="547211" y="1018699"/>
                    </a:cubicBezTo>
                    <a:cubicBezTo>
                      <a:pt x="547211" y="1018699"/>
                      <a:pt x="548164" y="1019651"/>
                      <a:pt x="548164" y="1019651"/>
                    </a:cubicBezTo>
                    <a:cubicBezTo>
                      <a:pt x="547211" y="1021556"/>
                      <a:pt x="547211" y="1024414"/>
                      <a:pt x="547211" y="1026319"/>
                    </a:cubicBezTo>
                    <a:cubicBezTo>
                      <a:pt x="548164" y="1029176"/>
                      <a:pt x="548164" y="1031081"/>
                      <a:pt x="549116" y="1032986"/>
                    </a:cubicBezTo>
                    <a:close/>
                    <a:moveTo>
                      <a:pt x="506254" y="814864"/>
                    </a:moveTo>
                    <a:cubicBezTo>
                      <a:pt x="503396" y="813911"/>
                      <a:pt x="500539" y="812959"/>
                      <a:pt x="497681" y="812959"/>
                    </a:cubicBezTo>
                    <a:cubicBezTo>
                      <a:pt x="497681" y="812959"/>
                      <a:pt x="497681" y="812959"/>
                      <a:pt x="497681" y="812959"/>
                    </a:cubicBezTo>
                    <a:cubicBezTo>
                      <a:pt x="501491" y="812006"/>
                      <a:pt x="504349" y="809149"/>
                      <a:pt x="507206" y="806291"/>
                    </a:cubicBezTo>
                    <a:cubicBezTo>
                      <a:pt x="508159" y="806291"/>
                      <a:pt x="508159" y="805339"/>
                      <a:pt x="509111" y="805339"/>
                    </a:cubicBezTo>
                    <a:cubicBezTo>
                      <a:pt x="509111" y="805339"/>
                      <a:pt x="509111" y="805339"/>
                      <a:pt x="509111" y="806291"/>
                    </a:cubicBezTo>
                    <a:cubicBezTo>
                      <a:pt x="507206" y="808196"/>
                      <a:pt x="506254" y="810101"/>
                      <a:pt x="506254" y="812959"/>
                    </a:cubicBezTo>
                    <a:cubicBezTo>
                      <a:pt x="506254" y="812959"/>
                      <a:pt x="506254" y="813911"/>
                      <a:pt x="506254" y="814864"/>
                    </a:cubicBezTo>
                    <a:close/>
                    <a:moveTo>
                      <a:pt x="521494" y="822484"/>
                    </a:moveTo>
                    <a:cubicBezTo>
                      <a:pt x="524351" y="828199"/>
                      <a:pt x="530066" y="832961"/>
                      <a:pt x="536734" y="832961"/>
                    </a:cubicBezTo>
                    <a:cubicBezTo>
                      <a:pt x="538639" y="832961"/>
                      <a:pt x="541496" y="832961"/>
                      <a:pt x="543401" y="832009"/>
                    </a:cubicBezTo>
                    <a:cubicBezTo>
                      <a:pt x="540544" y="834866"/>
                      <a:pt x="538639" y="838676"/>
                      <a:pt x="536734" y="842486"/>
                    </a:cubicBezTo>
                    <a:cubicBezTo>
                      <a:pt x="535781" y="842486"/>
                      <a:pt x="534829" y="842486"/>
                      <a:pt x="533876" y="842486"/>
                    </a:cubicBezTo>
                    <a:cubicBezTo>
                      <a:pt x="526256" y="842486"/>
                      <a:pt x="519589" y="848201"/>
                      <a:pt x="517684" y="854869"/>
                    </a:cubicBezTo>
                    <a:cubicBezTo>
                      <a:pt x="517684" y="854869"/>
                      <a:pt x="517684" y="854869"/>
                      <a:pt x="517684" y="854869"/>
                    </a:cubicBezTo>
                    <a:cubicBezTo>
                      <a:pt x="516731" y="854869"/>
                      <a:pt x="516731" y="854869"/>
                      <a:pt x="515779" y="854869"/>
                    </a:cubicBezTo>
                    <a:cubicBezTo>
                      <a:pt x="519589" y="850106"/>
                      <a:pt x="522446" y="844391"/>
                      <a:pt x="522446" y="838676"/>
                    </a:cubicBezTo>
                    <a:cubicBezTo>
                      <a:pt x="522446" y="832009"/>
                      <a:pt x="519589" y="825341"/>
                      <a:pt x="514826" y="820579"/>
                    </a:cubicBezTo>
                    <a:cubicBezTo>
                      <a:pt x="515779" y="820579"/>
                      <a:pt x="516731" y="820579"/>
                      <a:pt x="516731" y="819626"/>
                    </a:cubicBezTo>
                    <a:cubicBezTo>
                      <a:pt x="518636" y="820579"/>
                      <a:pt x="519589" y="821531"/>
                      <a:pt x="521494" y="822484"/>
                    </a:cubicBezTo>
                    <a:close/>
                    <a:moveTo>
                      <a:pt x="487204" y="723424"/>
                    </a:moveTo>
                    <a:cubicBezTo>
                      <a:pt x="488156" y="725329"/>
                      <a:pt x="489109" y="726281"/>
                      <a:pt x="490061" y="728186"/>
                    </a:cubicBezTo>
                    <a:cubicBezTo>
                      <a:pt x="489109" y="729139"/>
                      <a:pt x="487204" y="730091"/>
                      <a:pt x="486251" y="731996"/>
                    </a:cubicBezTo>
                    <a:cubicBezTo>
                      <a:pt x="487204" y="729139"/>
                      <a:pt x="487204" y="727234"/>
                      <a:pt x="487204" y="723424"/>
                    </a:cubicBezTo>
                    <a:cubicBezTo>
                      <a:pt x="487204" y="724376"/>
                      <a:pt x="487204" y="723424"/>
                      <a:pt x="487204" y="723424"/>
                    </a:cubicBezTo>
                    <a:close/>
                    <a:moveTo>
                      <a:pt x="362426" y="708184"/>
                    </a:moveTo>
                    <a:cubicBezTo>
                      <a:pt x="370999" y="708184"/>
                      <a:pt x="377666" y="703421"/>
                      <a:pt x="380524" y="695801"/>
                    </a:cubicBezTo>
                    <a:cubicBezTo>
                      <a:pt x="381476" y="695801"/>
                      <a:pt x="382429" y="694849"/>
                      <a:pt x="383381" y="694849"/>
                    </a:cubicBezTo>
                    <a:cubicBezTo>
                      <a:pt x="385286" y="699611"/>
                      <a:pt x="389096" y="702469"/>
                      <a:pt x="392906" y="705326"/>
                    </a:cubicBezTo>
                    <a:cubicBezTo>
                      <a:pt x="383381" y="710089"/>
                      <a:pt x="376714" y="716756"/>
                      <a:pt x="371951" y="726281"/>
                    </a:cubicBezTo>
                    <a:cubicBezTo>
                      <a:pt x="370999" y="718661"/>
                      <a:pt x="366236" y="711994"/>
                      <a:pt x="360521" y="708184"/>
                    </a:cubicBezTo>
                    <a:cubicBezTo>
                      <a:pt x="361474" y="708184"/>
                      <a:pt x="361474" y="708184"/>
                      <a:pt x="362426" y="708184"/>
                    </a:cubicBezTo>
                    <a:close/>
                    <a:moveTo>
                      <a:pt x="453866" y="781526"/>
                    </a:moveTo>
                    <a:cubicBezTo>
                      <a:pt x="448151" y="781526"/>
                      <a:pt x="443389" y="786289"/>
                      <a:pt x="443389" y="791051"/>
                    </a:cubicBezTo>
                    <a:cubicBezTo>
                      <a:pt x="443389" y="795814"/>
                      <a:pt x="446246" y="798671"/>
                      <a:pt x="450056" y="800576"/>
                    </a:cubicBezTo>
                    <a:cubicBezTo>
                      <a:pt x="445294" y="802481"/>
                      <a:pt x="441484" y="805339"/>
                      <a:pt x="438626" y="809149"/>
                    </a:cubicBezTo>
                    <a:cubicBezTo>
                      <a:pt x="428149" y="810101"/>
                      <a:pt x="419576" y="818674"/>
                      <a:pt x="419576" y="830104"/>
                    </a:cubicBezTo>
                    <a:cubicBezTo>
                      <a:pt x="419576" y="835819"/>
                      <a:pt x="421481" y="840581"/>
                      <a:pt x="425291" y="844391"/>
                    </a:cubicBezTo>
                    <a:cubicBezTo>
                      <a:pt x="424339" y="845344"/>
                      <a:pt x="424339" y="845344"/>
                      <a:pt x="423386" y="846296"/>
                    </a:cubicBezTo>
                    <a:cubicBezTo>
                      <a:pt x="418624" y="839629"/>
                      <a:pt x="411956" y="833914"/>
                      <a:pt x="404336" y="832009"/>
                    </a:cubicBezTo>
                    <a:cubicBezTo>
                      <a:pt x="401479" y="830104"/>
                      <a:pt x="398621" y="828199"/>
                      <a:pt x="394811" y="828199"/>
                    </a:cubicBezTo>
                    <a:cubicBezTo>
                      <a:pt x="391954" y="828199"/>
                      <a:pt x="389096" y="829151"/>
                      <a:pt x="386239" y="831056"/>
                    </a:cubicBezTo>
                    <a:cubicBezTo>
                      <a:pt x="378619" y="832961"/>
                      <a:pt x="372904" y="836771"/>
                      <a:pt x="368141" y="842486"/>
                    </a:cubicBezTo>
                    <a:cubicBezTo>
                      <a:pt x="367189" y="840581"/>
                      <a:pt x="365284" y="838676"/>
                      <a:pt x="363379" y="837724"/>
                    </a:cubicBezTo>
                    <a:cubicBezTo>
                      <a:pt x="362426" y="832961"/>
                      <a:pt x="360521" y="829151"/>
                      <a:pt x="357664" y="826294"/>
                    </a:cubicBezTo>
                    <a:cubicBezTo>
                      <a:pt x="365284" y="822484"/>
                      <a:pt x="370046" y="815816"/>
                      <a:pt x="370046" y="807244"/>
                    </a:cubicBezTo>
                    <a:cubicBezTo>
                      <a:pt x="370999" y="807244"/>
                      <a:pt x="371951" y="807244"/>
                      <a:pt x="372904" y="807244"/>
                    </a:cubicBezTo>
                    <a:cubicBezTo>
                      <a:pt x="378619" y="807244"/>
                      <a:pt x="383381" y="806291"/>
                      <a:pt x="388144" y="803434"/>
                    </a:cubicBezTo>
                    <a:cubicBezTo>
                      <a:pt x="386239" y="805339"/>
                      <a:pt x="385286" y="808196"/>
                      <a:pt x="385286" y="811054"/>
                    </a:cubicBezTo>
                    <a:cubicBezTo>
                      <a:pt x="385286" y="817721"/>
                      <a:pt x="391001" y="823436"/>
                      <a:pt x="397669" y="823436"/>
                    </a:cubicBezTo>
                    <a:cubicBezTo>
                      <a:pt x="404336" y="823436"/>
                      <a:pt x="410051" y="817721"/>
                      <a:pt x="410051" y="811054"/>
                    </a:cubicBezTo>
                    <a:cubicBezTo>
                      <a:pt x="410051" y="804386"/>
                      <a:pt x="404336" y="798671"/>
                      <a:pt x="397669" y="798671"/>
                    </a:cubicBezTo>
                    <a:cubicBezTo>
                      <a:pt x="396716" y="798671"/>
                      <a:pt x="395764" y="798671"/>
                      <a:pt x="394811" y="799624"/>
                    </a:cubicBezTo>
                    <a:cubicBezTo>
                      <a:pt x="395764" y="798671"/>
                      <a:pt x="396716" y="797719"/>
                      <a:pt x="398621" y="795814"/>
                    </a:cubicBezTo>
                    <a:cubicBezTo>
                      <a:pt x="406241" y="795814"/>
                      <a:pt x="412909" y="792004"/>
                      <a:pt x="416719" y="787241"/>
                    </a:cubicBezTo>
                    <a:cubicBezTo>
                      <a:pt x="419576" y="788194"/>
                      <a:pt x="421481" y="788194"/>
                      <a:pt x="424339" y="788194"/>
                    </a:cubicBezTo>
                    <a:cubicBezTo>
                      <a:pt x="441484" y="788194"/>
                      <a:pt x="454819" y="775811"/>
                      <a:pt x="456724" y="759619"/>
                    </a:cubicBezTo>
                    <a:cubicBezTo>
                      <a:pt x="457676" y="759619"/>
                      <a:pt x="459581" y="759619"/>
                      <a:pt x="460534" y="759619"/>
                    </a:cubicBezTo>
                    <a:cubicBezTo>
                      <a:pt x="471011" y="759619"/>
                      <a:pt x="479584" y="752951"/>
                      <a:pt x="482441" y="743426"/>
                    </a:cubicBezTo>
                    <a:cubicBezTo>
                      <a:pt x="483394" y="751999"/>
                      <a:pt x="490061" y="757714"/>
                      <a:pt x="498634" y="757714"/>
                    </a:cubicBezTo>
                    <a:cubicBezTo>
                      <a:pt x="507206" y="757714"/>
                      <a:pt x="513874" y="751046"/>
                      <a:pt x="514826" y="742474"/>
                    </a:cubicBezTo>
                    <a:cubicBezTo>
                      <a:pt x="514826" y="742474"/>
                      <a:pt x="515779" y="742474"/>
                      <a:pt x="515779" y="742474"/>
                    </a:cubicBezTo>
                    <a:cubicBezTo>
                      <a:pt x="514826" y="745331"/>
                      <a:pt x="513874" y="749141"/>
                      <a:pt x="513874" y="751999"/>
                    </a:cubicBezTo>
                    <a:cubicBezTo>
                      <a:pt x="513874" y="752951"/>
                      <a:pt x="513874" y="753904"/>
                      <a:pt x="513874" y="755809"/>
                    </a:cubicBezTo>
                    <a:cubicBezTo>
                      <a:pt x="511016" y="759619"/>
                      <a:pt x="509111" y="763429"/>
                      <a:pt x="509111" y="768191"/>
                    </a:cubicBezTo>
                    <a:cubicBezTo>
                      <a:pt x="509111" y="773906"/>
                      <a:pt x="511016" y="778669"/>
                      <a:pt x="514826" y="781526"/>
                    </a:cubicBezTo>
                    <a:cubicBezTo>
                      <a:pt x="512921" y="783431"/>
                      <a:pt x="511016" y="785336"/>
                      <a:pt x="510064" y="788194"/>
                    </a:cubicBezTo>
                    <a:cubicBezTo>
                      <a:pt x="508159" y="785336"/>
                      <a:pt x="505301" y="783431"/>
                      <a:pt x="501491" y="783431"/>
                    </a:cubicBezTo>
                    <a:cubicBezTo>
                      <a:pt x="498634" y="781526"/>
                      <a:pt x="495776" y="780574"/>
                      <a:pt x="491966" y="780574"/>
                    </a:cubicBezTo>
                    <a:cubicBezTo>
                      <a:pt x="491014" y="780574"/>
                      <a:pt x="490061" y="780574"/>
                      <a:pt x="490061" y="780574"/>
                    </a:cubicBezTo>
                    <a:cubicBezTo>
                      <a:pt x="490061" y="780574"/>
                      <a:pt x="490061" y="779621"/>
                      <a:pt x="490061" y="779621"/>
                    </a:cubicBezTo>
                    <a:cubicBezTo>
                      <a:pt x="490061" y="772954"/>
                      <a:pt x="484346" y="767239"/>
                      <a:pt x="477679" y="767239"/>
                    </a:cubicBezTo>
                    <a:cubicBezTo>
                      <a:pt x="471011" y="767239"/>
                      <a:pt x="465296" y="772954"/>
                      <a:pt x="465296" y="779621"/>
                    </a:cubicBezTo>
                    <a:cubicBezTo>
                      <a:pt x="465296" y="784384"/>
                      <a:pt x="468154" y="787241"/>
                      <a:pt x="471011" y="790099"/>
                    </a:cubicBezTo>
                    <a:cubicBezTo>
                      <a:pt x="465296" y="792004"/>
                      <a:pt x="461486" y="794861"/>
                      <a:pt x="458629" y="799624"/>
                    </a:cubicBezTo>
                    <a:cubicBezTo>
                      <a:pt x="458629" y="799624"/>
                      <a:pt x="457676" y="799624"/>
                      <a:pt x="457676" y="799624"/>
                    </a:cubicBezTo>
                    <a:cubicBezTo>
                      <a:pt x="460534" y="797719"/>
                      <a:pt x="462439" y="794861"/>
                      <a:pt x="462439" y="791051"/>
                    </a:cubicBezTo>
                    <a:cubicBezTo>
                      <a:pt x="463391" y="786289"/>
                      <a:pt x="459581" y="781526"/>
                      <a:pt x="453866" y="781526"/>
                    </a:cubicBezTo>
                    <a:close/>
                    <a:moveTo>
                      <a:pt x="481489" y="946309"/>
                    </a:moveTo>
                    <a:cubicBezTo>
                      <a:pt x="480536" y="948214"/>
                      <a:pt x="480536" y="950119"/>
                      <a:pt x="480536" y="951071"/>
                    </a:cubicBezTo>
                    <a:cubicBezTo>
                      <a:pt x="478631" y="945356"/>
                      <a:pt x="474821" y="940594"/>
                      <a:pt x="470059" y="936784"/>
                    </a:cubicBezTo>
                    <a:cubicBezTo>
                      <a:pt x="471011" y="936784"/>
                      <a:pt x="472916" y="935831"/>
                      <a:pt x="473869" y="935831"/>
                    </a:cubicBezTo>
                    <a:cubicBezTo>
                      <a:pt x="473869" y="935831"/>
                      <a:pt x="473869" y="935831"/>
                      <a:pt x="473869" y="935831"/>
                    </a:cubicBezTo>
                    <a:cubicBezTo>
                      <a:pt x="472916" y="941546"/>
                      <a:pt x="476726" y="945356"/>
                      <a:pt x="481489" y="946309"/>
                    </a:cubicBezTo>
                    <a:close/>
                    <a:moveTo>
                      <a:pt x="345281" y="1095851"/>
                    </a:moveTo>
                    <a:cubicBezTo>
                      <a:pt x="345281" y="1095851"/>
                      <a:pt x="345281" y="1095851"/>
                      <a:pt x="345281" y="1095851"/>
                    </a:cubicBezTo>
                    <a:cubicBezTo>
                      <a:pt x="345281" y="1095851"/>
                      <a:pt x="345281" y="1095851"/>
                      <a:pt x="345281" y="1095851"/>
                    </a:cubicBezTo>
                    <a:cubicBezTo>
                      <a:pt x="345281" y="1095851"/>
                      <a:pt x="345281" y="1095851"/>
                      <a:pt x="345281" y="1095851"/>
                    </a:cubicBezTo>
                    <a:close/>
                    <a:moveTo>
                      <a:pt x="423386" y="1187291"/>
                    </a:moveTo>
                    <a:cubicBezTo>
                      <a:pt x="422434" y="1187291"/>
                      <a:pt x="421481" y="1187291"/>
                      <a:pt x="421481" y="1188244"/>
                    </a:cubicBezTo>
                    <a:cubicBezTo>
                      <a:pt x="422434" y="1186339"/>
                      <a:pt x="423386" y="1183481"/>
                      <a:pt x="423386" y="1181576"/>
                    </a:cubicBezTo>
                    <a:cubicBezTo>
                      <a:pt x="424339" y="1181576"/>
                      <a:pt x="425291" y="1182529"/>
                      <a:pt x="426244" y="1182529"/>
                    </a:cubicBezTo>
                    <a:cubicBezTo>
                      <a:pt x="427196" y="1183481"/>
                      <a:pt x="428149" y="1184434"/>
                      <a:pt x="430054" y="1185386"/>
                    </a:cubicBezTo>
                    <a:cubicBezTo>
                      <a:pt x="427196" y="1185386"/>
                      <a:pt x="425291" y="1186339"/>
                      <a:pt x="423386" y="1187291"/>
                    </a:cubicBezTo>
                    <a:close/>
                    <a:moveTo>
                      <a:pt x="432911" y="1183481"/>
                    </a:moveTo>
                    <a:cubicBezTo>
                      <a:pt x="432911" y="1183481"/>
                      <a:pt x="432911" y="1183481"/>
                      <a:pt x="432911" y="1183481"/>
                    </a:cubicBezTo>
                    <a:cubicBezTo>
                      <a:pt x="433864" y="1183481"/>
                      <a:pt x="433864" y="1183481"/>
                      <a:pt x="432911" y="1183481"/>
                    </a:cubicBezTo>
                    <a:cubicBezTo>
                      <a:pt x="433864" y="1183481"/>
                      <a:pt x="432911" y="1183481"/>
                      <a:pt x="432911" y="1183481"/>
                    </a:cubicBezTo>
                    <a:close/>
                    <a:moveTo>
                      <a:pt x="455771" y="1106329"/>
                    </a:moveTo>
                    <a:cubicBezTo>
                      <a:pt x="450056" y="1108234"/>
                      <a:pt x="445294" y="1112044"/>
                      <a:pt x="443389" y="1117759"/>
                    </a:cubicBezTo>
                    <a:cubicBezTo>
                      <a:pt x="440531" y="1116806"/>
                      <a:pt x="437674" y="1115854"/>
                      <a:pt x="433864" y="1115854"/>
                    </a:cubicBezTo>
                    <a:cubicBezTo>
                      <a:pt x="415766" y="1115854"/>
                      <a:pt x="400526" y="1131094"/>
                      <a:pt x="400526" y="1149191"/>
                    </a:cubicBezTo>
                    <a:cubicBezTo>
                      <a:pt x="400526" y="1153954"/>
                      <a:pt x="401479" y="1158716"/>
                      <a:pt x="403384" y="1162526"/>
                    </a:cubicBezTo>
                    <a:cubicBezTo>
                      <a:pt x="393859" y="1163479"/>
                      <a:pt x="387191" y="1171099"/>
                      <a:pt x="387191" y="1179671"/>
                    </a:cubicBezTo>
                    <a:cubicBezTo>
                      <a:pt x="387191" y="1185386"/>
                      <a:pt x="390049" y="1191101"/>
                      <a:pt x="394811" y="1193959"/>
                    </a:cubicBezTo>
                    <a:cubicBezTo>
                      <a:pt x="391001" y="1196816"/>
                      <a:pt x="389096" y="1201579"/>
                      <a:pt x="389096" y="1206341"/>
                    </a:cubicBezTo>
                    <a:cubicBezTo>
                      <a:pt x="389096" y="1213009"/>
                      <a:pt x="392906" y="1218724"/>
                      <a:pt x="399574" y="1221581"/>
                    </a:cubicBezTo>
                    <a:cubicBezTo>
                      <a:pt x="400526" y="1226344"/>
                      <a:pt x="404336" y="1230154"/>
                      <a:pt x="409099" y="1231106"/>
                    </a:cubicBezTo>
                    <a:cubicBezTo>
                      <a:pt x="401479" y="1234916"/>
                      <a:pt x="394811" y="1241584"/>
                      <a:pt x="392906" y="1250156"/>
                    </a:cubicBezTo>
                    <a:cubicBezTo>
                      <a:pt x="391954" y="1250156"/>
                      <a:pt x="391001" y="1250156"/>
                      <a:pt x="390049" y="1251109"/>
                    </a:cubicBezTo>
                    <a:cubicBezTo>
                      <a:pt x="390049" y="1249204"/>
                      <a:pt x="389096" y="1247299"/>
                      <a:pt x="388144" y="1245394"/>
                    </a:cubicBezTo>
                    <a:cubicBezTo>
                      <a:pt x="389096" y="1244441"/>
                      <a:pt x="389096" y="1243489"/>
                      <a:pt x="390049" y="1241584"/>
                    </a:cubicBezTo>
                    <a:cubicBezTo>
                      <a:pt x="393859" y="1239679"/>
                      <a:pt x="396716" y="1234916"/>
                      <a:pt x="396716" y="1230154"/>
                    </a:cubicBezTo>
                    <a:cubicBezTo>
                      <a:pt x="396716" y="1224439"/>
                      <a:pt x="392906" y="1219676"/>
                      <a:pt x="388144" y="1217771"/>
                    </a:cubicBezTo>
                    <a:cubicBezTo>
                      <a:pt x="386239" y="1213961"/>
                      <a:pt x="382429" y="1210151"/>
                      <a:pt x="378619" y="1207294"/>
                    </a:cubicBezTo>
                    <a:cubicBezTo>
                      <a:pt x="374809" y="1202531"/>
                      <a:pt x="369094" y="1199674"/>
                      <a:pt x="362426" y="1199674"/>
                    </a:cubicBezTo>
                    <a:cubicBezTo>
                      <a:pt x="353854" y="1199674"/>
                      <a:pt x="346234" y="1204436"/>
                      <a:pt x="343376" y="1212056"/>
                    </a:cubicBezTo>
                    <a:cubicBezTo>
                      <a:pt x="342424" y="1213961"/>
                      <a:pt x="340519" y="1214914"/>
                      <a:pt x="339566" y="1216819"/>
                    </a:cubicBezTo>
                    <a:cubicBezTo>
                      <a:pt x="329089" y="1216819"/>
                      <a:pt x="319564" y="1224439"/>
                      <a:pt x="316706" y="1233964"/>
                    </a:cubicBezTo>
                    <a:cubicBezTo>
                      <a:pt x="316706" y="1233011"/>
                      <a:pt x="316706" y="1232059"/>
                      <a:pt x="315754" y="1231106"/>
                    </a:cubicBezTo>
                    <a:cubicBezTo>
                      <a:pt x="315754" y="1230154"/>
                      <a:pt x="315754" y="1230154"/>
                      <a:pt x="315754" y="1229201"/>
                    </a:cubicBezTo>
                    <a:cubicBezTo>
                      <a:pt x="315754" y="1223486"/>
                      <a:pt x="313849" y="1217771"/>
                      <a:pt x="310991" y="1213961"/>
                    </a:cubicBezTo>
                    <a:cubicBezTo>
                      <a:pt x="322421" y="1210151"/>
                      <a:pt x="331946" y="1199674"/>
                      <a:pt x="331946" y="1186339"/>
                    </a:cubicBezTo>
                    <a:cubicBezTo>
                      <a:pt x="331946" y="1174909"/>
                      <a:pt x="325279" y="1166336"/>
                      <a:pt x="316706" y="1161574"/>
                    </a:cubicBezTo>
                    <a:cubicBezTo>
                      <a:pt x="316706" y="1161574"/>
                      <a:pt x="316706" y="1160621"/>
                      <a:pt x="316706" y="1160621"/>
                    </a:cubicBezTo>
                    <a:cubicBezTo>
                      <a:pt x="318611" y="1159669"/>
                      <a:pt x="319564" y="1158716"/>
                      <a:pt x="320516" y="1156811"/>
                    </a:cubicBezTo>
                    <a:cubicBezTo>
                      <a:pt x="321469" y="1156811"/>
                      <a:pt x="322421" y="1157764"/>
                      <a:pt x="323374" y="1157764"/>
                    </a:cubicBezTo>
                    <a:cubicBezTo>
                      <a:pt x="322421" y="1158716"/>
                      <a:pt x="322421" y="1159669"/>
                      <a:pt x="322421" y="1160621"/>
                    </a:cubicBezTo>
                    <a:cubicBezTo>
                      <a:pt x="322421" y="1163479"/>
                      <a:pt x="325279" y="1166336"/>
                      <a:pt x="328136" y="1166336"/>
                    </a:cubicBezTo>
                    <a:cubicBezTo>
                      <a:pt x="329089" y="1166336"/>
                      <a:pt x="330041" y="1166336"/>
                      <a:pt x="330041" y="1166336"/>
                    </a:cubicBezTo>
                    <a:cubicBezTo>
                      <a:pt x="331946" y="1167289"/>
                      <a:pt x="333851" y="1168241"/>
                      <a:pt x="335756" y="1168241"/>
                    </a:cubicBezTo>
                    <a:cubicBezTo>
                      <a:pt x="341471" y="1168241"/>
                      <a:pt x="346234" y="1163479"/>
                      <a:pt x="346234" y="1157764"/>
                    </a:cubicBezTo>
                    <a:cubicBezTo>
                      <a:pt x="346234" y="1156811"/>
                      <a:pt x="346234" y="1154906"/>
                      <a:pt x="345281" y="1153954"/>
                    </a:cubicBezTo>
                    <a:cubicBezTo>
                      <a:pt x="348139" y="1152049"/>
                      <a:pt x="350996" y="1149191"/>
                      <a:pt x="353854" y="1146334"/>
                    </a:cubicBezTo>
                    <a:cubicBezTo>
                      <a:pt x="356711" y="1149191"/>
                      <a:pt x="361474" y="1151096"/>
                      <a:pt x="366236" y="1151096"/>
                    </a:cubicBezTo>
                    <a:cubicBezTo>
                      <a:pt x="373856" y="1151096"/>
                      <a:pt x="380524" y="1146334"/>
                      <a:pt x="382429" y="1140619"/>
                    </a:cubicBezTo>
                    <a:cubicBezTo>
                      <a:pt x="383381" y="1141571"/>
                      <a:pt x="384334" y="1142524"/>
                      <a:pt x="386239" y="1142524"/>
                    </a:cubicBezTo>
                    <a:cubicBezTo>
                      <a:pt x="389096" y="1142524"/>
                      <a:pt x="391001" y="1140619"/>
                      <a:pt x="391001" y="1137761"/>
                    </a:cubicBezTo>
                    <a:cubicBezTo>
                      <a:pt x="391001" y="1134904"/>
                      <a:pt x="389096" y="1132999"/>
                      <a:pt x="386239" y="1132999"/>
                    </a:cubicBezTo>
                    <a:cubicBezTo>
                      <a:pt x="385286" y="1132999"/>
                      <a:pt x="384334" y="1132999"/>
                      <a:pt x="384334" y="1133951"/>
                    </a:cubicBezTo>
                    <a:cubicBezTo>
                      <a:pt x="384334" y="1133951"/>
                      <a:pt x="384334" y="1133951"/>
                      <a:pt x="384334" y="1133951"/>
                    </a:cubicBezTo>
                    <a:cubicBezTo>
                      <a:pt x="384334" y="1132046"/>
                      <a:pt x="384334" y="1130141"/>
                      <a:pt x="383381" y="1129189"/>
                    </a:cubicBezTo>
                    <a:cubicBezTo>
                      <a:pt x="384334" y="1127284"/>
                      <a:pt x="385286" y="1124426"/>
                      <a:pt x="385286" y="1122521"/>
                    </a:cubicBezTo>
                    <a:cubicBezTo>
                      <a:pt x="385286" y="1116806"/>
                      <a:pt x="382429" y="1112044"/>
                      <a:pt x="378619" y="1109186"/>
                    </a:cubicBezTo>
                    <a:cubicBezTo>
                      <a:pt x="382429" y="1108234"/>
                      <a:pt x="386239" y="1105376"/>
                      <a:pt x="388144" y="1101566"/>
                    </a:cubicBezTo>
                    <a:cubicBezTo>
                      <a:pt x="389096" y="1101566"/>
                      <a:pt x="390049" y="1101566"/>
                      <a:pt x="390049" y="1100614"/>
                    </a:cubicBezTo>
                    <a:cubicBezTo>
                      <a:pt x="393859" y="1108234"/>
                      <a:pt x="402431" y="1113949"/>
                      <a:pt x="411004" y="1113949"/>
                    </a:cubicBezTo>
                    <a:cubicBezTo>
                      <a:pt x="424339" y="1113949"/>
                      <a:pt x="434816" y="1103471"/>
                      <a:pt x="434816" y="1090136"/>
                    </a:cubicBezTo>
                    <a:cubicBezTo>
                      <a:pt x="434816" y="1087279"/>
                      <a:pt x="433864" y="1085374"/>
                      <a:pt x="433864" y="1083469"/>
                    </a:cubicBezTo>
                    <a:cubicBezTo>
                      <a:pt x="436721" y="1085374"/>
                      <a:pt x="439579" y="1086326"/>
                      <a:pt x="443389" y="1086326"/>
                    </a:cubicBezTo>
                    <a:cubicBezTo>
                      <a:pt x="442436" y="1087279"/>
                      <a:pt x="442436" y="1089184"/>
                      <a:pt x="442436" y="1090136"/>
                    </a:cubicBezTo>
                    <a:cubicBezTo>
                      <a:pt x="442436" y="1093946"/>
                      <a:pt x="446246" y="1097756"/>
                      <a:pt x="450056" y="1097756"/>
                    </a:cubicBezTo>
                    <a:cubicBezTo>
                      <a:pt x="453866" y="1097756"/>
                      <a:pt x="457676" y="1093946"/>
                      <a:pt x="457676" y="1090136"/>
                    </a:cubicBezTo>
                    <a:cubicBezTo>
                      <a:pt x="457676" y="1088231"/>
                      <a:pt x="456724" y="1086326"/>
                      <a:pt x="454819" y="1084421"/>
                    </a:cubicBezTo>
                    <a:cubicBezTo>
                      <a:pt x="459581" y="1082516"/>
                      <a:pt x="463391" y="1078706"/>
                      <a:pt x="466249" y="1073944"/>
                    </a:cubicBezTo>
                    <a:cubicBezTo>
                      <a:pt x="468154" y="1075849"/>
                      <a:pt x="471011" y="1076801"/>
                      <a:pt x="473869" y="1076801"/>
                    </a:cubicBezTo>
                    <a:cubicBezTo>
                      <a:pt x="475774" y="1076801"/>
                      <a:pt x="477679" y="1075849"/>
                      <a:pt x="479584" y="1074896"/>
                    </a:cubicBezTo>
                    <a:cubicBezTo>
                      <a:pt x="479584" y="1074896"/>
                      <a:pt x="480536" y="1074896"/>
                      <a:pt x="480536" y="1075849"/>
                    </a:cubicBezTo>
                    <a:cubicBezTo>
                      <a:pt x="481489" y="1081564"/>
                      <a:pt x="485299" y="1085374"/>
                      <a:pt x="491014" y="1085374"/>
                    </a:cubicBezTo>
                    <a:cubicBezTo>
                      <a:pt x="495776" y="1085374"/>
                      <a:pt x="498634" y="1082516"/>
                      <a:pt x="500539" y="1078706"/>
                    </a:cubicBezTo>
                    <a:cubicBezTo>
                      <a:pt x="502444" y="1078706"/>
                      <a:pt x="504349" y="1077754"/>
                      <a:pt x="505301" y="1077754"/>
                    </a:cubicBezTo>
                    <a:cubicBezTo>
                      <a:pt x="507206" y="1081564"/>
                      <a:pt x="511016" y="1084421"/>
                      <a:pt x="515779" y="1084421"/>
                    </a:cubicBezTo>
                    <a:cubicBezTo>
                      <a:pt x="516731" y="1084421"/>
                      <a:pt x="517684" y="1084421"/>
                      <a:pt x="518636" y="1083469"/>
                    </a:cubicBezTo>
                    <a:cubicBezTo>
                      <a:pt x="519589" y="1084421"/>
                      <a:pt x="520541" y="1085374"/>
                      <a:pt x="521494" y="1087279"/>
                    </a:cubicBezTo>
                    <a:cubicBezTo>
                      <a:pt x="521494" y="1088231"/>
                      <a:pt x="521494" y="1089184"/>
                      <a:pt x="521494" y="1090136"/>
                    </a:cubicBezTo>
                    <a:cubicBezTo>
                      <a:pt x="521494" y="1099661"/>
                      <a:pt x="529114" y="1107281"/>
                      <a:pt x="538639" y="1107281"/>
                    </a:cubicBezTo>
                    <a:cubicBezTo>
                      <a:pt x="542449" y="1107281"/>
                      <a:pt x="546259" y="1105376"/>
                      <a:pt x="549116" y="1103471"/>
                    </a:cubicBezTo>
                    <a:cubicBezTo>
                      <a:pt x="550069" y="1104424"/>
                      <a:pt x="551974" y="1105376"/>
                      <a:pt x="553879" y="1106329"/>
                    </a:cubicBezTo>
                    <a:cubicBezTo>
                      <a:pt x="555784" y="1110139"/>
                      <a:pt x="559594" y="1112996"/>
                      <a:pt x="563404" y="1113949"/>
                    </a:cubicBezTo>
                    <a:cubicBezTo>
                      <a:pt x="561499" y="1114901"/>
                      <a:pt x="560546" y="1116806"/>
                      <a:pt x="559594" y="1118711"/>
                    </a:cubicBezTo>
                    <a:cubicBezTo>
                      <a:pt x="558641" y="1118711"/>
                      <a:pt x="557689" y="1118711"/>
                      <a:pt x="557689" y="1118711"/>
                    </a:cubicBezTo>
                    <a:cubicBezTo>
                      <a:pt x="553879" y="1118711"/>
                      <a:pt x="550069" y="1119664"/>
                      <a:pt x="547211" y="1120616"/>
                    </a:cubicBezTo>
                    <a:cubicBezTo>
                      <a:pt x="546259" y="1119664"/>
                      <a:pt x="544354" y="1118711"/>
                      <a:pt x="542449" y="1118711"/>
                    </a:cubicBezTo>
                    <a:cubicBezTo>
                      <a:pt x="541496" y="1118711"/>
                      <a:pt x="539591" y="1119664"/>
                      <a:pt x="538639" y="1119664"/>
                    </a:cubicBezTo>
                    <a:cubicBezTo>
                      <a:pt x="535781" y="1111091"/>
                      <a:pt x="528161" y="1104424"/>
                      <a:pt x="518636" y="1104424"/>
                    </a:cubicBezTo>
                    <a:cubicBezTo>
                      <a:pt x="511969" y="1093946"/>
                      <a:pt x="499586" y="1087279"/>
                      <a:pt x="486251" y="1087279"/>
                    </a:cubicBezTo>
                    <a:cubicBezTo>
                      <a:pt x="473869" y="1090136"/>
                      <a:pt x="462439" y="1096804"/>
                      <a:pt x="455771" y="1106329"/>
                    </a:cubicBezTo>
                    <a:close/>
                    <a:moveTo>
                      <a:pt x="483394" y="1196816"/>
                    </a:moveTo>
                    <a:cubicBezTo>
                      <a:pt x="479584" y="1193959"/>
                      <a:pt x="473869" y="1192054"/>
                      <a:pt x="469106" y="1192054"/>
                    </a:cubicBezTo>
                    <a:cubicBezTo>
                      <a:pt x="468154" y="1192054"/>
                      <a:pt x="466249" y="1192054"/>
                      <a:pt x="465296" y="1192054"/>
                    </a:cubicBezTo>
                    <a:cubicBezTo>
                      <a:pt x="464344" y="1191101"/>
                      <a:pt x="463391" y="1190149"/>
                      <a:pt x="462439" y="1189196"/>
                    </a:cubicBezTo>
                    <a:cubicBezTo>
                      <a:pt x="465296" y="1186339"/>
                      <a:pt x="466249" y="1182529"/>
                      <a:pt x="466249" y="1178719"/>
                    </a:cubicBezTo>
                    <a:cubicBezTo>
                      <a:pt x="466249" y="1174909"/>
                      <a:pt x="464344" y="1171099"/>
                      <a:pt x="462439" y="1167289"/>
                    </a:cubicBezTo>
                    <a:cubicBezTo>
                      <a:pt x="462439" y="1167289"/>
                      <a:pt x="462439" y="1167289"/>
                      <a:pt x="462439" y="1167289"/>
                    </a:cubicBezTo>
                    <a:cubicBezTo>
                      <a:pt x="466249" y="1169194"/>
                      <a:pt x="471011" y="1170146"/>
                      <a:pt x="475774" y="1170146"/>
                    </a:cubicBezTo>
                    <a:cubicBezTo>
                      <a:pt x="481489" y="1170146"/>
                      <a:pt x="486251" y="1168241"/>
                      <a:pt x="491014" y="1165384"/>
                    </a:cubicBezTo>
                    <a:cubicBezTo>
                      <a:pt x="494824" y="1165384"/>
                      <a:pt x="498634" y="1164431"/>
                      <a:pt x="502444" y="1162526"/>
                    </a:cubicBezTo>
                    <a:cubicBezTo>
                      <a:pt x="503396" y="1164431"/>
                      <a:pt x="505301" y="1165384"/>
                      <a:pt x="507206" y="1165384"/>
                    </a:cubicBezTo>
                    <a:cubicBezTo>
                      <a:pt x="511016" y="1165384"/>
                      <a:pt x="513874" y="1162526"/>
                      <a:pt x="513874" y="1158716"/>
                    </a:cubicBezTo>
                    <a:cubicBezTo>
                      <a:pt x="513874" y="1157764"/>
                      <a:pt x="513874" y="1156811"/>
                      <a:pt x="512921" y="1155859"/>
                    </a:cubicBezTo>
                    <a:cubicBezTo>
                      <a:pt x="514826" y="1153954"/>
                      <a:pt x="516731" y="1152049"/>
                      <a:pt x="517684" y="1150144"/>
                    </a:cubicBezTo>
                    <a:cubicBezTo>
                      <a:pt x="519589" y="1152049"/>
                      <a:pt x="522446" y="1153001"/>
                      <a:pt x="525304" y="1153001"/>
                    </a:cubicBezTo>
                    <a:cubicBezTo>
                      <a:pt x="526256" y="1153001"/>
                      <a:pt x="527209" y="1153001"/>
                      <a:pt x="528161" y="1152049"/>
                    </a:cubicBezTo>
                    <a:cubicBezTo>
                      <a:pt x="527209" y="1154906"/>
                      <a:pt x="526256" y="1157764"/>
                      <a:pt x="526256" y="1160621"/>
                    </a:cubicBezTo>
                    <a:cubicBezTo>
                      <a:pt x="526256" y="1160621"/>
                      <a:pt x="526256" y="1161574"/>
                      <a:pt x="526256" y="1161574"/>
                    </a:cubicBezTo>
                    <a:cubicBezTo>
                      <a:pt x="521494" y="1166336"/>
                      <a:pt x="517684" y="1171099"/>
                      <a:pt x="514826" y="1177766"/>
                    </a:cubicBezTo>
                    <a:cubicBezTo>
                      <a:pt x="512921" y="1175861"/>
                      <a:pt x="510064" y="1174909"/>
                      <a:pt x="507206" y="1174909"/>
                    </a:cubicBezTo>
                    <a:cubicBezTo>
                      <a:pt x="500539" y="1174909"/>
                      <a:pt x="495776" y="1179671"/>
                      <a:pt x="495776" y="1186339"/>
                    </a:cubicBezTo>
                    <a:cubicBezTo>
                      <a:pt x="495776" y="1188244"/>
                      <a:pt x="496729" y="1190149"/>
                      <a:pt x="497681" y="1192054"/>
                    </a:cubicBezTo>
                    <a:cubicBezTo>
                      <a:pt x="495776" y="1191101"/>
                      <a:pt x="493871" y="1190149"/>
                      <a:pt x="491966" y="1190149"/>
                    </a:cubicBezTo>
                    <a:cubicBezTo>
                      <a:pt x="489109" y="1192054"/>
                      <a:pt x="485299" y="1193959"/>
                      <a:pt x="483394" y="1196816"/>
                    </a:cubicBezTo>
                    <a:close/>
                    <a:moveTo>
                      <a:pt x="507206" y="1716881"/>
                    </a:moveTo>
                    <a:cubicBezTo>
                      <a:pt x="507206" y="1715929"/>
                      <a:pt x="506254" y="1715929"/>
                      <a:pt x="506254" y="1714976"/>
                    </a:cubicBezTo>
                    <a:cubicBezTo>
                      <a:pt x="507206" y="1714976"/>
                      <a:pt x="507206" y="1714976"/>
                      <a:pt x="508159" y="1714976"/>
                    </a:cubicBezTo>
                    <a:cubicBezTo>
                      <a:pt x="509111" y="1714976"/>
                      <a:pt x="509111" y="1714976"/>
                      <a:pt x="510064" y="1714976"/>
                    </a:cubicBezTo>
                    <a:cubicBezTo>
                      <a:pt x="510064" y="1714976"/>
                      <a:pt x="510064" y="1714976"/>
                      <a:pt x="510064" y="1714976"/>
                    </a:cubicBezTo>
                    <a:cubicBezTo>
                      <a:pt x="508159" y="1714976"/>
                      <a:pt x="507206" y="1715929"/>
                      <a:pt x="507206" y="17168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80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 txBox="1">
            <a:spLocks/>
          </p:cNvSpPr>
          <p:nvPr/>
        </p:nvSpPr>
        <p:spPr>
          <a:xfrm>
            <a:off x="2096699" y="432401"/>
            <a:ext cx="7143123" cy="379881"/>
          </a:xfrm>
          <a:prstGeom prst="rect">
            <a:avLst/>
          </a:prstGeom>
          <a:noFill/>
          <a:ln>
            <a:noFill/>
          </a:ln>
        </p:spPr>
        <p:txBody>
          <a:bodyPr lIns="71277" tIns="35639" rIns="71277" bIns="35639" anchor="t"/>
          <a:lstStyle/>
          <a:p>
            <a:pPr algn="ctr">
              <a:lnSpc>
                <a:spcPts val="1800"/>
              </a:lnSpc>
            </a:pPr>
            <a:r>
              <a:rPr lang="ru-RU" sz="3300" spc="78" dirty="0" smtClean="0">
                <a:solidFill>
                  <a:srgbClr val="C00000"/>
                </a:solidFill>
                <a:latin typeface="MagistralC" pitchFamily="82" charset="0"/>
                <a:cs typeface="Arial" pitchFamily="34" charset="0"/>
              </a:rPr>
              <a:t>№3</a:t>
            </a:r>
            <a:r>
              <a:rPr lang="ru-RU" sz="33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 «Общностите са квартали или </a:t>
            </a:r>
          </a:p>
          <a:p>
            <a:pPr algn="ctr">
              <a:lnSpc>
                <a:spcPts val="1800"/>
              </a:lnSpc>
            </a:pPr>
            <a:endParaRPr lang="ru-RU" sz="3300" spc="78" dirty="0">
              <a:solidFill>
                <a:schemeClr val="tx2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  <a:p>
            <a:pPr algn="ctr">
              <a:lnSpc>
                <a:spcPts val="1800"/>
              </a:lnSpc>
            </a:pPr>
            <a:r>
              <a:rPr lang="ru-RU" sz="3300" spc="78" dirty="0" smtClean="0">
                <a:solidFill>
                  <a:schemeClr val="tx2">
                    <a:lumMod val="75000"/>
                  </a:schemeClr>
                </a:solidFill>
                <a:latin typeface="MagistralC" pitchFamily="82" charset="0"/>
                <a:cs typeface="Arial" pitchFamily="34" charset="0"/>
              </a:rPr>
              <a:t>сгради»</a:t>
            </a:r>
            <a:endParaRPr lang="ru-RU" sz="3300" spc="78" dirty="0" smtClean="0">
              <a:solidFill>
                <a:schemeClr val="tx2">
                  <a:lumMod val="75000"/>
                </a:schemeClr>
              </a:solidFill>
              <a:latin typeface="MagistralC" pitchFamily="82" charset="0"/>
              <a:cs typeface="Arial" pitchFamily="34" charset="0"/>
            </a:endParaRPr>
          </a:p>
        </p:txBody>
      </p:sp>
      <p:pic>
        <p:nvPicPr>
          <p:cNvPr id="481" name="Picture 48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51635" y="4907602"/>
            <a:ext cx="1160711" cy="432000"/>
          </a:xfrm>
          <a:prstGeom prst="roundRect">
            <a:avLst>
              <a:gd name="adj" fmla="val 33963"/>
            </a:avLst>
          </a:prstGeom>
        </p:spPr>
      </p:pic>
    </p:spTree>
    <p:extLst>
      <p:ext uri="{BB962C8B-B14F-4D97-AF65-F5344CB8AC3E}">
        <p14:creationId xmlns:p14="http://schemas.microsoft.com/office/powerpoint/2010/main" val="220986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</TotalTime>
  <Words>822</Words>
  <Application>Microsoft Office PowerPoint</Application>
  <PresentationFormat>Custom</PresentationFormat>
  <Paragraphs>264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Malgun Gothic</vt:lpstr>
      <vt:lpstr>DotumChe</vt:lpstr>
      <vt:lpstr>Calibri</vt:lpstr>
      <vt:lpstr>Arial</vt:lpstr>
      <vt:lpstr>Opinion Pro ExCn Lt</vt:lpstr>
      <vt:lpstr>Calibri Light</vt:lpstr>
      <vt:lpstr>Levenim MT</vt:lpstr>
      <vt:lpstr>MagistralC</vt:lpstr>
      <vt:lpstr>Untitled1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27</cp:revision>
  <dcterms:created xsi:type="dcterms:W3CDTF">2023-05-11T10:51:57Z</dcterms:created>
  <dcterms:modified xsi:type="dcterms:W3CDTF">2023-05-11T12:36:30Z</dcterms:modified>
</cp:coreProperties>
</file>