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5" r:id="rId3"/>
    <p:sldId id="274" r:id="rId4"/>
    <p:sldId id="276" r:id="rId5"/>
    <p:sldId id="277" r:id="rId6"/>
    <p:sldId id="278" r:id="rId7"/>
    <p:sldId id="279" r:id="rId8"/>
    <p:sldId id="280" r:id="rId9"/>
    <p:sldId id="281" r:id="rId10"/>
    <p:sldId id="282" r:id="rId11"/>
    <p:sldId id="283" r:id="rId12"/>
    <p:sldId id="285" r:id="rId13"/>
    <p:sldId id="286"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5528">
          <p15:clr>
            <a:srgbClr val="A4A3A4"/>
          </p15:clr>
        </p15:guide>
        <p15:guide id="2" orient="horz" pos="2272">
          <p15:clr>
            <a:srgbClr val="A4A3A4"/>
          </p15:clr>
        </p15:guide>
        <p15:guide id="3" pos="440">
          <p15:clr>
            <a:srgbClr val="A4A3A4"/>
          </p15:clr>
        </p15:guide>
        <p15:guide id="4" pos="389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ay Peychev" initials="NP" lastIdx="1" clrIdx="0">
    <p:extLst>
      <p:ext uri="{19B8F6BF-5375-455C-9EA6-DF929625EA0E}">
        <p15:presenceInfo xmlns:p15="http://schemas.microsoft.com/office/powerpoint/2012/main" userId="S-1-5-21-1553388967-3085039133-4078290050-342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5AA"/>
    <a:srgbClr val="FFFFFF"/>
    <a:srgbClr val="1A87B6"/>
    <a:srgbClr val="FDC027"/>
    <a:srgbClr val="9EC555"/>
    <a:srgbClr val="FDFDFE"/>
    <a:srgbClr val="FCFDFD"/>
    <a:srgbClr val="FAFCFD"/>
    <a:srgbClr val="F9FBFD"/>
    <a:srgbClr val="F7F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569" autoAdjust="0"/>
  </p:normalViewPr>
  <p:slideViewPr>
    <p:cSldViewPr snapToGrid="0">
      <p:cViewPr varScale="1">
        <p:scale>
          <a:sx n="89" d="100"/>
          <a:sy n="89" d="100"/>
        </p:scale>
        <p:origin x="422" y="77"/>
      </p:cViewPr>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77" d="100"/>
          <a:sy n="77" d="100"/>
        </p:scale>
        <p:origin x="-1404" y="-108"/>
      </p:cViewPr>
      <p:guideLst>
        <p:guide orient="horz" pos="5528"/>
        <p:guide orient="horz" pos="2272"/>
        <p:guide pos="440"/>
        <p:guide pos="389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mtClean="0"/>
              <a:pPr/>
              <a:t>9/7/2016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mtClean="0"/>
              <a:pPr/>
              <a:t>‹#›</a:t>
            </a:fld>
            <a:endParaRPr lang="en-US"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7388" y="320675"/>
            <a:ext cx="5483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lumMod val="50000"/>
                    <a:lumOff val="50000"/>
                  </a:schemeClr>
                </a:solidFill>
                <a:latin typeface="Arial" pitchFamily="34" charset="0"/>
                <a:cs typeface="Arial" pitchFamily="34" charset="0"/>
              </a:defRPr>
            </a:lvl1pPr>
          </a:lstStyle>
          <a:p>
            <a:fld id="{D5F8523C-8729-40F0-9536-D6C4CA3AD238}" type="slidenum">
              <a:rPr lang="en-US" smtClean="0"/>
              <a:pPr/>
              <a:t>‹#›</a:t>
            </a:fld>
            <a:endParaRPr lang="en-US" dirty="0"/>
          </a:p>
        </p:txBody>
      </p:sp>
      <p:sp>
        <p:nvSpPr>
          <p:cNvPr id="2" name="Notes Placeholder 1"/>
          <p:cNvSpPr>
            <a:spLocks noGrp="1"/>
          </p:cNvSpPr>
          <p:nvPr>
            <p:ph type="body" sz="quarter" idx="3"/>
          </p:nvPr>
        </p:nvSpPr>
        <p:spPr>
          <a:xfrm>
            <a:off x="685800" y="3606800"/>
            <a:ext cx="5486400" cy="51689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800"/>
      </a:spcBef>
      <a:buClr>
        <a:schemeClr val="accent1"/>
      </a:buClr>
      <a:buSzPct val="90000"/>
      <a:buFont typeface="Wingdings" pitchFamily="2" charset="2"/>
      <a:buChar char="l"/>
      <a:defRPr lang="en-US" sz="1200" kern="1200" dirty="0" smtClean="0">
        <a:solidFill>
          <a:schemeClr val="tx1"/>
        </a:solidFill>
        <a:effectLst/>
        <a:latin typeface="+mn-lt"/>
        <a:ea typeface="+mn-ea"/>
        <a:cs typeface="+mn-cs"/>
      </a:defRPr>
    </a:lvl1pPr>
    <a:lvl2pPr marL="342900" indent="-142875" algn="l" defTabSz="914400" rtl="0" eaLnBrk="1" latinLnBrk="0" hangingPunct="1">
      <a:spcBef>
        <a:spcPts val="400"/>
      </a:spcBef>
      <a:buClr>
        <a:schemeClr val="accent1"/>
      </a:buClr>
      <a:buSzPct val="90000"/>
      <a:buFont typeface="Wingdings 3" pitchFamily="18" charset="2"/>
      <a:buChar char=""/>
      <a:defRPr lang="en-US" sz="1100" kern="1200" dirty="0" smtClean="0">
        <a:solidFill>
          <a:schemeClr val="tx1"/>
        </a:solidFill>
        <a:effectLst/>
        <a:latin typeface="+mn-lt"/>
        <a:ea typeface="+mn-ea"/>
        <a:cs typeface="+mn-cs"/>
      </a:defRPr>
    </a:lvl2pPr>
    <a:lvl3pPr marL="514350" indent="-119063" algn="l" defTabSz="914400" rtl="0" eaLnBrk="1" latinLnBrk="0" hangingPunct="1">
      <a:spcBef>
        <a:spcPts val="200"/>
      </a:spcBef>
      <a:buClr>
        <a:schemeClr val="accent1"/>
      </a:buClr>
      <a:buSzPct val="105000"/>
      <a:buFont typeface="Wingdings" pitchFamily="2" charset="2"/>
      <a:buChar char="w"/>
      <a:defRPr lang="en-US" sz="1000" kern="1200" dirty="0" smtClean="0">
        <a:solidFill>
          <a:schemeClr val="tx1"/>
        </a:solidFill>
        <a:effectLst/>
        <a:latin typeface="+mn-lt"/>
        <a:ea typeface="+mn-ea"/>
        <a:cs typeface="+mn-cs"/>
      </a:defRPr>
    </a:lvl3pPr>
    <a:lvl4pPr marL="685800" indent="-107950" algn="l" defTabSz="914400" rtl="0" eaLnBrk="1" latinLnBrk="0" hangingPunct="1">
      <a:spcBef>
        <a:spcPts val="100"/>
      </a:spcBef>
      <a:buClr>
        <a:schemeClr val="accent1"/>
      </a:buClr>
      <a:buSzPct val="100000"/>
      <a:buFont typeface="Arial" pitchFamily="34" charset="0"/>
      <a:buChar char="●"/>
      <a:defRPr lang="en-US" sz="900" kern="1200" dirty="0" smtClean="0">
        <a:solidFill>
          <a:schemeClr val="tx1"/>
        </a:solidFill>
        <a:effectLst/>
        <a:latin typeface="+mn-lt"/>
        <a:ea typeface="+mn-ea"/>
        <a:cs typeface="+mn-cs"/>
      </a:defRPr>
    </a:lvl4pPr>
    <a:lvl5pPr marL="800100" indent="-95250" algn="l" defTabSz="914400" rtl="0" eaLnBrk="1" latinLnBrk="0" hangingPunct="1">
      <a:spcBef>
        <a:spcPts val="100"/>
      </a:spcBef>
      <a:buClr>
        <a:schemeClr val="accent1"/>
      </a:buClr>
      <a:buSzPct val="100000"/>
      <a:buFont typeface="Verdana"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dirty="0"/>
          </a:p>
        </p:txBody>
      </p:sp>
      <p:sp>
        <p:nvSpPr>
          <p:cNvPr id="3" name="Slide Image Placeholder 2"/>
          <p:cNvSpPr>
            <a:spLocks noGrp="1" noRot="1" noChangeAspect="1"/>
          </p:cNvSpPr>
          <p:nvPr>
            <p:ph type="sldImg"/>
          </p:nvPr>
        </p:nvSpPr>
        <p:spPr>
          <a:xfrm>
            <a:off x="687388" y="320675"/>
            <a:ext cx="5483225" cy="3086100"/>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25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62074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383711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3699402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272426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423459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411707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131137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783369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a:t>
            </a:fld>
            <a:endParaRPr lang="en-US" dirty="0"/>
          </a:p>
        </p:txBody>
      </p:sp>
    </p:spTree>
    <p:extLst>
      <p:ext uri="{BB962C8B-B14F-4D97-AF65-F5344CB8AC3E}">
        <p14:creationId xmlns:p14="http://schemas.microsoft.com/office/powerpoint/2010/main" val="149519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112103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8</a:t>
            </a:fld>
            <a:endParaRPr lang="en-US" dirty="0"/>
          </a:p>
        </p:txBody>
      </p:sp>
    </p:spTree>
    <p:extLst>
      <p:ext uri="{BB962C8B-B14F-4D97-AF65-F5344CB8AC3E}">
        <p14:creationId xmlns:p14="http://schemas.microsoft.com/office/powerpoint/2010/main" val="202506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9</a:t>
            </a:fld>
            <a:endParaRPr lang="en-US" dirty="0"/>
          </a:p>
        </p:txBody>
      </p:sp>
    </p:spTree>
    <p:extLst>
      <p:ext uri="{BB962C8B-B14F-4D97-AF65-F5344CB8AC3E}">
        <p14:creationId xmlns:p14="http://schemas.microsoft.com/office/powerpoint/2010/main" val="2077097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962401"/>
            <a:ext cx="8459787" cy="928399"/>
          </a:xfrm>
        </p:spPr>
        <p:txBody>
          <a:bodyPr lIns="0" tIns="0" rIns="0" bIns="0" anchor="b" anchorCtr="0"/>
          <a:lstStyle>
            <a:lvl1pPr algn="l">
              <a:lnSpc>
                <a:spcPct val="95000"/>
              </a:lnSpc>
              <a:defRPr sz="320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4212" y="5015762"/>
            <a:ext cx="8459787" cy="1435154"/>
          </a:xfrm>
        </p:spPr>
        <p:txBody>
          <a:bodyPr lIns="0" tIns="0" rIns="0" bIns="0"/>
          <a:lstStyle>
            <a:lvl1pPr marL="0" indent="0" algn="l">
              <a:spcBef>
                <a:spcPts val="400"/>
              </a:spcBef>
              <a:buNone/>
              <a:defRPr sz="20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4" descr="C:\_projects\031013_Sun\P9972_Amy\AES-we-are-the-energ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79276" y="5551044"/>
            <a:ext cx="2136473" cy="1001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3006" r="128" b="975"/>
          <a:stretch/>
        </p:blipFill>
        <p:spPr>
          <a:xfrm>
            <a:off x="684213" y="0"/>
            <a:ext cx="7610303" cy="3860800"/>
          </a:xfrm>
          <a:prstGeom prst="rect">
            <a:avLst/>
          </a:prstGeom>
        </p:spPr>
      </p:pic>
      <p:sp>
        <p:nvSpPr>
          <p:cNvPr id="10" name="Rectangle 9"/>
          <p:cNvSpPr/>
          <p:nvPr userDrawn="1"/>
        </p:nvSpPr>
        <p:spPr bwMode="auto">
          <a:xfrm>
            <a:off x="0" y="0"/>
            <a:ext cx="684212" cy="3860800"/>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2" name="Rectangle 11"/>
          <p:cNvSpPr/>
          <p:nvPr userDrawn="1"/>
        </p:nvSpPr>
        <p:spPr bwMode="auto">
          <a:xfrm>
            <a:off x="1859872" y="0"/>
            <a:ext cx="275771" cy="3860800"/>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3" name="Rectangle 12"/>
          <p:cNvSpPr/>
          <p:nvPr userDrawn="1"/>
        </p:nvSpPr>
        <p:spPr bwMode="auto">
          <a:xfrm>
            <a:off x="1772785" y="0"/>
            <a:ext cx="87087" cy="3860800"/>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4" name="Rectangle 13"/>
          <p:cNvSpPr/>
          <p:nvPr userDrawn="1"/>
        </p:nvSpPr>
        <p:spPr bwMode="auto">
          <a:xfrm>
            <a:off x="5691642" y="0"/>
            <a:ext cx="113847" cy="3860800"/>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5" name="Rectangle 14"/>
          <p:cNvSpPr/>
          <p:nvPr userDrawn="1"/>
        </p:nvSpPr>
        <p:spPr bwMode="auto">
          <a:xfrm>
            <a:off x="5775251" y="0"/>
            <a:ext cx="90566" cy="3860800"/>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6" name="Rectangle 15"/>
          <p:cNvSpPr/>
          <p:nvPr userDrawn="1"/>
        </p:nvSpPr>
        <p:spPr bwMode="auto">
          <a:xfrm>
            <a:off x="5836331" y="0"/>
            <a:ext cx="2486707" cy="3860800"/>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7" name="Rectangle 16"/>
          <p:cNvSpPr/>
          <p:nvPr userDrawn="1"/>
        </p:nvSpPr>
        <p:spPr bwMode="auto">
          <a:xfrm>
            <a:off x="8323038" y="0"/>
            <a:ext cx="87087" cy="3860800"/>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8" name="Rectangle 17"/>
          <p:cNvSpPr/>
          <p:nvPr userDrawn="1"/>
        </p:nvSpPr>
        <p:spPr bwMode="auto">
          <a:xfrm>
            <a:off x="8398028" y="0"/>
            <a:ext cx="87087" cy="3860800"/>
          </a:xfrm>
          <a:prstGeom prst="rect">
            <a:avLst/>
          </a:prstGeom>
          <a:solidFill>
            <a:srgbClr val="0D7167"/>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9" name="Rectangle 18"/>
          <p:cNvSpPr/>
          <p:nvPr userDrawn="1"/>
        </p:nvSpPr>
        <p:spPr bwMode="auto">
          <a:xfrm>
            <a:off x="9007325" y="0"/>
            <a:ext cx="357258" cy="3860800"/>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0" name="Rectangle 19"/>
          <p:cNvSpPr/>
          <p:nvPr userDrawn="1"/>
        </p:nvSpPr>
        <p:spPr bwMode="auto">
          <a:xfrm>
            <a:off x="9428161" y="0"/>
            <a:ext cx="2760663" cy="3860800"/>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Tree>
    <p:extLst>
      <p:ext uri="{BB962C8B-B14F-4D97-AF65-F5344CB8AC3E}">
        <p14:creationId xmlns:p14="http://schemas.microsoft.com/office/powerpoint/2010/main" val="32515143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17" name="Rectangle 16"/>
          <p:cNvSpPr/>
          <p:nvPr userDrawn="1"/>
        </p:nvSpPr>
        <p:spPr bwMode="auto">
          <a:xfrm>
            <a:off x="684213" y="220484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8" name="Rectangle 17"/>
          <p:cNvSpPr/>
          <p:nvPr userDrawn="1"/>
        </p:nvSpPr>
        <p:spPr bwMode="auto">
          <a:xfrm>
            <a:off x="6436933" y="220484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9" name="Rectangle 18"/>
          <p:cNvSpPr/>
          <p:nvPr userDrawn="1"/>
        </p:nvSpPr>
        <p:spPr bwMode="auto">
          <a:xfrm>
            <a:off x="684213" y="442731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4" name="Text Placeholder 9"/>
          <p:cNvSpPr>
            <a:spLocks noGrp="1"/>
          </p:cNvSpPr>
          <p:nvPr>
            <p:ph type="body" sz="quarter" idx="15" hasCustomPrompt="1"/>
          </p:nvPr>
        </p:nvSpPr>
        <p:spPr bwMode="gray">
          <a:xfrm>
            <a:off x="685800" y="1037753"/>
            <a:ext cx="11089506"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12" name="Text Placeholder 9"/>
          <p:cNvSpPr>
            <a:spLocks noGrp="1"/>
          </p:cNvSpPr>
          <p:nvPr>
            <p:ph type="body" sz="quarter" idx="30"/>
          </p:nvPr>
        </p:nvSpPr>
        <p:spPr>
          <a:xfrm>
            <a:off x="684213" y="1657349"/>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15" name="Text Placeholder 9"/>
          <p:cNvSpPr>
            <a:spLocks noGrp="1"/>
          </p:cNvSpPr>
          <p:nvPr>
            <p:ph type="body" sz="quarter" idx="32"/>
          </p:nvPr>
        </p:nvSpPr>
        <p:spPr>
          <a:xfrm>
            <a:off x="6436933" y="1657349"/>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16" name="Text Placeholder 9"/>
          <p:cNvSpPr>
            <a:spLocks noGrp="1"/>
          </p:cNvSpPr>
          <p:nvPr>
            <p:ph type="body" sz="quarter" idx="34"/>
          </p:nvPr>
        </p:nvSpPr>
        <p:spPr>
          <a:xfrm>
            <a:off x="684213" y="3892580"/>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24" name="Content Placeholder 4"/>
          <p:cNvSpPr>
            <a:spLocks noGrp="1"/>
          </p:cNvSpPr>
          <p:nvPr>
            <p:ph sz="quarter" idx="38"/>
          </p:nvPr>
        </p:nvSpPr>
        <p:spPr>
          <a:xfrm>
            <a:off x="684213" y="2368550"/>
            <a:ext cx="5321681" cy="1417320"/>
          </a:xfrm>
        </p:spPr>
        <p:txBody>
          <a:bodyPr/>
          <a:lstStyle>
            <a:lvl1pPr marL="228600" indent="-228600">
              <a:spcBef>
                <a:spcPts val="1200"/>
              </a:spcBef>
              <a:defRPr sz="1800"/>
            </a:lvl1pPr>
            <a:lvl2pPr marL="460375" indent="-228600">
              <a:spcBef>
                <a:spcPts val="600"/>
              </a:spcBef>
              <a:defRPr sz="1600"/>
            </a:lvl2pPr>
            <a:lvl3pPr marL="690563" indent="-169863">
              <a:spcBef>
                <a:spcPts val="300"/>
              </a:spcBef>
              <a:defRPr sz="1400"/>
            </a:lvl3pPr>
            <a:lvl4pPr marL="968375" indent="-169863" defTabSz="914400">
              <a:spcBef>
                <a:spcPts val="200"/>
              </a:spcBef>
              <a:defRPr sz="1200"/>
            </a:lvl4pPr>
            <a:lvl5pPr marL="1196975"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4"/>
          <p:cNvSpPr>
            <a:spLocks noGrp="1"/>
          </p:cNvSpPr>
          <p:nvPr>
            <p:ph sz="quarter" idx="39"/>
          </p:nvPr>
        </p:nvSpPr>
        <p:spPr>
          <a:xfrm>
            <a:off x="6436933" y="2368550"/>
            <a:ext cx="5321681" cy="3657600"/>
          </a:xfrm>
        </p:spPr>
        <p:txBody>
          <a:bodyPr/>
          <a:lstStyle>
            <a:lvl1pPr marL="228600" indent="-228600">
              <a:spcBef>
                <a:spcPts val="1200"/>
              </a:spcBef>
              <a:defRPr sz="1800"/>
            </a:lvl1pPr>
            <a:lvl2pPr marL="460375" indent="-228600">
              <a:spcBef>
                <a:spcPts val="600"/>
              </a:spcBef>
              <a:defRPr sz="1600"/>
            </a:lvl2pPr>
            <a:lvl3pPr marL="690563" indent="-169863">
              <a:spcBef>
                <a:spcPts val="300"/>
              </a:spcBef>
              <a:defRPr sz="1400"/>
            </a:lvl3pPr>
            <a:lvl4pPr marL="973138" indent="-174625">
              <a:spcBef>
                <a:spcPts val="200"/>
              </a:spcBef>
              <a:defRPr sz="1200"/>
            </a:lvl4pPr>
            <a:lvl5pPr marL="1196975"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4"/>
          <p:cNvSpPr>
            <a:spLocks noGrp="1"/>
          </p:cNvSpPr>
          <p:nvPr>
            <p:ph sz="quarter" idx="40"/>
          </p:nvPr>
        </p:nvSpPr>
        <p:spPr>
          <a:xfrm>
            <a:off x="684213" y="4606487"/>
            <a:ext cx="5321681" cy="1417320"/>
          </a:xfrm>
        </p:spPr>
        <p:txBody>
          <a:bodyPr/>
          <a:lstStyle>
            <a:lvl1pPr marL="228600" indent="-228600">
              <a:spcBef>
                <a:spcPts val="1200"/>
              </a:spcBef>
              <a:defRPr sz="1800"/>
            </a:lvl1pPr>
            <a:lvl2pPr marL="460375" indent="-228600">
              <a:spcBef>
                <a:spcPts val="600"/>
              </a:spcBef>
              <a:defRPr sz="1600"/>
            </a:lvl2pPr>
            <a:lvl3pPr marL="690563" indent="-169863">
              <a:spcBef>
                <a:spcPts val="300"/>
              </a:spcBef>
              <a:defRPr sz="1400"/>
            </a:lvl3pPr>
            <a:lvl4pPr marL="968375" indent="-169863">
              <a:spcBef>
                <a:spcPts val="200"/>
              </a:spcBef>
              <a:defRPr sz="1200"/>
            </a:lvl4pPr>
            <a:lvl5pPr marL="1196975"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6" hasCustomPrompt="1"/>
          </p:nvPr>
        </p:nvSpPr>
        <p:spPr>
          <a:xfrm>
            <a:off x="685800" y="6080760"/>
            <a:ext cx="11089506" cy="415018"/>
          </a:xfrm>
          <a:prstGeom prst="rect">
            <a:avLst/>
          </a:prstGeom>
        </p:spPr>
        <p:txBody>
          <a:bodyPr lIns="91440" tIns="0" rIns="0" bIns="0" anchor="b" anchorCtr="0">
            <a:noAutofit/>
          </a:bodyPr>
          <a:lstStyle>
            <a:lvl1pPr marL="0" indent="0">
              <a:spcBef>
                <a:spcPts val="2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8497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7" name="Rectangle 16"/>
          <p:cNvSpPr/>
          <p:nvPr userDrawn="1"/>
        </p:nvSpPr>
        <p:spPr bwMode="auto">
          <a:xfrm>
            <a:off x="684213" y="220484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21" name="Rectangle 20"/>
          <p:cNvSpPr/>
          <p:nvPr userDrawn="1"/>
        </p:nvSpPr>
        <p:spPr bwMode="auto">
          <a:xfrm>
            <a:off x="6436933" y="220484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22" name="Rectangle 21"/>
          <p:cNvSpPr/>
          <p:nvPr userDrawn="1"/>
        </p:nvSpPr>
        <p:spPr bwMode="auto">
          <a:xfrm>
            <a:off x="684213" y="442731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23" name="Rectangle 22"/>
          <p:cNvSpPr/>
          <p:nvPr userDrawn="1"/>
        </p:nvSpPr>
        <p:spPr bwMode="auto">
          <a:xfrm>
            <a:off x="6436933" y="442731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6" name="Text Placeholder 9"/>
          <p:cNvSpPr>
            <a:spLocks noGrp="1"/>
          </p:cNvSpPr>
          <p:nvPr>
            <p:ph type="body" sz="quarter" idx="30"/>
          </p:nvPr>
        </p:nvSpPr>
        <p:spPr>
          <a:xfrm>
            <a:off x="684213" y="1657349"/>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8" name="Text Placeholder 9"/>
          <p:cNvSpPr>
            <a:spLocks noGrp="1"/>
          </p:cNvSpPr>
          <p:nvPr>
            <p:ph type="body" sz="quarter" idx="32"/>
          </p:nvPr>
        </p:nvSpPr>
        <p:spPr>
          <a:xfrm>
            <a:off x="6436933" y="1657349"/>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12" name="Text Placeholder 9"/>
          <p:cNvSpPr>
            <a:spLocks noGrp="1"/>
          </p:cNvSpPr>
          <p:nvPr>
            <p:ph type="body" sz="quarter" idx="34"/>
          </p:nvPr>
        </p:nvSpPr>
        <p:spPr>
          <a:xfrm>
            <a:off x="684213" y="3892580"/>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14" name="Text Placeholder 9"/>
          <p:cNvSpPr>
            <a:spLocks noGrp="1"/>
          </p:cNvSpPr>
          <p:nvPr>
            <p:ph type="body" sz="quarter" idx="36"/>
          </p:nvPr>
        </p:nvSpPr>
        <p:spPr>
          <a:xfrm>
            <a:off x="6436933" y="3892580"/>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16" name="Text Placeholder 9"/>
          <p:cNvSpPr>
            <a:spLocks noGrp="1"/>
          </p:cNvSpPr>
          <p:nvPr>
            <p:ph type="body" sz="quarter" idx="15" hasCustomPrompt="1"/>
          </p:nvPr>
        </p:nvSpPr>
        <p:spPr bwMode="gray">
          <a:xfrm>
            <a:off x="685800" y="1037753"/>
            <a:ext cx="11089506"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5" name="Content Placeholder 4"/>
          <p:cNvSpPr>
            <a:spLocks noGrp="1"/>
          </p:cNvSpPr>
          <p:nvPr>
            <p:ph sz="quarter" idx="38"/>
          </p:nvPr>
        </p:nvSpPr>
        <p:spPr>
          <a:xfrm>
            <a:off x="684213" y="2368550"/>
            <a:ext cx="5321681" cy="1417320"/>
          </a:xfrm>
        </p:spPr>
        <p:txBody>
          <a:bodyPr/>
          <a:lstStyle>
            <a:lvl1pPr marL="228600" indent="-228600">
              <a:spcBef>
                <a:spcPts val="1200"/>
              </a:spcBef>
              <a:defRPr sz="1800"/>
            </a:lvl1pPr>
            <a:lvl2pPr marL="460375" indent="-228600">
              <a:spcBef>
                <a:spcPts val="600"/>
              </a:spcBef>
              <a:defRPr sz="1600"/>
            </a:lvl2pPr>
            <a:lvl3pPr marL="690563" indent="-169863">
              <a:spcBef>
                <a:spcPts val="300"/>
              </a:spcBef>
              <a:defRPr sz="1400"/>
            </a:lvl3pPr>
            <a:lvl4pPr marL="968375" indent="-169863">
              <a:spcBef>
                <a:spcPts val="200"/>
              </a:spcBef>
              <a:defRPr sz="1200"/>
            </a:lvl4pPr>
            <a:lvl5pPr marL="1196975"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4"/>
          <p:cNvSpPr>
            <a:spLocks noGrp="1"/>
          </p:cNvSpPr>
          <p:nvPr>
            <p:ph sz="quarter" idx="39"/>
          </p:nvPr>
        </p:nvSpPr>
        <p:spPr>
          <a:xfrm>
            <a:off x="6436933" y="2368550"/>
            <a:ext cx="5321681" cy="1417320"/>
          </a:xfrm>
        </p:spPr>
        <p:txBody>
          <a:bodyPr/>
          <a:lstStyle>
            <a:lvl1pPr marL="228600" indent="-228600">
              <a:spcBef>
                <a:spcPts val="1200"/>
              </a:spcBef>
              <a:defRPr sz="1800"/>
            </a:lvl1pPr>
            <a:lvl2pPr marL="457200" indent="-236538">
              <a:spcBef>
                <a:spcPts val="600"/>
              </a:spcBef>
              <a:defRPr sz="1600"/>
            </a:lvl2pPr>
            <a:lvl3pPr marL="690563" indent="-169863">
              <a:spcBef>
                <a:spcPts val="300"/>
              </a:spcBef>
              <a:defRPr sz="1400"/>
            </a:lvl3pPr>
            <a:lvl4pPr marL="973138" indent="-165100">
              <a:spcBef>
                <a:spcPts val="200"/>
              </a:spcBef>
              <a:defRPr sz="1200"/>
            </a:lvl4pPr>
            <a:lvl5pPr marL="1196975"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40"/>
          </p:nvPr>
        </p:nvSpPr>
        <p:spPr>
          <a:xfrm>
            <a:off x="684213" y="4606487"/>
            <a:ext cx="5321681" cy="1417320"/>
          </a:xfrm>
        </p:spPr>
        <p:txBody>
          <a:bodyPr/>
          <a:lstStyle>
            <a:lvl1pPr marL="228600" indent="-228600">
              <a:spcBef>
                <a:spcPts val="1200"/>
              </a:spcBef>
              <a:defRPr sz="1800"/>
            </a:lvl1pPr>
            <a:lvl2pPr marL="460375" indent="-228600">
              <a:spcBef>
                <a:spcPts val="600"/>
              </a:spcBef>
              <a:defRPr sz="1600"/>
            </a:lvl2pPr>
            <a:lvl3pPr marL="690563" indent="-169863">
              <a:spcBef>
                <a:spcPts val="300"/>
              </a:spcBef>
              <a:defRPr sz="1400"/>
            </a:lvl3pPr>
            <a:lvl4pPr marL="968375" indent="-169863">
              <a:spcBef>
                <a:spcPts val="200"/>
              </a:spcBef>
              <a:defRPr sz="1200"/>
            </a:lvl4pPr>
            <a:lvl5pPr marL="1196975"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4"/>
          <p:cNvSpPr>
            <a:spLocks noGrp="1"/>
          </p:cNvSpPr>
          <p:nvPr>
            <p:ph sz="quarter" idx="41"/>
          </p:nvPr>
        </p:nvSpPr>
        <p:spPr>
          <a:xfrm>
            <a:off x="6436933" y="4606487"/>
            <a:ext cx="5321681" cy="1417320"/>
          </a:xfrm>
        </p:spPr>
        <p:txBody>
          <a:bodyPr/>
          <a:lstStyle>
            <a:lvl1pPr marL="228600" indent="-228600">
              <a:spcBef>
                <a:spcPts val="1200"/>
              </a:spcBef>
              <a:defRPr sz="1800"/>
            </a:lvl1pPr>
            <a:lvl2pPr marL="460375" indent="-228600">
              <a:spcBef>
                <a:spcPts val="600"/>
              </a:spcBef>
              <a:defRPr sz="1600"/>
            </a:lvl2pPr>
            <a:lvl3pPr marL="690563" indent="-169863">
              <a:spcBef>
                <a:spcPts val="300"/>
              </a:spcBef>
              <a:defRPr sz="1400"/>
            </a:lvl3pPr>
            <a:lvl4pPr marL="968375" indent="-169863" defTabSz="914400">
              <a:spcBef>
                <a:spcPts val="200"/>
              </a:spcBef>
              <a:defRPr sz="1200"/>
            </a:lvl4pPr>
            <a:lvl5pPr marL="1196975"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hasCustomPrompt="1"/>
          </p:nvPr>
        </p:nvSpPr>
        <p:spPr>
          <a:xfrm>
            <a:off x="685800" y="6080760"/>
            <a:ext cx="11089506" cy="415018"/>
          </a:xfrm>
          <a:prstGeom prst="rect">
            <a:avLst/>
          </a:prstGeom>
        </p:spPr>
        <p:txBody>
          <a:bodyPr lIns="91440" tIns="0" rIns="0" bIns="0" anchor="b" anchorCtr="0">
            <a:noAutofit/>
          </a:bodyPr>
          <a:lstStyle>
            <a:lvl1pPr marL="0" indent="0">
              <a:spcBef>
                <a:spcPts val="2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078" y="36576"/>
            <a:ext cx="11305756" cy="950976"/>
          </a:xfrm>
        </p:spPr>
        <p:txBody>
          <a:bodyPr/>
          <a:lstStyle>
            <a:lvl1pPr>
              <a:defRPr>
                <a:solidFill>
                  <a:srgbClr val="0078AE"/>
                </a:solidFill>
              </a:defRPr>
            </a:lvl1pPr>
          </a:lstStyle>
          <a:p>
            <a:r>
              <a:rPr lang="en-US" dirty="0" smtClean="0"/>
              <a:t>Team Objectives</a:t>
            </a:r>
            <a:endParaRPr lang="en-US" dirty="0"/>
          </a:p>
        </p:txBody>
      </p:sp>
      <p:sp>
        <p:nvSpPr>
          <p:cNvPr id="3" name="Content Placeholder 2"/>
          <p:cNvSpPr>
            <a:spLocks noGrp="1"/>
          </p:cNvSpPr>
          <p:nvPr>
            <p:ph idx="1" hasCustomPrompt="1"/>
          </p:nvPr>
        </p:nvSpPr>
        <p:spPr>
          <a:xfrm>
            <a:off x="507054" y="1086841"/>
            <a:ext cx="11311230" cy="2969438"/>
          </a:xfrm>
        </p:spPr>
        <p:txBody>
          <a:bodyPr/>
          <a:lstStyle>
            <a:lvl1pPr>
              <a:defRPr sz="1400">
                <a:solidFill>
                  <a:schemeClr val="tx1"/>
                </a:solidFill>
                <a:latin typeface="+mn-lt"/>
              </a:defRPr>
            </a:lvl1pPr>
            <a:lvl2pPr>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800" kern="1200" dirty="0" smtClean="0">
                <a:solidFill>
                  <a:schemeClr val="tx1"/>
                </a:solidFill>
                <a:effectLst/>
                <a:latin typeface="+mn-lt"/>
                <a:ea typeface="+mn-ea"/>
                <a:cs typeface="+mn-cs"/>
              </a:rPr>
              <a:t>Establish a global view of fundamental impacts to the electric sector including technology and fuels evolution over 5, 10, 15, and 20 years</a:t>
            </a:r>
          </a:p>
          <a:p>
            <a:pPr lvl="0"/>
            <a:r>
              <a:rPr lang="en-US" sz="1800" kern="1200" dirty="0" smtClean="0">
                <a:solidFill>
                  <a:schemeClr val="tx1"/>
                </a:solidFill>
                <a:effectLst/>
                <a:latin typeface="+mn-lt"/>
                <a:ea typeface="+mn-ea"/>
                <a:cs typeface="+mn-cs"/>
              </a:rPr>
              <a:t>Construct qualitative scenarios that are sufficiently prescriptive to guide local commercial teams in creating quantitative market model scenarios.</a:t>
            </a:r>
          </a:p>
          <a:p>
            <a:pPr lvl="1"/>
            <a:r>
              <a:rPr lang="en-US" sz="1800" kern="1200" dirty="0" smtClean="0">
                <a:solidFill>
                  <a:schemeClr val="tx1"/>
                </a:solidFill>
                <a:effectLst/>
                <a:latin typeface="+mn-lt"/>
                <a:ea typeface="+mn-ea"/>
                <a:cs typeface="+mn-cs"/>
              </a:rPr>
              <a:t>Include a list of assumptions to feed into price formation models</a:t>
            </a:r>
          </a:p>
          <a:p>
            <a:pPr lvl="0"/>
            <a:r>
              <a:rPr lang="en-US" sz="1800" kern="1200" dirty="0" smtClean="0">
                <a:solidFill>
                  <a:schemeClr val="tx1"/>
                </a:solidFill>
                <a:effectLst/>
                <a:latin typeface="+mn-lt"/>
                <a:ea typeface="+mn-ea"/>
                <a:cs typeface="+mn-cs"/>
              </a:rPr>
              <a:t>Support market teams in creating market specific models for the scenarios</a:t>
            </a:r>
          </a:p>
          <a:p>
            <a:pPr lvl="0"/>
            <a:r>
              <a:rPr lang="en-US" sz="1800" kern="1200" dirty="0" smtClean="0">
                <a:solidFill>
                  <a:schemeClr val="tx1"/>
                </a:solidFill>
                <a:effectLst/>
                <a:latin typeface="+mn-lt"/>
                <a:ea typeface="+mn-ea"/>
                <a:cs typeface="+mn-cs"/>
              </a:rPr>
              <a:t>Assess how AES can both mitigate impacts to existing businesses, but also take advantage of the opportunities that arise.</a:t>
            </a:r>
          </a:p>
          <a:p>
            <a:pPr lvl="1"/>
            <a:r>
              <a:rPr lang="en-US" sz="1800" kern="1200" dirty="0" smtClean="0">
                <a:solidFill>
                  <a:schemeClr val="tx1"/>
                </a:solidFill>
                <a:effectLst/>
                <a:latin typeface="+mn-lt"/>
                <a:ea typeface="+mn-ea"/>
                <a:cs typeface="+mn-cs"/>
              </a:rPr>
              <a:t>Include a Top Ten list of assets most at risk of value loss in the future</a:t>
            </a:r>
          </a:p>
          <a:p>
            <a:pPr lvl="1"/>
            <a:r>
              <a:rPr lang="en-US" sz="1800" kern="1200" dirty="0" smtClean="0">
                <a:solidFill>
                  <a:schemeClr val="tx1"/>
                </a:solidFill>
                <a:effectLst/>
                <a:latin typeface="+mn-lt"/>
                <a:ea typeface="+mn-ea"/>
                <a:cs typeface="+mn-cs"/>
              </a:rPr>
              <a:t>Develop a list of possible portfolio actions including buy/sale recommendations</a:t>
            </a:r>
          </a:p>
          <a:p>
            <a:pPr lvl="1"/>
            <a:r>
              <a:rPr lang="en-US" sz="1800" kern="1200" dirty="0" smtClean="0">
                <a:solidFill>
                  <a:schemeClr val="tx1"/>
                </a:solidFill>
                <a:effectLst/>
                <a:latin typeface="+mn-lt"/>
                <a:ea typeface="+mn-ea"/>
                <a:cs typeface="+mn-cs"/>
              </a:rPr>
              <a:t>Prescribe development of market action plans that drive our market strategies (commercial, stakeholder, investment, divestment, etc…)</a:t>
            </a:r>
          </a:p>
          <a:p>
            <a:pPr lvl="0"/>
            <a:r>
              <a:rPr lang="en-US" sz="1800" kern="1200" dirty="0" smtClean="0">
                <a:solidFill>
                  <a:schemeClr val="tx1"/>
                </a:solidFill>
                <a:effectLst/>
                <a:latin typeface="+mn-lt"/>
                <a:ea typeface="+mn-ea"/>
                <a:cs typeface="+mn-cs"/>
              </a:rPr>
              <a:t>Create alignment within AES on how this evolution will change our future</a:t>
            </a:r>
          </a:p>
          <a:p>
            <a:pPr lvl="1"/>
            <a:r>
              <a:rPr lang="en-US" sz="1800" kern="1200" dirty="0" smtClean="0">
                <a:solidFill>
                  <a:schemeClr val="tx1"/>
                </a:solidFill>
                <a:effectLst/>
                <a:latin typeface="+mn-lt"/>
                <a:ea typeface="+mn-ea"/>
                <a:cs typeface="+mn-cs"/>
              </a:rPr>
              <a:t>How can we change our business model to prepare for and succeed in this future state</a:t>
            </a:r>
          </a:p>
          <a:p>
            <a:pPr lvl="0"/>
            <a:r>
              <a:rPr lang="en-US" sz="1800" kern="1200" dirty="0" smtClean="0">
                <a:solidFill>
                  <a:schemeClr val="tx1"/>
                </a:solidFill>
                <a:effectLst/>
                <a:latin typeface="+mn-lt"/>
                <a:ea typeface="+mn-ea"/>
                <a:cs typeface="+mn-cs"/>
              </a:rPr>
              <a:t>Assess how players in the electric sector, both old and new, are positioning for this future</a:t>
            </a:r>
          </a:p>
        </p:txBody>
      </p:sp>
    </p:spTree>
    <p:extLst>
      <p:ext uri="{BB962C8B-B14F-4D97-AF65-F5344CB8AC3E}">
        <p14:creationId xmlns:p14="http://schemas.microsoft.com/office/powerpoint/2010/main" val="279039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078" y="36576"/>
            <a:ext cx="11305756" cy="950976"/>
          </a:xfrm>
        </p:spPr>
        <p:txBody>
          <a:bodyPr/>
          <a:lstStyle>
            <a:lvl1pPr>
              <a:defRPr>
                <a:solidFill>
                  <a:srgbClr val="0078AE"/>
                </a:solidFill>
              </a:defRPr>
            </a:lvl1pPr>
          </a:lstStyle>
          <a:p>
            <a:r>
              <a:rPr lang="en-US" dirty="0" smtClean="0"/>
              <a:t>Team Objectives</a:t>
            </a:r>
            <a:endParaRPr lang="en-US" dirty="0"/>
          </a:p>
        </p:txBody>
      </p:sp>
      <p:sp>
        <p:nvSpPr>
          <p:cNvPr id="3" name="Content Placeholder 2"/>
          <p:cNvSpPr>
            <a:spLocks noGrp="1"/>
          </p:cNvSpPr>
          <p:nvPr>
            <p:ph idx="1" hasCustomPrompt="1"/>
          </p:nvPr>
        </p:nvSpPr>
        <p:spPr>
          <a:xfrm>
            <a:off x="507054" y="1086841"/>
            <a:ext cx="11311230" cy="2969438"/>
          </a:xfrm>
        </p:spPr>
        <p:txBody>
          <a:bodyPr/>
          <a:lstStyle>
            <a:lvl1pPr>
              <a:defRPr sz="1400">
                <a:solidFill>
                  <a:schemeClr val="tx1"/>
                </a:solidFill>
                <a:latin typeface="+mn-lt"/>
              </a:defRPr>
            </a:lvl1pPr>
            <a:lvl2pPr>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800" kern="1200" dirty="0" smtClean="0">
                <a:solidFill>
                  <a:schemeClr val="tx1"/>
                </a:solidFill>
                <a:effectLst/>
                <a:latin typeface="+mn-lt"/>
                <a:ea typeface="+mn-ea"/>
                <a:cs typeface="+mn-cs"/>
              </a:rPr>
              <a:t>Establish a global view of fundamental impacts to the electric sector including technology and fuels evolution over 5, 10, 15, and 20 years</a:t>
            </a:r>
          </a:p>
          <a:p>
            <a:pPr lvl="0"/>
            <a:r>
              <a:rPr lang="en-US" sz="1800" kern="1200" dirty="0" smtClean="0">
                <a:solidFill>
                  <a:schemeClr val="tx1"/>
                </a:solidFill>
                <a:effectLst/>
                <a:latin typeface="+mn-lt"/>
                <a:ea typeface="+mn-ea"/>
                <a:cs typeface="+mn-cs"/>
              </a:rPr>
              <a:t>Construct qualitative scenarios that are sufficiently prescriptive to guide local commercial teams in creating quantitative market model scenarios.</a:t>
            </a:r>
          </a:p>
          <a:p>
            <a:pPr lvl="1"/>
            <a:r>
              <a:rPr lang="en-US" sz="1800" kern="1200" dirty="0" smtClean="0">
                <a:solidFill>
                  <a:schemeClr val="tx1"/>
                </a:solidFill>
                <a:effectLst/>
                <a:latin typeface="+mn-lt"/>
                <a:ea typeface="+mn-ea"/>
                <a:cs typeface="+mn-cs"/>
              </a:rPr>
              <a:t>Include a list of assumptions to feed into price formation models</a:t>
            </a:r>
          </a:p>
          <a:p>
            <a:pPr lvl="0"/>
            <a:r>
              <a:rPr lang="en-US" sz="1800" kern="1200" dirty="0" smtClean="0">
                <a:solidFill>
                  <a:schemeClr val="tx1"/>
                </a:solidFill>
                <a:effectLst/>
                <a:latin typeface="+mn-lt"/>
                <a:ea typeface="+mn-ea"/>
                <a:cs typeface="+mn-cs"/>
              </a:rPr>
              <a:t>Support market teams in creating market specific models for the scenarios</a:t>
            </a:r>
          </a:p>
          <a:p>
            <a:pPr lvl="0"/>
            <a:r>
              <a:rPr lang="en-US" sz="1800" kern="1200" dirty="0" smtClean="0">
                <a:solidFill>
                  <a:schemeClr val="tx1"/>
                </a:solidFill>
                <a:effectLst/>
                <a:latin typeface="+mn-lt"/>
                <a:ea typeface="+mn-ea"/>
                <a:cs typeface="+mn-cs"/>
              </a:rPr>
              <a:t>Assess how AES can both mitigate impacts to existing businesses, but also take advantage of the opportunities that arise.</a:t>
            </a:r>
          </a:p>
          <a:p>
            <a:pPr lvl="1"/>
            <a:r>
              <a:rPr lang="en-US" sz="1800" kern="1200" dirty="0" smtClean="0">
                <a:solidFill>
                  <a:schemeClr val="tx1"/>
                </a:solidFill>
                <a:effectLst/>
                <a:latin typeface="+mn-lt"/>
                <a:ea typeface="+mn-ea"/>
                <a:cs typeface="+mn-cs"/>
              </a:rPr>
              <a:t>Include a Top Ten list of assets most at risk of value loss in the future</a:t>
            </a:r>
          </a:p>
          <a:p>
            <a:pPr lvl="1"/>
            <a:r>
              <a:rPr lang="en-US" sz="1800" kern="1200" dirty="0" smtClean="0">
                <a:solidFill>
                  <a:schemeClr val="tx1"/>
                </a:solidFill>
                <a:effectLst/>
                <a:latin typeface="+mn-lt"/>
                <a:ea typeface="+mn-ea"/>
                <a:cs typeface="+mn-cs"/>
              </a:rPr>
              <a:t>Develop a list of possible portfolio actions including buy/sale recommendations</a:t>
            </a:r>
          </a:p>
          <a:p>
            <a:pPr lvl="1"/>
            <a:r>
              <a:rPr lang="en-US" sz="1800" kern="1200" dirty="0" smtClean="0">
                <a:solidFill>
                  <a:schemeClr val="tx1"/>
                </a:solidFill>
                <a:effectLst/>
                <a:latin typeface="+mn-lt"/>
                <a:ea typeface="+mn-ea"/>
                <a:cs typeface="+mn-cs"/>
              </a:rPr>
              <a:t>Prescribe development of market action plans that drive our market strategies (commercial, stakeholder, investment, divestment, etc…)</a:t>
            </a:r>
          </a:p>
          <a:p>
            <a:pPr lvl="0"/>
            <a:r>
              <a:rPr lang="en-US" sz="1800" kern="1200" dirty="0" smtClean="0">
                <a:solidFill>
                  <a:schemeClr val="tx1"/>
                </a:solidFill>
                <a:effectLst/>
                <a:latin typeface="+mn-lt"/>
                <a:ea typeface="+mn-ea"/>
                <a:cs typeface="+mn-cs"/>
              </a:rPr>
              <a:t>Create alignment within AES on how this evolution will change our future</a:t>
            </a:r>
          </a:p>
          <a:p>
            <a:pPr lvl="1"/>
            <a:r>
              <a:rPr lang="en-US" sz="1800" kern="1200" dirty="0" smtClean="0">
                <a:solidFill>
                  <a:schemeClr val="tx1"/>
                </a:solidFill>
                <a:effectLst/>
                <a:latin typeface="+mn-lt"/>
                <a:ea typeface="+mn-ea"/>
                <a:cs typeface="+mn-cs"/>
              </a:rPr>
              <a:t>How can we change our business model to prepare for and succeed in this future state</a:t>
            </a:r>
          </a:p>
          <a:p>
            <a:pPr lvl="0"/>
            <a:r>
              <a:rPr lang="en-US" sz="1800" kern="1200" dirty="0" smtClean="0">
                <a:solidFill>
                  <a:schemeClr val="tx1"/>
                </a:solidFill>
                <a:effectLst/>
                <a:latin typeface="+mn-lt"/>
                <a:ea typeface="+mn-ea"/>
                <a:cs typeface="+mn-cs"/>
              </a:rPr>
              <a:t>Assess how players in the electric sector, both old and new, are positioning for this future</a:t>
            </a:r>
          </a:p>
        </p:txBody>
      </p:sp>
    </p:spTree>
    <p:extLst>
      <p:ext uri="{BB962C8B-B14F-4D97-AF65-F5344CB8AC3E}">
        <p14:creationId xmlns:p14="http://schemas.microsoft.com/office/powerpoint/2010/main" val="2189462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078" y="36576"/>
            <a:ext cx="11305756" cy="950976"/>
          </a:xfrm>
        </p:spPr>
        <p:txBody>
          <a:bodyPr/>
          <a:lstStyle>
            <a:lvl1pPr>
              <a:defRPr>
                <a:solidFill>
                  <a:srgbClr val="0078AE"/>
                </a:solidFill>
              </a:defRPr>
            </a:lvl1pPr>
          </a:lstStyle>
          <a:p>
            <a:r>
              <a:rPr lang="en-US" dirty="0" smtClean="0"/>
              <a:t>Team Objectives</a:t>
            </a:r>
            <a:endParaRPr lang="en-US" dirty="0"/>
          </a:p>
        </p:txBody>
      </p:sp>
      <p:sp>
        <p:nvSpPr>
          <p:cNvPr id="3" name="Content Placeholder 2"/>
          <p:cNvSpPr>
            <a:spLocks noGrp="1"/>
          </p:cNvSpPr>
          <p:nvPr>
            <p:ph idx="1" hasCustomPrompt="1"/>
          </p:nvPr>
        </p:nvSpPr>
        <p:spPr>
          <a:xfrm>
            <a:off x="507054" y="1086841"/>
            <a:ext cx="11311230" cy="2969438"/>
          </a:xfrm>
        </p:spPr>
        <p:txBody>
          <a:bodyPr/>
          <a:lstStyle>
            <a:lvl1pPr>
              <a:defRPr sz="1400">
                <a:solidFill>
                  <a:schemeClr val="tx1"/>
                </a:solidFill>
                <a:latin typeface="+mn-lt"/>
              </a:defRPr>
            </a:lvl1pPr>
            <a:lvl2pPr>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800" kern="1200" dirty="0" smtClean="0">
                <a:solidFill>
                  <a:schemeClr val="tx1"/>
                </a:solidFill>
                <a:effectLst/>
                <a:latin typeface="+mn-lt"/>
                <a:ea typeface="+mn-ea"/>
                <a:cs typeface="+mn-cs"/>
              </a:rPr>
              <a:t>Establish a global view of fundamental impacts to the electric sector including technology and fuels evolution over 5, 10, 15, and 20 years</a:t>
            </a:r>
          </a:p>
          <a:p>
            <a:pPr lvl="0"/>
            <a:r>
              <a:rPr lang="en-US" sz="1800" kern="1200" dirty="0" smtClean="0">
                <a:solidFill>
                  <a:schemeClr val="tx1"/>
                </a:solidFill>
                <a:effectLst/>
                <a:latin typeface="+mn-lt"/>
                <a:ea typeface="+mn-ea"/>
                <a:cs typeface="+mn-cs"/>
              </a:rPr>
              <a:t>Construct qualitative scenarios that are sufficiently prescriptive to guide local commercial teams in creating quantitative market model scenarios.</a:t>
            </a:r>
          </a:p>
          <a:p>
            <a:pPr lvl="1"/>
            <a:r>
              <a:rPr lang="en-US" sz="1800" kern="1200" dirty="0" smtClean="0">
                <a:solidFill>
                  <a:schemeClr val="tx1"/>
                </a:solidFill>
                <a:effectLst/>
                <a:latin typeface="+mn-lt"/>
                <a:ea typeface="+mn-ea"/>
                <a:cs typeface="+mn-cs"/>
              </a:rPr>
              <a:t>Include a list of assumptions to feed into price formation models</a:t>
            </a:r>
          </a:p>
          <a:p>
            <a:pPr lvl="0"/>
            <a:r>
              <a:rPr lang="en-US" sz="1800" kern="1200" dirty="0" smtClean="0">
                <a:solidFill>
                  <a:schemeClr val="tx1"/>
                </a:solidFill>
                <a:effectLst/>
                <a:latin typeface="+mn-lt"/>
                <a:ea typeface="+mn-ea"/>
                <a:cs typeface="+mn-cs"/>
              </a:rPr>
              <a:t>Support market teams in creating market specific models for the scenarios</a:t>
            </a:r>
          </a:p>
          <a:p>
            <a:pPr lvl="0"/>
            <a:r>
              <a:rPr lang="en-US" sz="1800" kern="1200" dirty="0" smtClean="0">
                <a:solidFill>
                  <a:schemeClr val="tx1"/>
                </a:solidFill>
                <a:effectLst/>
                <a:latin typeface="+mn-lt"/>
                <a:ea typeface="+mn-ea"/>
                <a:cs typeface="+mn-cs"/>
              </a:rPr>
              <a:t>Assess how AES can both mitigate impacts to existing businesses, but also take advantage of the opportunities that arise.</a:t>
            </a:r>
          </a:p>
          <a:p>
            <a:pPr lvl="1"/>
            <a:r>
              <a:rPr lang="en-US" sz="1800" kern="1200" dirty="0" smtClean="0">
                <a:solidFill>
                  <a:schemeClr val="tx1"/>
                </a:solidFill>
                <a:effectLst/>
                <a:latin typeface="+mn-lt"/>
                <a:ea typeface="+mn-ea"/>
                <a:cs typeface="+mn-cs"/>
              </a:rPr>
              <a:t>Include a Top Ten list of assets most at risk of value loss in the future</a:t>
            </a:r>
          </a:p>
          <a:p>
            <a:pPr lvl="1"/>
            <a:r>
              <a:rPr lang="en-US" sz="1800" kern="1200" dirty="0" smtClean="0">
                <a:solidFill>
                  <a:schemeClr val="tx1"/>
                </a:solidFill>
                <a:effectLst/>
                <a:latin typeface="+mn-lt"/>
                <a:ea typeface="+mn-ea"/>
                <a:cs typeface="+mn-cs"/>
              </a:rPr>
              <a:t>Develop a list of possible portfolio actions including buy/sale recommendations</a:t>
            </a:r>
          </a:p>
          <a:p>
            <a:pPr lvl="1"/>
            <a:r>
              <a:rPr lang="en-US" sz="1800" kern="1200" dirty="0" smtClean="0">
                <a:solidFill>
                  <a:schemeClr val="tx1"/>
                </a:solidFill>
                <a:effectLst/>
                <a:latin typeface="+mn-lt"/>
                <a:ea typeface="+mn-ea"/>
                <a:cs typeface="+mn-cs"/>
              </a:rPr>
              <a:t>Prescribe development of market action plans that drive our market strategies (commercial, stakeholder, investment, divestment, etc…)</a:t>
            </a:r>
          </a:p>
          <a:p>
            <a:pPr lvl="0"/>
            <a:r>
              <a:rPr lang="en-US" sz="1800" kern="1200" dirty="0" smtClean="0">
                <a:solidFill>
                  <a:schemeClr val="tx1"/>
                </a:solidFill>
                <a:effectLst/>
                <a:latin typeface="+mn-lt"/>
                <a:ea typeface="+mn-ea"/>
                <a:cs typeface="+mn-cs"/>
              </a:rPr>
              <a:t>Create alignment within AES on how this evolution will change our future</a:t>
            </a:r>
          </a:p>
          <a:p>
            <a:pPr lvl="1"/>
            <a:r>
              <a:rPr lang="en-US" sz="1800" kern="1200" dirty="0" smtClean="0">
                <a:solidFill>
                  <a:schemeClr val="tx1"/>
                </a:solidFill>
                <a:effectLst/>
                <a:latin typeface="+mn-lt"/>
                <a:ea typeface="+mn-ea"/>
                <a:cs typeface="+mn-cs"/>
              </a:rPr>
              <a:t>How can we change our business model to prepare for and succeed in this future state</a:t>
            </a:r>
          </a:p>
          <a:p>
            <a:pPr lvl="0"/>
            <a:r>
              <a:rPr lang="en-US" sz="1800" kern="1200" dirty="0" smtClean="0">
                <a:solidFill>
                  <a:schemeClr val="tx1"/>
                </a:solidFill>
                <a:effectLst/>
                <a:latin typeface="+mn-lt"/>
                <a:ea typeface="+mn-ea"/>
                <a:cs typeface="+mn-cs"/>
              </a:rPr>
              <a:t>Assess how players in the electric sector, both old and new, are positioning for this future</a:t>
            </a:r>
          </a:p>
        </p:txBody>
      </p:sp>
    </p:spTree>
    <p:extLst>
      <p:ext uri="{BB962C8B-B14F-4D97-AF65-F5344CB8AC3E}">
        <p14:creationId xmlns:p14="http://schemas.microsoft.com/office/powerpoint/2010/main" val="360143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bwMode="gray">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11181554" y="6528816"/>
            <a:ext cx="730450" cy="230832"/>
          </a:xfrm>
          <a:prstGeom prst="rect">
            <a:avLst/>
          </a:prstGeom>
          <a:noFill/>
        </p:spPr>
        <p:txBody>
          <a:bodyPr wrap="square" tIns="0" bIns="0" rtlCol="0" anchor="b" anchorCtr="0">
            <a:noAutofit/>
          </a:bodyPr>
          <a:lstStyle/>
          <a:p>
            <a:pPr algn="r"/>
            <a:fld id="{2141DC91-08C3-47C2-9EBC-DD18B99E98FF}" type="slidenum">
              <a:rPr lang="en-US" sz="900" smtClean="0">
                <a:solidFill>
                  <a:schemeClr val="tx1">
                    <a:lumMod val="50000"/>
                    <a:lumOff val="50000"/>
                  </a:schemeClr>
                </a:solidFill>
              </a:rPr>
              <a:pPr algn="r"/>
              <a:t>‹#›</a:t>
            </a:fld>
            <a:endParaRPr lang="en-US" sz="900" dirty="0">
              <a:solidFill>
                <a:schemeClr val="tx1">
                  <a:lumMod val="50000"/>
                  <a:lumOff val="50000"/>
                </a:schemeClr>
              </a:solidFill>
            </a:endParaRPr>
          </a:p>
        </p:txBody>
      </p:sp>
      <p:sp>
        <p:nvSpPr>
          <p:cNvPr id="89" name="Title 1"/>
          <p:cNvSpPr>
            <a:spLocks noGrp="1"/>
          </p:cNvSpPr>
          <p:nvPr>
            <p:ph type="ctrTitle"/>
          </p:nvPr>
        </p:nvSpPr>
        <p:spPr>
          <a:xfrm>
            <a:off x="684212" y="3962401"/>
            <a:ext cx="8459787" cy="928399"/>
          </a:xfrm>
        </p:spPr>
        <p:txBody>
          <a:bodyPr lIns="0" tIns="0" rIns="0" bIns="0" anchor="b" anchorCtr="0"/>
          <a:lstStyle>
            <a:lvl1pPr algn="l">
              <a:lnSpc>
                <a:spcPct val="95000"/>
              </a:lnSpc>
              <a:defRPr sz="3200">
                <a:solidFill>
                  <a:schemeClr val="accent3"/>
                </a:solidFill>
              </a:defRPr>
            </a:lvl1pPr>
          </a:lstStyle>
          <a:p>
            <a:r>
              <a:rPr lang="en-US" dirty="0" smtClean="0"/>
              <a:t>Click to edit Master title style</a:t>
            </a:r>
            <a:endParaRPr lang="en-US" dirty="0"/>
          </a:p>
        </p:txBody>
      </p:sp>
      <p:sp>
        <p:nvSpPr>
          <p:cNvPr id="90" name="Subtitle 2"/>
          <p:cNvSpPr>
            <a:spLocks noGrp="1"/>
          </p:cNvSpPr>
          <p:nvPr>
            <p:ph type="subTitle" idx="1"/>
          </p:nvPr>
        </p:nvSpPr>
        <p:spPr>
          <a:xfrm>
            <a:off x="684213" y="5015762"/>
            <a:ext cx="8459787" cy="1435154"/>
          </a:xfrm>
        </p:spPr>
        <p:txBody>
          <a:bodyPr lIns="0" tIns="0" rIns="0" bIns="0"/>
          <a:lstStyle>
            <a:lvl1pPr marL="0" indent="0" algn="l">
              <a:spcBef>
                <a:spcPts val="400"/>
              </a:spcBef>
              <a:buNone/>
              <a:defRPr sz="20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4" descr="C:\_projects\031013_Sun\P9972_Amy\AES-we-are-the-energ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73756" y="257989"/>
            <a:ext cx="1873023" cy="8779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95" t="19101" r="105" b="7916"/>
          <a:stretch/>
        </p:blipFill>
        <p:spPr>
          <a:xfrm>
            <a:off x="2637024" y="1475344"/>
            <a:ext cx="4952694" cy="2379547"/>
          </a:xfrm>
          <a:prstGeom prst="rect">
            <a:avLst/>
          </a:prstGeom>
        </p:spPr>
      </p:pic>
      <p:sp>
        <p:nvSpPr>
          <p:cNvPr id="15" name="Rectangle 14"/>
          <p:cNvSpPr/>
          <p:nvPr userDrawn="1"/>
        </p:nvSpPr>
        <p:spPr bwMode="auto">
          <a:xfrm>
            <a:off x="0" y="1476374"/>
            <a:ext cx="692050" cy="2384425"/>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6" name="Rectangle 15"/>
          <p:cNvSpPr/>
          <p:nvPr userDrawn="1"/>
        </p:nvSpPr>
        <p:spPr bwMode="auto">
          <a:xfrm>
            <a:off x="5982609" y="1476373"/>
            <a:ext cx="806409" cy="2385453"/>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7" name="Rectangle 16"/>
          <p:cNvSpPr/>
          <p:nvPr userDrawn="1"/>
        </p:nvSpPr>
        <p:spPr bwMode="auto">
          <a:xfrm>
            <a:off x="788894" y="1476374"/>
            <a:ext cx="1816248" cy="2384425"/>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8" name="Rectangle 17"/>
          <p:cNvSpPr/>
          <p:nvPr userDrawn="1"/>
        </p:nvSpPr>
        <p:spPr bwMode="auto">
          <a:xfrm>
            <a:off x="7285825" y="1476373"/>
            <a:ext cx="297615" cy="2385453"/>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9" name="Rectangle 18"/>
          <p:cNvSpPr/>
          <p:nvPr userDrawn="1"/>
        </p:nvSpPr>
        <p:spPr bwMode="auto">
          <a:xfrm>
            <a:off x="8789732" y="1476373"/>
            <a:ext cx="87087"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0" name="Rectangle 19"/>
          <p:cNvSpPr/>
          <p:nvPr userDrawn="1"/>
        </p:nvSpPr>
        <p:spPr bwMode="auto">
          <a:xfrm>
            <a:off x="7656151" y="1476374"/>
            <a:ext cx="268483" cy="2384425"/>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1" name="Rectangle 20"/>
          <p:cNvSpPr/>
          <p:nvPr userDrawn="1"/>
        </p:nvSpPr>
        <p:spPr bwMode="auto">
          <a:xfrm>
            <a:off x="6791361" y="1476374"/>
            <a:ext cx="87087" cy="2384425"/>
          </a:xfrm>
          <a:prstGeom prst="rect">
            <a:avLst/>
          </a:prstGeom>
          <a:solidFill>
            <a:schemeClr val="accent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2" name="Rectangle 21"/>
          <p:cNvSpPr/>
          <p:nvPr userDrawn="1"/>
        </p:nvSpPr>
        <p:spPr bwMode="auto">
          <a:xfrm>
            <a:off x="6874970" y="1476373"/>
            <a:ext cx="90566"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3" name="Rectangle 22"/>
          <p:cNvSpPr/>
          <p:nvPr userDrawn="1"/>
        </p:nvSpPr>
        <p:spPr bwMode="auto">
          <a:xfrm>
            <a:off x="698328" y="1476373"/>
            <a:ext cx="90566"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4" name="Rectangle 23"/>
          <p:cNvSpPr/>
          <p:nvPr userDrawn="1"/>
        </p:nvSpPr>
        <p:spPr bwMode="auto">
          <a:xfrm>
            <a:off x="8357294" y="1476374"/>
            <a:ext cx="87087" cy="2384425"/>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5" name="Rectangle 24"/>
          <p:cNvSpPr/>
          <p:nvPr userDrawn="1"/>
        </p:nvSpPr>
        <p:spPr bwMode="auto">
          <a:xfrm>
            <a:off x="9707410" y="1476373"/>
            <a:ext cx="90566"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6" name="Rectangle 25"/>
          <p:cNvSpPr/>
          <p:nvPr userDrawn="1"/>
        </p:nvSpPr>
        <p:spPr bwMode="auto">
          <a:xfrm>
            <a:off x="8548914" y="1476374"/>
            <a:ext cx="3639911" cy="2384425"/>
          </a:xfrm>
          <a:prstGeom prst="rect">
            <a:avLst/>
          </a:prstGeom>
          <a:solidFill>
            <a:schemeClr val="bg2">
              <a:lumMod val="85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7" name="Rectangle 26"/>
          <p:cNvSpPr/>
          <p:nvPr userDrawn="1"/>
        </p:nvSpPr>
        <p:spPr bwMode="auto">
          <a:xfrm>
            <a:off x="2611420" y="1476373"/>
            <a:ext cx="45720"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8" name="Rectangle 27"/>
          <p:cNvSpPr>
            <a:spLocks noChangeArrowheads="1"/>
          </p:cNvSpPr>
          <p:nvPr userDrawn="1"/>
        </p:nvSpPr>
        <p:spPr bwMode="auto">
          <a:xfrm>
            <a:off x="685800" y="6516067"/>
            <a:ext cx="3817472" cy="239713"/>
          </a:xfrm>
          <a:prstGeom prst="rect">
            <a:avLst/>
          </a:prstGeom>
          <a:noFill/>
          <a:ln>
            <a:noFill/>
          </a:ln>
          <a:extLst/>
        </p:spPr>
        <p:txBody>
          <a:bodyPr lIns="9144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0" hangingPunct="0">
              <a:defRPr/>
            </a:pPr>
            <a:r>
              <a:rPr lang="en-US" sz="900" b="1" dirty="0">
                <a:solidFill>
                  <a:schemeClr val="tx1">
                    <a:lumMod val="50000"/>
                    <a:lumOff val="50000"/>
                  </a:schemeClr>
                </a:solidFill>
                <a:ea typeface="ＭＳ Ｐゴシック" charset="0"/>
                <a:cs typeface="ＭＳ Ｐゴシック" charset="0"/>
              </a:rPr>
              <a:t>Contains </a:t>
            </a:r>
            <a:r>
              <a:rPr lang="en-US" sz="900" b="1" dirty="0" smtClean="0">
                <a:solidFill>
                  <a:schemeClr val="tx1">
                    <a:lumMod val="50000"/>
                    <a:lumOff val="50000"/>
                  </a:schemeClr>
                </a:solidFill>
                <a:ea typeface="ＭＳ Ｐゴシック" charset="0"/>
                <a:cs typeface="ＭＳ Ｐゴシック" charset="0"/>
              </a:rPr>
              <a:t>Forward-Looking </a:t>
            </a:r>
            <a:r>
              <a:rPr lang="en-US" sz="900" b="1" dirty="0">
                <a:solidFill>
                  <a:schemeClr val="tx1">
                    <a:lumMod val="50000"/>
                    <a:lumOff val="50000"/>
                  </a:schemeClr>
                </a:solidFill>
                <a:ea typeface="ＭＳ Ｐゴシック" charset="0"/>
                <a:cs typeface="ＭＳ Ｐゴシック" charset="0"/>
              </a:rPr>
              <a:t>Statements</a:t>
            </a:r>
          </a:p>
        </p:txBody>
      </p:sp>
    </p:spTree>
    <p:extLst>
      <p:ext uri="{BB962C8B-B14F-4D97-AF65-F5344CB8AC3E}">
        <p14:creationId xmlns:p14="http://schemas.microsoft.com/office/powerpoint/2010/main" val="26986153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bwMode="gray">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11181554" y="6528816"/>
            <a:ext cx="730450" cy="230832"/>
          </a:xfrm>
          <a:prstGeom prst="rect">
            <a:avLst/>
          </a:prstGeom>
          <a:noFill/>
        </p:spPr>
        <p:txBody>
          <a:bodyPr wrap="square" tIns="0" bIns="0" rtlCol="0" anchor="b" anchorCtr="0">
            <a:noAutofit/>
          </a:bodyPr>
          <a:lstStyle/>
          <a:p>
            <a:pPr algn="r"/>
            <a:fld id="{2141DC91-08C3-47C2-9EBC-DD18B99E98FF}" type="slidenum">
              <a:rPr lang="en-US" sz="900" smtClean="0">
                <a:solidFill>
                  <a:schemeClr val="tx1">
                    <a:lumMod val="50000"/>
                    <a:lumOff val="50000"/>
                  </a:schemeClr>
                </a:solidFill>
              </a:rPr>
              <a:pPr algn="r"/>
              <a:t>‹#›</a:t>
            </a:fld>
            <a:endParaRPr lang="en-US" sz="900" dirty="0">
              <a:solidFill>
                <a:schemeClr val="tx1">
                  <a:lumMod val="50000"/>
                  <a:lumOff val="50000"/>
                </a:schemeClr>
              </a:solidFill>
            </a:endParaRPr>
          </a:p>
        </p:txBody>
      </p:sp>
      <p:sp>
        <p:nvSpPr>
          <p:cNvPr id="89" name="Title 1"/>
          <p:cNvSpPr>
            <a:spLocks noGrp="1"/>
          </p:cNvSpPr>
          <p:nvPr>
            <p:ph type="ctrTitle"/>
          </p:nvPr>
        </p:nvSpPr>
        <p:spPr>
          <a:xfrm>
            <a:off x="684212" y="3962401"/>
            <a:ext cx="8459787" cy="928399"/>
          </a:xfrm>
        </p:spPr>
        <p:txBody>
          <a:bodyPr lIns="0" tIns="0" rIns="0" bIns="0" anchor="b" anchorCtr="0"/>
          <a:lstStyle>
            <a:lvl1pPr algn="l">
              <a:lnSpc>
                <a:spcPct val="95000"/>
              </a:lnSpc>
              <a:defRPr sz="3200">
                <a:solidFill>
                  <a:schemeClr val="accent3"/>
                </a:solidFill>
              </a:defRPr>
            </a:lvl1pPr>
          </a:lstStyle>
          <a:p>
            <a:r>
              <a:rPr lang="en-US" dirty="0" smtClean="0"/>
              <a:t>Click to edit Master title style</a:t>
            </a:r>
            <a:endParaRPr lang="en-US" dirty="0"/>
          </a:p>
        </p:txBody>
      </p:sp>
      <p:sp>
        <p:nvSpPr>
          <p:cNvPr id="90" name="Subtitle 2"/>
          <p:cNvSpPr>
            <a:spLocks noGrp="1"/>
          </p:cNvSpPr>
          <p:nvPr>
            <p:ph type="subTitle" idx="1"/>
          </p:nvPr>
        </p:nvSpPr>
        <p:spPr>
          <a:xfrm>
            <a:off x="684213" y="5015762"/>
            <a:ext cx="8459787" cy="1435154"/>
          </a:xfrm>
        </p:spPr>
        <p:txBody>
          <a:bodyPr lIns="0" tIns="0" rIns="0" bIns="0"/>
          <a:lstStyle>
            <a:lvl1pPr marL="0" indent="0" algn="l">
              <a:spcBef>
                <a:spcPts val="400"/>
              </a:spcBef>
              <a:buNone/>
              <a:defRPr sz="20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4" descr="C:\_projects\031013_Sun\P9972_Amy\AES-we-are-the-energ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73756" y="257989"/>
            <a:ext cx="1873023" cy="8779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8" t="16839" r="341" b="24019"/>
          <a:stretch/>
        </p:blipFill>
        <p:spPr bwMode="auto">
          <a:xfrm>
            <a:off x="3736975" y="1476373"/>
            <a:ext cx="6035675" cy="238545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userDrawn="1"/>
        </p:nvSpPr>
        <p:spPr bwMode="auto">
          <a:xfrm>
            <a:off x="1" y="1476374"/>
            <a:ext cx="682199" cy="2384425"/>
          </a:xfrm>
          <a:prstGeom prst="rect">
            <a:avLst/>
          </a:prstGeom>
          <a:solidFill>
            <a:schemeClr val="bg1">
              <a:lumMod val="85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30" name="Rectangle 29"/>
          <p:cNvSpPr/>
          <p:nvPr userDrawn="1"/>
        </p:nvSpPr>
        <p:spPr bwMode="auto">
          <a:xfrm>
            <a:off x="765809" y="1476374"/>
            <a:ext cx="1788706" cy="2384425"/>
          </a:xfrm>
          <a:prstGeom prst="rect">
            <a:avLst/>
          </a:prstGeom>
          <a:solidFill>
            <a:schemeClr val="accent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31" name="Rectangle 30"/>
          <p:cNvSpPr/>
          <p:nvPr userDrawn="1"/>
        </p:nvSpPr>
        <p:spPr bwMode="auto">
          <a:xfrm>
            <a:off x="8728412" y="1475859"/>
            <a:ext cx="1044238" cy="2385453"/>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32" name="Rectangle 31"/>
          <p:cNvSpPr/>
          <p:nvPr userDrawn="1"/>
        </p:nvSpPr>
        <p:spPr bwMode="auto">
          <a:xfrm>
            <a:off x="8803797" y="1476373"/>
            <a:ext cx="90566"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33" name="Rectangle 32"/>
          <p:cNvSpPr/>
          <p:nvPr userDrawn="1"/>
        </p:nvSpPr>
        <p:spPr bwMode="auto">
          <a:xfrm>
            <a:off x="10020299" y="1476374"/>
            <a:ext cx="2168525" cy="2384425"/>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34" name="Rectangle 33"/>
          <p:cNvSpPr/>
          <p:nvPr userDrawn="1"/>
        </p:nvSpPr>
        <p:spPr bwMode="auto">
          <a:xfrm>
            <a:off x="8728412" y="1476374"/>
            <a:ext cx="93565" cy="2384425"/>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35" name="Rectangle 34"/>
          <p:cNvSpPr/>
          <p:nvPr userDrawn="1"/>
        </p:nvSpPr>
        <p:spPr bwMode="auto">
          <a:xfrm>
            <a:off x="9848586" y="1476374"/>
            <a:ext cx="117508" cy="2384425"/>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36" name="Rectangle 35"/>
          <p:cNvSpPr/>
          <p:nvPr userDrawn="1"/>
        </p:nvSpPr>
        <p:spPr bwMode="auto">
          <a:xfrm>
            <a:off x="3686767" y="1475859"/>
            <a:ext cx="983211" cy="2385453"/>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37" name="Rectangle 36"/>
          <p:cNvSpPr/>
          <p:nvPr userDrawn="1"/>
        </p:nvSpPr>
        <p:spPr bwMode="auto">
          <a:xfrm>
            <a:off x="4576414" y="1476374"/>
            <a:ext cx="93565" cy="2384425"/>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38" name="Rectangle 37"/>
          <p:cNvSpPr/>
          <p:nvPr userDrawn="1"/>
        </p:nvSpPr>
        <p:spPr bwMode="auto">
          <a:xfrm>
            <a:off x="4660023" y="1476373"/>
            <a:ext cx="90566"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39" name="Rectangle 38"/>
          <p:cNvSpPr/>
          <p:nvPr userDrawn="1"/>
        </p:nvSpPr>
        <p:spPr bwMode="auto">
          <a:xfrm>
            <a:off x="2698298" y="1476374"/>
            <a:ext cx="93565" cy="2384425"/>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40" name="Rectangle 39"/>
          <p:cNvSpPr>
            <a:spLocks noChangeArrowheads="1"/>
          </p:cNvSpPr>
          <p:nvPr userDrawn="1"/>
        </p:nvSpPr>
        <p:spPr bwMode="auto">
          <a:xfrm>
            <a:off x="685800" y="6516067"/>
            <a:ext cx="3817472" cy="239713"/>
          </a:xfrm>
          <a:prstGeom prst="rect">
            <a:avLst/>
          </a:prstGeom>
          <a:noFill/>
          <a:ln>
            <a:noFill/>
          </a:ln>
          <a:extLst/>
        </p:spPr>
        <p:txBody>
          <a:bodyPr lIns="9144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0" hangingPunct="0">
              <a:defRPr/>
            </a:pPr>
            <a:r>
              <a:rPr lang="en-US" sz="900" b="1" dirty="0">
                <a:solidFill>
                  <a:schemeClr val="tx1">
                    <a:lumMod val="50000"/>
                    <a:lumOff val="50000"/>
                  </a:schemeClr>
                </a:solidFill>
                <a:ea typeface="ＭＳ Ｐゴシック" charset="0"/>
                <a:cs typeface="ＭＳ Ｐゴシック" charset="0"/>
              </a:rPr>
              <a:t>Contains </a:t>
            </a:r>
            <a:r>
              <a:rPr lang="en-US" sz="900" b="1" dirty="0" smtClean="0">
                <a:solidFill>
                  <a:schemeClr val="tx1">
                    <a:lumMod val="50000"/>
                    <a:lumOff val="50000"/>
                  </a:schemeClr>
                </a:solidFill>
                <a:ea typeface="ＭＳ Ｐゴシック" charset="0"/>
                <a:cs typeface="ＭＳ Ｐゴシック" charset="0"/>
              </a:rPr>
              <a:t>Forward-Looking </a:t>
            </a:r>
            <a:r>
              <a:rPr lang="en-US" sz="900" b="1" dirty="0">
                <a:solidFill>
                  <a:schemeClr val="tx1">
                    <a:lumMod val="50000"/>
                    <a:lumOff val="50000"/>
                  </a:schemeClr>
                </a:solidFill>
                <a:ea typeface="ＭＳ Ｐゴシック" charset="0"/>
                <a:cs typeface="ＭＳ Ｐゴシック" charset="0"/>
              </a:rPr>
              <a:t>Statements</a:t>
            </a:r>
          </a:p>
        </p:txBody>
      </p:sp>
    </p:spTree>
    <p:extLst>
      <p:ext uri="{BB962C8B-B14F-4D97-AF65-F5344CB8AC3E}">
        <p14:creationId xmlns:p14="http://schemas.microsoft.com/office/powerpoint/2010/main" val="14941469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bwMode="gray">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11181554" y="6528816"/>
            <a:ext cx="730450" cy="230832"/>
          </a:xfrm>
          <a:prstGeom prst="rect">
            <a:avLst/>
          </a:prstGeom>
          <a:noFill/>
        </p:spPr>
        <p:txBody>
          <a:bodyPr wrap="square" tIns="0" bIns="0" rtlCol="0" anchor="b" anchorCtr="0">
            <a:noAutofit/>
          </a:bodyPr>
          <a:lstStyle/>
          <a:p>
            <a:pPr algn="r"/>
            <a:fld id="{2141DC91-08C3-47C2-9EBC-DD18B99E98FF}" type="slidenum">
              <a:rPr lang="en-US" sz="900" smtClean="0">
                <a:solidFill>
                  <a:schemeClr val="tx1">
                    <a:lumMod val="50000"/>
                    <a:lumOff val="50000"/>
                  </a:schemeClr>
                </a:solidFill>
              </a:rPr>
              <a:pPr algn="r"/>
              <a:t>‹#›</a:t>
            </a:fld>
            <a:endParaRPr lang="en-US" sz="900" dirty="0">
              <a:solidFill>
                <a:schemeClr val="tx1">
                  <a:lumMod val="50000"/>
                  <a:lumOff val="50000"/>
                </a:schemeClr>
              </a:solidFill>
            </a:endParaRPr>
          </a:p>
        </p:txBody>
      </p:sp>
      <p:sp>
        <p:nvSpPr>
          <p:cNvPr id="89" name="Title 1"/>
          <p:cNvSpPr>
            <a:spLocks noGrp="1"/>
          </p:cNvSpPr>
          <p:nvPr>
            <p:ph type="ctrTitle"/>
          </p:nvPr>
        </p:nvSpPr>
        <p:spPr>
          <a:xfrm>
            <a:off x="684212" y="3962401"/>
            <a:ext cx="8459787" cy="928399"/>
          </a:xfrm>
        </p:spPr>
        <p:txBody>
          <a:bodyPr lIns="0" tIns="0" rIns="0" bIns="0" anchor="b" anchorCtr="0"/>
          <a:lstStyle>
            <a:lvl1pPr algn="l">
              <a:lnSpc>
                <a:spcPct val="95000"/>
              </a:lnSpc>
              <a:defRPr sz="3200">
                <a:solidFill>
                  <a:schemeClr val="accent3"/>
                </a:solidFill>
              </a:defRPr>
            </a:lvl1pPr>
          </a:lstStyle>
          <a:p>
            <a:r>
              <a:rPr lang="en-US" dirty="0" smtClean="0"/>
              <a:t>Click to edit Master title style</a:t>
            </a:r>
            <a:endParaRPr lang="en-US" dirty="0"/>
          </a:p>
        </p:txBody>
      </p:sp>
      <p:sp>
        <p:nvSpPr>
          <p:cNvPr id="90" name="Subtitle 2"/>
          <p:cNvSpPr>
            <a:spLocks noGrp="1"/>
          </p:cNvSpPr>
          <p:nvPr>
            <p:ph type="subTitle" idx="1"/>
          </p:nvPr>
        </p:nvSpPr>
        <p:spPr>
          <a:xfrm>
            <a:off x="684213" y="5015762"/>
            <a:ext cx="8459787" cy="1435154"/>
          </a:xfrm>
        </p:spPr>
        <p:txBody>
          <a:bodyPr lIns="0" tIns="0" rIns="0" bIns="0"/>
          <a:lstStyle>
            <a:lvl1pPr marL="0" indent="0" algn="l">
              <a:spcBef>
                <a:spcPts val="400"/>
              </a:spcBef>
              <a:buNone/>
              <a:defRPr sz="20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4" descr="C:\_projects\031013_Sun\P9972_Amy\AES-we-are-the-energ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73756" y="257989"/>
            <a:ext cx="1873023" cy="8779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p:cNvPicPr>
          <p:nvPr userDrawn="1"/>
        </p:nvPicPr>
        <p:blipFill rotWithShape="1">
          <a:blip r:embed="rId3">
            <a:extLst>
              <a:ext uri="{28A0092B-C50C-407E-A947-70E740481C1C}">
                <a14:useLocalDpi xmlns:a14="http://schemas.microsoft.com/office/drawing/2010/main" val="0"/>
              </a:ext>
            </a:extLst>
          </a:blip>
          <a:srcRect l="1" t="16512" r="-1" b="8642"/>
          <a:stretch/>
        </p:blipFill>
        <p:spPr>
          <a:xfrm>
            <a:off x="3064678" y="1476374"/>
            <a:ext cx="5090280" cy="2384425"/>
          </a:xfrm>
          <a:prstGeom prst="rect">
            <a:avLst/>
          </a:prstGeom>
        </p:spPr>
      </p:pic>
      <p:sp>
        <p:nvSpPr>
          <p:cNvPr id="19" name="Rectangle 18"/>
          <p:cNvSpPr/>
          <p:nvPr userDrawn="1"/>
        </p:nvSpPr>
        <p:spPr bwMode="auto">
          <a:xfrm>
            <a:off x="0" y="1476374"/>
            <a:ext cx="684212" cy="2384425"/>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0" name="Rectangle 19"/>
          <p:cNvSpPr/>
          <p:nvPr userDrawn="1"/>
        </p:nvSpPr>
        <p:spPr bwMode="auto">
          <a:xfrm>
            <a:off x="10861749" y="1476374"/>
            <a:ext cx="90566"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1" name="Rectangle 20"/>
          <p:cNvSpPr/>
          <p:nvPr userDrawn="1"/>
        </p:nvSpPr>
        <p:spPr bwMode="auto">
          <a:xfrm>
            <a:off x="10241949" y="1476374"/>
            <a:ext cx="343974" cy="2384425"/>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2" name="Rectangle 21"/>
          <p:cNvSpPr/>
          <p:nvPr userDrawn="1"/>
        </p:nvSpPr>
        <p:spPr bwMode="auto">
          <a:xfrm>
            <a:off x="11387892" y="1476374"/>
            <a:ext cx="90566"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3" name="Rectangle 22"/>
          <p:cNvSpPr/>
          <p:nvPr userDrawn="1"/>
        </p:nvSpPr>
        <p:spPr bwMode="auto">
          <a:xfrm>
            <a:off x="10677525" y="1476374"/>
            <a:ext cx="1511300" cy="2384425"/>
          </a:xfrm>
          <a:prstGeom prst="rect">
            <a:avLst/>
          </a:prstGeom>
          <a:solidFill>
            <a:schemeClr val="bg1">
              <a:lumMod val="85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4" name="Rectangle 23"/>
          <p:cNvSpPr/>
          <p:nvPr userDrawn="1"/>
        </p:nvSpPr>
        <p:spPr bwMode="auto">
          <a:xfrm>
            <a:off x="3049138" y="1476374"/>
            <a:ext cx="1129014" cy="2384425"/>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5" name="Rectangle 24"/>
          <p:cNvSpPr/>
          <p:nvPr userDrawn="1"/>
        </p:nvSpPr>
        <p:spPr bwMode="auto">
          <a:xfrm flipH="1">
            <a:off x="4166055" y="1476374"/>
            <a:ext cx="76411" cy="2384425"/>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6" name="Rectangle 25"/>
          <p:cNvSpPr/>
          <p:nvPr userDrawn="1"/>
        </p:nvSpPr>
        <p:spPr bwMode="auto">
          <a:xfrm flipH="1">
            <a:off x="4228279" y="1476374"/>
            <a:ext cx="73962"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27" name="Rectangle 26"/>
          <p:cNvSpPr/>
          <p:nvPr userDrawn="1"/>
        </p:nvSpPr>
        <p:spPr bwMode="auto">
          <a:xfrm>
            <a:off x="2579911" y="1476374"/>
            <a:ext cx="90566"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39" name="Rectangle 38"/>
          <p:cNvSpPr/>
          <p:nvPr userDrawn="1"/>
        </p:nvSpPr>
        <p:spPr bwMode="auto">
          <a:xfrm>
            <a:off x="1929731" y="1476374"/>
            <a:ext cx="1044363" cy="2384425"/>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40" name="Rectangle 39"/>
          <p:cNvSpPr/>
          <p:nvPr userDrawn="1"/>
        </p:nvSpPr>
        <p:spPr bwMode="auto">
          <a:xfrm flipH="1">
            <a:off x="7655428" y="1476374"/>
            <a:ext cx="66286"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41" name="Rectangle 40"/>
          <p:cNvSpPr/>
          <p:nvPr userDrawn="1"/>
        </p:nvSpPr>
        <p:spPr bwMode="auto">
          <a:xfrm>
            <a:off x="7798991" y="1476374"/>
            <a:ext cx="670292" cy="2384425"/>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42" name="Rectangle 41"/>
          <p:cNvSpPr/>
          <p:nvPr userDrawn="1"/>
        </p:nvSpPr>
        <p:spPr bwMode="auto">
          <a:xfrm>
            <a:off x="7715204" y="1476374"/>
            <a:ext cx="93565" cy="2384425"/>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43" name="Rectangle 42"/>
          <p:cNvSpPr/>
          <p:nvPr userDrawn="1"/>
        </p:nvSpPr>
        <p:spPr bwMode="auto">
          <a:xfrm flipH="1">
            <a:off x="8446545" y="1476374"/>
            <a:ext cx="66286"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44" name="Rectangle 43"/>
          <p:cNvSpPr/>
          <p:nvPr userDrawn="1"/>
        </p:nvSpPr>
        <p:spPr bwMode="auto">
          <a:xfrm>
            <a:off x="8222689" y="1476374"/>
            <a:ext cx="2019259" cy="2384425"/>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45" name="Rectangle 44"/>
          <p:cNvSpPr/>
          <p:nvPr userDrawn="1"/>
        </p:nvSpPr>
        <p:spPr bwMode="auto">
          <a:xfrm flipH="1">
            <a:off x="751943" y="1476374"/>
            <a:ext cx="76411" cy="2384425"/>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46" name="Rectangle 45"/>
          <p:cNvSpPr>
            <a:spLocks noChangeArrowheads="1"/>
          </p:cNvSpPr>
          <p:nvPr userDrawn="1"/>
        </p:nvSpPr>
        <p:spPr bwMode="auto">
          <a:xfrm>
            <a:off x="685800" y="6516067"/>
            <a:ext cx="3817472" cy="239713"/>
          </a:xfrm>
          <a:prstGeom prst="rect">
            <a:avLst/>
          </a:prstGeom>
          <a:noFill/>
          <a:ln>
            <a:noFill/>
          </a:ln>
          <a:extLst/>
        </p:spPr>
        <p:txBody>
          <a:bodyPr lIns="9144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0" hangingPunct="0">
              <a:defRPr/>
            </a:pPr>
            <a:r>
              <a:rPr lang="en-US" sz="900" b="1" dirty="0">
                <a:solidFill>
                  <a:schemeClr val="tx1">
                    <a:lumMod val="50000"/>
                    <a:lumOff val="50000"/>
                  </a:schemeClr>
                </a:solidFill>
                <a:ea typeface="ＭＳ Ｐゴシック" charset="0"/>
                <a:cs typeface="ＭＳ Ｐゴシック" charset="0"/>
              </a:rPr>
              <a:t>Contains </a:t>
            </a:r>
            <a:r>
              <a:rPr lang="en-US" sz="900" b="1" dirty="0" smtClean="0">
                <a:solidFill>
                  <a:schemeClr val="tx1">
                    <a:lumMod val="50000"/>
                    <a:lumOff val="50000"/>
                  </a:schemeClr>
                </a:solidFill>
                <a:ea typeface="ＭＳ Ｐゴシック" charset="0"/>
                <a:cs typeface="ＭＳ Ｐゴシック" charset="0"/>
              </a:rPr>
              <a:t>Forward-Looking </a:t>
            </a:r>
            <a:r>
              <a:rPr lang="en-US" sz="900" b="1" dirty="0">
                <a:solidFill>
                  <a:schemeClr val="tx1">
                    <a:lumMod val="50000"/>
                    <a:lumOff val="50000"/>
                  </a:schemeClr>
                </a:solidFill>
                <a:ea typeface="ＭＳ Ｐゴシック" charset="0"/>
                <a:cs typeface="ＭＳ Ｐゴシック" charset="0"/>
              </a:rPr>
              <a:t>Statements</a:t>
            </a:r>
          </a:p>
        </p:txBody>
      </p:sp>
    </p:spTree>
    <p:extLst>
      <p:ext uri="{BB962C8B-B14F-4D97-AF65-F5344CB8AC3E}">
        <p14:creationId xmlns:p14="http://schemas.microsoft.com/office/powerpoint/2010/main" val="9036496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9"/>
          <p:cNvSpPr>
            <a:spLocks noGrp="1"/>
          </p:cNvSpPr>
          <p:nvPr>
            <p:ph type="body" sz="quarter" idx="15" hasCustomPrompt="1"/>
          </p:nvPr>
        </p:nvSpPr>
        <p:spPr bwMode="gray">
          <a:xfrm>
            <a:off x="685800" y="1037753"/>
            <a:ext cx="11089506"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9" name="Text Placeholder 12"/>
          <p:cNvSpPr>
            <a:spLocks noGrp="1"/>
          </p:cNvSpPr>
          <p:nvPr>
            <p:ph type="body" sz="quarter" idx="16" hasCustomPrompt="1"/>
          </p:nvPr>
        </p:nvSpPr>
        <p:spPr>
          <a:xfrm>
            <a:off x="685800" y="6080760"/>
            <a:ext cx="11089506" cy="415018"/>
          </a:xfrm>
          <a:prstGeom prst="rect">
            <a:avLst/>
          </a:prstGeom>
        </p:spPr>
        <p:txBody>
          <a:bodyPr lIns="91440" tIns="0" rIns="0" bIns="0" anchor="b" anchorCtr="0">
            <a:noAutofit/>
          </a:bodyPr>
          <a:lstStyle>
            <a:lvl1pPr marL="0" indent="0">
              <a:spcBef>
                <a:spcPts val="2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841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83664"/>
            <a:ext cx="11100794" cy="41424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hasCustomPrompt="1"/>
          </p:nvPr>
        </p:nvSpPr>
        <p:spPr bwMode="gray">
          <a:xfrm>
            <a:off x="685800" y="1037753"/>
            <a:ext cx="11089506"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6" name="Text Placeholder 12"/>
          <p:cNvSpPr>
            <a:spLocks noGrp="1"/>
          </p:cNvSpPr>
          <p:nvPr>
            <p:ph type="body" sz="quarter" idx="16" hasCustomPrompt="1"/>
          </p:nvPr>
        </p:nvSpPr>
        <p:spPr>
          <a:xfrm>
            <a:off x="685800" y="6080760"/>
            <a:ext cx="11089506" cy="415018"/>
          </a:xfrm>
          <a:prstGeom prst="rect">
            <a:avLst/>
          </a:prstGeom>
        </p:spPr>
        <p:txBody>
          <a:bodyPr lIns="91440" tIns="0" rIns="0" bIns="0" anchor="b" anchorCtr="0">
            <a:noAutofit/>
          </a:bodyPr>
          <a:lstStyle>
            <a:lvl1pPr marL="0" indent="0">
              <a:spcBef>
                <a:spcPts val="2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882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9" name="Rectangle 8"/>
          <p:cNvSpPr/>
          <p:nvPr userDrawn="1"/>
        </p:nvSpPr>
        <p:spPr bwMode="auto">
          <a:xfrm>
            <a:off x="684212" y="2204847"/>
            <a:ext cx="11078509"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6" name="Text Placeholder 9"/>
          <p:cNvSpPr>
            <a:spLocks noGrp="1"/>
          </p:cNvSpPr>
          <p:nvPr>
            <p:ph type="body" sz="quarter" idx="30"/>
          </p:nvPr>
        </p:nvSpPr>
        <p:spPr>
          <a:xfrm>
            <a:off x="684212" y="1657349"/>
            <a:ext cx="11078509"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8" name="Text Placeholder 9"/>
          <p:cNvSpPr>
            <a:spLocks noGrp="1"/>
          </p:cNvSpPr>
          <p:nvPr>
            <p:ph type="body" sz="quarter" idx="15" hasCustomPrompt="1"/>
          </p:nvPr>
        </p:nvSpPr>
        <p:spPr bwMode="gray">
          <a:xfrm>
            <a:off x="685800" y="1037753"/>
            <a:ext cx="11089506"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5" name="Content Placeholder 4"/>
          <p:cNvSpPr>
            <a:spLocks noGrp="1"/>
          </p:cNvSpPr>
          <p:nvPr>
            <p:ph sz="quarter" idx="31"/>
          </p:nvPr>
        </p:nvSpPr>
        <p:spPr>
          <a:xfrm>
            <a:off x="684212" y="2368549"/>
            <a:ext cx="11076396" cy="3657600"/>
          </a:xfrm>
        </p:spPr>
        <p:txBody>
          <a:bodyPr/>
          <a:lstStyle>
            <a:lvl1pPr marL="233363" indent="-233363">
              <a:spcBef>
                <a:spcPts val="1200"/>
              </a:spcBef>
              <a:defRPr sz="1800"/>
            </a:lvl1pPr>
            <a:lvl2pPr marL="457200" indent="-212725">
              <a:spcBef>
                <a:spcPts val="600"/>
              </a:spcBef>
              <a:defRPr sz="1600"/>
            </a:lvl2pPr>
            <a:lvl3pPr marL="695325" indent="-188913">
              <a:spcBef>
                <a:spcPts val="300"/>
              </a:spcBef>
              <a:defRPr sz="1400"/>
            </a:lvl3pPr>
            <a:lvl4pPr marL="973138" indent="-207963">
              <a:spcBef>
                <a:spcPts val="200"/>
              </a:spcBef>
              <a:defRPr sz="1200"/>
            </a:lvl4pPr>
            <a:lvl5pPr marL="1192213" indent="-17938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2"/>
          <p:cNvSpPr>
            <a:spLocks noGrp="1"/>
          </p:cNvSpPr>
          <p:nvPr>
            <p:ph type="body" sz="quarter" idx="16" hasCustomPrompt="1"/>
          </p:nvPr>
        </p:nvSpPr>
        <p:spPr>
          <a:xfrm>
            <a:off x="685800" y="6080760"/>
            <a:ext cx="11089506" cy="415018"/>
          </a:xfrm>
          <a:prstGeom prst="rect">
            <a:avLst/>
          </a:prstGeom>
        </p:spPr>
        <p:txBody>
          <a:bodyPr lIns="91440" tIns="0" rIns="0" bIns="0" anchor="b" anchorCtr="0">
            <a:noAutofit/>
          </a:bodyPr>
          <a:lstStyle>
            <a:lvl1pPr marL="0" indent="0">
              <a:spcBef>
                <a:spcPts val="2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15" name="Rectangle 14"/>
          <p:cNvSpPr/>
          <p:nvPr userDrawn="1"/>
        </p:nvSpPr>
        <p:spPr bwMode="auto">
          <a:xfrm>
            <a:off x="684213" y="220484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6" name="Rectangle 15"/>
          <p:cNvSpPr/>
          <p:nvPr userDrawn="1"/>
        </p:nvSpPr>
        <p:spPr bwMode="auto">
          <a:xfrm>
            <a:off x="6436933" y="220484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2" name="Text Placeholder 9"/>
          <p:cNvSpPr>
            <a:spLocks noGrp="1"/>
          </p:cNvSpPr>
          <p:nvPr>
            <p:ph type="body" sz="quarter" idx="15" hasCustomPrompt="1"/>
          </p:nvPr>
        </p:nvSpPr>
        <p:spPr bwMode="gray">
          <a:xfrm>
            <a:off x="685800" y="1037753"/>
            <a:ext cx="11089506"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10" name="Text Placeholder 9"/>
          <p:cNvSpPr>
            <a:spLocks noGrp="1"/>
          </p:cNvSpPr>
          <p:nvPr>
            <p:ph type="body" sz="quarter" idx="30"/>
          </p:nvPr>
        </p:nvSpPr>
        <p:spPr>
          <a:xfrm>
            <a:off x="684213" y="1657349"/>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13" name="Text Placeholder 9"/>
          <p:cNvSpPr>
            <a:spLocks noGrp="1"/>
          </p:cNvSpPr>
          <p:nvPr>
            <p:ph type="body" sz="quarter" idx="32"/>
          </p:nvPr>
        </p:nvSpPr>
        <p:spPr>
          <a:xfrm>
            <a:off x="6436933" y="1657349"/>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20" name="Content Placeholder 4"/>
          <p:cNvSpPr>
            <a:spLocks noGrp="1"/>
          </p:cNvSpPr>
          <p:nvPr>
            <p:ph sz="quarter" idx="38"/>
          </p:nvPr>
        </p:nvSpPr>
        <p:spPr>
          <a:xfrm>
            <a:off x="684213" y="2368549"/>
            <a:ext cx="5321681" cy="3657600"/>
          </a:xfrm>
        </p:spPr>
        <p:txBody>
          <a:bodyPr/>
          <a:lstStyle>
            <a:lvl1pPr marL="228600" indent="-228600">
              <a:spcBef>
                <a:spcPts val="1200"/>
              </a:spcBef>
              <a:defRPr sz="1800"/>
            </a:lvl1pPr>
            <a:lvl2pPr marL="460375" indent="-228600">
              <a:spcBef>
                <a:spcPts val="600"/>
              </a:spcBef>
              <a:defRPr sz="1600"/>
            </a:lvl2pPr>
            <a:lvl3pPr marL="690563" indent="-169863">
              <a:spcBef>
                <a:spcPts val="300"/>
              </a:spcBef>
              <a:defRPr sz="1400"/>
            </a:lvl3pPr>
            <a:lvl4pPr marL="968375" indent="-169863">
              <a:spcBef>
                <a:spcPts val="200"/>
              </a:spcBef>
              <a:defRPr sz="1200"/>
            </a:lvl4pPr>
            <a:lvl5pPr marL="1196975"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4"/>
          <p:cNvSpPr>
            <a:spLocks noGrp="1"/>
          </p:cNvSpPr>
          <p:nvPr>
            <p:ph sz="quarter" idx="39"/>
          </p:nvPr>
        </p:nvSpPr>
        <p:spPr>
          <a:xfrm>
            <a:off x="6436933" y="2368549"/>
            <a:ext cx="5321681" cy="3657600"/>
          </a:xfrm>
        </p:spPr>
        <p:txBody>
          <a:bodyPr/>
          <a:lstStyle>
            <a:lvl1pPr marL="228600" indent="-228600">
              <a:spcBef>
                <a:spcPts val="1200"/>
              </a:spcBef>
              <a:defRPr sz="1800"/>
            </a:lvl1pPr>
            <a:lvl2pPr marL="460375" indent="-228600">
              <a:spcBef>
                <a:spcPts val="600"/>
              </a:spcBef>
              <a:defRPr sz="1600"/>
            </a:lvl2pPr>
            <a:lvl3pPr marL="690563" indent="-169863">
              <a:spcBef>
                <a:spcPts val="300"/>
              </a:spcBef>
              <a:defRPr sz="1400"/>
            </a:lvl3pPr>
            <a:lvl4pPr marL="968375" indent="-169863">
              <a:spcBef>
                <a:spcPts val="200"/>
              </a:spcBef>
              <a:defRPr sz="1200"/>
            </a:lvl4pPr>
            <a:lvl5pPr marL="1196975"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2"/>
          <p:cNvSpPr>
            <a:spLocks noGrp="1"/>
          </p:cNvSpPr>
          <p:nvPr>
            <p:ph type="body" sz="quarter" idx="16" hasCustomPrompt="1"/>
          </p:nvPr>
        </p:nvSpPr>
        <p:spPr>
          <a:xfrm>
            <a:off x="685800" y="6080760"/>
            <a:ext cx="11089506" cy="415018"/>
          </a:xfrm>
          <a:prstGeom prst="rect">
            <a:avLst/>
          </a:prstGeom>
        </p:spPr>
        <p:txBody>
          <a:bodyPr lIns="91440" tIns="0" rIns="0" bIns="0" anchor="b" anchorCtr="0">
            <a:noAutofit/>
          </a:bodyPr>
          <a:lstStyle>
            <a:lvl1pPr marL="0" indent="0">
              <a:spcBef>
                <a:spcPts val="2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13" name="Rectangle 12"/>
          <p:cNvSpPr/>
          <p:nvPr userDrawn="1"/>
        </p:nvSpPr>
        <p:spPr bwMode="auto">
          <a:xfrm>
            <a:off x="684213" y="220484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6" name="Rectangle 15"/>
          <p:cNvSpPr/>
          <p:nvPr userDrawn="1"/>
        </p:nvSpPr>
        <p:spPr bwMode="auto">
          <a:xfrm>
            <a:off x="6436933" y="220484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7" name="Rectangle 16"/>
          <p:cNvSpPr/>
          <p:nvPr userDrawn="1"/>
        </p:nvSpPr>
        <p:spPr bwMode="auto">
          <a:xfrm>
            <a:off x="6436933" y="4499737"/>
            <a:ext cx="5321681"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2" name="Text Placeholder 9"/>
          <p:cNvSpPr>
            <a:spLocks noGrp="1"/>
          </p:cNvSpPr>
          <p:nvPr>
            <p:ph type="body" sz="quarter" idx="15" hasCustomPrompt="1"/>
          </p:nvPr>
        </p:nvSpPr>
        <p:spPr bwMode="gray">
          <a:xfrm>
            <a:off x="685800" y="1037753"/>
            <a:ext cx="11089506"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14" name="Text Placeholder 9"/>
          <p:cNvSpPr>
            <a:spLocks noGrp="1"/>
          </p:cNvSpPr>
          <p:nvPr>
            <p:ph type="body" sz="quarter" idx="30"/>
          </p:nvPr>
        </p:nvSpPr>
        <p:spPr>
          <a:xfrm>
            <a:off x="684213" y="1657349"/>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15" name="Text Placeholder 9"/>
          <p:cNvSpPr>
            <a:spLocks noGrp="1"/>
          </p:cNvSpPr>
          <p:nvPr>
            <p:ph type="body" sz="quarter" idx="32"/>
          </p:nvPr>
        </p:nvSpPr>
        <p:spPr>
          <a:xfrm>
            <a:off x="6436933" y="1657349"/>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19" name="Text Placeholder 9"/>
          <p:cNvSpPr>
            <a:spLocks noGrp="1"/>
          </p:cNvSpPr>
          <p:nvPr>
            <p:ph type="body" sz="quarter" idx="36"/>
          </p:nvPr>
        </p:nvSpPr>
        <p:spPr>
          <a:xfrm>
            <a:off x="6436933" y="3892580"/>
            <a:ext cx="5321681" cy="640080"/>
          </a:xfrm>
          <a:prstGeom prst="rect">
            <a:avLst/>
          </a:prstGeom>
          <a:solidFill>
            <a:schemeClr val="accent2"/>
          </a:solidFill>
          <a:ln>
            <a:noFill/>
          </a:ln>
          <a:effectLst/>
        </p:spPr>
        <p:txBody>
          <a:bodyPr anchor="ctr" anchorCtr="0">
            <a:noAutofit/>
          </a:bodyPr>
          <a:lstStyle>
            <a:lvl1pPr marL="0" indent="0" algn="ctr">
              <a:spcBef>
                <a:spcPts val="0"/>
              </a:spcBef>
              <a:buFontTx/>
              <a:buNone/>
              <a:defRPr sz="2000" b="1">
                <a:solidFill>
                  <a:schemeClr val="bg2"/>
                </a:solidFill>
                <a:latin typeface="+mj-lt"/>
              </a:defRPr>
            </a:lvl1pPr>
          </a:lstStyle>
          <a:p>
            <a:pPr lvl="0"/>
            <a:r>
              <a:rPr lang="en-US" dirty="0" smtClean="0"/>
              <a:t>Click to edit Master text styles</a:t>
            </a:r>
            <a:endParaRPr lang="en-US" dirty="0"/>
          </a:p>
        </p:txBody>
      </p:sp>
      <p:sp>
        <p:nvSpPr>
          <p:cNvPr id="23" name="Content Placeholder 4"/>
          <p:cNvSpPr>
            <a:spLocks noGrp="1"/>
          </p:cNvSpPr>
          <p:nvPr>
            <p:ph sz="quarter" idx="38"/>
          </p:nvPr>
        </p:nvSpPr>
        <p:spPr>
          <a:xfrm>
            <a:off x="684213" y="2368549"/>
            <a:ext cx="5321681" cy="3657600"/>
          </a:xfrm>
        </p:spPr>
        <p:txBody>
          <a:bodyPr/>
          <a:lstStyle>
            <a:lvl1pPr marL="228600" indent="-228600">
              <a:spcBef>
                <a:spcPts val="1200"/>
              </a:spcBef>
              <a:defRPr sz="1800"/>
            </a:lvl1pPr>
            <a:lvl2pPr marL="460375" indent="-228600">
              <a:spcBef>
                <a:spcPts val="600"/>
              </a:spcBef>
              <a:defRPr sz="1600"/>
            </a:lvl2pPr>
            <a:lvl3pPr marL="690563" indent="-169863">
              <a:spcBef>
                <a:spcPts val="300"/>
              </a:spcBef>
              <a:defRPr sz="1400"/>
            </a:lvl3pPr>
            <a:lvl4pPr marL="968375" indent="-169863">
              <a:spcBef>
                <a:spcPts val="200"/>
              </a:spcBef>
              <a:defRPr sz="1200"/>
            </a:lvl4pPr>
            <a:lvl5pPr marL="1196975"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4"/>
          <p:cNvSpPr>
            <a:spLocks noGrp="1"/>
          </p:cNvSpPr>
          <p:nvPr>
            <p:ph sz="quarter" idx="39"/>
          </p:nvPr>
        </p:nvSpPr>
        <p:spPr>
          <a:xfrm>
            <a:off x="6436933" y="2368550"/>
            <a:ext cx="5321681" cy="1417320"/>
          </a:xfrm>
        </p:spPr>
        <p:txBody>
          <a:bodyPr/>
          <a:lstStyle>
            <a:lvl1pPr marL="228600" indent="-228600">
              <a:spcBef>
                <a:spcPts val="1200"/>
              </a:spcBef>
              <a:defRPr sz="1800"/>
            </a:lvl1pPr>
            <a:lvl2pPr marL="460375" indent="-228600">
              <a:spcBef>
                <a:spcPts val="600"/>
              </a:spcBef>
              <a:defRPr sz="1600"/>
            </a:lvl2pPr>
            <a:lvl3pPr marL="690563" indent="-169863">
              <a:spcBef>
                <a:spcPts val="300"/>
              </a:spcBef>
              <a:defRPr sz="1400"/>
            </a:lvl3pPr>
            <a:lvl4pPr marL="968375" indent="-169863">
              <a:spcBef>
                <a:spcPts val="200"/>
              </a:spcBef>
              <a:defRPr sz="1200"/>
            </a:lvl4pPr>
            <a:lvl5pPr marL="1196975"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4"/>
          <p:cNvSpPr>
            <a:spLocks noGrp="1"/>
          </p:cNvSpPr>
          <p:nvPr>
            <p:ph sz="quarter" idx="41"/>
          </p:nvPr>
        </p:nvSpPr>
        <p:spPr>
          <a:xfrm>
            <a:off x="6436933" y="4606487"/>
            <a:ext cx="5321681" cy="1417320"/>
          </a:xfrm>
        </p:spPr>
        <p:txBody>
          <a:bodyPr/>
          <a:lstStyle>
            <a:lvl1pPr marL="228600" indent="-228600">
              <a:spcBef>
                <a:spcPts val="1200"/>
              </a:spcBef>
              <a:defRPr sz="1800"/>
            </a:lvl1pPr>
            <a:lvl2pPr marL="460375" indent="-228600">
              <a:spcBef>
                <a:spcPts val="600"/>
              </a:spcBef>
              <a:defRPr sz="1600"/>
            </a:lvl2pPr>
            <a:lvl3pPr marL="690563" indent="-169863">
              <a:spcBef>
                <a:spcPts val="300"/>
              </a:spcBef>
              <a:defRPr sz="1400"/>
            </a:lvl3pPr>
            <a:lvl4pPr marL="968375" indent="-169863" defTabSz="855663">
              <a:spcBef>
                <a:spcPts val="200"/>
              </a:spcBef>
              <a:defRPr sz="1200"/>
            </a:lvl4pPr>
            <a:lvl5pPr marL="1147763" indent="-160338">
              <a:spcBef>
                <a:spcPts val="2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2"/>
          <p:cNvSpPr>
            <a:spLocks noGrp="1"/>
          </p:cNvSpPr>
          <p:nvPr>
            <p:ph type="body" sz="quarter" idx="16" hasCustomPrompt="1"/>
          </p:nvPr>
        </p:nvSpPr>
        <p:spPr>
          <a:xfrm>
            <a:off x="685800" y="6080760"/>
            <a:ext cx="11089506" cy="415018"/>
          </a:xfrm>
          <a:prstGeom prst="rect">
            <a:avLst/>
          </a:prstGeom>
        </p:spPr>
        <p:txBody>
          <a:bodyPr lIns="91440" tIns="0" rIns="0" bIns="0" anchor="b" anchorCtr="0">
            <a:noAutofit/>
          </a:bodyPr>
          <a:lstStyle>
            <a:lvl1pPr marL="0" indent="0">
              <a:spcBef>
                <a:spcPts val="2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85800" y="36576"/>
            <a:ext cx="11100794" cy="950976"/>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685800" y="1883664"/>
            <a:ext cx="11100794" cy="414248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marL="287338" marR="0" lvl="0" indent="-287338" algn="l" defTabSz="914400" rtl="0" eaLnBrk="0" fontAlgn="base" latinLnBrk="0" hangingPunct="0">
              <a:lnSpc>
                <a:spcPct val="90000"/>
              </a:lnSpc>
              <a:spcBef>
                <a:spcPts val="1800"/>
              </a:spcBef>
              <a:spcAft>
                <a:spcPct val="0"/>
              </a:spcAft>
              <a:buClr>
                <a:srgbClr val="0090C8"/>
              </a:buClr>
              <a:buSzPct val="100000"/>
              <a:buFont typeface="Wingdings 2" pitchFamily="18" charset="2"/>
              <a:buChar char=""/>
              <a:tabLst/>
              <a:defRPr/>
            </a:pPr>
            <a:endParaRPr lang="en-US" dirty="0"/>
          </a:p>
        </p:txBody>
      </p:sp>
      <p:sp>
        <p:nvSpPr>
          <p:cNvPr id="21" name="TextBox 20"/>
          <p:cNvSpPr txBox="1"/>
          <p:nvPr userDrawn="1"/>
        </p:nvSpPr>
        <p:spPr>
          <a:xfrm>
            <a:off x="11181554" y="6524947"/>
            <a:ext cx="730450" cy="230832"/>
          </a:xfrm>
          <a:prstGeom prst="rect">
            <a:avLst/>
          </a:prstGeom>
          <a:noFill/>
        </p:spPr>
        <p:txBody>
          <a:bodyPr wrap="square" tIns="0" bIns="0" rtlCol="0" anchor="b" anchorCtr="0">
            <a:noAutofit/>
          </a:bodyPr>
          <a:lstStyle/>
          <a:p>
            <a:pPr algn="r"/>
            <a:fld id="{2141DC91-08C3-47C2-9EBC-DD18B99E98FF}" type="slidenum">
              <a:rPr lang="en-US" sz="900" smtClean="0">
                <a:solidFill>
                  <a:schemeClr val="tx1">
                    <a:lumMod val="50000"/>
                    <a:lumOff val="50000"/>
                  </a:schemeClr>
                </a:solidFill>
              </a:rPr>
              <a:pPr algn="r"/>
              <a:t>‹#›</a:t>
            </a:fld>
            <a:endParaRPr lang="en-US" sz="900" dirty="0">
              <a:solidFill>
                <a:schemeClr val="tx1">
                  <a:lumMod val="50000"/>
                  <a:lumOff val="50000"/>
                </a:schemeClr>
              </a:solidFill>
            </a:endParaRPr>
          </a:p>
        </p:txBody>
      </p:sp>
      <p:sp>
        <p:nvSpPr>
          <p:cNvPr id="8" name="Rectangle 7"/>
          <p:cNvSpPr>
            <a:spLocks noChangeArrowheads="1"/>
          </p:cNvSpPr>
          <p:nvPr userDrawn="1"/>
        </p:nvSpPr>
        <p:spPr bwMode="auto">
          <a:xfrm>
            <a:off x="685800" y="6516067"/>
            <a:ext cx="3817472" cy="239713"/>
          </a:xfrm>
          <a:prstGeom prst="rect">
            <a:avLst/>
          </a:prstGeom>
          <a:noFill/>
          <a:ln>
            <a:noFill/>
          </a:ln>
          <a:extLst/>
        </p:spPr>
        <p:txBody>
          <a:bodyPr lIns="9144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0" hangingPunct="0">
              <a:defRPr/>
            </a:pPr>
            <a:r>
              <a:rPr lang="en-US" sz="900" b="1" dirty="0">
                <a:solidFill>
                  <a:schemeClr val="tx1">
                    <a:lumMod val="50000"/>
                    <a:lumOff val="50000"/>
                  </a:schemeClr>
                </a:solidFill>
                <a:ea typeface="ＭＳ Ｐゴシック" charset="0"/>
                <a:cs typeface="ＭＳ Ｐゴシック" charset="0"/>
              </a:rPr>
              <a:t>Contains </a:t>
            </a:r>
            <a:r>
              <a:rPr lang="en-US" sz="900" b="1" dirty="0" smtClean="0">
                <a:solidFill>
                  <a:schemeClr val="tx1">
                    <a:lumMod val="50000"/>
                    <a:lumOff val="50000"/>
                  </a:schemeClr>
                </a:solidFill>
                <a:ea typeface="ＭＳ Ｐゴシック" charset="0"/>
                <a:cs typeface="ＭＳ Ｐゴシック" charset="0"/>
              </a:rPr>
              <a:t>Forward-Looking </a:t>
            </a:r>
            <a:r>
              <a:rPr lang="en-US" sz="900" b="1" dirty="0">
                <a:solidFill>
                  <a:schemeClr val="tx1">
                    <a:lumMod val="50000"/>
                    <a:lumOff val="50000"/>
                  </a:schemeClr>
                </a:solidFill>
                <a:ea typeface="ＭＳ Ｐゴシック" charset="0"/>
                <a:cs typeface="ＭＳ Ｐゴシック" charset="0"/>
              </a:rPr>
              <a:t>Statements</a:t>
            </a:r>
          </a:p>
        </p:txBody>
      </p:sp>
      <p:sp>
        <p:nvSpPr>
          <p:cNvPr id="7" name="Rectangle 6"/>
          <p:cNvSpPr/>
          <p:nvPr userDrawn="1"/>
        </p:nvSpPr>
        <p:spPr bwMode="auto">
          <a:xfrm>
            <a:off x="0" y="0"/>
            <a:ext cx="320040" cy="6858000"/>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9" name="Rectangle 8"/>
          <p:cNvSpPr/>
          <p:nvPr userDrawn="1"/>
        </p:nvSpPr>
        <p:spPr bwMode="auto">
          <a:xfrm>
            <a:off x="382737" y="0"/>
            <a:ext cx="64938" cy="6858000"/>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
        <p:nvSpPr>
          <p:cNvPr id="10" name="Rectangle 9"/>
          <p:cNvSpPr/>
          <p:nvPr userDrawn="1"/>
        </p:nvSpPr>
        <p:spPr bwMode="auto">
          <a:xfrm>
            <a:off x="0" y="0"/>
            <a:ext cx="104775" cy="6858000"/>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chemeClr val="bg1"/>
              </a:solidFill>
            </a:endParaRPr>
          </a:p>
        </p:txBody>
      </p:sp>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4" r:id="rId5"/>
    <p:sldLayoutId id="2147483650" r:id="rId6"/>
    <p:sldLayoutId id="2147483655" r:id="rId7"/>
    <p:sldLayoutId id="2147483656" r:id="rId8"/>
    <p:sldLayoutId id="2147483658" r:id="rId9"/>
    <p:sldLayoutId id="2147483659" r:id="rId10"/>
    <p:sldLayoutId id="2147483657" r:id="rId11"/>
    <p:sldLayoutId id="2147483663" r:id="rId12"/>
    <p:sldLayoutId id="2147483664" r:id="rId13"/>
    <p:sldLayoutId id="2147483665" r:id="rId14"/>
  </p:sldLayoutIdLst>
  <p:txStyles>
    <p:titleStyle>
      <a:lvl1pPr algn="l" defTabSz="914400" rtl="0" eaLnBrk="1" latinLnBrk="0" hangingPunct="1">
        <a:lnSpc>
          <a:spcPct val="90000"/>
        </a:lnSpc>
        <a:spcBef>
          <a:spcPts val="0"/>
        </a:spcBef>
        <a:buNone/>
        <a:defRPr sz="2800" b="0" kern="1200">
          <a:solidFill>
            <a:srgbClr val="0078AE"/>
          </a:solidFill>
          <a:latin typeface="+mj-lt"/>
          <a:ea typeface="+mj-ea"/>
          <a:cs typeface="+mj-cs"/>
        </a:defRPr>
      </a:lvl1pPr>
    </p:titleStyle>
    <p:bodyStyle>
      <a:lvl1pPr marL="287338" marR="0" indent="-287338" algn="l" defTabSz="914400" rtl="0" eaLnBrk="0" fontAlgn="base" latinLnBrk="0" hangingPunct="0">
        <a:lnSpc>
          <a:spcPct val="90000"/>
        </a:lnSpc>
        <a:spcBef>
          <a:spcPts val="2400"/>
        </a:spcBef>
        <a:spcAft>
          <a:spcPct val="0"/>
        </a:spcAft>
        <a:buClr>
          <a:srgbClr val="0078AE"/>
        </a:buClr>
        <a:buSzPct val="90000"/>
        <a:buFont typeface="Wingdings" pitchFamily="2" charset="2"/>
        <a:buChar char="l"/>
        <a:tabLst/>
        <a:defRPr sz="2200" kern="1200">
          <a:solidFill>
            <a:schemeClr val="tx1"/>
          </a:solidFill>
          <a:latin typeface="+mn-lt"/>
          <a:ea typeface="+mn-ea"/>
          <a:cs typeface="+mn-cs"/>
        </a:defRPr>
      </a:lvl1pPr>
      <a:lvl2pPr marL="574675" marR="0" indent="-271463" algn="l" defTabSz="914400" rtl="0" eaLnBrk="0" fontAlgn="base" latinLnBrk="0" hangingPunct="0">
        <a:lnSpc>
          <a:spcPct val="90000"/>
        </a:lnSpc>
        <a:spcBef>
          <a:spcPts val="1200"/>
        </a:spcBef>
        <a:spcAft>
          <a:spcPct val="0"/>
        </a:spcAft>
        <a:buClr>
          <a:srgbClr val="0078AE"/>
        </a:buClr>
        <a:buSzPct val="90000"/>
        <a:buFont typeface="Wingdings 3" pitchFamily="18" charset="2"/>
        <a:buChar char=""/>
        <a:tabLst/>
        <a:defRPr sz="2000" kern="1200">
          <a:solidFill>
            <a:schemeClr val="tx1"/>
          </a:solidFill>
          <a:latin typeface="+mn-lt"/>
          <a:ea typeface="+mn-ea"/>
          <a:cs typeface="+mn-cs"/>
        </a:defRPr>
      </a:lvl2pPr>
      <a:lvl3pPr marL="801688" marR="0" indent="-188913" algn="l" defTabSz="973138" rtl="0" eaLnBrk="0" fontAlgn="base" latinLnBrk="0" hangingPunct="0">
        <a:lnSpc>
          <a:spcPct val="90000"/>
        </a:lnSpc>
        <a:spcBef>
          <a:spcPts val="600"/>
        </a:spcBef>
        <a:spcAft>
          <a:spcPct val="0"/>
        </a:spcAft>
        <a:buClr>
          <a:srgbClr val="0078AE"/>
        </a:buClr>
        <a:buSzPct val="105000"/>
        <a:buFont typeface="Wingdings" pitchFamily="2" charset="2"/>
        <a:buChar char="w"/>
        <a:tabLst/>
        <a:defRPr sz="1800" kern="1200">
          <a:solidFill>
            <a:schemeClr val="tx1"/>
          </a:solidFill>
          <a:latin typeface="+mn-lt"/>
          <a:ea typeface="+mn-ea"/>
          <a:cs typeface="+mn-cs"/>
        </a:defRPr>
      </a:lvl3pPr>
      <a:lvl4pPr marL="1089025" marR="0" indent="-207963" algn="l" defTabSz="914400" rtl="0" eaLnBrk="0" fontAlgn="base" latinLnBrk="0" hangingPunct="0">
        <a:lnSpc>
          <a:spcPct val="90000"/>
        </a:lnSpc>
        <a:spcBef>
          <a:spcPts val="300"/>
        </a:spcBef>
        <a:spcAft>
          <a:spcPct val="0"/>
        </a:spcAft>
        <a:buClr>
          <a:srgbClr val="0078AE"/>
        </a:buClr>
        <a:buSzPct val="95000"/>
        <a:buFont typeface="Arial" pitchFamily="34" charset="0"/>
        <a:buChar char="●"/>
        <a:tabLst/>
        <a:defRPr sz="1600" kern="1200">
          <a:solidFill>
            <a:schemeClr val="tx1"/>
          </a:solidFill>
          <a:latin typeface="+mn-lt"/>
          <a:ea typeface="+mn-ea"/>
          <a:cs typeface="+mn-cs"/>
        </a:defRPr>
      </a:lvl4pPr>
      <a:lvl5pPr marL="1366838" marR="0" indent="-179388" algn="l" defTabSz="914400" rtl="0" eaLnBrk="0" fontAlgn="base" latinLnBrk="0" hangingPunct="0">
        <a:lnSpc>
          <a:spcPct val="90000"/>
        </a:lnSpc>
        <a:spcBef>
          <a:spcPts val="300"/>
        </a:spcBef>
        <a:spcAft>
          <a:spcPct val="0"/>
        </a:spcAft>
        <a:buClr>
          <a:srgbClr val="0078AE"/>
        </a:buClr>
        <a:buSzTx/>
        <a:buFont typeface="Verdana"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slideLayout" Target="../slideLayouts/slideLayout12.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notesSlide" Target="../notesSlides/notesSlide3.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962401"/>
            <a:ext cx="8752954" cy="1440237"/>
          </a:xfrm>
        </p:spPr>
        <p:txBody>
          <a:bodyPr/>
          <a:lstStyle/>
          <a:p>
            <a:r>
              <a:rPr lang="en-US" dirty="0"/>
              <a:t>The low carbon energy strategy and the challenges for the coal power generation in the future</a:t>
            </a:r>
          </a:p>
        </p:txBody>
      </p:sp>
      <p:sp>
        <p:nvSpPr>
          <p:cNvPr id="3" name="Subtitle 2"/>
          <p:cNvSpPr>
            <a:spLocks noGrp="1"/>
          </p:cNvSpPr>
          <p:nvPr>
            <p:ph type="subTitle" idx="1"/>
          </p:nvPr>
        </p:nvSpPr>
        <p:spPr>
          <a:xfrm>
            <a:off x="684212" y="5514320"/>
            <a:ext cx="8459787" cy="936595"/>
          </a:xfrm>
        </p:spPr>
        <p:txBody>
          <a:bodyPr/>
          <a:lstStyle/>
          <a:p>
            <a:r>
              <a:rPr lang="en-US" dirty="0" smtClean="0"/>
              <a:t>Olivier Marquette </a:t>
            </a:r>
          </a:p>
          <a:p>
            <a:r>
              <a:rPr lang="en-US" dirty="0"/>
              <a:t>19 September 2016</a:t>
            </a:r>
          </a:p>
        </p:txBody>
      </p:sp>
    </p:spTree>
    <p:extLst>
      <p:ext uri="{BB962C8B-B14F-4D97-AF65-F5344CB8AC3E}">
        <p14:creationId xmlns:p14="http://schemas.microsoft.com/office/powerpoint/2010/main" val="318680051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16227" y="1141733"/>
            <a:ext cx="8507791" cy="4527335"/>
          </a:xfrm>
          <a:prstGeom prst="rect">
            <a:avLst/>
          </a:prstGeom>
        </p:spPr>
      </p:pic>
      <p:sp>
        <p:nvSpPr>
          <p:cNvPr id="6" name="Rectangle 5"/>
          <p:cNvSpPr/>
          <p:nvPr/>
        </p:nvSpPr>
        <p:spPr>
          <a:xfrm>
            <a:off x="711359" y="6165919"/>
            <a:ext cx="8233832" cy="230832"/>
          </a:xfrm>
          <a:prstGeom prst="rect">
            <a:avLst/>
          </a:prstGeom>
        </p:spPr>
        <p:txBody>
          <a:bodyPr wrap="square">
            <a:spAutoFit/>
          </a:bodyPr>
          <a:lstStyle/>
          <a:p>
            <a:pPr eaLnBrk="0" fontAlgn="base" hangingPunct="0">
              <a:lnSpc>
                <a:spcPct val="90000"/>
              </a:lnSpc>
              <a:spcBef>
                <a:spcPts val="2400"/>
              </a:spcBef>
              <a:spcAft>
                <a:spcPct val="0"/>
              </a:spcAft>
              <a:buClr>
                <a:srgbClr val="0078AE"/>
              </a:buClr>
              <a:buSzPct val="90000"/>
              <a:defRPr/>
            </a:pPr>
            <a:r>
              <a:rPr lang="en-US" sz="1000" dirty="0" smtClean="0"/>
              <a:t>Source : Navigant</a:t>
            </a:r>
            <a:endParaRPr lang="en-US" sz="1000" dirty="0"/>
          </a:p>
        </p:txBody>
      </p:sp>
      <p:sp>
        <p:nvSpPr>
          <p:cNvPr id="7" name="Title 1"/>
          <p:cNvSpPr>
            <a:spLocks noGrp="1"/>
          </p:cNvSpPr>
          <p:nvPr>
            <p:ph type="title"/>
          </p:nvPr>
        </p:nvSpPr>
        <p:spPr>
          <a:xfrm>
            <a:off x="635159" y="125706"/>
            <a:ext cx="11156791" cy="550569"/>
          </a:xfrm>
        </p:spPr>
        <p:txBody>
          <a:bodyPr/>
          <a:lstStyle/>
          <a:p>
            <a:r>
              <a:rPr lang="en-US" dirty="0" smtClean="0"/>
              <a:t>Energy storage is expected to grow exponentially in the next 10 years</a:t>
            </a:r>
            <a:endParaRPr lang="en-US" dirty="0"/>
          </a:p>
        </p:txBody>
      </p:sp>
    </p:spTree>
    <p:extLst>
      <p:ext uri="{BB962C8B-B14F-4D97-AF65-F5344CB8AC3E}">
        <p14:creationId xmlns:p14="http://schemas.microsoft.com/office/powerpoint/2010/main" val="2564609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76127" y="1408510"/>
            <a:ext cx="9717126" cy="4512230"/>
          </a:xfrm>
          <a:prstGeom prst="rect">
            <a:avLst/>
          </a:prstGeom>
        </p:spPr>
      </p:pic>
      <p:sp>
        <p:nvSpPr>
          <p:cNvPr id="6" name="Rectangle 5"/>
          <p:cNvSpPr/>
          <p:nvPr/>
        </p:nvSpPr>
        <p:spPr>
          <a:xfrm>
            <a:off x="728776" y="6134713"/>
            <a:ext cx="8233832" cy="230832"/>
          </a:xfrm>
          <a:prstGeom prst="rect">
            <a:avLst/>
          </a:prstGeom>
        </p:spPr>
        <p:txBody>
          <a:bodyPr wrap="square">
            <a:spAutoFit/>
          </a:bodyPr>
          <a:lstStyle/>
          <a:p>
            <a:pPr eaLnBrk="0" fontAlgn="base" hangingPunct="0">
              <a:lnSpc>
                <a:spcPct val="90000"/>
              </a:lnSpc>
              <a:spcBef>
                <a:spcPts val="2400"/>
              </a:spcBef>
              <a:spcAft>
                <a:spcPct val="0"/>
              </a:spcAft>
              <a:buClr>
                <a:srgbClr val="0078AE"/>
              </a:buClr>
              <a:buSzPct val="90000"/>
              <a:defRPr/>
            </a:pPr>
            <a:r>
              <a:rPr lang="en-US" sz="1000" dirty="0" smtClean="0"/>
              <a:t>Source : AES</a:t>
            </a:r>
            <a:endParaRPr lang="en-US" sz="1000" dirty="0"/>
          </a:p>
        </p:txBody>
      </p:sp>
      <p:sp>
        <p:nvSpPr>
          <p:cNvPr id="7" name="Title 1"/>
          <p:cNvSpPr>
            <a:spLocks noGrp="1"/>
          </p:cNvSpPr>
          <p:nvPr>
            <p:ph type="title"/>
          </p:nvPr>
        </p:nvSpPr>
        <p:spPr>
          <a:xfrm>
            <a:off x="604951" y="131473"/>
            <a:ext cx="11148899" cy="649577"/>
          </a:xfrm>
        </p:spPr>
        <p:txBody>
          <a:bodyPr/>
          <a:lstStyle/>
          <a:p>
            <a:r>
              <a:rPr lang="en-US" dirty="0" smtClean="0"/>
              <a:t>AES operates the largest fleet of energy storage facilities in the world</a:t>
            </a:r>
            <a:endParaRPr lang="en-US" dirty="0"/>
          </a:p>
        </p:txBody>
      </p:sp>
    </p:spTree>
    <p:extLst>
      <p:ext uri="{BB962C8B-B14F-4D97-AF65-F5344CB8AC3E}">
        <p14:creationId xmlns:p14="http://schemas.microsoft.com/office/powerpoint/2010/main" val="152894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01" y="114300"/>
            <a:ext cx="8795851" cy="600075"/>
          </a:xfrm>
        </p:spPr>
        <p:txBody>
          <a:bodyPr/>
          <a:lstStyle/>
          <a:p>
            <a:r>
              <a:rPr lang="en-US" dirty="0" smtClean="0"/>
              <a:t>AES is developing a wide range of energy solutions</a:t>
            </a:r>
            <a:endParaRPr lang="en-US" dirty="0"/>
          </a:p>
        </p:txBody>
      </p:sp>
      <p:sp>
        <p:nvSpPr>
          <p:cNvPr id="5" name="Rectangle 4"/>
          <p:cNvSpPr/>
          <p:nvPr/>
        </p:nvSpPr>
        <p:spPr>
          <a:xfrm>
            <a:off x="1287766" y="4974150"/>
            <a:ext cx="2944817" cy="1089529"/>
          </a:xfrm>
          <a:prstGeom prst="rect">
            <a:avLst/>
          </a:prstGeom>
        </p:spPr>
        <p:txBody>
          <a:bodyPr wrap="square">
            <a:spAutoFit/>
          </a:bodyPr>
          <a:lstStyle/>
          <a:p>
            <a:pPr eaLnBrk="0" fontAlgn="base" hangingPunct="0">
              <a:lnSpc>
                <a:spcPct val="90000"/>
              </a:lnSpc>
              <a:spcBef>
                <a:spcPts val="2400"/>
              </a:spcBef>
              <a:spcAft>
                <a:spcPct val="0"/>
              </a:spcAft>
              <a:buClr>
                <a:srgbClr val="0078AE"/>
              </a:buClr>
              <a:buSzPct val="90000"/>
              <a:defRPr/>
            </a:pPr>
            <a:r>
              <a:rPr lang="en-US" dirty="0" smtClean="0"/>
              <a:t>LNG Terminal and Combined Cycle power plant in the Dominican Republic</a:t>
            </a:r>
            <a:endParaRPr lang="en-US" dirty="0"/>
          </a:p>
        </p:txBody>
      </p:sp>
      <p:sp>
        <p:nvSpPr>
          <p:cNvPr id="3" name="Rounded Rectangle 2"/>
          <p:cNvSpPr/>
          <p:nvPr/>
        </p:nvSpPr>
        <p:spPr bwMode="auto">
          <a:xfrm>
            <a:off x="2412974" y="1875029"/>
            <a:ext cx="70" cy="276999"/>
          </a:xfrm>
          <a:prstGeom prst="roundRect">
            <a:avLst/>
          </a:prstGeom>
          <a:solidFill>
            <a:schemeClr val="accent3">
              <a:alpha val="85000"/>
            </a:schemeClr>
          </a:solidFill>
          <a:ln w="25400">
            <a:noFill/>
            <a:round/>
            <a:headEnd/>
            <a:tailEnd/>
          </a:ln>
          <a:effectLst/>
        </p:spPr>
        <p:txBody>
          <a:bodyPr wrap="none" lIns="0" tIns="0" rIns="0" bIns="0" rtlCol="0" anchor="ctr">
            <a:spAutoFit/>
          </a:bodyPr>
          <a:lstStyle/>
          <a:p>
            <a:pPr algn="ctr"/>
            <a:endParaRPr lang="en-US" dirty="0"/>
          </a:p>
        </p:txBody>
      </p:sp>
      <p:sp>
        <p:nvSpPr>
          <p:cNvPr id="4" name="TextBox 3"/>
          <p:cNvSpPr txBox="1"/>
          <p:nvPr/>
        </p:nvSpPr>
        <p:spPr>
          <a:xfrm>
            <a:off x="1503226" y="1813343"/>
            <a:ext cx="1819564" cy="369332"/>
          </a:xfrm>
          <a:prstGeom prst="rect">
            <a:avLst/>
          </a:prstGeom>
          <a:noFill/>
        </p:spPr>
        <p:txBody>
          <a:bodyPr wrap="square" rtlCol="0">
            <a:spAutoFit/>
          </a:bodyPr>
          <a:lstStyle/>
          <a:p>
            <a:r>
              <a:rPr lang="en-US" dirty="0">
                <a:solidFill>
                  <a:schemeClr val="bg1"/>
                </a:solidFill>
              </a:rPr>
              <a:t>Thermal power</a:t>
            </a:r>
          </a:p>
        </p:txBody>
      </p:sp>
      <p:sp>
        <p:nvSpPr>
          <p:cNvPr id="6" name="Rounded Rectangle 5"/>
          <p:cNvSpPr/>
          <p:nvPr/>
        </p:nvSpPr>
        <p:spPr bwMode="auto">
          <a:xfrm>
            <a:off x="5703429" y="1875029"/>
            <a:ext cx="70" cy="276999"/>
          </a:xfrm>
          <a:prstGeom prst="roundRect">
            <a:avLst/>
          </a:prstGeom>
          <a:solidFill>
            <a:schemeClr val="accent3">
              <a:alpha val="85000"/>
            </a:schemeClr>
          </a:solidFill>
          <a:ln w="25400">
            <a:noFill/>
            <a:round/>
            <a:headEnd/>
            <a:tailEnd/>
          </a:ln>
          <a:effectLst/>
        </p:spPr>
        <p:txBody>
          <a:bodyPr wrap="none" lIns="0" tIns="0" rIns="0" bIns="0" rtlCol="0" anchor="ctr">
            <a:spAutoFit/>
          </a:bodyPr>
          <a:lstStyle/>
          <a:p>
            <a:pPr algn="ctr"/>
            <a:endParaRPr lang="en-US" dirty="0"/>
          </a:p>
        </p:txBody>
      </p:sp>
      <p:sp>
        <p:nvSpPr>
          <p:cNvPr id="7" name="TextBox 6"/>
          <p:cNvSpPr txBox="1"/>
          <p:nvPr/>
        </p:nvSpPr>
        <p:spPr>
          <a:xfrm>
            <a:off x="4793681" y="1813343"/>
            <a:ext cx="1819564" cy="369332"/>
          </a:xfrm>
          <a:prstGeom prst="rect">
            <a:avLst/>
          </a:prstGeom>
          <a:noFill/>
        </p:spPr>
        <p:txBody>
          <a:bodyPr wrap="square" rtlCol="0">
            <a:spAutoFit/>
          </a:bodyPr>
          <a:lstStyle/>
          <a:p>
            <a:r>
              <a:rPr lang="en-US" dirty="0">
                <a:solidFill>
                  <a:schemeClr val="bg1"/>
                </a:solidFill>
              </a:rPr>
              <a:t>Renewables</a:t>
            </a:r>
          </a:p>
        </p:txBody>
      </p:sp>
      <p:sp>
        <p:nvSpPr>
          <p:cNvPr id="8" name="Rounded Rectangle 7"/>
          <p:cNvSpPr/>
          <p:nvPr/>
        </p:nvSpPr>
        <p:spPr bwMode="auto">
          <a:xfrm>
            <a:off x="8993884" y="1875029"/>
            <a:ext cx="70" cy="276999"/>
          </a:xfrm>
          <a:prstGeom prst="roundRect">
            <a:avLst/>
          </a:prstGeom>
          <a:solidFill>
            <a:schemeClr val="accent3">
              <a:alpha val="85000"/>
            </a:schemeClr>
          </a:solidFill>
          <a:ln w="25400">
            <a:noFill/>
            <a:round/>
            <a:headEnd/>
            <a:tailEnd/>
          </a:ln>
          <a:effectLst/>
        </p:spPr>
        <p:txBody>
          <a:bodyPr wrap="none" lIns="0" tIns="0" rIns="0" bIns="0" rtlCol="0" anchor="ctr">
            <a:spAutoFit/>
          </a:bodyPr>
          <a:lstStyle/>
          <a:p>
            <a:pPr algn="ctr"/>
            <a:endParaRPr lang="en-US" dirty="0"/>
          </a:p>
        </p:txBody>
      </p:sp>
      <p:sp>
        <p:nvSpPr>
          <p:cNvPr id="9" name="TextBox 8"/>
          <p:cNvSpPr txBox="1"/>
          <p:nvPr/>
        </p:nvSpPr>
        <p:spPr>
          <a:xfrm>
            <a:off x="8084136" y="1813343"/>
            <a:ext cx="1819564" cy="369332"/>
          </a:xfrm>
          <a:prstGeom prst="rect">
            <a:avLst/>
          </a:prstGeom>
          <a:noFill/>
        </p:spPr>
        <p:txBody>
          <a:bodyPr wrap="square" rtlCol="0">
            <a:spAutoFit/>
          </a:bodyPr>
          <a:lstStyle/>
          <a:p>
            <a:r>
              <a:rPr lang="en-US" dirty="0">
                <a:solidFill>
                  <a:schemeClr val="bg1"/>
                </a:solidFill>
              </a:rPr>
              <a:t>Energy Storage</a:t>
            </a:r>
          </a:p>
        </p:txBody>
      </p:sp>
      <p:sp>
        <p:nvSpPr>
          <p:cNvPr id="10" name="Rectangle 9"/>
          <p:cNvSpPr/>
          <p:nvPr/>
        </p:nvSpPr>
        <p:spPr>
          <a:xfrm>
            <a:off x="5102413" y="5011455"/>
            <a:ext cx="2250478" cy="341632"/>
          </a:xfrm>
          <a:prstGeom prst="rect">
            <a:avLst/>
          </a:prstGeom>
        </p:spPr>
        <p:txBody>
          <a:bodyPr wrap="square">
            <a:spAutoFit/>
          </a:bodyPr>
          <a:lstStyle/>
          <a:p>
            <a:pPr eaLnBrk="0" fontAlgn="base" hangingPunct="0">
              <a:lnSpc>
                <a:spcPct val="90000"/>
              </a:lnSpc>
              <a:spcBef>
                <a:spcPts val="2400"/>
              </a:spcBef>
              <a:spcAft>
                <a:spcPct val="0"/>
              </a:spcAft>
              <a:buClr>
                <a:srgbClr val="0078AE"/>
              </a:buClr>
              <a:buSzPct val="90000"/>
              <a:defRPr/>
            </a:pPr>
            <a:r>
              <a:rPr lang="en-US" dirty="0"/>
              <a:t>Solar in Chile</a:t>
            </a:r>
          </a:p>
        </p:txBody>
      </p:sp>
      <p:sp>
        <p:nvSpPr>
          <p:cNvPr id="11" name="Rectangle 10"/>
          <p:cNvSpPr/>
          <p:nvPr/>
        </p:nvSpPr>
        <p:spPr>
          <a:xfrm>
            <a:off x="8376679" y="4956564"/>
            <a:ext cx="2250478" cy="590931"/>
          </a:xfrm>
          <a:prstGeom prst="rect">
            <a:avLst/>
          </a:prstGeom>
        </p:spPr>
        <p:txBody>
          <a:bodyPr wrap="square">
            <a:spAutoFit/>
          </a:bodyPr>
          <a:lstStyle/>
          <a:p>
            <a:pPr eaLnBrk="0" fontAlgn="base" hangingPunct="0">
              <a:lnSpc>
                <a:spcPct val="90000"/>
              </a:lnSpc>
              <a:spcBef>
                <a:spcPts val="2400"/>
              </a:spcBef>
              <a:spcAft>
                <a:spcPct val="0"/>
              </a:spcAft>
              <a:buClr>
                <a:srgbClr val="0078AE"/>
              </a:buClr>
              <a:buSzPct val="90000"/>
              <a:defRPr/>
            </a:pPr>
            <a:r>
              <a:rPr lang="en-US" dirty="0"/>
              <a:t>Energy Storage in the Netherlands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32596"/>
          <a:stretch/>
        </p:blipFill>
        <p:spPr>
          <a:xfrm>
            <a:off x="4578224" y="2762306"/>
            <a:ext cx="2918368" cy="194025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87766" y="2762306"/>
            <a:ext cx="2944819" cy="195784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8679" y="2762306"/>
            <a:ext cx="2937771" cy="1940258"/>
          </a:xfrm>
          <a:prstGeom prst="rect">
            <a:avLst/>
          </a:prstGeom>
        </p:spPr>
      </p:pic>
      <p:sp>
        <p:nvSpPr>
          <p:cNvPr id="15" name="Rounded Rectangle 14"/>
          <p:cNvSpPr/>
          <p:nvPr/>
        </p:nvSpPr>
        <p:spPr bwMode="auto">
          <a:xfrm>
            <a:off x="1318519" y="1701979"/>
            <a:ext cx="2914065" cy="762547"/>
          </a:xfrm>
          <a:prstGeom prst="roundRect">
            <a:avLst/>
          </a:prstGeom>
          <a:solidFill>
            <a:schemeClr val="accent3">
              <a:alpha val="85000"/>
            </a:schemeClr>
          </a:solidFill>
          <a:ln w="25400">
            <a:noFill/>
            <a:round/>
            <a:headEnd/>
            <a:tailEnd/>
          </a:ln>
          <a:effectLst/>
        </p:spPr>
        <p:txBody>
          <a:bodyPr wrap="square" lIns="0" tIns="0" rIns="0" bIns="0" rtlCol="0" anchor="ctr">
            <a:spAutoFit/>
          </a:bodyPr>
          <a:lstStyle/>
          <a:p>
            <a:pPr algn="ctr"/>
            <a:endParaRPr lang="en-US" dirty="0"/>
          </a:p>
        </p:txBody>
      </p:sp>
      <p:sp>
        <p:nvSpPr>
          <p:cNvPr id="16" name="Rounded Rectangle 15"/>
          <p:cNvSpPr/>
          <p:nvPr/>
        </p:nvSpPr>
        <p:spPr bwMode="auto">
          <a:xfrm>
            <a:off x="4594412" y="1701978"/>
            <a:ext cx="2902179" cy="762548"/>
          </a:xfrm>
          <a:prstGeom prst="roundRect">
            <a:avLst/>
          </a:prstGeom>
          <a:solidFill>
            <a:schemeClr val="accent3">
              <a:alpha val="85000"/>
            </a:schemeClr>
          </a:solidFill>
          <a:ln w="25400">
            <a:noFill/>
            <a:round/>
            <a:headEnd/>
            <a:tailEnd/>
          </a:ln>
          <a:effectLst/>
        </p:spPr>
        <p:txBody>
          <a:bodyPr wrap="square" lIns="0" tIns="0" rIns="0" bIns="0" rtlCol="0" anchor="ctr">
            <a:spAutoFit/>
          </a:bodyPr>
          <a:lstStyle/>
          <a:p>
            <a:pPr algn="ctr"/>
            <a:endParaRPr lang="en-US" dirty="0"/>
          </a:p>
        </p:txBody>
      </p:sp>
      <p:sp>
        <p:nvSpPr>
          <p:cNvPr id="18" name="TextBox 17"/>
          <p:cNvSpPr txBox="1"/>
          <p:nvPr/>
        </p:nvSpPr>
        <p:spPr>
          <a:xfrm>
            <a:off x="1890347" y="1875029"/>
            <a:ext cx="1819564" cy="369332"/>
          </a:xfrm>
          <a:prstGeom prst="rect">
            <a:avLst/>
          </a:prstGeom>
          <a:noFill/>
        </p:spPr>
        <p:txBody>
          <a:bodyPr wrap="square" rtlCol="0">
            <a:spAutoFit/>
          </a:bodyPr>
          <a:lstStyle/>
          <a:p>
            <a:r>
              <a:rPr lang="en-US" dirty="0" smtClean="0">
                <a:solidFill>
                  <a:schemeClr val="bg1"/>
                </a:solidFill>
              </a:rPr>
              <a:t>Thermal power</a:t>
            </a:r>
          </a:p>
        </p:txBody>
      </p:sp>
      <p:sp>
        <p:nvSpPr>
          <p:cNvPr id="19" name="TextBox 18"/>
          <p:cNvSpPr txBox="1"/>
          <p:nvPr/>
        </p:nvSpPr>
        <p:spPr>
          <a:xfrm>
            <a:off x="5279327" y="1886424"/>
            <a:ext cx="1819564" cy="369332"/>
          </a:xfrm>
          <a:prstGeom prst="rect">
            <a:avLst/>
          </a:prstGeom>
          <a:noFill/>
        </p:spPr>
        <p:txBody>
          <a:bodyPr wrap="square" rtlCol="0">
            <a:spAutoFit/>
          </a:bodyPr>
          <a:lstStyle/>
          <a:p>
            <a:r>
              <a:rPr lang="en-US" dirty="0" smtClean="0">
                <a:solidFill>
                  <a:schemeClr val="bg1"/>
                </a:solidFill>
              </a:rPr>
              <a:t>Renewables</a:t>
            </a:r>
          </a:p>
        </p:txBody>
      </p:sp>
      <p:sp>
        <p:nvSpPr>
          <p:cNvPr id="20" name="TextBox 19"/>
          <p:cNvSpPr txBox="1"/>
          <p:nvPr/>
        </p:nvSpPr>
        <p:spPr>
          <a:xfrm>
            <a:off x="8299593" y="1898586"/>
            <a:ext cx="1819564" cy="369332"/>
          </a:xfrm>
          <a:prstGeom prst="rect">
            <a:avLst/>
          </a:prstGeom>
          <a:noFill/>
        </p:spPr>
        <p:txBody>
          <a:bodyPr wrap="square" rtlCol="0">
            <a:spAutoFit/>
          </a:bodyPr>
          <a:lstStyle/>
          <a:p>
            <a:r>
              <a:rPr lang="en-US" dirty="0" smtClean="0">
                <a:solidFill>
                  <a:schemeClr val="bg1"/>
                </a:solidFill>
              </a:rPr>
              <a:t>Energy Storage</a:t>
            </a:r>
          </a:p>
        </p:txBody>
      </p:sp>
      <p:sp>
        <p:nvSpPr>
          <p:cNvPr id="21" name="Rounded Rectangle 20"/>
          <p:cNvSpPr/>
          <p:nvPr/>
        </p:nvSpPr>
        <p:spPr bwMode="auto">
          <a:xfrm>
            <a:off x="7927506" y="1701978"/>
            <a:ext cx="2902179" cy="762548"/>
          </a:xfrm>
          <a:prstGeom prst="roundRect">
            <a:avLst/>
          </a:prstGeom>
          <a:solidFill>
            <a:schemeClr val="accent3">
              <a:alpha val="85000"/>
            </a:schemeClr>
          </a:solidFill>
          <a:ln w="25400">
            <a:noFill/>
            <a:round/>
            <a:headEnd/>
            <a:tailEnd/>
          </a:ln>
          <a:effectLst/>
        </p:spPr>
        <p:txBody>
          <a:bodyPr wrap="square" lIns="0" tIns="0" rIns="0" bIns="0" rtlCol="0" anchor="ctr">
            <a:spAutoFit/>
          </a:bodyPr>
          <a:lstStyle/>
          <a:p>
            <a:pPr algn="ctr"/>
            <a:endParaRPr lang="en-US" dirty="0"/>
          </a:p>
        </p:txBody>
      </p:sp>
      <p:sp>
        <p:nvSpPr>
          <p:cNvPr id="22" name="TextBox 21"/>
          <p:cNvSpPr txBox="1"/>
          <p:nvPr/>
        </p:nvSpPr>
        <p:spPr>
          <a:xfrm>
            <a:off x="8479727" y="1883249"/>
            <a:ext cx="1819564" cy="369332"/>
          </a:xfrm>
          <a:prstGeom prst="rect">
            <a:avLst/>
          </a:prstGeom>
          <a:noFill/>
        </p:spPr>
        <p:txBody>
          <a:bodyPr wrap="square" rtlCol="0">
            <a:spAutoFit/>
          </a:bodyPr>
          <a:lstStyle/>
          <a:p>
            <a:r>
              <a:rPr lang="en-US" dirty="0" smtClean="0">
                <a:solidFill>
                  <a:schemeClr val="bg1"/>
                </a:solidFill>
              </a:rPr>
              <a:t>Energy Storage</a:t>
            </a:r>
          </a:p>
        </p:txBody>
      </p:sp>
    </p:spTree>
    <p:extLst>
      <p:ext uri="{BB962C8B-B14F-4D97-AF65-F5344CB8AC3E}">
        <p14:creationId xmlns:p14="http://schemas.microsoft.com/office/powerpoint/2010/main" val="483637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96686" y="78376"/>
            <a:ext cx="10534379" cy="5010155"/>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ts val="0"/>
              </a:spcBef>
              <a:buNone/>
              <a:defRPr sz="2800" b="0" kern="1200">
                <a:solidFill>
                  <a:srgbClr val="0078AE"/>
                </a:solidFill>
                <a:latin typeface="+mj-lt"/>
                <a:ea typeface="+mj-ea"/>
                <a:cs typeface="+mj-cs"/>
              </a:defRPr>
            </a:lvl1pPr>
          </a:lstStyle>
          <a:p>
            <a:pPr algn="ctr"/>
            <a:r>
              <a:rPr lang="en-US" sz="5400" dirty="0" smtClean="0">
                <a:solidFill>
                  <a:srgbClr val="0175AA"/>
                </a:solidFill>
              </a:rPr>
              <a:t>Thank you for the attention!</a:t>
            </a:r>
          </a:p>
          <a:p>
            <a:pPr algn="ctr"/>
            <a:endParaRPr lang="en-US" sz="5400" dirty="0" smtClean="0">
              <a:solidFill>
                <a:srgbClr val="0175AA"/>
              </a:solidFill>
            </a:endParaRPr>
          </a:p>
          <a:p>
            <a:pPr algn="ctr"/>
            <a:endParaRPr lang="en-US" sz="5400" dirty="0">
              <a:solidFill>
                <a:srgbClr val="0175AA"/>
              </a:solidFill>
            </a:endParaRPr>
          </a:p>
          <a:p>
            <a:pPr algn="ctr"/>
            <a:endParaRPr lang="en-US" sz="5400" dirty="0">
              <a:solidFill>
                <a:srgbClr val="0175AA"/>
              </a:solidFill>
            </a:endParaRPr>
          </a:p>
          <a:p>
            <a:pPr algn="ctr"/>
            <a:r>
              <a:rPr lang="en-US" sz="5400" dirty="0" smtClean="0">
                <a:solidFill>
                  <a:srgbClr val="0175AA"/>
                </a:solidFill>
              </a:rPr>
              <a:t>Questions?</a:t>
            </a:r>
            <a:endParaRPr lang="en-US" sz="5400" dirty="0">
              <a:solidFill>
                <a:srgbClr val="0175AA"/>
              </a:solidFill>
            </a:endParaRPr>
          </a:p>
        </p:txBody>
      </p:sp>
    </p:spTree>
    <p:extLst>
      <p:ext uri="{BB962C8B-B14F-4D97-AF65-F5344CB8AC3E}">
        <p14:creationId xmlns:p14="http://schemas.microsoft.com/office/powerpoint/2010/main" val="2406381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528" y="131731"/>
            <a:ext cx="11305756" cy="950976"/>
          </a:xfrm>
        </p:spPr>
        <p:txBody>
          <a:bodyPr/>
          <a:lstStyle/>
          <a:p>
            <a:r>
              <a:rPr lang="en-US" dirty="0" smtClean="0"/>
              <a:t>The electricity industry is experiencing rapid and unprecedented changes</a:t>
            </a:r>
            <a:endParaRPr lang="en-US" dirty="0"/>
          </a:p>
        </p:txBody>
      </p:sp>
      <p:sp>
        <p:nvSpPr>
          <p:cNvPr id="4" name="Rectangle 27"/>
          <p:cNvSpPr>
            <a:spLocks noChangeArrowheads="1"/>
          </p:cNvSpPr>
          <p:nvPr/>
        </p:nvSpPr>
        <p:spPr bwMode="auto">
          <a:xfrm>
            <a:off x="1754188" y="1276351"/>
            <a:ext cx="3827463" cy="3114675"/>
          </a:xfrm>
          <a:prstGeom prst="rect">
            <a:avLst/>
          </a:prstGeom>
          <a:solidFill>
            <a:schemeClr val="bg1"/>
          </a:solidFill>
          <a:ln w="22225">
            <a:solidFill>
              <a:schemeClr val="tx1"/>
            </a:solidFill>
            <a:round/>
            <a:headEnd/>
            <a:tailEnd/>
          </a:ln>
        </p:spPr>
        <p:txBody>
          <a:bodyPr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90000"/>
              </a:lnSpc>
            </a:pPr>
            <a:endParaRPr lang="en-US" altLang="en-US" b="1">
              <a:solidFill>
                <a:schemeClr val="bg1"/>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48138" y="2166939"/>
            <a:ext cx="140176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20"/>
          <p:cNvSpPr>
            <a:spLocks noChangeArrowheads="1"/>
          </p:cNvSpPr>
          <p:nvPr/>
        </p:nvSpPr>
        <p:spPr bwMode="auto">
          <a:xfrm>
            <a:off x="4071937" y="2684463"/>
            <a:ext cx="4033838" cy="3149600"/>
          </a:xfrm>
          <a:prstGeom prst="rect">
            <a:avLst/>
          </a:prstGeom>
          <a:solidFill>
            <a:schemeClr val="bg1"/>
          </a:solidFill>
          <a:ln w="22225">
            <a:solidFill>
              <a:schemeClr val="tx1"/>
            </a:solidFill>
            <a:round/>
            <a:headEnd/>
            <a:tailEnd/>
          </a:ln>
        </p:spPr>
        <p:txBody>
          <a:bodyPr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90000"/>
              </a:lnSpc>
            </a:pPr>
            <a:endParaRPr lang="en-US" altLang="en-US" b="1">
              <a:solidFill>
                <a:schemeClr val="bg1"/>
              </a:solidFill>
            </a:endParaRPr>
          </a:p>
        </p:txBody>
      </p:sp>
      <p:pic>
        <p:nvPicPr>
          <p:cNvPr id="7" name="Picture 10"/>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88100" y="3417889"/>
            <a:ext cx="156051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4352"/>
          <p:cNvGrpSpPr>
            <a:grpSpLocks/>
          </p:cNvGrpSpPr>
          <p:nvPr/>
        </p:nvGrpSpPr>
        <p:grpSpPr bwMode="auto">
          <a:xfrm>
            <a:off x="6753225" y="3630613"/>
            <a:ext cx="3827462" cy="3008036"/>
            <a:chOff x="6811996" y="3251608"/>
            <a:chExt cx="5101548" cy="3008606"/>
          </a:xfrm>
        </p:grpSpPr>
        <p:sp>
          <p:nvSpPr>
            <p:cNvPr id="9" name="Rectangle 84"/>
            <p:cNvSpPr>
              <a:spLocks noChangeArrowheads="1"/>
            </p:cNvSpPr>
            <p:nvPr/>
          </p:nvSpPr>
          <p:spPr bwMode="auto">
            <a:xfrm>
              <a:off x="6811996" y="3251608"/>
              <a:ext cx="5101548" cy="2806268"/>
            </a:xfrm>
            <a:prstGeom prst="rect">
              <a:avLst/>
            </a:prstGeom>
            <a:solidFill>
              <a:schemeClr val="bg1"/>
            </a:solidFill>
            <a:ln w="22225">
              <a:solidFill>
                <a:schemeClr val="tx1"/>
              </a:solidFill>
              <a:round/>
              <a:headEnd/>
              <a:tailEnd/>
            </a:ln>
          </p:spPr>
          <p:txBody>
            <a:bodyPr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90000"/>
                </a:lnSpc>
              </a:pPr>
              <a:endParaRPr lang="en-US" altLang="en-US" b="1">
                <a:solidFill>
                  <a:schemeClr val="bg1"/>
                </a:solidFill>
              </a:endParaRPr>
            </a:p>
          </p:txBody>
        </p:sp>
        <p:sp>
          <p:nvSpPr>
            <p:cNvPr id="10" name="TextBox 85"/>
            <p:cNvSpPr txBox="1">
              <a:spLocks noChangeArrowheads="1"/>
            </p:cNvSpPr>
            <p:nvPr/>
          </p:nvSpPr>
          <p:spPr bwMode="auto">
            <a:xfrm>
              <a:off x="6921804" y="3750735"/>
              <a:ext cx="4643536" cy="4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nSpc>
                  <a:spcPct val="90000"/>
                </a:lnSpc>
                <a:buClr>
                  <a:srgbClr val="0078AE"/>
                </a:buClr>
                <a:buSzPct val="90000"/>
              </a:pPr>
              <a:r>
                <a:rPr lang="en-US" altLang="en-US" sz="1600" b="1" i="1">
                  <a:latin typeface="Bliss 2 Regular" charset="0"/>
                </a:rPr>
                <a:t>U.S. Economic Growth Decouples from Both Energy and Electricity Use</a:t>
              </a:r>
              <a:endParaRPr lang="en-US" altLang="en-US" sz="1600" i="1">
                <a:latin typeface="Bliss 2 Regular" charset="0"/>
              </a:endParaRPr>
            </a:p>
          </p:txBody>
        </p:sp>
        <p:sp>
          <p:nvSpPr>
            <p:cNvPr id="11" name="Rectangle 90"/>
            <p:cNvSpPr>
              <a:spLocks noChangeArrowheads="1"/>
            </p:cNvSpPr>
            <p:nvPr/>
          </p:nvSpPr>
          <p:spPr bwMode="auto">
            <a:xfrm>
              <a:off x="6966241" y="4459380"/>
              <a:ext cx="2215168" cy="18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1100" i="1">
                  <a:latin typeface="Bliss 2 Regular" charset="0"/>
                </a:rPr>
                <a:t>In a stunning trend with broad implications, the U.S. economy has grown significantly since 2007, while electricity consumption has been flat, and total energy demand actually dropped.</a:t>
              </a:r>
            </a:p>
            <a:p>
              <a:endParaRPr lang="en-US" altLang="en-US" sz="1200" i="1">
                <a:latin typeface="Bliss 2 Regular" charset="0"/>
              </a:endParaRPr>
            </a:p>
          </p:txBody>
        </p:sp>
      </p:grpSp>
      <p:sp>
        <p:nvSpPr>
          <p:cNvPr id="12" name="Rectangle 5"/>
          <p:cNvSpPr>
            <a:spLocks noChangeArrowheads="1"/>
          </p:cNvSpPr>
          <p:nvPr/>
        </p:nvSpPr>
        <p:spPr bwMode="auto">
          <a:xfrm>
            <a:off x="4252912" y="3727450"/>
            <a:ext cx="21351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1100" i="1">
                <a:latin typeface="Bliss 2 Regular" charset="0"/>
              </a:rPr>
              <a:t>Zero emissions milestone reached as country it powered by just wind, solar and hydro-generated</a:t>
            </a:r>
            <a:r>
              <a:rPr lang="is-IS" altLang="en-US" sz="1100" i="1">
                <a:latin typeface="Bliss 2 Regular" charset="0"/>
              </a:rPr>
              <a:t>…</a:t>
            </a:r>
            <a:r>
              <a:rPr lang="en-US" altLang="en-US" sz="1100" i="1">
                <a:latin typeface="Bliss 2 Regular" charset="0"/>
              </a:rPr>
              <a:t>Electricity consumption in the country was fully covered by solar, wind and hydro power in an extraordinary 107-hour run that lasted from 6.45am on Saturday 7 May until 5.45pm the following Wednesday, the analysis says.</a:t>
            </a:r>
          </a:p>
          <a:p>
            <a:endParaRPr lang="en-US" altLang="en-US" sz="1200" i="1">
              <a:latin typeface="Bliss 2 Regular" charset="0"/>
            </a:endParaRPr>
          </a:p>
        </p:txBody>
      </p:sp>
      <p:sp>
        <p:nvSpPr>
          <p:cNvPr id="13" name="Rectangle 6"/>
          <p:cNvSpPr>
            <a:spLocks noChangeArrowheads="1"/>
          </p:cNvSpPr>
          <p:nvPr/>
        </p:nvSpPr>
        <p:spPr bwMode="auto">
          <a:xfrm>
            <a:off x="1833562" y="1633538"/>
            <a:ext cx="374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1600" b="1" i="1" dirty="0">
                <a:latin typeface="Bliss 2 Regular" charset="0"/>
              </a:rPr>
              <a:t>UK power prices go negative as renewables boom distorts market</a:t>
            </a:r>
          </a:p>
        </p:txBody>
      </p:sp>
      <p:sp>
        <p:nvSpPr>
          <p:cNvPr id="14" name="Rectangle 7"/>
          <p:cNvSpPr>
            <a:spLocks noChangeArrowheads="1"/>
          </p:cNvSpPr>
          <p:nvPr/>
        </p:nvSpPr>
        <p:spPr bwMode="auto">
          <a:xfrm>
            <a:off x="1849438" y="2006600"/>
            <a:ext cx="2227263"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1000" dirty="0"/>
              <a:t/>
            </a:r>
            <a:br>
              <a:rPr lang="en-US" altLang="en-US" sz="1000" dirty="0"/>
            </a:br>
            <a:r>
              <a:rPr lang="en-US" altLang="en-US" sz="1100" i="1" dirty="0">
                <a:latin typeface="Bliss 2 Regular" charset="0"/>
              </a:rPr>
              <a:t>A surge in solar and wind farms has helped drive down UK energy prices so much that power stations have started paying for some of their electricity to be taken off their hands.  On one sunny Sunday this month, May 8, when overall power demand was low and there was a glut of electricity, generators paid more than £30 a megawatt hour as prices briefly went negative. </a:t>
            </a:r>
          </a:p>
          <a:p>
            <a:endParaRPr lang="en-US" altLang="en-US" sz="1200" i="1" dirty="0">
              <a:latin typeface="Bliss 2 Regular" charset="0"/>
            </a:endParaRPr>
          </a:p>
        </p:txBody>
      </p:sp>
      <p:sp>
        <p:nvSpPr>
          <p:cNvPr id="15" name="Rectangle 4"/>
          <p:cNvSpPr>
            <a:spLocks noChangeArrowheads="1"/>
          </p:cNvSpPr>
          <p:nvPr/>
        </p:nvSpPr>
        <p:spPr bwMode="auto">
          <a:xfrm>
            <a:off x="4176712" y="2736850"/>
            <a:ext cx="22113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1600" b="1" i="1" dirty="0">
                <a:latin typeface="Bliss 2 Regular" charset="0"/>
              </a:rPr>
              <a:t>Portugal runs for four days straight on renewable energy alone</a:t>
            </a:r>
          </a:p>
        </p:txBody>
      </p:sp>
      <p:pic>
        <p:nvPicPr>
          <p:cNvPr id="1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22562" y="1311275"/>
            <a:ext cx="2795588"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64438" y="3708400"/>
            <a:ext cx="29765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 name="Picture 1"/>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8531225" y="4670425"/>
            <a:ext cx="18859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6215062" y="2743200"/>
            <a:ext cx="18430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56" y="99571"/>
            <a:ext cx="8795851" cy="611672"/>
          </a:xfrm>
        </p:spPr>
        <p:txBody>
          <a:bodyPr/>
          <a:lstStyle/>
          <a:p>
            <a:r>
              <a:rPr lang="en-US" dirty="0"/>
              <a:t>D</a:t>
            </a:r>
            <a:r>
              <a:rPr lang="en-US" dirty="0" smtClean="0"/>
              <a:t>ifferent markets have different needs</a:t>
            </a:r>
            <a:endParaRPr lang="en-US" dirty="0"/>
          </a:p>
        </p:txBody>
      </p:sp>
      <p:sp>
        <p:nvSpPr>
          <p:cNvPr id="6" name="Freeform 5"/>
          <p:cNvSpPr>
            <a:spLocks/>
          </p:cNvSpPr>
          <p:nvPr>
            <p:custDataLst>
              <p:tags r:id="rId1"/>
            </p:custDataLst>
          </p:nvPr>
        </p:nvSpPr>
        <p:spPr bwMode="auto">
          <a:xfrm>
            <a:off x="4444385" y="5577976"/>
            <a:ext cx="31229" cy="48228"/>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7" name="Freeform 6"/>
          <p:cNvSpPr>
            <a:spLocks/>
          </p:cNvSpPr>
          <p:nvPr>
            <p:custDataLst>
              <p:tags r:id="rId2"/>
            </p:custDataLst>
          </p:nvPr>
        </p:nvSpPr>
        <p:spPr bwMode="auto">
          <a:xfrm>
            <a:off x="3931327" y="4116392"/>
            <a:ext cx="318245" cy="498359"/>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8" name="Freeform 7"/>
          <p:cNvSpPr>
            <a:spLocks/>
          </p:cNvSpPr>
          <p:nvPr>
            <p:custDataLst>
              <p:tags r:id="rId3"/>
            </p:custDataLst>
          </p:nvPr>
        </p:nvSpPr>
        <p:spPr bwMode="auto">
          <a:xfrm>
            <a:off x="4212394" y="4591975"/>
            <a:ext cx="245375" cy="953848"/>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9" name="Freeform 8"/>
          <p:cNvSpPr>
            <a:spLocks/>
          </p:cNvSpPr>
          <p:nvPr>
            <p:custDataLst>
              <p:tags r:id="rId4"/>
            </p:custDataLst>
          </p:nvPr>
        </p:nvSpPr>
        <p:spPr bwMode="auto">
          <a:xfrm>
            <a:off x="4123166" y="3986443"/>
            <a:ext cx="905659" cy="1015473"/>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0" name="Freeform 9"/>
          <p:cNvSpPr>
            <a:spLocks/>
          </p:cNvSpPr>
          <p:nvPr>
            <p:custDataLst>
              <p:tags r:id="rId5"/>
            </p:custDataLst>
          </p:nvPr>
        </p:nvSpPr>
        <p:spPr bwMode="auto">
          <a:xfrm>
            <a:off x="6102529" y="3096898"/>
            <a:ext cx="65434" cy="41530"/>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1" name="Freeform 10"/>
          <p:cNvSpPr>
            <a:spLocks/>
          </p:cNvSpPr>
          <p:nvPr>
            <p:custDataLst>
              <p:tags r:id="rId6"/>
            </p:custDataLst>
          </p:nvPr>
        </p:nvSpPr>
        <p:spPr bwMode="auto">
          <a:xfrm>
            <a:off x="5632598" y="2991066"/>
            <a:ext cx="77331" cy="13530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2" name="Freeform 11"/>
          <p:cNvSpPr>
            <a:spLocks/>
          </p:cNvSpPr>
          <p:nvPr>
            <p:custDataLst>
              <p:tags r:id="rId7"/>
            </p:custDataLst>
          </p:nvPr>
        </p:nvSpPr>
        <p:spPr bwMode="auto">
          <a:xfrm>
            <a:off x="5708441" y="2557011"/>
            <a:ext cx="160610" cy="22774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3" name="Freeform 12"/>
          <p:cNvSpPr>
            <a:spLocks/>
          </p:cNvSpPr>
          <p:nvPr>
            <p:custDataLst>
              <p:tags r:id="rId8"/>
            </p:custDataLst>
          </p:nvPr>
        </p:nvSpPr>
        <p:spPr bwMode="auto">
          <a:xfrm>
            <a:off x="6044531" y="2812887"/>
            <a:ext cx="159122" cy="64304"/>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4" name="Freeform 13"/>
          <p:cNvSpPr>
            <a:spLocks/>
          </p:cNvSpPr>
          <p:nvPr>
            <p:custDataLst>
              <p:tags r:id="rId9"/>
            </p:custDataLst>
          </p:nvPr>
        </p:nvSpPr>
        <p:spPr bwMode="auto">
          <a:xfrm>
            <a:off x="7442429" y="2685620"/>
            <a:ext cx="1200110" cy="876147"/>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5" name="Freeform 14"/>
          <p:cNvSpPr>
            <a:spLocks/>
          </p:cNvSpPr>
          <p:nvPr>
            <p:custDataLst>
              <p:tags r:id="rId10"/>
            </p:custDataLst>
          </p:nvPr>
        </p:nvSpPr>
        <p:spPr bwMode="auto">
          <a:xfrm>
            <a:off x="6217038" y="2298452"/>
            <a:ext cx="206710" cy="230424"/>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6" name="Freeform 15"/>
          <p:cNvSpPr>
            <a:spLocks/>
          </p:cNvSpPr>
          <p:nvPr>
            <p:custDataLst>
              <p:tags r:id="rId11"/>
            </p:custDataLst>
          </p:nvPr>
        </p:nvSpPr>
        <p:spPr bwMode="auto">
          <a:xfrm>
            <a:off x="5970176" y="2650788"/>
            <a:ext cx="171019" cy="200951"/>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7" name="Freeform 16"/>
          <p:cNvSpPr>
            <a:spLocks/>
          </p:cNvSpPr>
          <p:nvPr>
            <p:custDataLst>
              <p:tags r:id="rId12"/>
            </p:custDataLst>
          </p:nvPr>
        </p:nvSpPr>
        <p:spPr bwMode="auto">
          <a:xfrm>
            <a:off x="5993969" y="2867815"/>
            <a:ext cx="234966" cy="231763"/>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8" name="Freeform 17"/>
          <p:cNvSpPr>
            <a:spLocks/>
          </p:cNvSpPr>
          <p:nvPr>
            <p:custDataLst>
              <p:tags r:id="rId13"/>
            </p:custDataLst>
          </p:nvPr>
        </p:nvSpPr>
        <p:spPr bwMode="auto">
          <a:xfrm>
            <a:off x="6010327" y="3009821"/>
            <a:ext cx="31230" cy="69663"/>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grpSp>
        <p:nvGrpSpPr>
          <p:cNvPr id="19" name="Group 18"/>
          <p:cNvGrpSpPr>
            <a:grpSpLocks/>
          </p:cNvGrpSpPr>
          <p:nvPr>
            <p:custDataLst>
              <p:tags r:id="rId14"/>
            </p:custDataLst>
          </p:nvPr>
        </p:nvGrpSpPr>
        <p:grpSpPr bwMode="auto">
          <a:xfrm>
            <a:off x="8183019" y="3904723"/>
            <a:ext cx="443163" cy="179516"/>
            <a:chOff x="4488" y="2394"/>
            <a:chExt cx="358" cy="124"/>
          </a:xfrm>
          <a:solidFill>
            <a:schemeClr val="bg2">
              <a:lumMod val="85000"/>
              <a:alpha val="60000"/>
            </a:schemeClr>
          </a:solidFill>
        </p:grpSpPr>
        <p:sp>
          <p:nvSpPr>
            <p:cNvPr id="20"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1"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grpSp>
      <p:sp>
        <p:nvSpPr>
          <p:cNvPr id="22" name="Freeform 22"/>
          <p:cNvSpPr>
            <a:spLocks/>
          </p:cNvSpPr>
          <p:nvPr>
            <p:custDataLst>
              <p:tags r:id="rId15"/>
            </p:custDataLst>
          </p:nvPr>
        </p:nvSpPr>
        <p:spPr bwMode="auto">
          <a:xfrm>
            <a:off x="6330060" y="2112239"/>
            <a:ext cx="2871639" cy="906959"/>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3" name="Freeform 23"/>
          <p:cNvSpPr>
            <a:spLocks/>
          </p:cNvSpPr>
          <p:nvPr>
            <p:custDataLst>
              <p:tags r:id="rId16"/>
            </p:custDataLst>
          </p:nvPr>
        </p:nvSpPr>
        <p:spPr bwMode="auto">
          <a:xfrm>
            <a:off x="5640034" y="2945517"/>
            <a:ext cx="263221" cy="208989"/>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4" name="Freeform 24"/>
          <p:cNvSpPr>
            <a:spLocks/>
          </p:cNvSpPr>
          <p:nvPr>
            <p:custDataLst>
              <p:tags r:id="rId17"/>
            </p:custDataLst>
          </p:nvPr>
        </p:nvSpPr>
        <p:spPr bwMode="auto">
          <a:xfrm>
            <a:off x="8105688" y="3568465"/>
            <a:ext cx="194813" cy="384487"/>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5" name="Freeform 25"/>
          <p:cNvSpPr>
            <a:spLocks/>
          </p:cNvSpPr>
          <p:nvPr>
            <p:custDataLst>
              <p:tags r:id="rId18"/>
            </p:custDataLst>
          </p:nvPr>
        </p:nvSpPr>
        <p:spPr bwMode="auto">
          <a:xfrm>
            <a:off x="4460743" y="5583335"/>
            <a:ext cx="22307" cy="48228"/>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6" name="Freeform 30"/>
          <p:cNvSpPr>
            <a:spLocks/>
          </p:cNvSpPr>
          <p:nvPr>
            <p:custDataLst>
              <p:tags r:id="rId19"/>
            </p:custDataLst>
          </p:nvPr>
        </p:nvSpPr>
        <p:spPr bwMode="auto">
          <a:xfrm>
            <a:off x="6807427" y="2650788"/>
            <a:ext cx="819407" cy="38180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7" name="Freeform 31"/>
          <p:cNvSpPr>
            <a:spLocks/>
          </p:cNvSpPr>
          <p:nvPr>
            <p:custDataLst>
              <p:tags r:id="rId20"/>
            </p:custDataLst>
          </p:nvPr>
        </p:nvSpPr>
        <p:spPr bwMode="auto">
          <a:xfrm>
            <a:off x="7023060" y="2906666"/>
            <a:ext cx="383678" cy="210329"/>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8" name="Freeform 32"/>
          <p:cNvSpPr>
            <a:spLocks/>
          </p:cNvSpPr>
          <p:nvPr>
            <p:custDataLst>
              <p:tags r:id="rId21"/>
            </p:custDataLst>
          </p:nvPr>
        </p:nvSpPr>
        <p:spPr bwMode="auto">
          <a:xfrm>
            <a:off x="5906229" y="3753340"/>
            <a:ext cx="278093" cy="243821"/>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9" name="Freeform 33"/>
          <p:cNvSpPr>
            <a:spLocks/>
          </p:cNvSpPr>
          <p:nvPr>
            <p:custDataLst>
              <p:tags r:id="rId22"/>
            </p:custDataLst>
          </p:nvPr>
        </p:nvSpPr>
        <p:spPr bwMode="auto">
          <a:xfrm>
            <a:off x="6695892" y="3639468"/>
            <a:ext cx="142764" cy="143345"/>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0" name="Freeform 34"/>
          <p:cNvSpPr>
            <a:spLocks/>
          </p:cNvSpPr>
          <p:nvPr>
            <p:custDataLst>
              <p:tags r:id="rId23"/>
            </p:custDataLst>
          </p:nvPr>
        </p:nvSpPr>
        <p:spPr bwMode="auto">
          <a:xfrm>
            <a:off x="6191757" y="2799491"/>
            <a:ext cx="117483" cy="48228"/>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1" name="Freeform 35"/>
          <p:cNvSpPr>
            <a:spLocks/>
          </p:cNvSpPr>
          <p:nvPr>
            <p:custDataLst>
              <p:tags r:id="rId24"/>
            </p:custDataLst>
          </p:nvPr>
        </p:nvSpPr>
        <p:spPr bwMode="auto">
          <a:xfrm>
            <a:off x="7000753" y="3407703"/>
            <a:ext cx="17846" cy="48228"/>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2" name="Freeform 36"/>
          <p:cNvSpPr>
            <a:spLocks/>
          </p:cNvSpPr>
          <p:nvPr>
            <p:custDataLst>
              <p:tags r:id="rId25"/>
            </p:custDataLst>
          </p:nvPr>
        </p:nvSpPr>
        <p:spPr bwMode="auto">
          <a:xfrm>
            <a:off x="7112287" y="3411722"/>
            <a:ext cx="13384" cy="48228"/>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3" name="Freeform 37"/>
          <p:cNvSpPr>
            <a:spLocks/>
          </p:cNvSpPr>
          <p:nvPr>
            <p:custDataLst>
              <p:tags r:id="rId26"/>
            </p:custDataLst>
          </p:nvPr>
        </p:nvSpPr>
        <p:spPr bwMode="auto">
          <a:xfrm>
            <a:off x="8505723" y="3969027"/>
            <a:ext cx="41640" cy="48228"/>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grpSp>
        <p:nvGrpSpPr>
          <p:cNvPr id="34" name="Group 38"/>
          <p:cNvGrpSpPr>
            <a:grpSpLocks/>
          </p:cNvGrpSpPr>
          <p:nvPr>
            <p:custDataLst>
              <p:tags r:id="rId27"/>
            </p:custDataLst>
          </p:nvPr>
        </p:nvGrpSpPr>
        <p:grpSpPr bwMode="auto">
          <a:xfrm>
            <a:off x="4619865" y="5494917"/>
            <a:ext cx="60972" cy="46889"/>
            <a:chOff x="1654" y="3671"/>
            <a:chExt cx="49" cy="17"/>
          </a:xfrm>
          <a:solidFill>
            <a:schemeClr val="bg2">
              <a:lumMod val="85000"/>
              <a:alpha val="60000"/>
            </a:schemeClr>
          </a:solidFill>
        </p:grpSpPr>
        <p:sp>
          <p:nvSpPr>
            <p:cNvPr id="35"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6"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FFFFFF"/>
              </a:solidFill>
              <a:prstDash val="solid"/>
              <a:round/>
              <a:headEnd/>
              <a:tailEnd/>
            </a:ln>
          </p:spPr>
          <p:txBody>
            <a:bodyPr/>
            <a:lstStyle/>
            <a:p>
              <a:endParaRPr lang="en-US">
                <a:solidFill>
                  <a:srgbClr val="000000"/>
                </a:solidFill>
              </a:endParaRPr>
            </a:p>
          </p:txBody>
        </p:sp>
      </p:grpSp>
      <p:sp>
        <p:nvSpPr>
          <p:cNvPr id="37" name="Freeform 41"/>
          <p:cNvSpPr>
            <a:spLocks/>
          </p:cNvSpPr>
          <p:nvPr>
            <p:custDataLst>
              <p:tags r:id="rId28"/>
            </p:custDataLst>
          </p:nvPr>
        </p:nvSpPr>
        <p:spPr bwMode="auto">
          <a:xfrm>
            <a:off x="4289724" y="3634108"/>
            <a:ext cx="29743" cy="49568"/>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8" name="Freeform 42"/>
          <p:cNvSpPr>
            <a:spLocks/>
          </p:cNvSpPr>
          <p:nvPr>
            <p:custDataLst>
              <p:tags r:id="rId29"/>
            </p:custDataLst>
          </p:nvPr>
        </p:nvSpPr>
        <p:spPr bwMode="auto">
          <a:xfrm>
            <a:off x="4341772" y="3639467"/>
            <a:ext cx="1488" cy="49568"/>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9" name="Freeform 43"/>
          <p:cNvSpPr>
            <a:spLocks/>
          </p:cNvSpPr>
          <p:nvPr>
            <p:custDataLst>
              <p:tags r:id="rId30"/>
            </p:custDataLst>
          </p:nvPr>
        </p:nvSpPr>
        <p:spPr bwMode="auto">
          <a:xfrm>
            <a:off x="4353670" y="3640806"/>
            <a:ext cx="5949" cy="4956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0" name="Freeform 46"/>
          <p:cNvSpPr>
            <a:spLocks/>
          </p:cNvSpPr>
          <p:nvPr>
            <p:custDataLst>
              <p:tags r:id="rId31"/>
            </p:custDataLst>
          </p:nvPr>
        </p:nvSpPr>
        <p:spPr bwMode="auto">
          <a:xfrm>
            <a:off x="4393822" y="3650184"/>
            <a:ext cx="13384" cy="50908"/>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1" name="Freeform 49"/>
          <p:cNvSpPr>
            <a:spLocks/>
          </p:cNvSpPr>
          <p:nvPr>
            <p:custDataLst>
              <p:tags r:id="rId32"/>
            </p:custDataLst>
          </p:nvPr>
        </p:nvSpPr>
        <p:spPr bwMode="auto">
          <a:xfrm>
            <a:off x="4401257" y="3664920"/>
            <a:ext cx="10410" cy="4956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2" name="Freeform 50"/>
          <p:cNvSpPr>
            <a:spLocks/>
          </p:cNvSpPr>
          <p:nvPr>
            <p:custDataLst>
              <p:tags r:id="rId33"/>
            </p:custDataLst>
          </p:nvPr>
        </p:nvSpPr>
        <p:spPr bwMode="auto">
          <a:xfrm>
            <a:off x="4407207" y="3689036"/>
            <a:ext cx="16359" cy="46889"/>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3" name="Freeform 51"/>
          <p:cNvSpPr>
            <a:spLocks/>
          </p:cNvSpPr>
          <p:nvPr>
            <p:custDataLst>
              <p:tags r:id="rId34"/>
            </p:custDataLst>
          </p:nvPr>
        </p:nvSpPr>
        <p:spPr bwMode="auto">
          <a:xfrm>
            <a:off x="4413155" y="3729225"/>
            <a:ext cx="14871" cy="48228"/>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4" name="Freeform 52"/>
          <p:cNvSpPr>
            <a:spLocks/>
          </p:cNvSpPr>
          <p:nvPr>
            <p:custDataLst>
              <p:tags r:id="rId35"/>
            </p:custDataLst>
          </p:nvPr>
        </p:nvSpPr>
        <p:spPr bwMode="auto">
          <a:xfrm>
            <a:off x="4422077" y="3750660"/>
            <a:ext cx="2974" cy="48228"/>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5" name="Freeform 53"/>
          <p:cNvSpPr>
            <a:spLocks/>
          </p:cNvSpPr>
          <p:nvPr>
            <p:custDataLst>
              <p:tags r:id="rId36"/>
            </p:custDataLst>
          </p:nvPr>
        </p:nvSpPr>
        <p:spPr bwMode="auto">
          <a:xfrm>
            <a:off x="4442897" y="3776114"/>
            <a:ext cx="1488" cy="46888"/>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6" name="Freeform 54"/>
          <p:cNvSpPr>
            <a:spLocks/>
          </p:cNvSpPr>
          <p:nvPr>
            <p:custDataLst>
              <p:tags r:id="rId37"/>
            </p:custDataLst>
          </p:nvPr>
        </p:nvSpPr>
        <p:spPr bwMode="auto">
          <a:xfrm>
            <a:off x="4407207" y="3786831"/>
            <a:ext cx="14871" cy="49568"/>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7" name="Freeform 55"/>
          <p:cNvSpPr>
            <a:spLocks/>
          </p:cNvSpPr>
          <p:nvPr>
            <p:custDataLst>
              <p:tags r:id="rId38"/>
            </p:custDataLst>
          </p:nvPr>
        </p:nvSpPr>
        <p:spPr bwMode="auto">
          <a:xfrm>
            <a:off x="4393822" y="3841758"/>
            <a:ext cx="22306" cy="48228"/>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8" name="Freeform 56"/>
          <p:cNvSpPr>
            <a:spLocks/>
          </p:cNvSpPr>
          <p:nvPr>
            <p:custDataLst>
              <p:tags r:id="rId39"/>
            </p:custDataLst>
          </p:nvPr>
        </p:nvSpPr>
        <p:spPr bwMode="auto">
          <a:xfrm>
            <a:off x="4411669" y="3821663"/>
            <a:ext cx="11897" cy="48228"/>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9" name="Freeform 69"/>
          <p:cNvSpPr>
            <a:spLocks/>
          </p:cNvSpPr>
          <p:nvPr>
            <p:custDataLst>
              <p:tags r:id="rId40"/>
            </p:custDataLst>
          </p:nvPr>
        </p:nvSpPr>
        <p:spPr bwMode="auto">
          <a:xfrm>
            <a:off x="9490201" y="4608051"/>
            <a:ext cx="11897" cy="48228"/>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50" name="Freeform 70"/>
          <p:cNvSpPr>
            <a:spLocks/>
          </p:cNvSpPr>
          <p:nvPr>
            <p:custDataLst>
              <p:tags r:id="rId41"/>
            </p:custDataLst>
          </p:nvPr>
        </p:nvSpPr>
        <p:spPr bwMode="auto">
          <a:xfrm>
            <a:off x="9499124" y="4684413"/>
            <a:ext cx="8923" cy="49568"/>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51" name="Freeform 71"/>
          <p:cNvSpPr>
            <a:spLocks/>
          </p:cNvSpPr>
          <p:nvPr>
            <p:custDataLst>
              <p:tags r:id="rId42"/>
            </p:custDataLst>
          </p:nvPr>
        </p:nvSpPr>
        <p:spPr bwMode="auto">
          <a:xfrm>
            <a:off x="9606196" y="4608052"/>
            <a:ext cx="72870" cy="109853"/>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52" name="Freeform 72"/>
          <p:cNvSpPr>
            <a:spLocks/>
          </p:cNvSpPr>
          <p:nvPr>
            <p:custDataLst>
              <p:tags r:id="rId43"/>
            </p:custDataLst>
          </p:nvPr>
        </p:nvSpPr>
        <p:spPr bwMode="auto">
          <a:xfrm>
            <a:off x="9606197" y="4585277"/>
            <a:ext cx="13385" cy="48228"/>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grpSp>
        <p:nvGrpSpPr>
          <p:cNvPr id="53" name="Group 73"/>
          <p:cNvGrpSpPr>
            <a:grpSpLocks/>
          </p:cNvGrpSpPr>
          <p:nvPr>
            <p:custDataLst>
              <p:tags r:id="rId44"/>
            </p:custDataLst>
          </p:nvPr>
        </p:nvGrpSpPr>
        <p:grpSpPr bwMode="auto">
          <a:xfrm>
            <a:off x="9316208" y="5024692"/>
            <a:ext cx="429779" cy="341617"/>
            <a:chOff x="5372" y="3323"/>
            <a:chExt cx="341" cy="253"/>
          </a:xfrm>
          <a:solidFill>
            <a:schemeClr val="bg2">
              <a:lumMod val="85000"/>
              <a:alpha val="60000"/>
            </a:schemeClr>
          </a:solidFill>
        </p:grpSpPr>
        <p:sp>
          <p:nvSpPr>
            <p:cNvPr id="54"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5"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6"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grpSp>
      <p:sp>
        <p:nvSpPr>
          <p:cNvPr id="57" name="Freeform 77"/>
          <p:cNvSpPr>
            <a:spLocks/>
          </p:cNvSpPr>
          <p:nvPr>
            <p:custDataLst>
              <p:tags r:id="rId45"/>
            </p:custDataLst>
          </p:nvPr>
        </p:nvSpPr>
        <p:spPr bwMode="auto">
          <a:xfrm>
            <a:off x="8981605" y="3891326"/>
            <a:ext cx="8923" cy="48228"/>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58" name="Freeform 78"/>
          <p:cNvSpPr>
            <a:spLocks/>
          </p:cNvSpPr>
          <p:nvPr>
            <p:custDataLst>
              <p:tags r:id="rId46"/>
            </p:custDataLst>
          </p:nvPr>
        </p:nvSpPr>
        <p:spPr bwMode="auto">
          <a:xfrm>
            <a:off x="9662708" y="4652261"/>
            <a:ext cx="13385" cy="48228"/>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59" name="Freeform 79"/>
          <p:cNvSpPr>
            <a:spLocks/>
          </p:cNvSpPr>
          <p:nvPr>
            <p:custDataLst>
              <p:tags r:id="rId47"/>
            </p:custDataLst>
          </p:nvPr>
        </p:nvSpPr>
        <p:spPr bwMode="auto">
          <a:xfrm>
            <a:off x="9683528" y="4660299"/>
            <a:ext cx="16359" cy="49568"/>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60" name="Freeform 80"/>
          <p:cNvSpPr>
            <a:spLocks/>
          </p:cNvSpPr>
          <p:nvPr>
            <p:custDataLst>
              <p:tags r:id="rId48"/>
            </p:custDataLst>
          </p:nvPr>
        </p:nvSpPr>
        <p:spPr bwMode="auto">
          <a:xfrm>
            <a:off x="9041089" y="3881949"/>
            <a:ext cx="1488" cy="46889"/>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61" name="Freeform 81"/>
          <p:cNvSpPr>
            <a:spLocks/>
          </p:cNvSpPr>
          <p:nvPr>
            <p:custDataLst>
              <p:tags r:id="rId49"/>
            </p:custDataLst>
          </p:nvPr>
        </p:nvSpPr>
        <p:spPr bwMode="auto">
          <a:xfrm>
            <a:off x="9096114" y="3835060"/>
            <a:ext cx="5949" cy="48228"/>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62" name="Freeform 82"/>
          <p:cNvSpPr>
            <a:spLocks/>
          </p:cNvSpPr>
          <p:nvPr>
            <p:custDataLst>
              <p:tags r:id="rId50"/>
            </p:custDataLst>
          </p:nvPr>
        </p:nvSpPr>
        <p:spPr bwMode="auto">
          <a:xfrm>
            <a:off x="9201698" y="3741282"/>
            <a:ext cx="4462" cy="48228"/>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63" name="Freeform 83"/>
          <p:cNvSpPr>
            <a:spLocks/>
          </p:cNvSpPr>
          <p:nvPr>
            <p:custDataLst>
              <p:tags r:id="rId51"/>
            </p:custDataLst>
          </p:nvPr>
        </p:nvSpPr>
        <p:spPr bwMode="auto">
          <a:xfrm>
            <a:off x="9344462" y="4330739"/>
            <a:ext cx="25282" cy="49568"/>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64" name="Freeform 84"/>
          <p:cNvSpPr>
            <a:spLocks/>
          </p:cNvSpPr>
          <p:nvPr>
            <p:custDataLst>
              <p:tags r:id="rId52"/>
            </p:custDataLst>
          </p:nvPr>
        </p:nvSpPr>
        <p:spPr bwMode="auto">
          <a:xfrm>
            <a:off x="9403948" y="4342796"/>
            <a:ext cx="11897" cy="48228"/>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65" name="Freeform 85"/>
          <p:cNvSpPr>
            <a:spLocks/>
          </p:cNvSpPr>
          <p:nvPr>
            <p:custDataLst>
              <p:tags r:id="rId53"/>
            </p:custDataLst>
          </p:nvPr>
        </p:nvSpPr>
        <p:spPr bwMode="auto">
          <a:xfrm>
            <a:off x="9270106" y="4153902"/>
            <a:ext cx="23794" cy="46888"/>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66" name="Freeform 86"/>
          <p:cNvSpPr>
            <a:spLocks/>
          </p:cNvSpPr>
          <p:nvPr>
            <p:custDataLst>
              <p:tags r:id="rId54"/>
            </p:custDataLst>
          </p:nvPr>
        </p:nvSpPr>
        <p:spPr bwMode="auto">
          <a:xfrm>
            <a:off x="9216569" y="4132467"/>
            <a:ext cx="10410" cy="48228"/>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67" name="Freeform 87"/>
          <p:cNvSpPr>
            <a:spLocks/>
          </p:cNvSpPr>
          <p:nvPr>
            <p:custDataLst>
              <p:tags r:id="rId55"/>
            </p:custDataLst>
          </p:nvPr>
        </p:nvSpPr>
        <p:spPr bwMode="auto">
          <a:xfrm>
            <a:off x="9403948" y="4412459"/>
            <a:ext cx="29743" cy="48228"/>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68" name="Freeform 88"/>
          <p:cNvSpPr>
            <a:spLocks/>
          </p:cNvSpPr>
          <p:nvPr>
            <p:custDataLst>
              <p:tags r:id="rId56"/>
            </p:custDataLst>
          </p:nvPr>
        </p:nvSpPr>
        <p:spPr bwMode="auto">
          <a:xfrm>
            <a:off x="9362308" y="4403082"/>
            <a:ext cx="20820" cy="48228"/>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69" name="Line 89"/>
          <p:cNvSpPr>
            <a:spLocks noChangeShapeType="1"/>
          </p:cNvSpPr>
          <p:nvPr>
            <p:custDataLst>
              <p:tags r:id="rId57"/>
            </p:custDataLst>
          </p:nvPr>
        </p:nvSpPr>
        <p:spPr bwMode="auto">
          <a:xfrm>
            <a:off x="9393538" y="4391025"/>
            <a:ext cx="19332" cy="5359"/>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70" name="Freeform 90"/>
          <p:cNvSpPr>
            <a:spLocks/>
          </p:cNvSpPr>
          <p:nvPr>
            <p:custDataLst>
              <p:tags r:id="rId58"/>
            </p:custDataLst>
          </p:nvPr>
        </p:nvSpPr>
        <p:spPr bwMode="auto">
          <a:xfrm>
            <a:off x="9412870" y="4396383"/>
            <a:ext cx="1488" cy="48228"/>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71" name="Freeform 91"/>
          <p:cNvSpPr>
            <a:spLocks/>
          </p:cNvSpPr>
          <p:nvPr>
            <p:custDataLst>
              <p:tags r:id="rId59"/>
            </p:custDataLst>
          </p:nvPr>
        </p:nvSpPr>
        <p:spPr bwMode="auto">
          <a:xfrm>
            <a:off x="9369744" y="4391024"/>
            <a:ext cx="13384" cy="4956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72" name="Freeform 92"/>
          <p:cNvSpPr>
            <a:spLocks/>
          </p:cNvSpPr>
          <p:nvPr>
            <p:custDataLst>
              <p:tags r:id="rId60"/>
            </p:custDataLst>
          </p:nvPr>
        </p:nvSpPr>
        <p:spPr bwMode="auto">
          <a:xfrm>
            <a:off x="9363796" y="4374948"/>
            <a:ext cx="5949" cy="50908"/>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73" name="Freeform 93"/>
          <p:cNvSpPr>
            <a:spLocks/>
          </p:cNvSpPr>
          <p:nvPr>
            <p:custDataLst>
              <p:tags r:id="rId61"/>
            </p:custDataLst>
          </p:nvPr>
        </p:nvSpPr>
        <p:spPr bwMode="auto">
          <a:xfrm>
            <a:off x="9439638" y="4144524"/>
            <a:ext cx="1488" cy="48228"/>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grpSp>
        <p:nvGrpSpPr>
          <p:cNvPr id="74" name="Group 94"/>
          <p:cNvGrpSpPr>
            <a:grpSpLocks/>
          </p:cNvGrpSpPr>
          <p:nvPr>
            <p:custDataLst>
              <p:tags r:id="rId62"/>
            </p:custDataLst>
          </p:nvPr>
        </p:nvGrpSpPr>
        <p:grpSpPr bwMode="auto">
          <a:xfrm>
            <a:off x="9322157" y="3867213"/>
            <a:ext cx="153173" cy="96457"/>
            <a:chOff x="5379" y="2466"/>
            <a:chExt cx="122" cy="71"/>
          </a:xfrm>
          <a:solidFill>
            <a:schemeClr val="bg2">
              <a:lumMod val="85000"/>
              <a:alpha val="60000"/>
            </a:schemeClr>
          </a:solidFill>
        </p:grpSpPr>
        <p:sp>
          <p:nvSpPr>
            <p:cNvPr id="75"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76"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77"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78"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79"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80" name="Line 100"/>
            <p:cNvSpPr>
              <a:spLocks noChangeShapeType="1"/>
            </p:cNvSpPr>
            <p:nvPr/>
          </p:nvSpPr>
          <p:spPr bwMode="auto">
            <a:xfrm flipH="1">
              <a:off x="5495" y="2490"/>
              <a:ext cx="6" cy="1"/>
            </a:xfrm>
            <a:prstGeom prst="line">
              <a:avLst/>
            </a:prstGeom>
            <a:grpFill/>
            <a:ln w="9525">
              <a:solidFill>
                <a:srgbClr val="FFFFFF"/>
              </a:solidFill>
              <a:round/>
              <a:headEnd/>
              <a:tailEnd/>
            </a:ln>
            <a:extLst/>
          </p:spPr>
          <p:txBody>
            <a:bodyPr/>
            <a:lstStyle/>
            <a:p>
              <a:endParaRPr lang="en-US">
                <a:solidFill>
                  <a:srgbClr val="000000"/>
                </a:solidFill>
              </a:endParaRPr>
            </a:p>
          </p:txBody>
        </p:sp>
        <p:sp>
          <p:nvSpPr>
            <p:cNvPr id="81"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82" name="Line 102"/>
            <p:cNvSpPr>
              <a:spLocks noChangeShapeType="1"/>
            </p:cNvSpPr>
            <p:nvPr/>
          </p:nvSpPr>
          <p:spPr bwMode="auto">
            <a:xfrm>
              <a:off x="5464" y="2530"/>
              <a:ext cx="6" cy="1"/>
            </a:xfrm>
            <a:prstGeom prst="line">
              <a:avLst/>
            </a:prstGeom>
            <a:grpFill/>
            <a:ln w="9525">
              <a:solidFill>
                <a:srgbClr val="FFFFFF"/>
              </a:solidFill>
              <a:round/>
              <a:headEnd/>
              <a:tailEnd/>
            </a:ln>
            <a:extLst/>
          </p:spPr>
          <p:txBody>
            <a:bodyPr/>
            <a:lstStyle/>
            <a:p>
              <a:endParaRPr lang="en-US">
                <a:solidFill>
                  <a:srgbClr val="000000"/>
                </a:solidFill>
              </a:endParaRPr>
            </a:p>
          </p:txBody>
        </p:sp>
        <p:sp>
          <p:nvSpPr>
            <p:cNvPr id="83"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9525" cmpd="sng">
              <a:solidFill>
                <a:srgbClr val="FFFFFF"/>
              </a:solidFill>
              <a:prstDash val="solid"/>
              <a:round/>
              <a:headEnd/>
              <a:tailEnd/>
            </a:ln>
          </p:spPr>
          <p:txBody>
            <a:bodyPr/>
            <a:lstStyle/>
            <a:p>
              <a:endParaRPr lang="en-US">
                <a:solidFill>
                  <a:srgbClr val="000000"/>
                </a:solidFill>
              </a:endParaRPr>
            </a:p>
          </p:txBody>
        </p:sp>
      </p:grpSp>
      <p:sp>
        <p:nvSpPr>
          <p:cNvPr id="84" name="Freeform 104"/>
          <p:cNvSpPr>
            <a:spLocks/>
          </p:cNvSpPr>
          <p:nvPr>
            <p:custDataLst>
              <p:tags r:id="rId63"/>
            </p:custDataLst>
          </p:nvPr>
        </p:nvSpPr>
        <p:spPr bwMode="auto">
          <a:xfrm>
            <a:off x="7995641" y="3750660"/>
            <a:ext cx="5949" cy="48228"/>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85" name="Freeform 105"/>
          <p:cNvSpPr>
            <a:spLocks/>
          </p:cNvSpPr>
          <p:nvPr>
            <p:custDataLst>
              <p:tags r:id="rId64"/>
            </p:custDataLst>
          </p:nvPr>
        </p:nvSpPr>
        <p:spPr bwMode="auto">
          <a:xfrm>
            <a:off x="5091284" y="5556541"/>
            <a:ext cx="50562" cy="4956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86" name="Freeform 106"/>
          <p:cNvSpPr>
            <a:spLocks/>
          </p:cNvSpPr>
          <p:nvPr>
            <p:custDataLst>
              <p:tags r:id="rId65"/>
            </p:custDataLst>
          </p:nvPr>
        </p:nvSpPr>
        <p:spPr bwMode="auto">
          <a:xfrm>
            <a:off x="7247615" y="5419895"/>
            <a:ext cx="28256" cy="46889"/>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87" name="Freeform 107"/>
          <p:cNvSpPr>
            <a:spLocks/>
          </p:cNvSpPr>
          <p:nvPr>
            <p:custDataLst>
              <p:tags r:id="rId66"/>
            </p:custDataLst>
          </p:nvPr>
        </p:nvSpPr>
        <p:spPr bwMode="auto">
          <a:xfrm>
            <a:off x="9265645" y="2694996"/>
            <a:ext cx="19332" cy="48228"/>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88" name="Freeform 108"/>
          <p:cNvSpPr>
            <a:spLocks/>
          </p:cNvSpPr>
          <p:nvPr>
            <p:custDataLst>
              <p:tags r:id="rId67"/>
            </p:custDataLst>
          </p:nvPr>
        </p:nvSpPr>
        <p:spPr bwMode="auto">
          <a:xfrm>
            <a:off x="9430716" y="2723130"/>
            <a:ext cx="14871" cy="48228"/>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89" name="Freeform 109"/>
          <p:cNvSpPr>
            <a:spLocks/>
          </p:cNvSpPr>
          <p:nvPr>
            <p:custDataLst>
              <p:tags r:id="rId68"/>
            </p:custDataLst>
          </p:nvPr>
        </p:nvSpPr>
        <p:spPr bwMode="auto">
          <a:xfrm>
            <a:off x="8914684" y="2917382"/>
            <a:ext cx="4461" cy="4956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90" name="Freeform 110"/>
          <p:cNvSpPr>
            <a:spLocks/>
          </p:cNvSpPr>
          <p:nvPr>
            <p:custDataLst>
              <p:tags r:id="rId69"/>
            </p:custDataLst>
          </p:nvPr>
        </p:nvSpPr>
        <p:spPr bwMode="auto">
          <a:xfrm>
            <a:off x="8740690" y="3391627"/>
            <a:ext cx="13385" cy="4956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91" name="Freeform 111"/>
          <p:cNvSpPr>
            <a:spLocks/>
          </p:cNvSpPr>
          <p:nvPr>
            <p:custDataLst>
              <p:tags r:id="rId70"/>
            </p:custDataLst>
          </p:nvPr>
        </p:nvSpPr>
        <p:spPr bwMode="auto">
          <a:xfrm>
            <a:off x="8757049" y="3336701"/>
            <a:ext cx="14871" cy="48228"/>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92" name="Freeform 112"/>
          <p:cNvSpPr>
            <a:spLocks/>
          </p:cNvSpPr>
          <p:nvPr>
            <p:custDataLst>
              <p:tags r:id="rId71"/>
            </p:custDataLst>
          </p:nvPr>
        </p:nvSpPr>
        <p:spPr bwMode="auto">
          <a:xfrm>
            <a:off x="8652950" y="3209431"/>
            <a:ext cx="1487" cy="50908"/>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93" name="Freeform 113"/>
          <p:cNvSpPr>
            <a:spLocks/>
          </p:cNvSpPr>
          <p:nvPr>
            <p:custDataLst>
              <p:tags r:id="rId72"/>
            </p:custDataLst>
          </p:nvPr>
        </p:nvSpPr>
        <p:spPr bwMode="auto">
          <a:xfrm>
            <a:off x="5703980" y="2472610"/>
            <a:ext cx="8923" cy="48228"/>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94" name="Freeform 114"/>
          <p:cNvSpPr>
            <a:spLocks/>
          </p:cNvSpPr>
          <p:nvPr>
            <p:custDataLst>
              <p:tags r:id="rId73"/>
            </p:custDataLst>
          </p:nvPr>
        </p:nvSpPr>
        <p:spPr bwMode="auto">
          <a:xfrm>
            <a:off x="5690596" y="2277017"/>
            <a:ext cx="2974" cy="48228"/>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95" name="Freeform 115"/>
          <p:cNvSpPr>
            <a:spLocks/>
          </p:cNvSpPr>
          <p:nvPr>
            <p:custDataLst>
              <p:tags r:id="rId74"/>
            </p:custDataLst>
          </p:nvPr>
        </p:nvSpPr>
        <p:spPr bwMode="auto">
          <a:xfrm>
            <a:off x="7078083" y="3777454"/>
            <a:ext cx="23794" cy="46889"/>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96" name="Freeform 116"/>
          <p:cNvSpPr>
            <a:spLocks/>
          </p:cNvSpPr>
          <p:nvPr>
            <p:custDataLst>
              <p:tags r:id="rId75"/>
            </p:custDataLst>
          </p:nvPr>
        </p:nvSpPr>
        <p:spPr bwMode="auto">
          <a:xfrm>
            <a:off x="6799991" y="3660902"/>
            <a:ext cx="17846" cy="49568"/>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grpSp>
        <p:nvGrpSpPr>
          <p:cNvPr id="97" name="Group 117"/>
          <p:cNvGrpSpPr>
            <a:grpSpLocks/>
          </p:cNvGrpSpPr>
          <p:nvPr>
            <p:custDataLst>
              <p:tags r:id="rId76"/>
            </p:custDataLst>
          </p:nvPr>
        </p:nvGrpSpPr>
        <p:grpSpPr bwMode="auto">
          <a:xfrm>
            <a:off x="7522734" y="3818984"/>
            <a:ext cx="43126" cy="316163"/>
            <a:chOff x="3950" y="2430"/>
            <a:chExt cx="36" cy="234"/>
          </a:xfrm>
          <a:solidFill>
            <a:schemeClr val="bg2">
              <a:lumMod val="85000"/>
              <a:alpha val="60000"/>
            </a:schemeClr>
          </a:solidFill>
        </p:grpSpPr>
        <p:sp>
          <p:nvSpPr>
            <p:cNvPr id="98"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99"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00"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01" name="Rectangle 121"/>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102" name="Line 122"/>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endParaRPr lang="en-US">
                <a:solidFill>
                  <a:srgbClr val="000000"/>
                </a:solidFill>
              </a:endParaRPr>
            </a:p>
          </p:txBody>
        </p:sp>
        <p:sp>
          <p:nvSpPr>
            <p:cNvPr id="103"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04"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05" name="Line 125"/>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endParaRPr lang="en-US">
                <a:solidFill>
                  <a:srgbClr val="000000"/>
                </a:solidFill>
              </a:endParaRPr>
            </a:p>
          </p:txBody>
        </p:sp>
        <p:sp>
          <p:nvSpPr>
            <p:cNvPr id="106"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07"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08" name="Line 128"/>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endParaRPr lang="en-US">
                <a:solidFill>
                  <a:srgbClr val="000000"/>
                </a:solidFill>
              </a:endParaRPr>
            </a:p>
          </p:txBody>
        </p:sp>
        <p:sp>
          <p:nvSpPr>
            <p:cNvPr id="109"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10"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11"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12"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13"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14"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15"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16" name="Rectangle 136"/>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117" name="Line 137"/>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endParaRPr lang="en-US">
                <a:solidFill>
                  <a:srgbClr val="000000"/>
                </a:solidFill>
              </a:endParaRPr>
            </a:p>
          </p:txBody>
        </p:sp>
        <p:sp>
          <p:nvSpPr>
            <p:cNvPr id="118"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19"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20" name="Line 140"/>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endParaRPr lang="en-US">
                <a:solidFill>
                  <a:srgbClr val="000000"/>
                </a:solidFill>
              </a:endParaRPr>
            </a:p>
          </p:txBody>
        </p:sp>
        <p:sp>
          <p:nvSpPr>
            <p:cNvPr id="121"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22"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23" name="Line 143"/>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endParaRPr lang="en-US">
                <a:solidFill>
                  <a:srgbClr val="000000"/>
                </a:solidFill>
              </a:endParaRPr>
            </a:p>
          </p:txBody>
        </p:sp>
        <p:sp>
          <p:nvSpPr>
            <p:cNvPr id="124"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25"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26"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27"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28"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endParaRPr lang="en-US">
                <a:solidFill>
                  <a:srgbClr val="000000"/>
                </a:solidFill>
              </a:endParaRPr>
            </a:p>
          </p:txBody>
        </p:sp>
      </p:grpSp>
      <p:grpSp>
        <p:nvGrpSpPr>
          <p:cNvPr id="129" name="Group 149"/>
          <p:cNvGrpSpPr>
            <a:grpSpLocks/>
          </p:cNvGrpSpPr>
          <p:nvPr>
            <p:custDataLst>
              <p:tags r:id="rId77"/>
            </p:custDataLst>
          </p:nvPr>
        </p:nvGrpSpPr>
        <p:grpSpPr bwMode="auto">
          <a:xfrm>
            <a:off x="9457484" y="4240982"/>
            <a:ext cx="173994" cy="180857"/>
            <a:chOff x="5486" y="2743"/>
            <a:chExt cx="137" cy="132"/>
          </a:xfrm>
          <a:solidFill>
            <a:schemeClr val="bg2">
              <a:lumMod val="85000"/>
              <a:alpha val="60000"/>
            </a:schemeClr>
          </a:solidFill>
        </p:grpSpPr>
        <p:sp>
          <p:nvSpPr>
            <p:cNvPr id="130"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31"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32"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33"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34"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35"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36"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37"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138"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FFFFFF"/>
              </a:solidFill>
              <a:prstDash val="solid"/>
              <a:round/>
              <a:headEnd/>
              <a:tailEnd/>
            </a:ln>
          </p:spPr>
          <p:txBody>
            <a:bodyPr/>
            <a:lstStyle/>
            <a:p>
              <a:endParaRPr lang="en-US">
                <a:solidFill>
                  <a:srgbClr val="000000"/>
                </a:solidFill>
              </a:endParaRPr>
            </a:p>
          </p:txBody>
        </p:sp>
      </p:grpSp>
      <p:sp>
        <p:nvSpPr>
          <p:cNvPr id="139" name="Freeform 159"/>
          <p:cNvSpPr>
            <a:spLocks/>
          </p:cNvSpPr>
          <p:nvPr>
            <p:custDataLst>
              <p:tags r:id="rId78"/>
            </p:custDataLst>
          </p:nvPr>
        </p:nvSpPr>
        <p:spPr bwMode="auto">
          <a:xfrm>
            <a:off x="6034121" y="4019935"/>
            <a:ext cx="10410" cy="46888"/>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40" name="Freeform 160"/>
          <p:cNvSpPr>
            <a:spLocks/>
          </p:cNvSpPr>
          <p:nvPr>
            <p:custDataLst>
              <p:tags r:id="rId79"/>
            </p:custDataLst>
          </p:nvPr>
        </p:nvSpPr>
        <p:spPr bwMode="auto">
          <a:xfrm>
            <a:off x="5962740" y="4137826"/>
            <a:ext cx="13385" cy="48228"/>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41" name="Freeform 161"/>
          <p:cNvSpPr>
            <a:spLocks/>
          </p:cNvSpPr>
          <p:nvPr>
            <p:custDataLst>
              <p:tags r:id="rId80"/>
            </p:custDataLst>
          </p:nvPr>
        </p:nvSpPr>
        <p:spPr bwMode="auto">
          <a:xfrm>
            <a:off x="7647653" y="2725809"/>
            <a:ext cx="682590" cy="279992"/>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42" name="Freeform 162"/>
          <p:cNvSpPr>
            <a:spLocks/>
          </p:cNvSpPr>
          <p:nvPr>
            <p:custDataLst>
              <p:tags r:id="rId81"/>
            </p:custDataLst>
          </p:nvPr>
        </p:nvSpPr>
        <p:spPr bwMode="auto">
          <a:xfrm>
            <a:off x="4206444" y="4385666"/>
            <a:ext cx="307834" cy="35099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43" name="Freeform 163"/>
          <p:cNvSpPr>
            <a:spLocks/>
          </p:cNvSpPr>
          <p:nvPr>
            <p:custDataLst>
              <p:tags r:id="rId82"/>
            </p:custDataLst>
          </p:nvPr>
        </p:nvSpPr>
        <p:spPr bwMode="auto">
          <a:xfrm>
            <a:off x="4407207" y="3904723"/>
            <a:ext cx="111535" cy="182196"/>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grpSp>
        <p:nvGrpSpPr>
          <p:cNvPr id="144" name="Group 164"/>
          <p:cNvGrpSpPr>
            <a:grpSpLocks/>
          </p:cNvGrpSpPr>
          <p:nvPr>
            <p:custDataLst>
              <p:tags r:id="rId83"/>
            </p:custDataLst>
          </p:nvPr>
        </p:nvGrpSpPr>
        <p:grpSpPr bwMode="auto">
          <a:xfrm>
            <a:off x="4139523" y="3765398"/>
            <a:ext cx="303374" cy="338937"/>
            <a:chOff x="1486" y="2412"/>
            <a:chExt cx="244" cy="256"/>
          </a:xfrm>
          <a:solidFill>
            <a:schemeClr val="bg2">
              <a:lumMod val="85000"/>
              <a:alpha val="60000"/>
            </a:schemeClr>
          </a:solidFill>
        </p:grpSpPr>
        <p:sp>
          <p:nvSpPr>
            <p:cNvPr id="145"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46"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47"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48"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grpSp>
      <p:sp>
        <p:nvSpPr>
          <p:cNvPr id="149" name="Freeform 169"/>
          <p:cNvSpPr>
            <a:spLocks/>
          </p:cNvSpPr>
          <p:nvPr>
            <p:custDataLst>
              <p:tags r:id="rId84"/>
            </p:custDataLst>
          </p:nvPr>
        </p:nvSpPr>
        <p:spPr bwMode="auto">
          <a:xfrm>
            <a:off x="8843302" y="5064882"/>
            <a:ext cx="29743" cy="9377"/>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50" name="Freeform 170"/>
          <p:cNvSpPr>
            <a:spLocks/>
          </p:cNvSpPr>
          <p:nvPr>
            <p:custDataLst>
              <p:tags r:id="rId85"/>
            </p:custDataLst>
          </p:nvPr>
        </p:nvSpPr>
        <p:spPr bwMode="auto">
          <a:xfrm>
            <a:off x="8951861" y="5177415"/>
            <a:ext cx="1488" cy="4019"/>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51" name="Line 171"/>
          <p:cNvSpPr>
            <a:spLocks noChangeShapeType="1"/>
          </p:cNvSpPr>
          <p:nvPr>
            <p:custDataLst>
              <p:tags r:id="rId86"/>
            </p:custDataLst>
          </p:nvPr>
        </p:nvSpPr>
        <p:spPr bwMode="auto">
          <a:xfrm flipV="1">
            <a:off x="9036629" y="5176075"/>
            <a:ext cx="1487" cy="10717"/>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152" name="Freeform 172"/>
          <p:cNvSpPr>
            <a:spLocks/>
          </p:cNvSpPr>
          <p:nvPr>
            <p:custDataLst>
              <p:tags r:id="rId87"/>
            </p:custDataLst>
          </p:nvPr>
        </p:nvSpPr>
        <p:spPr bwMode="auto">
          <a:xfrm>
            <a:off x="9036628" y="5176075"/>
            <a:ext cx="2974" cy="13397"/>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53" name="Freeform 173"/>
          <p:cNvSpPr>
            <a:spLocks/>
          </p:cNvSpPr>
          <p:nvPr>
            <p:custDataLst>
              <p:tags r:id="rId88"/>
            </p:custDataLst>
          </p:nvPr>
        </p:nvSpPr>
        <p:spPr bwMode="auto">
          <a:xfrm>
            <a:off x="9316207" y="4728622"/>
            <a:ext cx="20820" cy="24114"/>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54" name="Freeform 174"/>
          <p:cNvSpPr>
            <a:spLocks/>
          </p:cNvSpPr>
          <p:nvPr>
            <p:custDataLst>
              <p:tags r:id="rId89"/>
            </p:custDataLst>
          </p:nvPr>
        </p:nvSpPr>
        <p:spPr bwMode="auto">
          <a:xfrm>
            <a:off x="9322157" y="4666997"/>
            <a:ext cx="25281" cy="33492"/>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55" name="Freeform 175"/>
          <p:cNvSpPr>
            <a:spLocks/>
          </p:cNvSpPr>
          <p:nvPr>
            <p:custDataLst>
              <p:tags r:id="rId90"/>
            </p:custDataLst>
          </p:nvPr>
        </p:nvSpPr>
        <p:spPr bwMode="auto">
          <a:xfrm>
            <a:off x="9299849" y="4646903"/>
            <a:ext cx="16359" cy="25453"/>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56" name="Freeform 176"/>
          <p:cNvSpPr>
            <a:spLocks/>
          </p:cNvSpPr>
          <p:nvPr>
            <p:custDataLst>
              <p:tags r:id="rId91"/>
            </p:custDataLst>
          </p:nvPr>
        </p:nvSpPr>
        <p:spPr bwMode="auto">
          <a:xfrm>
            <a:off x="9224005" y="4543747"/>
            <a:ext cx="63946" cy="116552"/>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57" name="Line 177"/>
          <p:cNvSpPr>
            <a:spLocks noChangeShapeType="1"/>
          </p:cNvSpPr>
          <p:nvPr>
            <p:custDataLst>
              <p:tags r:id="rId92"/>
            </p:custDataLst>
          </p:nvPr>
        </p:nvSpPr>
        <p:spPr bwMode="auto">
          <a:xfrm flipH="1" flipV="1">
            <a:off x="9218058" y="4515615"/>
            <a:ext cx="5949" cy="28133"/>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158" name="Freeform 178"/>
          <p:cNvSpPr>
            <a:spLocks/>
          </p:cNvSpPr>
          <p:nvPr>
            <p:custDataLst>
              <p:tags r:id="rId93"/>
            </p:custDataLst>
          </p:nvPr>
        </p:nvSpPr>
        <p:spPr bwMode="auto">
          <a:xfrm>
            <a:off x="9218058" y="4502219"/>
            <a:ext cx="5949" cy="13397"/>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59" name="Line 179"/>
          <p:cNvSpPr>
            <a:spLocks noChangeShapeType="1"/>
          </p:cNvSpPr>
          <p:nvPr>
            <p:custDataLst>
              <p:tags r:id="rId94"/>
            </p:custDataLst>
          </p:nvPr>
        </p:nvSpPr>
        <p:spPr bwMode="auto">
          <a:xfrm flipV="1">
            <a:off x="9224005" y="4491501"/>
            <a:ext cx="0" cy="10717"/>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160" name="Freeform 180"/>
          <p:cNvSpPr>
            <a:spLocks/>
          </p:cNvSpPr>
          <p:nvPr>
            <p:custDataLst>
              <p:tags r:id="rId95"/>
            </p:custDataLst>
          </p:nvPr>
        </p:nvSpPr>
        <p:spPr bwMode="auto">
          <a:xfrm>
            <a:off x="9180879" y="4435234"/>
            <a:ext cx="43127" cy="56266"/>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61" name="Freeform 181"/>
          <p:cNvSpPr>
            <a:spLocks/>
          </p:cNvSpPr>
          <p:nvPr>
            <p:custDataLst>
              <p:tags r:id="rId96"/>
            </p:custDataLst>
          </p:nvPr>
        </p:nvSpPr>
        <p:spPr bwMode="auto">
          <a:xfrm>
            <a:off x="9194264" y="4387006"/>
            <a:ext cx="1487" cy="4287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62" name="Freeform 182"/>
          <p:cNvSpPr>
            <a:spLocks/>
          </p:cNvSpPr>
          <p:nvPr>
            <p:custDataLst>
              <p:tags r:id="rId97"/>
            </p:custDataLst>
          </p:nvPr>
        </p:nvSpPr>
        <p:spPr bwMode="auto">
          <a:xfrm>
            <a:off x="9200212" y="4381647"/>
            <a:ext cx="7435" cy="308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63" name="Freeform 183"/>
          <p:cNvSpPr>
            <a:spLocks/>
          </p:cNvSpPr>
          <p:nvPr>
            <p:custDataLst>
              <p:tags r:id="rId98"/>
            </p:custDataLst>
          </p:nvPr>
        </p:nvSpPr>
        <p:spPr bwMode="auto">
          <a:xfrm>
            <a:off x="9215084" y="4365572"/>
            <a:ext cx="1487" cy="1875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64" name="Line 184"/>
          <p:cNvSpPr>
            <a:spLocks noChangeShapeType="1"/>
          </p:cNvSpPr>
          <p:nvPr>
            <p:custDataLst>
              <p:tags r:id="rId99"/>
            </p:custDataLst>
          </p:nvPr>
        </p:nvSpPr>
        <p:spPr bwMode="auto">
          <a:xfrm flipV="1">
            <a:off x="9215084" y="4381648"/>
            <a:ext cx="1487" cy="2679"/>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165" name="Freeform 185"/>
          <p:cNvSpPr>
            <a:spLocks/>
          </p:cNvSpPr>
          <p:nvPr>
            <p:custDataLst>
              <p:tags r:id="rId100"/>
            </p:custDataLst>
          </p:nvPr>
        </p:nvSpPr>
        <p:spPr bwMode="auto">
          <a:xfrm>
            <a:off x="9200212" y="4368251"/>
            <a:ext cx="1487" cy="13397"/>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66" name="Freeform 186"/>
          <p:cNvSpPr>
            <a:spLocks/>
          </p:cNvSpPr>
          <p:nvPr>
            <p:custDataLst>
              <p:tags r:id="rId101"/>
            </p:custDataLst>
          </p:nvPr>
        </p:nvSpPr>
        <p:spPr bwMode="auto">
          <a:xfrm>
            <a:off x="8938477" y="5202868"/>
            <a:ext cx="90714" cy="7368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67" name="Freeform 187"/>
          <p:cNvSpPr>
            <a:spLocks/>
          </p:cNvSpPr>
          <p:nvPr>
            <p:custDataLst>
              <p:tags r:id="rId102"/>
            </p:custDataLst>
          </p:nvPr>
        </p:nvSpPr>
        <p:spPr bwMode="auto">
          <a:xfrm>
            <a:off x="9067857" y="4543748"/>
            <a:ext cx="2974" cy="14737"/>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68" name="Freeform 188"/>
          <p:cNvSpPr>
            <a:spLocks/>
          </p:cNvSpPr>
          <p:nvPr>
            <p:custDataLst>
              <p:tags r:id="rId103"/>
            </p:custDataLst>
          </p:nvPr>
        </p:nvSpPr>
        <p:spPr bwMode="auto">
          <a:xfrm>
            <a:off x="9005399" y="4478104"/>
            <a:ext cx="14871" cy="13397"/>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69" name="Freeform 189"/>
          <p:cNvSpPr>
            <a:spLocks/>
          </p:cNvSpPr>
          <p:nvPr>
            <p:custDataLst>
              <p:tags r:id="rId104"/>
            </p:custDataLst>
          </p:nvPr>
        </p:nvSpPr>
        <p:spPr bwMode="auto">
          <a:xfrm>
            <a:off x="9020269" y="4404421"/>
            <a:ext cx="2974" cy="8038"/>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70" name="Freeform 190"/>
          <p:cNvSpPr>
            <a:spLocks/>
          </p:cNvSpPr>
          <p:nvPr>
            <p:custDataLst>
              <p:tags r:id="rId105"/>
            </p:custDataLst>
          </p:nvPr>
        </p:nvSpPr>
        <p:spPr bwMode="auto">
          <a:xfrm>
            <a:off x="8870071" y="4407101"/>
            <a:ext cx="34203" cy="1875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71" name="Freeform 191"/>
          <p:cNvSpPr>
            <a:spLocks/>
          </p:cNvSpPr>
          <p:nvPr>
            <p:custDataLst>
              <p:tags r:id="rId106"/>
            </p:custDataLst>
          </p:nvPr>
        </p:nvSpPr>
        <p:spPr bwMode="auto">
          <a:xfrm>
            <a:off x="9099088" y="4798286"/>
            <a:ext cx="1487" cy="12057"/>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72" name="Freeform 192"/>
          <p:cNvSpPr>
            <a:spLocks/>
          </p:cNvSpPr>
          <p:nvPr>
            <p:custDataLst>
              <p:tags r:id="rId107"/>
            </p:custDataLst>
          </p:nvPr>
        </p:nvSpPr>
        <p:spPr bwMode="auto">
          <a:xfrm>
            <a:off x="8383780" y="4381647"/>
            <a:ext cx="954735" cy="766294"/>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73" name="Freeform 194"/>
          <p:cNvSpPr>
            <a:spLocks/>
          </p:cNvSpPr>
          <p:nvPr>
            <p:custDataLst>
              <p:tags r:id="rId108"/>
            </p:custDataLst>
          </p:nvPr>
        </p:nvSpPr>
        <p:spPr bwMode="auto">
          <a:xfrm>
            <a:off x="4413154" y="4640204"/>
            <a:ext cx="197788" cy="223726"/>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74" name="Freeform 195"/>
          <p:cNvSpPr>
            <a:spLocks/>
          </p:cNvSpPr>
          <p:nvPr>
            <p:custDataLst>
              <p:tags r:id="rId109"/>
            </p:custDataLst>
          </p:nvPr>
        </p:nvSpPr>
        <p:spPr bwMode="auto">
          <a:xfrm>
            <a:off x="4572277" y="3969028"/>
            <a:ext cx="68408" cy="924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75" name="Freeform 197"/>
          <p:cNvSpPr>
            <a:spLocks/>
          </p:cNvSpPr>
          <p:nvPr>
            <p:custDataLst>
              <p:tags r:id="rId110"/>
            </p:custDataLst>
          </p:nvPr>
        </p:nvSpPr>
        <p:spPr bwMode="auto">
          <a:xfrm>
            <a:off x="4460743" y="5583335"/>
            <a:ext cx="22307" cy="48228"/>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76" name="Freeform 198"/>
          <p:cNvSpPr>
            <a:spLocks/>
          </p:cNvSpPr>
          <p:nvPr>
            <p:custDataLst>
              <p:tags r:id="rId111"/>
            </p:custDataLst>
          </p:nvPr>
        </p:nvSpPr>
        <p:spPr bwMode="auto">
          <a:xfrm>
            <a:off x="4428027" y="5565919"/>
            <a:ext cx="32717" cy="49568"/>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77" name="Freeform 199"/>
          <p:cNvSpPr>
            <a:spLocks/>
          </p:cNvSpPr>
          <p:nvPr>
            <p:custDataLst>
              <p:tags r:id="rId112"/>
            </p:custDataLst>
          </p:nvPr>
        </p:nvSpPr>
        <p:spPr bwMode="auto">
          <a:xfrm>
            <a:off x="4428026" y="5548503"/>
            <a:ext cx="20820" cy="50908"/>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78" name="Freeform 200"/>
          <p:cNvSpPr>
            <a:spLocks/>
          </p:cNvSpPr>
          <p:nvPr>
            <p:custDataLst>
              <p:tags r:id="rId113"/>
            </p:custDataLst>
          </p:nvPr>
        </p:nvSpPr>
        <p:spPr bwMode="auto">
          <a:xfrm>
            <a:off x="4399771" y="5543144"/>
            <a:ext cx="23794" cy="50908"/>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79" name="Freeform 201"/>
          <p:cNvSpPr>
            <a:spLocks/>
          </p:cNvSpPr>
          <p:nvPr>
            <p:custDataLst>
              <p:tags r:id="rId114"/>
            </p:custDataLst>
          </p:nvPr>
        </p:nvSpPr>
        <p:spPr bwMode="auto">
          <a:xfrm>
            <a:off x="4375977" y="5535106"/>
            <a:ext cx="26768" cy="4956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80" name="Freeform 202"/>
          <p:cNvSpPr>
            <a:spLocks/>
          </p:cNvSpPr>
          <p:nvPr>
            <p:custDataLst>
              <p:tags r:id="rId115"/>
            </p:custDataLst>
          </p:nvPr>
        </p:nvSpPr>
        <p:spPr bwMode="auto">
          <a:xfrm>
            <a:off x="4353669" y="5524389"/>
            <a:ext cx="31230" cy="48228"/>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81" name="Freeform 203"/>
          <p:cNvSpPr>
            <a:spLocks/>
          </p:cNvSpPr>
          <p:nvPr>
            <p:custDataLst>
              <p:tags r:id="rId116"/>
            </p:custDataLst>
          </p:nvPr>
        </p:nvSpPr>
        <p:spPr bwMode="auto">
          <a:xfrm>
            <a:off x="4347721" y="5508313"/>
            <a:ext cx="28256" cy="48228"/>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82" name="Freeform 204"/>
          <p:cNvSpPr>
            <a:spLocks/>
          </p:cNvSpPr>
          <p:nvPr>
            <p:custDataLst>
              <p:tags r:id="rId117"/>
            </p:custDataLst>
          </p:nvPr>
        </p:nvSpPr>
        <p:spPr bwMode="auto">
          <a:xfrm>
            <a:off x="4254032" y="5247077"/>
            <a:ext cx="23794" cy="50908"/>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83" name="Freeform 205"/>
          <p:cNvSpPr>
            <a:spLocks/>
          </p:cNvSpPr>
          <p:nvPr>
            <p:custDataLst>
              <p:tags r:id="rId118"/>
            </p:custDataLst>
          </p:nvPr>
        </p:nvSpPr>
        <p:spPr bwMode="auto">
          <a:xfrm>
            <a:off x="4282288" y="5327458"/>
            <a:ext cx="16359" cy="45549"/>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84" name="Freeform 206"/>
          <p:cNvSpPr>
            <a:spLocks/>
          </p:cNvSpPr>
          <p:nvPr>
            <p:custDataLst>
              <p:tags r:id="rId119"/>
            </p:custDataLst>
          </p:nvPr>
        </p:nvSpPr>
        <p:spPr bwMode="auto">
          <a:xfrm>
            <a:off x="4286750" y="5346213"/>
            <a:ext cx="7435" cy="49568"/>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85" name="Freeform 207"/>
          <p:cNvSpPr>
            <a:spLocks/>
          </p:cNvSpPr>
          <p:nvPr>
            <p:custDataLst>
              <p:tags r:id="rId120"/>
            </p:custDataLst>
          </p:nvPr>
        </p:nvSpPr>
        <p:spPr bwMode="auto">
          <a:xfrm>
            <a:off x="4300134" y="5398460"/>
            <a:ext cx="16359" cy="50908"/>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86" name="Freeform 208"/>
          <p:cNvSpPr>
            <a:spLocks/>
          </p:cNvSpPr>
          <p:nvPr>
            <p:custDataLst>
              <p:tags r:id="rId121"/>
            </p:custDataLst>
          </p:nvPr>
        </p:nvSpPr>
        <p:spPr bwMode="auto">
          <a:xfrm>
            <a:off x="4288236" y="5409177"/>
            <a:ext cx="25282" cy="4956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87" name="Freeform 209"/>
          <p:cNvSpPr>
            <a:spLocks/>
          </p:cNvSpPr>
          <p:nvPr>
            <p:custDataLst>
              <p:tags r:id="rId122"/>
            </p:custDataLst>
          </p:nvPr>
        </p:nvSpPr>
        <p:spPr bwMode="auto">
          <a:xfrm>
            <a:off x="4316493" y="5437311"/>
            <a:ext cx="10409" cy="49568"/>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88" name="Freeform 210"/>
          <p:cNvSpPr>
            <a:spLocks/>
          </p:cNvSpPr>
          <p:nvPr>
            <p:custDataLst>
              <p:tags r:id="rId123"/>
            </p:custDataLst>
          </p:nvPr>
        </p:nvSpPr>
        <p:spPr bwMode="auto">
          <a:xfrm>
            <a:off x="4313517" y="5465444"/>
            <a:ext cx="19332" cy="46889"/>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89" name="Freeform 211"/>
          <p:cNvSpPr>
            <a:spLocks/>
          </p:cNvSpPr>
          <p:nvPr>
            <p:custDataLst>
              <p:tags r:id="rId124"/>
            </p:custDataLst>
          </p:nvPr>
        </p:nvSpPr>
        <p:spPr bwMode="auto">
          <a:xfrm>
            <a:off x="4335825" y="5477501"/>
            <a:ext cx="16359" cy="48228"/>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90" name="Freeform 212"/>
          <p:cNvSpPr>
            <a:spLocks/>
          </p:cNvSpPr>
          <p:nvPr>
            <p:custDataLst>
              <p:tags r:id="rId125"/>
            </p:custDataLst>
          </p:nvPr>
        </p:nvSpPr>
        <p:spPr bwMode="auto">
          <a:xfrm>
            <a:off x="4337312" y="5501615"/>
            <a:ext cx="5949" cy="48228"/>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91" name="Freeform 213"/>
          <p:cNvSpPr>
            <a:spLocks/>
          </p:cNvSpPr>
          <p:nvPr>
            <p:custDataLst>
              <p:tags r:id="rId126"/>
            </p:custDataLst>
          </p:nvPr>
        </p:nvSpPr>
        <p:spPr bwMode="auto">
          <a:xfrm>
            <a:off x="4407207" y="5560561"/>
            <a:ext cx="32717" cy="48228"/>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92" name="Freeform 214"/>
          <p:cNvSpPr>
            <a:spLocks/>
          </p:cNvSpPr>
          <p:nvPr>
            <p:custDataLst>
              <p:tags r:id="rId127"/>
            </p:custDataLst>
          </p:nvPr>
        </p:nvSpPr>
        <p:spPr bwMode="auto">
          <a:xfrm>
            <a:off x="4442897" y="5510992"/>
            <a:ext cx="115996" cy="84400"/>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193" name="Freeform 218"/>
          <p:cNvSpPr>
            <a:spLocks/>
          </p:cNvSpPr>
          <p:nvPr>
            <p:custDataLst>
              <p:tags r:id="rId128"/>
            </p:custDataLst>
          </p:nvPr>
        </p:nvSpPr>
        <p:spPr bwMode="auto">
          <a:xfrm>
            <a:off x="3770716" y="3647505"/>
            <a:ext cx="31230" cy="71002"/>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94" name="Freeform 219"/>
          <p:cNvSpPr>
            <a:spLocks/>
          </p:cNvSpPr>
          <p:nvPr>
            <p:custDataLst>
              <p:tags r:id="rId129"/>
            </p:custDataLst>
          </p:nvPr>
        </p:nvSpPr>
        <p:spPr bwMode="auto">
          <a:xfrm>
            <a:off x="3696361" y="3647505"/>
            <a:ext cx="87741" cy="1232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95" name="Freeform 220"/>
          <p:cNvSpPr>
            <a:spLocks/>
          </p:cNvSpPr>
          <p:nvPr>
            <p:custDataLst>
              <p:tags r:id="rId130"/>
            </p:custDataLst>
          </p:nvPr>
        </p:nvSpPr>
        <p:spPr bwMode="auto">
          <a:xfrm>
            <a:off x="3740975" y="3741282"/>
            <a:ext cx="66921" cy="48228"/>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96" name="Freeform 221"/>
          <p:cNvSpPr>
            <a:spLocks/>
          </p:cNvSpPr>
          <p:nvPr>
            <p:custDataLst>
              <p:tags r:id="rId131"/>
            </p:custDataLst>
          </p:nvPr>
        </p:nvSpPr>
        <p:spPr bwMode="auto">
          <a:xfrm>
            <a:off x="3770717" y="3709130"/>
            <a:ext cx="133841" cy="7368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97" name="Freeform 222"/>
          <p:cNvSpPr>
            <a:spLocks/>
          </p:cNvSpPr>
          <p:nvPr>
            <p:custDataLst>
              <p:tags r:id="rId132"/>
            </p:custDataLst>
          </p:nvPr>
        </p:nvSpPr>
        <p:spPr bwMode="auto">
          <a:xfrm>
            <a:off x="3787075" y="3734585"/>
            <a:ext cx="117482" cy="103155"/>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98" name="Freeform 223"/>
          <p:cNvSpPr>
            <a:spLocks/>
          </p:cNvSpPr>
          <p:nvPr>
            <p:custDataLst>
              <p:tags r:id="rId133"/>
            </p:custDataLst>
          </p:nvPr>
        </p:nvSpPr>
        <p:spPr bwMode="auto">
          <a:xfrm>
            <a:off x="3834664" y="3829702"/>
            <a:ext cx="78817" cy="84399"/>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199" name="Freeform 224"/>
          <p:cNvSpPr>
            <a:spLocks/>
          </p:cNvSpPr>
          <p:nvPr>
            <p:custDataLst>
              <p:tags r:id="rId134"/>
            </p:custDataLst>
          </p:nvPr>
        </p:nvSpPr>
        <p:spPr bwMode="auto">
          <a:xfrm>
            <a:off x="3910507" y="3875250"/>
            <a:ext cx="133841" cy="66984"/>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00" name="Freeform 225"/>
          <p:cNvSpPr>
            <a:spLocks/>
          </p:cNvSpPr>
          <p:nvPr>
            <p:custDataLst>
              <p:tags r:id="rId135"/>
            </p:custDataLst>
          </p:nvPr>
        </p:nvSpPr>
        <p:spPr bwMode="auto">
          <a:xfrm>
            <a:off x="4548484" y="4933593"/>
            <a:ext cx="124919" cy="131288"/>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01" name="Freeform 226"/>
          <p:cNvSpPr>
            <a:spLocks/>
          </p:cNvSpPr>
          <p:nvPr>
            <p:custDataLst>
              <p:tags r:id="rId136"/>
            </p:custDataLst>
          </p:nvPr>
        </p:nvSpPr>
        <p:spPr bwMode="auto">
          <a:xfrm>
            <a:off x="5996944" y="2078747"/>
            <a:ext cx="221581" cy="77701"/>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02" name="Freeform 227"/>
          <p:cNvSpPr>
            <a:spLocks/>
          </p:cNvSpPr>
          <p:nvPr>
            <p:custDataLst>
              <p:tags r:id="rId137"/>
            </p:custDataLst>
          </p:nvPr>
        </p:nvSpPr>
        <p:spPr bwMode="auto">
          <a:xfrm>
            <a:off x="5928536" y="2272999"/>
            <a:ext cx="420856" cy="305446"/>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03" name="Freeform 228"/>
          <p:cNvSpPr>
            <a:spLocks/>
          </p:cNvSpPr>
          <p:nvPr>
            <p:custDataLst>
              <p:tags r:id="rId138"/>
            </p:custDataLst>
          </p:nvPr>
        </p:nvSpPr>
        <p:spPr bwMode="auto">
          <a:xfrm>
            <a:off x="6246780" y="2983027"/>
            <a:ext cx="46100" cy="76361"/>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04" name="Freeform 229"/>
          <p:cNvSpPr>
            <a:spLocks/>
          </p:cNvSpPr>
          <p:nvPr>
            <p:custDataLst>
              <p:tags r:id="rId139"/>
            </p:custDataLst>
          </p:nvPr>
        </p:nvSpPr>
        <p:spPr bwMode="auto">
          <a:xfrm>
            <a:off x="5973150" y="2847719"/>
            <a:ext cx="78817" cy="4956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05" name="Freeform 230"/>
          <p:cNvSpPr>
            <a:spLocks/>
          </p:cNvSpPr>
          <p:nvPr>
            <p:custDataLst>
              <p:tags r:id="rId140"/>
            </p:custDataLst>
          </p:nvPr>
        </p:nvSpPr>
        <p:spPr bwMode="auto">
          <a:xfrm>
            <a:off x="5915151" y="2694997"/>
            <a:ext cx="78818" cy="616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06" name="Freeform 231"/>
          <p:cNvSpPr>
            <a:spLocks/>
          </p:cNvSpPr>
          <p:nvPr>
            <p:custDataLst>
              <p:tags r:id="rId141"/>
            </p:custDataLst>
          </p:nvPr>
        </p:nvSpPr>
        <p:spPr bwMode="auto">
          <a:xfrm>
            <a:off x="5897305" y="2748583"/>
            <a:ext cx="78818" cy="48228"/>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07" name="Freeform 232"/>
          <p:cNvSpPr>
            <a:spLocks/>
          </p:cNvSpPr>
          <p:nvPr>
            <p:custDataLst>
              <p:tags r:id="rId142"/>
            </p:custDataLst>
          </p:nvPr>
        </p:nvSpPr>
        <p:spPr bwMode="auto">
          <a:xfrm>
            <a:off x="6609640" y="3216131"/>
            <a:ext cx="31229" cy="111193"/>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08" name="Freeform 233"/>
          <p:cNvSpPr>
            <a:spLocks/>
          </p:cNvSpPr>
          <p:nvPr>
            <p:custDataLst>
              <p:tags r:id="rId143"/>
            </p:custDataLst>
          </p:nvPr>
        </p:nvSpPr>
        <p:spPr bwMode="auto">
          <a:xfrm>
            <a:off x="6562051" y="3260340"/>
            <a:ext cx="65434" cy="109853"/>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09" name="Freeform 234"/>
          <p:cNvSpPr>
            <a:spLocks/>
          </p:cNvSpPr>
          <p:nvPr>
            <p:custDataLst>
              <p:tags r:id="rId144"/>
            </p:custDataLst>
          </p:nvPr>
        </p:nvSpPr>
        <p:spPr bwMode="auto">
          <a:xfrm>
            <a:off x="5626650" y="2630693"/>
            <a:ext cx="90715" cy="121911"/>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10" name="Freeform 235"/>
          <p:cNvSpPr>
            <a:spLocks/>
          </p:cNvSpPr>
          <p:nvPr>
            <p:custDataLst>
              <p:tags r:id="rId145"/>
            </p:custDataLst>
          </p:nvPr>
        </p:nvSpPr>
        <p:spPr bwMode="auto">
          <a:xfrm>
            <a:off x="5451168" y="3399665"/>
            <a:ext cx="287016" cy="329560"/>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11" name="Freeform 236"/>
          <p:cNvSpPr>
            <a:spLocks/>
          </p:cNvSpPr>
          <p:nvPr>
            <p:custDataLst>
              <p:tags r:id="rId146"/>
            </p:custDataLst>
          </p:nvPr>
        </p:nvSpPr>
        <p:spPr bwMode="auto">
          <a:xfrm>
            <a:off x="5559729" y="3450573"/>
            <a:ext cx="388139" cy="395204"/>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12" name="Freeform 237"/>
          <p:cNvSpPr>
            <a:spLocks/>
          </p:cNvSpPr>
          <p:nvPr>
            <p:custDataLst>
              <p:tags r:id="rId147"/>
            </p:custDataLst>
          </p:nvPr>
        </p:nvSpPr>
        <p:spPr bwMode="auto">
          <a:xfrm>
            <a:off x="5651930" y="3118333"/>
            <a:ext cx="462496" cy="488982"/>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13" name="Freeform 238"/>
          <p:cNvSpPr>
            <a:spLocks/>
          </p:cNvSpPr>
          <p:nvPr>
            <p:custDataLst>
              <p:tags r:id="rId148"/>
            </p:custDataLst>
          </p:nvPr>
        </p:nvSpPr>
        <p:spPr bwMode="auto">
          <a:xfrm>
            <a:off x="6060889" y="3232206"/>
            <a:ext cx="359884" cy="368410"/>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14" name="Freeform 239"/>
          <p:cNvSpPr>
            <a:spLocks/>
          </p:cNvSpPr>
          <p:nvPr>
            <p:custDataLst>
              <p:tags r:id="rId149"/>
            </p:custDataLst>
          </p:nvPr>
        </p:nvSpPr>
        <p:spPr bwMode="auto">
          <a:xfrm>
            <a:off x="6016277" y="3118333"/>
            <a:ext cx="87741" cy="199612"/>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15" name="Freeform 240"/>
          <p:cNvSpPr>
            <a:spLocks/>
          </p:cNvSpPr>
          <p:nvPr>
            <p:custDataLst>
              <p:tags r:id="rId150"/>
            </p:custDataLst>
          </p:nvPr>
        </p:nvSpPr>
        <p:spPr bwMode="auto">
          <a:xfrm>
            <a:off x="5437784" y="3380909"/>
            <a:ext cx="217120" cy="182196"/>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16" name="Freeform 241"/>
          <p:cNvSpPr>
            <a:spLocks/>
          </p:cNvSpPr>
          <p:nvPr>
            <p:custDataLst>
              <p:tags r:id="rId151"/>
            </p:custDataLst>
          </p:nvPr>
        </p:nvSpPr>
        <p:spPr bwMode="auto">
          <a:xfrm>
            <a:off x="5408043" y="2374814"/>
            <a:ext cx="178455" cy="79040"/>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17" name="Freeform 242"/>
          <p:cNvSpPr>
            <a:spLocks/>
          </p:cNvSpPr>
          <p:nvPr>
            <p:custDataLst>
              <p:tags r:id="rId152"/>
            </p:custDataLst>
          </p:nvPr>
        </p:nvSpPr>
        <p:spPr bwMode="auto">
          <a:xfrm>
            <a:off x="6150118" y="2597200"/>
            <a:ext cx="13385" cy="48228"/>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18" name="Freeform 243"/>
          <p:cNvSpPr>
            <a:spLocks/>
          </p:cNvSpPr>
          <p:nvPr>
            <p:custDataLst>
              <p:tags r:id="rId153"/>
            </p:custDataLst>
          </p:nvPr>
        </p:nvSpPr>
        <p:spPr bwMode="auto">
          <a:xfrm>
            <a:off x="6044532" y="2313190"/>
            <a:ext cx="220095" cy="333579"/>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19" name="Freeform 244"/>
          <p:cNvSpPr>
            <a:spLocks/>
          </p:cNvSpPr>
          <p:nvPr>
            <p:custDataLst>
              <p:tags r:id="rId154"/>
            </p:custDataLst>
          </p:nvPr>
        </p:nvSpPr>
        <p:spPr bwMode="auto">
          <a:xfrm>
            <a:off x="6173911" y="2578445"/>
            <a:ext cx="25282" cy="48228"/>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20" name="Freeform 245"/>
          <p:cNvSpPr>
            <a:spLocks/>
          </p:cNvSpPr>
          <p:nvPr>
            <p:custDataLst>
              <p:tags r:id="rId155"/>
            </p:custDataLst>
          </p:nvPr>
        </p:nvSpPr>
        <p:spPr bwMode="auto">
          <a:xfrm>
            <a:off x="5653417" y="2715092"/>
            <a:ext cx="26768" cy="48228"/>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21" name="Freeform 246"/>
          <p:cNvSpPr>
            <a:spLocks/>
          </p:cNvSpPr>
          <p:nvPr>
            <p:custDataLst>
              <p:tags r:id="rId156"/>
            </p:custDataLst>
          </p:nvPr>
        </p:nvSpPr>
        <p:spPr bwMode="auto">
          <a:xfrm>
            <a:off x="6545692" y="3161203"/>
            <a:ext cx="47588" cy="48228"/>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22" name="Freeform 247"/>
          <p:cNvSpPr>
            <a:spLocks/>
          </p:cNvSpPr>
          <p:nvPr>
            <p:custDataLst>
              <p:tags r:id="rId157"/>
            </p:custDataLst>
          </p:nvPr>
        </p:nvSpPr>
        <p:spPr bwMode="auto">
          <a:xfrm>
            <a:off x="6178373" y="3829701"/>
            <a:ext cx="304860" cy="206310"/>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23" name="Freeform 248"/>
          <p:cNvSpPr>
            <a:spLocks/>
          </p:cNvSpPr>
          <p:nvPr>
            <p:custDataLst>
              <p:tags r:id="rId158"/>
            </p:custDataLst>
          </p:nvPr>
        </p:nvSpPr>
        <p:spPr bwMode="auto">
          <a:xfrm>
            <a:off x="6098068" y="3971707"/>
            <a:ext cx="468444" cy="466207"/>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24" name="Freeform 249"/>
          <p:cNvSpPr>
            <a:spLocks/>
          </p:cNvSpPr>
          <p:nvPr>
            <p:custDataLst>
              <p:tags r:id="rId159"/>
            </p:custDataLst>
          </p:nvPr>
        </p:nvSpPr>
        <p:spPr bwMode="auto">
          <a:xfrm>
            <a:off x="6059404" y="4056107"/>
            <a:ext cx="52049" cy="46889"/>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25" name="Freeform 250"/>
          <p:cNvSpPr>
            <a:spLocks/>
          </p:cNvSpPr>
          <p:nvPr>
            <p:custDataLst>
              <p:tags r:id="rId160"/>
            </p:custDataLst>
          </p:nvPr>
        </p:nvSpPr>
        <p:spPr bwMode="auto">
          <a:xfrm>
            <a:off x="6043044" y="4056107"/>
            <a:ext cx="142764" cy="170139"/>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26" name="Freeform 251"/>
          <p:cNvSpPr>
            <a:spLocks/>
          </p:cNvSpPr>
          <p:nvPr>
            <p:custDataLst>
              <p:tags r:id="rId161"/>
            </p:custDataLst>
          </p:nvPr>
        </p:nvSpPr>
        <p:spPr bwMode="auto">
          <a:xfrm>
            <a:off x="6542719" y="4397724"/>
            <a:ext cx="243889" cy="439413"/>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27" name="Freeform 252"/>
          <p:cNvSpPr>
            <a:spLocks/>
          </p:cNvSpPr>
          <p:nvPr>
            <p:custDataLst>
              <p:tags r:id="rId162"/>
            </p:custDataLst>
          </p:nvPr>
        </p:nvSpPr>
        <p:spPr bwMode="auto">
          <a:xfrm>
            <a:off x="6294369" y="4600013"/>
            <a:ext cx="223069" cy="242482"/>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28" name="Freeform 253"/>
          <p:cNvSpPr>
            <a:spLocks/>
          </p:cNvSpPr>
          <p:nvPr>
            <p:custDataLst>
              <p:tags r:id="rId163"/>
            </p:custDataLst>
          </p:nvPr>
        </p:nvSpPr>
        <p:spPr bwMode="auto">
          <a:xfrm>
            <a:off x="6831220" y="4432556"/>
            <a:ext cx="184404" cy="367071"/>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29" name="Freeform 254"/>
          <p:cNvSpPr>
            <a:spLocks/>
          </p:cNvSpPr>
          <p:nvPr>
            <p:custDataLst>
              <p:tags r:id="rId164"/>
            </p:custDataLst>
          </p:nvPr>
        </p:nvSpPr>
        <p:spPr bwMode="auto">
          <a:xfrm>
            <a:off x="6527847" y="4178016"/>
            <a:ext cx="34204" cy="56266"/>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30" name="Freeform 255"/>
          <p:cNvSpPr>
            <a:spLocks/>
          </p:cNvSpPr>
          <p:nvPr>
            <p:custDataLst>
              <p:tags r:id="rId165"/>
            </p:custDataLst>
          </p:nvPr>
        </p:nvSpPr>
        <p:spPr bwMode="auto">
          <a:xfrm>
            <a:off x="6517438" y="4144524"/>
            <a:ext cx="52049" cy="50908"/>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31" name="Freeform 256"/>
          <p:cNvSpPr>
            <a:spLocks/>
          </p:cNvSpPr>
          <p:nvPr>
            <p:custDataLst>
              <p:tags r:id="rId166"/>
            </p:custDataLst>
          </p:nvPr>
        </p:nvSpPr>
        <p:spPr bwMode="auto">
          <a:xfrm>
            <a:off x="6807427" y="3047332"/>
            <a:ext cx="471419" cy="399223"/>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32" name="Freeform 257"/>
          <p:cNvSpPr>
            <a:spLocks/>
          </p:cNvSpPr>
          <p:nvPr>
            <p:custDataLst>
              <p:tags r:id="rId167"/>
            </p:custDataLst>
          </p:nvPr>
        </p:nvSpPr>
        <p:spPr bwMode="auto">
          <a:xfrm>
            <a:off x="6829734" y="3601957"/>
            <a:ext cx="231992" cy="192913"/>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33" name="Freeform 258"/>
          <p:cNvSpPr>
            <a:spLocks/>
          </p:cNvSpPr>
          <p:nvPr>
            <p:custDataLst>
              <p:tags r:id="rId168"/>
            </p:custDataLst>
          </p:nvPr>
        </p:nvSpPr>
        <p:spPr bwMode="auto">
          <a:xfrm>
            <a:off x="7012650" y="3411723"/>
            <a:ext cx="113022" cy="101815"/>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34" name="Freeform 259"/>
          <p:cNvSpPr>
            <a:spLocks/>
          </p:cNvSpPr>
          <p:nvPr>
            <p:custDataLst>
              <p:tags r:id="rId169"/>
            </p:custDataLst>
          </p:nvPr>
        </p:nvSpPr>
        <p:spPr bwMode="auto">
          <a:xfrm>
            <a:off x="6719686" y="3118333"/>
            <a:ext cx="208198" cy="222386"/>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35" name="Freeform 260"/>
          <p:cNvSpPr>
            <a:spLocks/>
          </p:cNvSpPr>
          <p:nvPr>
            <p:custDataLst>
              <p:tags r:id="rId170"/>
            </p:custDataLst>
          </p:nvPr>
        </p:nvSpPr>
        <p:spPr bwMode="auto">
          <a:xfrm>
            <a:off x="7188130" y="3084842"/>
            <a:ext cx="310810" cy="245160"/>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36" name="Freeform 261"/>
          <p:cNvSpPr>
            <a:spLocks/>
          </p:cNvSpPr>
          <p:nvPr>
            <p:custDataLst>
              <p:tags r:id="rId171"/>
            </p:custDataLst>
          </p:nvPr>
        </p:nvSpPr>
        <p:spPr bwMode="auto">
          <a:xfrm>
            <a:off x="7217874" y="3126371"/>
            <a:ext cx="342039" cy="357694"/>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37" name="Freeform 262"/>
          <p:cNvSpPr>
            <a:spLocks/>
          </p:cNvSpPr>
          <p:nvPr>
            <p:custDataLst>
              <p:tags r:id="rId172"/>
            </p:custDataLst>
          </p:nvPr>
        </p:nvSpPr>
        <p:spPr bwMode="auto">
          <a:xfrm>
            <a:off x="7958462" y="3352777"/>
            <a:ext cx="206711" cy="494340"/>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38" name="Freeform 263"/>
          <p:cNvSpPr>
            <a:spLocks/>
          </p:cNvSpPr>
          <p:nvPr>
            <p:custDataLst>
              <p:tags r:id="rId173"/>
            </p:custDataLst>
          </p:nvPr>
        </p:nvSpPr>
        <p:spPr bwMode="auto">
          <a:xfrm>
            <a:off x="5451168" y="3782812"/>
            <a:ext cx="75844" cy="4956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39" name="Freeform 264"/>
          <p:cNvSpPr>
            <a:spLocks/>
          </p:cNvSpPr>
          <p:nvPr>
            <p:custDataLst>
              <p:tags r:id="rId174"/>
            </p:custDataLst>
          </p:nvPr>
        </p:nvSpPr>
        <p:spPr bwMode="auto">
          <a:xfrm>
            <a:off x="5529986" y="3852475"/>
            <a:ext cx="69894" cy="84400"/>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40" name="Freeform 265"/>
          <p:cNvSpPr>
            <a:spLocks/>
          </p:cNvSpPr>
          <p:nvPr>
            <p:custDataLst>
              <p:tags r:id="rId175"/>
            </p:custDataLst>
          </p:nvPr>
        </p:nvSpPr>
        <p:spPr bwMode="auto">
          <a:xfrm>
            <a:off x="5570138" y="3895346"/>
            <a:ext cx="98150" cy="11119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41" name="Freeform 266"/>
          <p:cNvSpPr>
            <a:spLocks/>
          </p:cNvSpPr>
          <p:nvPr>
            <p:custDataLst>
              <p:tags r:id="rId176"/>
            </p:custDataLst>
          </p:nvPr>
        </p:nvSpPr>
        <p:spPr bwMode="auto">
          <a:xfrm>
            <a:off x="5770900" y="3827022"/>
            <a:ext cx="98150" cy="170138"/>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42" name="Freeform 267"/>
          <p:cNvSpPr>
            <a:spLocks/>
          </p:cNvSpPr>
          <p:nvPr>
            <p:custDataLst>
              <p:tags r:id="rId177"/>
            </p:custDataLst>
          </p:nvPr>
        </p:nvSpPr>
        <p:spPr bwMode="auto">
          <a:xfrm>
            <a:off x="5445219" y="3756018"/>
            <a:ext cx="81792" cy="4956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43" name="Freeform 268"/>
          <p:cNvSpPr>
            <a:spLocks/>
          </p:cNvSpPr>
          <p:nvPr>
            <p:custDataLst>
              <p:tags r:id="rId178"/>
            </p:custDataLst>
          </p:nvPr>
        </p:nvSpPr>
        <p:spPr bwMode="auto">
          <a:xfrm>
            <a:off x="5843770" y="3821663"/>
            <a:ext cx="40153" cy="131288"/>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44" name="Freeform 269"/>
          <p:cNvSpPr>
            <a:spLocks/>
          </p:cNvSpPr>
          <p:nvPr>
            <p:custDataLst>
              <p:tags r:id="rId179"/>
            </p:custDataLst>
          </p:nvPr>
        </p:nvSpPr>
        <p:spPr bwMode="auto">
          <a:xfrm>
            <a:off x="5867563" y="3789512"/>
            <a:ext cx="71382" cy="159421"/>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45" name="Freeform 270"/>
          <p:cNvSpPr>
            <a:spLocks/>
          </p:cNvSpPr>
          <p:nvPr>
            <p:custDataLst>
              <p:tags r:id="rId180"/>
            </p:custDataLst>
          </p:nvPr>
        </p:nvSpPr>
        <p:spPr bwMode="auto">
          <a:xfrm>
            <a:off x="6550154" y="4806323"/>
            <a:ext cx="23794" cy="50908"/>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46" name="Freeform 271"/>
          <p:cNvSpPr>
            <a:spLocks/>
          </p:cNvSpPr>
          <p:nvPr>
            <p:custDataLst>
              <p:tags r:id="rId181"/>
            </p:custDataLst>
          </p:nvPr>
        </p:nvSpPr>
        <p:spPr bwMode="auto">
          <a:xfrm>
            <a:off x="6452005" y="4888044"/>
            <a:ext cx="57997" cy="48228"/>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47" name="Freeform 272"/>
          <p:cNvSpPr>
            <a:spLocks/>
          </p:cNvSpPr>
          <p:nvPr>
            <p:custDataLst>
              <p:tags r:id="rId182"/>
            </p:custDataLst>
          </p:nvPr>
        </p:nvSpPr>
        <p:spPr bwMode="auto">
          <a:xfrm>
            <a:off x="8529517" y="2958913"/>
            <a:ext cx="113022" cy="144685"/>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48" name="Freeform 273"/>
          <p:cNvSpPr>
            <a:spLocks/>
          </p:cNvSpPr>
          <p:nvPr>
            <p:custDataLst>
              <p:tags r:id="rId183"/>
            </p:custDataLst>
          </p:nvPr>
        </p:nvSpPr>
        <p:spPr bwMode="auto">
          <a:xfrm>
            <a:off x="7659550" y="3308568"/>
            <a:ext cx="193326" cy="10449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49" name="Freeform 274"/>
          <p:cNvSpPr>
            <a:spLocks/>
          </p:cNvSpPr>
          <p:nvPr>
            <p:custDataLst>
              <p:tags r:id="rId184"/>
            </p:custDataLst>
          </p:nvPr>
        </p:nvSpPr>
        <p:spPr bwMode="auto">
          <a:xfrm>
            <a:off x="7861799" y="3355456"/>
            <a:ext cx="68408" cy="54926"/>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50" name="Freeform 275"/>
          <p:cNvSpPr>
            <a:spLocks/>
          </p:cNvSpPr>
          <p:nvPr>
            <p:custDataLst>
              <p:tags r:id="rId185"/>
            </p:custDataLst>
          </p:nvPr>
        </p:nvSpPr>
        <p:spPr bwMode="auto">
          <a:xfrm>
            <a:off x="7852877" y="3415741"/>
            <a:ext cx="124919" cy="140666"/>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51" name="Freeform 276"/>
          <p:cNvSpPr>
            <a:spLocks/>
          </p:cNvSpPr>
          <p:nvPr>
            <p:custDataLst>
              <p:tags r:id="rId186"/>
            </p:custDataLst>
          </p:nvPr>
        </p:nvSpPr>
        <p:spPr bwMode="auto">
          <a:xfrm>
            <a:off x="8150301" y="3513539"/>
            <a:ext cx="188864" cy="22774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52" name="Freeform 277"/>
          <p:cNvSpPr>
            <a:spLocks/>
          </p:cNvSpPr>
          <p:nvPr>
            <p:custDataLst>
              <p:tags r:id="rId187"/>
            </p:custDataLst>
          </p:nvPr>
        </p:nvSpPr>
        <p:spPr bwMode="auto">
          <a:xfrm>
            <a:off x="8227632" y="3725207"/>
            <a:ext cx="124919" cy="109853"/>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53" name="Freeform 278"/>
          <p:cNvSpPr>
            <a:spLocks/>
          </p:cNvSpPr>
          <p:nvPr>
            <p:custDataLst>
              <p:tags r:id="rId188"/>
            </p:custDataLst>
          </p:nvPr>
        </p:nvSpPr>
        <p:spPr bwMode="auto">
          <a:xfrm>
            <a:off x="8603875" y="3080823"/>
            <a:ext cx="80305" cy="109853"/>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54" name="Freeform 279"/>
          <p:cNvSpPr>
            <a:spLocks/>
          </p:cNvSpPr>
          <p:nvPr>
            <p:custDataLst>
              <p:tags r:id="rId189"/>
            </p:custDataLst>
          </p:nvPr>
        </p:nvSpPr>
        <p:spPr bwMode="auto">
          <a:xfrm>
            <a:off x="9136265" y="4175337"/>
            <a:ext cx="217120" cy="214348"/>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55" name="Freeform 280"/>
          <p:cNvSpPr>
            <a:spLocks/>
          </p:cNvSpPr>
          <p:nvPr>
            <p:custDataLst>
              <p:tags r:id="rId190"/>
            </p:custDataLst>
          </p:nvPr>
        </p:nvSpPr>
        <p:spPr bwMode="auto">
          <a:xfrm>
            <a:off x="9316208" y="4161941"/>
            <a:ext cx="99637" cy="108513"/>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56" name="Freeform 281"/>
          <p:cNvSpPr>
            <a:spLocks/>
          </p:cNvSpPr>
          <p:nvPr>
            <p:custDataLst>
              <p:tags r:id="rId191"/>
            </p:custDataLst>
          </p:nvPr>
        </p:nvSpPr>
        <p:spPr bwMode="auto">
          <a:xfrm>
            <a:off x="7701190" y="3852475"/>
            <a:ext cx="59485" cy="100476"/>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57" name="Freeform 283"/>
          <p:cNvSpPr>
            <a:spLocks/>
          </p:cNvSpPr>
          <p:nvPr/>
        </p:nvSpPr>
        <p:spPr bwMode="auto">
          <a:xfrm>
            <a:off x="8695193" y="3813486"/>
            <a:ext cx="23466" cy="49213"/>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58" name="Freeform 284"/>
          <p:cNvSpPr>
            <a:spLocks/>
          </p:cNvSpPr>
          <p:nvPr/>
        </p:nvSpPr>
        <p:spPr bwMode="auto">
          <a:xfrm>
            <a:off x="8738421" y="3777573"/>
            <a:ext cx="29642" cy="33252"/>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59" name="Freeform 285"/>
          <p:cNvSpPr>
            <a:spLocks/>
          </p:cNvSpPr>
          <p:nvPr/>
        </p:nvSpPr>
        <p:spPr bwMode="auto">
          <a:xfrm>
            <a:off x="8702605" y="3733682"/>
            <a:ext cx="6175" cy="21281"/>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60" name="Freeform 286"/>
          <p:cNvSpPr>
            <a:spLocks/>
          </p:cNvSpPr>
          <p:nvPr/>
        </p:nvSpPr>
        <p:spPr bwMode="auto">
          <a:xfrm>
            <a:off x="8676667" y="3731022"/>
            <a:ext cx="18526" cy="17291"/>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61" name="Freeform 287"/>
          <p:cNvSpPr>
            <a:spLocks/>
          </p:cNvSpPr>
          <p:nvPr/>
        </p:nvSpPr>
        <p:spPr bwMode="auto">
          <a:xfrm>
            <a:off x="8732245" y="3834767"/>
            <a:ext cx="16056" cy="13301"/>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62" name="Freeform 288"/>
          <p:cNvSpPr>
            <a:spLocks/>
          </p:cNvSpPr>
          <p:nvPr/>
        </p:nvSpPr>
        <p:spPr bwMode="auto">
          <a:xfrm>
            <a:off x="8717425" y="3761612"/>
            <a:ext cx="12351" cy="7980"/>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63" name="Freeform 289"/>
          <p:cNvSpPr>
            <a:spLocks/>
          </p:cNvSpPr>
          <p:nvPr/>
        </p:nvSpPr>
        <p:spPr bwMode="auto">
          <a:xfrm>
            <a:off x="8727305" y="3842747"/>
            <a:ext cx="7410" cy="5320"/>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64" name="Freeform 290"/>
          <p:cNvSpPr>
            <a:spLocks/>
          </p:cNvSpPr>
          <p:nvPr/>
        </p:nvSpPr>
        <p:spPr bwMode="auto">
          <a:xfrm>
            <a:off x="8581568" y="3810825"/>
            <a:ext cx="51873" cy="73154"/>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65" name="Freeform 291"/>
          <p:cNvSpPr>
            <a:spLocks/>
          </p:cNvSpPr>
          <p:nvPr/>
        </p:nvSpPr>
        <p:spPr bwMode="auto">
          <a:xfrm>
            <a:off x="8695194" y="3834766"/>
            <a:ext cx="104981" cy="1143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66" name="Freeform 292"/>
          <p:cNvSpPr>
            <a:spLocks/>
          </p:cNvSpPr>
          <p:nvPr/>
        </p:nvSpPr>
        <p:spPr bwMode="auto">
          <a:xfrm>
            <a:off x="8633441" y="3741661"/>
            <a:ext cx="28407" cy="41232"/>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67" name="Freeform 293"/>
          <p:cNvSpPr>
            <a:spLocks/>
          </p:cNvSpPr>
          <p:nvPr/>
        </p:nvSpPr>
        <p:spPr bwMode="auto">
          <a:xfrm>
            <a:off x="8681608" y="3796194"/>
            <a:ext cx="19761" cy="27932"/>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68" name="Freeform 294"/>
          <p:cNvSpPr>
            <a:spLocks/>
          </p:cNvSpPr>
          <p:nvPr/>
        </p:nvSpPr>
        <p:spPr bwMode="auto">
          <a:xfrm>
            <a:off x="8614915" y="3608655"/>
            <a:ext cx="61753" cy="130347"/>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69" name="Freeform 295"/>
          <p:cNvSpPr>
            <a:spLocks/>
          </p:cNvSpPr>
          <p:nvPr/>
        </p:nvSpPr>
        <p:spPr bwMode="auto">
          <a:xfrm>
            <a:off x="8738422" y="3804176"/>
            <a:ext cx="9881" cy="17291"/>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70" name="Freeform 296"/>
          <p:cNvSpPr>
            <a:spLocks/>
          </p:cNvSpPr>
          <p:nvPr/>
        </p:nvSpPr>
        <p:spPr bwMode="auto">
          <a:xfrm>
            <a:off x="8708780" y="3774914"/>
            <a:ext cx="12351" cy="13301"/>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71" name="Freeform 297"/>
          <p:cNvSpPr>
            <a:spLocks/>
          </p:cNvSpPr>
          <p:nvPr/>
        </p:nvSpPr>
        <p:spPr bwMode="auto">
          <a:xfrm>
            <a:off x="8676667" y="3772254"/>
            <a:ext cx="7410" cy="15961"/>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72" name="Line 298"/>
          <p:cNvSpPr>
            <a:spLocks noChangeShapeType="1"/>
          </p:cNvSpPr>
          <p:nvPr/>
        </p:nvSpPr>
        <p:spPr bwMode="auto">
          <a:xfrm>
            <a:off x="8727306" y="3813486"/>
            <a:ext cx="1235" cy="13301"/>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273" name="Freeform 299"/>
          <p:cNvSpPr>
            <a:spLocks/>
          </p:cNvSpPr>
          <p:nvPr/>
        </p:nvSpPr>
        <p:spPr bwMode="auto">
          <a:xfrm>
            <a:off x="8727305" y="3818805"/>
            <a:ext cx="4940" cy="7980"/>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74" name="Line 300"/>
          <p:cNvSpPr>
            <a:spLocks noChangeShapeType="1"/>
          </p:cNvSpPr>
          <p:nvPr/>
        </p:nvSpPr>
        <p:spPr bwMode="auto">
          <a:xfrm flipH="1" flipV="1">
            <a:off x="8724835" y="3810825"/>
            <a:ext cx="7410" cy="7980"/>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275" name="Freeform 301"/>
          <p:cNvSpPr>
            <a:spLocks/>
          </p:cNvSpPr>
          <p:nvPr/>
        </p:nvSpPr>
        <p:spPr bwMode="auto">
          <a:xfrm>
            <a:off x="8648261" y="3966444"/>
            <a:ext cx="11116" cy="13301"/>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76" name="Freeform 302"/>
          <p:cNvSpPr>
            <a:spLocks/>
          </p:cNvSpPr>
          <p:nvPr/>
        </p:nvSpPr>
        <p:spPr bwMode="auto">
          <a:xfrm>
            <a:off x="8651966" y="3971764"/>
            <a:ext cx="7410" cy="1330"/>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77" name="Freeform 303"/>
          <p:cNvSpPr>
            <a:spLocks/>
          </p:cNvSpPr>
          <p:nvPr/>
        </p:nvSpPr>
        <p:spPr bwMode="auto">
          <a:xfrm>
            <a:off x="8661847" y="3957133"/>
            <a:ext cx="14821" cy="6650"/>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78" name="Freeform 304"/>
          <p:cNvSpPr>
            <a:spLocks/>
          </p:cNvSpPr>
          <p:nvPr/>
        </p:nvSpPr>
        <p:spPr bwMode="auto">
          <a:xfrm>
            <a:off x="8661847" y="3943832"/>
            <a:ext cx="14821" cy="7980"/>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79" name="Freeform 305"/>
          <p:cNvSpPr>
            <a:spLocks/>
          </p:cNvSpPr>
          <p:nvPr/>
        </p:nvSpPr>
        <p:spPr bwMode="auto">
          <a:xfrm>
            <a:off x="8679138" y="3927872"/>
            <a:ext cx="24701" cy="10641"/>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280" name="Line 306"/>
          <p:cNvSpPr>
            <a:spLocks noChangeShapeType="1"/>
          </p:cNvSpPr>
          <p:nvPr/>
        </p:nvSpPr>
        <p:spPr bwMode="auto">
          <a:xfrm flipV="1">
            <a:off x="8740891" y="3902600"/>
            <a:ext cx="7410" cy="2660"/>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281" name="Freeform 307"/>
          <p:cNvSpPr>
            <a:spLocks/>
          </p:cNvSpPr>
          <p:nvPr>
            <p:custDataLst>
              <p:tags r:id="rId192"/>
            </p:custDataLst>
          </p:nvPr>
        </p:nvSpPr>
        <p:spPr bwMode="auto">
          <a:xfrm>
            <a:off x="8904274" y="4299927"/>
            <a:ext cx="13385" cy="46889"/>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82" name="Freeform 308"/>
          <p:cNvSpPr>
            <a:spLocks/>
          </p:cNvSpPr>
          <p:nvPr>
            <p:custDataLst>
              <p:tags r:id="rId193"/>
            </p:custDataLst>
          </p:nvPr>
        </p:nvSpPr>
        <p:spPr bwMode="auto">
          <a:xfrm>
            <a:off x="8975655" y="4249019"/>
            <a:ext cx="20820" cy="4956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83" name="Freeform 309"/>
          <p:cNvSpPr>
            <a:spLocks/>
          </p:cNvSpPr>
          <p:nvPr>
            <p:custDataLst>
              <p:tags r:id="rId194"/>
            </p:custDataLst>
          </p:nvPr>
        </p:nvSpPr>
        <p:spPr bwMode="auto">
          <a:xfrm>
            <a:off x="9020270" y="4147203"/>
            <a:ext cx="22307" cy="48228"/>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84" name="Freeform 310"/>
          <p:cNvSpPr>
            <a:spLocks/>
          </p:cNvSpPr>
          <p:nvPr>
            <p:custDataLst>
              <p:tags r:id="rId195"/>
            </p:custDataLst>
          </p:nvPr>
        </p:nvSpPr>
        <p:spPr bwMode="auto">
          <a:xfrm>
            <a:off x="9005398" y="4121750"/>
            <a:ext cx="23794" cy="48228"/>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85" name="Freeform 311"/>
          <p:cNvSpPr>
            <a:spLocks/>
          </p:cNvSpPr>
          <p:nvPr>
            <p:custDataLst>
              <p:tags r:id="rId196"/>
            </p:custDataLst>
          </p:nvPr>
        </p:nvSpPr>
        <p:spPr bwMode="auto">
          <a:xfrm>
            <a:off x="8841814" y="4034671"/>
            <a:ext cx="7436" cy="48228"/>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86" name="Freeform 312"/>
          <p:cNvSpPr>
            <a:spLocks/>
          </p:cNvSpPr>
          <p:nvPr>
            <p:custDataLst>
              <p:tags r:id="rId197"/>
            </p:custDataLst>
          </p:nvPr>
        </p:nvSpPr>
        <p:spPr bwMode="auto">
          <a:xfrm>
            <a:off x="8773406" y="4148543"/>
            <a:ext cx="28256" cy="49568"/>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87" name="Freeform 313"/>
          <p:cNvSpPr>
            <a:spLocks/>
          </p:cNvSpPr>
          <p:nvPr>
            <p:custDataLst>
              <p:tags r:id="rId198"/>
            </p:custDataLst>
          </p:nvPr>
        </p:nvSpPr>
        <p:spPr bwMode="auto">
          <a:xfrm>
            <a:off x="8780842" y="4305286"/>
            <a:ext cx="17846" cy="46889"/>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88" name="Freeform 314"/>
          <p:cNvSpPr>
            <a:spLocks/>
          </p:cNvSpPr>
          <p:nvPr>
            <p:custDataLst>
              <p:tags r:id="rId199"/>
            </p:custDataLst>
          </p:nvPr>
        </p:nvSpPr>
        <p:spPr bwMode="auto">
          <a:xfrm>
            <a:off x="8886428" y="4152562"/>
            <a:ext cx="10410" cy="48228"/>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89" name="Freeform 315"/>
          <p:cNvSpPr>
            <a:spLocks/>
          </p:cNvSpPr>
          <p:nvPr>
            <p:custDataLst>
              <p:tags r:id="rId200"/>
            </p:custDataLst>
          </p:nvPr>
        </p:nvSpPr>
        <p:spPr bwMode="auto">
          <a:xfrm>
            <a:off x="8755560" y="4148543"/>
            <a:ext cx="17846" cy="49568"/>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90" name="Freeform 316"/>
          <p:cNvSpPr>
            <a:spLocks/>
          </p:cNvSpPr>
          <p:nvPr>
            <p:custDataLst>
              <p:tags r:id="rId201"/>
            </p:custDataLst>
          </p:nvPr>
        </p:nvSpPr>
        <p:spPr bwMode="auto">
          <a:xfrm>
            <a:off x="8797200" y="4188734"/>
            <a:ext cx="28256" cy="48228"/>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91" name="Freeform 317"/>
          <p:cNvSpPr>
            <a:spLocks/>
          </p:cNvSpPr>
          <p:nvPr>
            <p:custDataLst>
              <p:tags r:id="rId202"/>
            </p:custDataLst>
          </p:nvPr>
        </p:nvSpPr>
        <p:spPr bwMode="auto">
          <a:xfrm>
            <a:off x="8611310" y="4360212"/>
            <a:ext cx="43126" cy="49568"/>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92" name="Freeform 318"/>
          <p:cNvSpPr>
            <a:spLocks/>
          </p:cNvSpPr>
          <p:nvPr>
            <p:custDataLst>
              <p:tags r:id="rId203"/>
            </p:custDataLst>
          </p:nvPr>
        </p:nvSpPr>
        <p:spPr bwMode="auto">
          <a:xfrm>
            <a:off x="8703512" y="4392364"/>
            <a:ext cx="13384" cy="49568"/>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93" name="Freeform 319"/>
          <p:cNvSpPr>
            <a:spLocks/>
          </p:cNvSpPr>
          <p:nvPr>
            <p:custDataLst>
              <p:tags r:id="rId204"/>
            </p:custDataLst>
          </p:nvPr>
        </p:nvSpPr>
        <p:spPr bwMode="auto">
          <a:xfrm>
            <a:off x="8547363" y="4334759"/>
            <a:ext cx="34204" cy="46889"/>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94" name="Freeform 320"/>
          <p:cNvSpPr>
            <a:spLocks/>
          </p:cNvSpPr>
          <p:nvPr>
            <p:custDataLst>
              <p:tags r:id="rId205"/>
            </p:custDataLst>
          </p:nvPr>
        </p:nvSpPr>
        <p:spPr bwMode="auto">
          <a:xfrm>
            <a:off x="8589003" y="4322701"/>
            <a:ext cx="37179" cy="46888"/>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95" name="Freeform 321"/>
          <p:cNvSpPr>
            <a:spLocks/>
          </p:cNvSpPr>
          <p:nvPr>
            <p:custDataLst>
              <p:tags r:id="rId206"/>
            </p:custDataLst>
          </p:nvPr>
        </p:nvSpPr>
        <p:spPr bwMode="auto">
          <a:xfrm>
            <a:off x="8638079" y="4330739"/>
            <a:ext cx="34203" cy="49568"/>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96" name="Freeform 322"/>
          <p:cNvSpPr>
            <a:spLocks/>
          </p:cNvSpPr>
          <p:nvPr>
            <p:custDataLst>
              <p:tags r:id="rId207"/>
            </p:custDataLst>
          </p:nvPr>
        </p:nvSpPr>
        <p:spPr bwMode="auto">
          <a:xfrm>
            <a:off x="8687153" y="4334759"/>
            <a:ext cx="23794" cy="46889"/>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97" name="Freeform 323"/>
          <p:cNvSpPr>
            <a:spLocks/>
          </p:cNvSpPr>
          <p:nvPr>
            <p:custDataLst>
              <p:tags r:id="rId208"/>
            </p:custDataLst>
          </p:nvPr>
        </p:nvSpPr>
        <p:spPr bwMode="auto">
          <a:xfrm>
            <a:off x="8755560" y="4328060"/>
            <a:ext cx="1488" cy="46888"/>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98" name="Freeform 324"/>
          <p:cNvSpPr>
            <a:spLocks/>
          </p:cNvSpPr>
          <p:nvPr>
            <p:custDataLst>
              <p:tags r:id="rId209"/>
            </p:custDataLst>
          </p:nvPr>
        </p:nvSpPr>
        <p:spPr bwMode="auto">
          <a:xfrm>
            <a:off x="8357012" y="4171318"/>
            <a:ext cx="19333" cy="4956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299" name="Freeform 325"/>
          <p:cNvSpPr>
            <a:spLocks/>
          </p:cNvSpPr>
          <p:nvPr>
            <p:custDataLst>
              <p:tags r:id="rId210"/>
            </p:custDataLst>
          </p:nvPr>
        </p:nvSpPr>
        <p:spPr bwMode="auto">
          <a:xfrm>
            <a:off x="8306449" y="4148543"/>
            <a:ext cx="28256" cy="49568"/>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00" name="Freeform 326"/>
          <p:cNvSpPr>
            <a:spLocks/>
          </p:cNvSpPr>
          <p:nvPr>
            <p:custDataLst>
              <p:tags r:id="rId211"/>
            </p:custDataLst>
          </p:nvPr>
        </p:nvSpPr>
        <p:spPr bwMode="auto">
          <a:xfrm>
            <a:off x="8151788" y="4135147"/>
            <a:ext cx="7436" cy="48228"/>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01" name="Line 327" descr="Horizontal dunkel"/>
          <p:cNvSpPr>
            <a:spLocks noChangeShapeType="1"/>
          </p:cNvSpPr>
          <p:nvPr>
            <p:custDataLst>
              <p:tags r:id="rId212"/>
            </p:custDataLst>
          </p:nvPr>
        </p:nvSpPr>
        <p:spPr bwMode="auto">
          <a:xfrm>
            <a:off x="8175582" y="4165960"/>
            <a:ext cx="4462" cy="5359"/>
          </a:xfrm>
          <a:prstGeom prst="line">
            <a:avLst/>
          </a:prstGeom>
          <a:solidFill>
            <a:schemeClr val="bg2">
              <a:lumMod val="85000"/>
              <a:alpha val="60000"/>
            </a:schemeClr>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02" name="Freeform 328"/>
          <p:cNvSpPr>
            <a:spLocks/>
          </p:cNvSpPr>
          <p:nvPr>
            <p:custDataLst>
              <p:tags r:id="rId213"/>
            </p:custDataLst>
          </p:nvPr>
        </p:nvSpPr>
        <p:spPr bwMode="auto">
          <a:xfrm>
            <a:off x="8172607" y="4165959"/>
            <a:ext cx="7436" cy="48228"/>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03" name="Freeform 329"/>
          <p:cNvSpPr>
            <a:spLocks/>
          </p:cNvSpPr>
          <p:nvPr>
            <p:custDataLst>
              <p:tags r:id="rId214"/>
            </p:custDataLst>
          </p:nvPr>
        </p:nvSpPr>
        <p:spPr bwMode="auto">
          <a:xfrm>
            <a:off x="8080406" y="4034671"/>
            <a:ext cx="20820" cy="48228"/>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04" name="Freeform 330"/>
          <p:cNvSpPr>
            <a:spLocks/>
          </p:cNvSpPr>
          <p:nvPr>
            <p:custDataLst>
              <p:tags r:id="rId215"/>
            </p:custDataLst>
          </p:nvPr>
        </p:nvSpPr>
        <p:spPr bwMode="auto">
          <a:xfrm>
            <a:off x="8575620" y="4341457"/>
            <a:ext cx="10409" cy="48228"/>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05" name="Freeform 331"/>
          <p:cNvSpPr>
            <a:spLocks/>
          </p:cNvSpPr>
          <p:nvPr>
            <p:custDataLst>
              <p:tags r:id="rId216"/>
            </p:custDataLst>
          </p:nvPr>
        </p:nvSpPr>
        <p:spPr bwMode="auto">
          <a:xfrm>
            <a:off x="9058934" y="4305286"/>
            <a:ext cx="26768" cy="46889"/>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06" name="Freeform 332"/>
          <p:cNvSpPr>
            <a:spLocks/>
          </p:cNvSpPr>
          <p:nvPr>
            <p:custDataLst>
              <p:tags r:id="rId217"/>
            </p:custDataLst>
          </p:nvPr>
        </p:nvSpPr>
        <p:spPr bwMode="auto">
          <a:xfrm>
            <a:off x="8064048" y="3952952"/>
            <a:ext cx="257272" cy="310805"/>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07" name="Freeform 333"/>
          <p:cNvSpPr>
            <a:spLocks/>
          </p:cNvSpPr>
          <p:nvPr>
            <p:custDataLst>
              <p:tags r:id="rId218"/>
            </p:custDataLst>
          </p:nvPr>
        </p:nvSpPr>
        <p:spPr bwMode="auto">
          <a:xfrm>
            <a:off x="8383779" y="3994481"/>
            <a:ext cx="237940" cy="217027"/>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08" name="Freeform 334"/>
          <p:cNvSpPr>
            <a:spLocks/>
          </p:cNvSpPr>
          <p:nvPr>
            <p:custDataLst>
              <p:tags r:id="rId219"/>
            </p:custDataLst>
          </p:nvPr>
        </p:nvSpPr>
        <p:spPr bwMode="auto">
          <a:xfrm>
            <a:off x="8716896" y="4337437"/>
            <a:ext cx="86253" cy="48228"/>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09" name="Freeform 335"/>
          <p:cNvSpPr>
            <a:spLocks/>
          </p:cNvSpPr>
          <p:nvPr>
            <p:custDataLst>
              <p:tags r:id="rId220"/>
            </p:custDataLst>
          </p:nvPr>
        </p:nvSpPr>
        <p:spPr bwMode="auto">
          <a:xfrm>
            <a:off x="8825456" y="4056106"/>
            <a:ext cx="40152" cy="75022"/>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10" name="Freeform 336"/>
          <p:cNvSpPr>
            <a:spLocks/>
          </p:cNvSpPr>
          <p:nvPr>
            <p:custDataLst>
              <p:tags r:id="rId221"/>
            </p:custDataLst>
          </p:nvPr>
        </p:nvSpPr>
        <p:spPr bwMode="auto">
          <a:xfrm>
            <a:off x="8837353" y="4178016"/>
            <a:ext cx="66920" cy="46888"/>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11" name="Freeform 337"/>
          <p:cNvSpPr>
            <a:spLocks/>
          </p:cNvSpPr>
          <p:nvPr>
            <p:custDataLst>
              <p:tags r:id="rId222"/>
            </p:custDataLst>
          </p:nvPr>
        </p:nvSpPr>
        <p:spPr bwMode="auto">
          <a:xfrm>
            <a:off x="8908736" y="4113713"/>
            <a:ext cx="80305" cy="53587"/>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12" name="Freeform 338"/>
          <p:cNvSpPr>
            <a:spLocks/>
          </p:cNvSpPr>
          <p:nvPr>
            <p:custDataLst>
              <p:tags r:id="rId223"/>
            </p:custDataLst>
          </p:nvPr>
        </p:nvSpPr>
        <p:spPr bwMode="auto">
          <a:xfrm>
            <a:off x="8617258" y="4061465"/>
            <a:ext cx="156148" cy="194253"/>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13" name="Freeform 339"/>
          <p:cNvSpPr>
            <a:spLocks/>
          </p:cNvSpPr>
          <p:nvPr>
            <p:custDataLst>
              <p:tags r:id="rId224"/>
            </p:custDataLst>
          </p:nvPr>
        </p:nvSpPr>
        <p:spPr bwMode="auto">
          <a:xfrm>
            <a:off x="8303474" y="4265095"/>
            <a:ext cx="234966" cy="8038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14" name="Freeform 340"/>
          <p:cNvSpPr>
            <a:spLocks/>
          </p:cNvSpPr>
          <p:nvPr>
            <p:custDataLst>
              <p:tags r:id="rId225"/>
            </p:custDataLst>
          </p:nvPr>
        </p:nvSpPr>
        <p:spPr bwMode="auto">
          <a:xfrm>
            <a:off x="8941453" y="4144525"/>
            <a:ext cx="200761" cy="213009"/>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15" name="Freeform 341"/>
          <p:cNvSpPr>
            <a:spLocks/>
          </p:cNvSpPr>
          <p:nvPr>
            <p:custDataLst>
              <p:tags r:id="rId226"/>
            </p:custDataLst>
          </p:nvPr>
        </p:nvSpPr>
        <p:spPr bwMode="auto">
          <a:xfrm>
            <a:off x="7565860" y="3158523"/>
            <a:ext cx="50562" cy="50908"/>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16" name="Freeform 342"/>
          <p:cNvSpPr>
            <a:spLocks/>
          </p:cNvSpPr>
          <p:nvPr>
            <p:custDataLst>
              <p:tags r:id="rId227"/>
            </p:custDataLst>
          </p:nvPr>
        </p:nvSpPr>
        <p:spPr bwMode="auto">
          <a:xfrm>
            <a:off x="6120375" y="2656146"/>
            <a:ext cx="206711" cy="150044"/>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17" name="Freeform 343"/>
          <p:cNvSpPr>
            <a:spLocks/>
          </p:cNvSpPr>
          <p:nvPr>
            <p:custDataLst>
              <p:tags r:id="rId228"/>
            </p:custDataLst>
          </p:nvPr>
        </p:nvSpPr>
        <p:spPr bwMode="auto">
          <a:xfrm>
            <a:off x="6179859" y="2828963"/>
            <a:ext cx="136816" cy="60286"/>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18" name="Freeform 344"/>
          <p:cNvSpPr>
            <a:spLocks/>
          </p:cNvSpPr>
          <p:nvPr>
            <p:custDataLst>
              <p:tags r:id="rId229"/>
            </p:custDataLst>
          </p:nvPr>
        </p:nvSpPr>
        <p:spPr bwMode="auto">
          <a:xfrm>
            <a:off x="6273550" y="2538254"/>
            <a:ext cx="104099" cy="54926"/>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19" name="Freeform 345"/>
          <p:cNvSpPr>
            <a:spLocks/>
          </p:cNvSpPr>
          <p:nvPr>
            <p:custDataLst>
              <p:tags r:id="rId230"/>
            </p:custDataLst>
          </p:nvPr>
        </p:nvSpPr>
        <p:spPr bwMode="auto">
          <a:xfrm>
            <a:off x="6285447" y="2831644"/>
            <a:ext cx="168045" cy="120571"/>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20" name="Freeform 346"/>
          <p:cNvSpPr>
            <a:spLocks/>
          </p:cNvSpPr>
          <p:nvPr>
            <p:custDataLst>
              <p:tags r:id="rId231"/>
            </p:custDataLst>
          </p:nvPr>
        </p:nvSpPr>
        <p:spPr bwMode="auto">
          <a:xfrm>
            <a:off x="4411668" y="3707791"/>
            <a:ext cx="13384" cy="46889"/>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21" name="Freeform 347"/>
          <p:cNvSpPr>
            <a:spLocks/>
          </p:cNvSpPr>
          <p:nvPr>
            <p:custDataLst>
              <p:tags r:id="rId232"/>
            </p:custDataLst>
          </p:nvPr>
        </p:nvSpPr>
        <p:spPr bwMode="auto">
          <a:xfrm>
            <a:off x="6383597" y="2824945"/>
            <a:ext cx="80305" cy="66984"/>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22" name="Freeform 348"/>
          <p:cNvSpPr>
            <a:spLocks/>
          </p:cNvSpPr>
          <p:nvPr>
            <p:custDataLst>
              <p:tags r:id="rId233"/>
            </p:custDataLst>
          </p:nvPr>
        </p:nvSpPr>
        <p:spPr bwMode="auto">
          <a:xfrm>
            <a:off x="6306265" y="2725810"/>
            <a:ext cx="356910" cy="208989"/>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23" name="Freeform 349"/>
          <p:cNvSpPr>
            <a:spLocks/>
          </p:cNvSpPr>
          <p:nvPr>
            <p:custDataLst>
              <p:tags r:id="rId234"/>
            </p:custDataLst>
          </p:nvPr>
        </p:nvSpPr>
        <p:spPr bwMode="auto">
          <a:xfrm>
            <a:off x="6785120" y="3015180"/>
            <a:ext cx="44614" cy="53587"/>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24" name="Freeform 350"/>
          <p:cNvSpPr>
            <a:spLocks/>
          </p:cNvSpPr>
          <p:nvPr>
            <p:custDataLst>
              <p:tags r:id="rId235"/>
            </p:custDataLst>
          </p:nvPr>
        </p:nvSpPr>
        <p:spPr bwMode="auto">
          <a:xfrm>
            <a:off x="7293718" y="3027236"/>
            <a:ext cx="194813" cy="103155"/>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25" name="Freeform 351"/>
          <p:cNvSpPr>
            <a:spLocks/>
          </p:cNvSpPr>
          <p:nvPr>
            <p:custDataLst>
              <p:tags r:id="rId236"/>
            </p:custDataLst>
          </p:nvPr>
        </p:nvSpPr>
        <p:spPr bwMode="auto">
          <a:xfrm>
            <a:off x="7339817" y="2966950"/>
            <a:ext cx="211172" cy="105834"/>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26" name="Freeform 352"/>
          <p:cNvSpPr>
            <a:spLocks/>
          </p:cNvSpPr>
          <p:nvPr>
            <p:custDataLst>
              <p:tags r:id="rId237"/>
            </p:custDataLst>
          </p:nvPr>
        </p:nvSpPr>
        <p:spPr bwMode="auto">
          <a:xfrm>
            <a:off x="6971011" y="2980348"/>
            <a:ext cx="321219" cy="191573"/>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27" name="Freeform 353"/>
          <p:cNvSpPr>
            <a:spLocks/>
          </p:cNvSpPr>
          <p:nvPr>
            <p:custDataLst>
              <p:tags r:id="rId238"/>
            </p:custDataLst>
          </p:nvPr>
        </p:nvSpPr>
        <p:spPr bwMode="auto">
          <a:xfrm>
            <a:off x="6230423" y="2885231"/>
            <a:ext cx="101125" cy="125929"/>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28" name="Freeform 354"/>
          <p:cNvSpPr>
            <a:spLocks/>
          </p:cNvSpPr>
          <p:nvPr>
            <p:custDataLst>
              <p:tags r:id="rId239"/>
            </p:custDataLst>
          </p:nvPr>
        </p:nvSpPr>
        <p:spPr bwMode="auto">
          <a:xfrm>
            <a:off x="6275036" y="2976328"/>
            <a:ext cx="63947" cy="50908"/>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29" name="Freeform 355"/>
          <p:cNvSpPr>
            <a:spLocks/>
          </p:cNvSpPr>
          <p:nvPr>
            <p:custDataLst>
              <p:tags r:id="rId240"/>
            </p:custDataLst>
          </p:nvPr>
        </p:nvSpPr>
        <p:spPr bwMode="auto">
          <a:xfrm>
            <a:off x="6353854" y="3502820"/>
            <a:ext cx="385165" cy="515774"/>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30" name="Freeform 356"/>
          <p:cNvSpPr>
            <a:spLocks/>
          </p:cNvSpPr>
          <p:nvPr>
            <p:custDataLst>
              <p:tags r:id="rId241"/>
            </p:custDataLst>
          </p:nvPr>
        </p:nvSpPr>
        <p:spPr bwMode="auto">
          <a:xfrm>
            <a:off x="6807427" y="3789511"/>
            <a:ext cx="229017" cy="364392"/>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31" name="Freeform 357"/>
          <p:cNvSpPr>
            <a:spLocks/>
          </p:cNvSpPr>
          <p:nvPr>
            <p:custDataLst>
              <p:tags r:id="rId242"/>
            </p:custDataLst>
          </p:nvPr>
        </p:nvSpPr>
        <p:spPr bwMode="auto">
          <a:xfrm>
            <a:off x="6814863" y="3778793"/>
            <a:ext cx="35691" cy="49568"/>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32" name="Freeform 358"/>
          <p:cNvSpPr>
            <a:spLocks/>
          </p:cNvSpPr>
          <p:nvPr>
            <p:custDataLst>
              <p:tags r:id="rId243"/>
            </p:custDataLst>
          </p:nvPr>
        </p:nvSpPr>
        <p:spPr bwMode="auto">
          <a:xfrm>
            <a:off x="6625997" y="3703771"/>
            <a:ext cx="340552" cy="317502"/>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33" name="Line 359"/>
          <p:cNvSpPr>
            <a:spLocks noChangeShapeType="1"/>
          </p:cNvSpPr>
          <p:nvPr>
            <p:custDataLst>
              <p:tags r:id="rId244"/>
            </p:custDataLst>
          </p:nvPr>
        </p:nvSpPr>
        <p:spPr bwMode="auto">
          <a:xfrm flipH="1">
            <a:off x="3684463" y="4141846"/>
            <a:ext cx="4462" cy="6699"/>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334" name="Freeform 360"/>
          <p:cNvSpPr>
            <a:spLocks/>
          </p:cNvSpPr>
          <p:nvPr>
            <p:custDataLst>
              <p:tags r:id="rId245"/>
            </p:custDataLst>
          </p:nvPr>
        </p:nvSpPr>
        <p:spPr bwMode="auto">
          <a:xfrm>
            <a:off x="3684464" y="4148543"/>
            <a:ext cx="11897" cy="49568"/>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35" name="Freeform 361"/>
          <p:cNvSpPr>
            <a:spLocks/>
          </p:cNvSpPr>
          <p:nvPr>
            <p:custDataLst>
              <p:tags r:id="rId246"/>
            </p:custDataLst>
          </p:nvPr>
        </p:nvSpPr>
        <p:spPr bwMode="auto">
          <a:xfrm>
            <a:off x="3691900" y="4137826"/>
            <a:ext cx="4461" cy="48228"/>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grpSp>
        <p:nvGrpSpPr>
          <p:cNvPr id="336" name="Group 362"/>
          <p:cNvGrpSpPr>
            <a:grpSpLocks/>
          </p:cNvGrpSpPr>
          <p:nvPr>
            <p:custDataLst>
              <p:tags r:id="rId247"/>
            </p:custDataLst>
          </p:nvPr>
        </p:nvGrpSpPr>
        <p:grpSpPr bwMode="auto">
          <a:xfrm>
            <a:off x="3684463" y="4082900"/>
            <a:ext cx="391114" cy="170139"/>
            <a:chOff x="912" y="2626"/>
            <a:chExt cx="311" cy="127"/>
          </a:xfrm>
          <a:solidFill>
            <a:schemeClr val="bg2">
              <a:lumMod val="85000"/>
              <a:alpha val="60000"/>
            </a:schemeClr>
          </a:solidFill>
        </p:grpSpPr>
        <p:sp>
          <p:nvSpPr>
            <p:cNvPr id="337"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38"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39"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grpSp>
      <p:sp>
        <p:nvSpPr>
          <p:cNvPr id="340" name="Freeform 366"/>
          <p:cNvSpPr>
            <a:spLocks/>
          </p:cNvSpPr>
          <p:nvPr>
            <p:custDataLst>
              <p:tags r:id="rId248"/>
            </p:custDataLst>
          </p:nvPr>
        </p:nvSpPr>
        <p:spPr bwMode="auto">
          <a:xfrm>
            <a:off x="7101877" y="4688432"/>
            <a:ext cx="17846" cy="4956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41" name="Freeform 367"/>
          <p:cNvSpPr>
            <a:spLocks/>
          </p:cNvSpPr>
          <p:nvPr>
            <p:custDataLst>
              <p:tags r:id="rId249"/>
            </p:custDataLst>
          </p:nvPr>
        </p:nvSpPr>
        <p:spPr bwMode="auto">
          <a:xfrm>
            <a:off x="7075110" y="4711207"/>
            <a:ext cx="22307" cy="48228"/>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grpSp>
        <p:nvGrpSpPr>
          <p:cNvPr id="342" name="Group 368"/>
          <p:cNvGrpSpPr>
            <a:grpSpLocks/>
          </p:cNvGrpSpPr>
          <p:nvPr>
            <p:custDataLst>
              <p:tags r:id="rId250"/>
            </p:custDataLst>
          </p:nvPr>
        </p:nvGrpSpPr>
        <p:grpSpPr bwMode="auto">
          <a:xfrm>
            <a:off x="6926397" y="4282511"/>
            <a:ext cx="157635" cy="87078"/>
            <a:chOff x="3481" y="2773"/>
            <a:chExt cx="125" cy="65"/>
          </a:xfrm>
          <a:solidFill>
            <a:schemeClr val="bg2">
              <a:lumMod val="85000"/>
              <a:alpha val="60000"/>
            </a:schemeClr>
          </a:solidFill>
        </p:grpSpPr>
        <p:sp>
          <p:nvSpPr>
            <p:cNvPr id="343"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44" name="Line 370"/>
            <p:cNvSpPr>
              <a:spLocks noChangeShapeType="1"/>
            </p:cNvSpPr>
            <p:nvPr/>
          </p:nvSpPr>
          <p:spPr bwMode="auto">
            <a:xfrm>
              <a:off x="3583" y="2800"/>
              <a:ext cx="2" cy="1"/>
            </a:xfrm>
            <a:prstGeom prst="line">
              <a:avLst/>
            </a:prstGeom>
            <a:grpFill/>
            <a:ln w="9525">
              <a:solidFill>
                <a:srgbClr val="FFFFFF"/>
              </a:solidFill>
              <a:round/>
              <a:headEnd/>
              <a:tailEnd/>
            </a:ln>
            <a:extLst/>
          </p:spPr>
          <p:txBody>
            <a:bodyPr/>
            <a:lstStyle/>
            <a:p>
              <a:endParaRPr lang="en-US">
                <a:solidFill>
                  <a:srgbClr val="000000"/>
                </a:solidFill>
              </a:endParaRPr>
            </a:p>
          </p:txBody>
        </p:sp>
        <p:sp>
          <p:nvSpPr>
            <p:cNvPr id="345"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46"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47"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48" name="Line 374"/>
            <p:cNvSpPr>
              <a:spLocks noChangeShapeType="1"/>
            </p:cNvSpPr>
            <p:nvPr/>
          </p:nvSpPr>
          <p:spPr bwMode="auto">
            <a:xfrm>
              <a:off x="3603" y="2773"/>
              <a:ext cx="1" cy="2"/>
            </a:xfrm>
            <a:prstGeom prst="line">
              <a:avLst/>
            </a:prstGeom>
            <a:grpFill/>
            <a:ln w="9525">
              <a:solidFill>
                <a:srgbClr val="FFFFFF"/>
              </a:solidFill>
              <a:round/>
              <a:headEnd/>
              <a:tailEnd/>
            </a:ln>
            <a:extLst/>
          </p:spPr>
          <p:txBody>
            <a:bodyPr/>
            <a:lstStyle/>
            <a:p>
              <a:endParaRPr lang="en-US">
                <a:solidFill>
                  <a:srgbClr val="000000"/>
                </a:solidFill>
              </a:endParaRPr>
            </a:p>
          </p:txBody>
        </p:sp>
        <p:sp>
          <p:nvSpPr>
            <p:cNvPr id="349"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50"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51"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52"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53"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FFFFFF"/>
              </a:solidFill>
              <a:prstDash val="solid"/>
              <a:round/>
              <a:headEnd/>
              <a:tailEnd/>
            </a:ln>
          </p:spPr>
          <p:txBody>
            <a:bodyPr/>
            <a:lstStyle/>
            <a:p>
              <a:endParaRPr lang="en-US">
                <a:solidFill>
                  <a:srgbClr val="000000"/>
                </a:solidFill>
              </a:endParaRPr>
            </a:p>
          </p:txBody>
        </p:sp>
      </p:grpSp>
      <p:sp>
        <p:nvSpPr>
          <p:cNvPr id="354" name="Freeform 380"/>
          <p:cNvSpPr>
            <a:spLocks/>
          </p:cNvSpPr>
          <p:nvPr>
            <p:custDataLst>
              <p:tags r:id="rId251"/>
            </p:custDataLst>
          </p:nvPr>
        </p:nvSpPr>
        <p:spPr bwMode="auto">
          <a:xfrm>
            <a:off x="6109965" y="4275813"/>
            <a:ext cx="298912" cy="32018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55" name="Freeform 381"/>
          <p:cNvSpPr>
            <a:spLocks/>
          </p:cNvSpPr>
          <p:nvPr>
            <p:custDataLst>
              <p:tags r:id="rId252"/>
            </p:custDataLst>
          </p:nvPr>
        </p:nvSpPr>
        <p:spPr bwMode="auto">
          <a:xfrm>
            <a:off x="6120375" y="4253038"/>
            <a:ext cx="14871" cy="50908"/>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56" name="Freeform 382"/>
          <p:cNvSpPr>
            <a:spLocks/>
          </p:cNvSpPr>
          <p:nvPr>
            <p:custDataLst>
              <p:tags r:id="rId253"/>
            </p:custDataLst>
          </p:nvPr>
        </p:nvSpPr>
        <p:spPr bwMode="auto">
          <a:xfrm>
            <a:off x="6215551" y="4711207"/>
            <a:ext cx="371781" cy="336258"/>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57" name="Freeform 383"/>
          <p:cNvSpPr>
            <a:spLocks/>
          </p:cNvSpPr>
          <p:nvPr>
            <p:custDataLst>
              <p:tags r:id="rId254"/>
            </p:custDataLst>
          </p:nvPr>
        </p:nvSpPr>
        <p:spPr bwMode="auto">
          <a:xfrm>
            <a:off x="6353854" y="3502820"/>
            <a:ext cx="385165" cy="515774"/>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grpSp>
        <p:nvGrpSpPr>
          <p:cNvPr id="358" name="Group 384"/>
          <p:cNvGrpSpPr>
            <a:grpSpLocks/>
          </p:cNvGrpSpPr>
          <p:nvPr>
            <p:custDataLst>
              <p:tags r:id="rId255"/>
            </p:custDataLst>
          </p:nvPr>
        </p:nvGrpSpPr>
        <p:grpSpPr bwMode="auto">
          <a:xfrm>
            <a:off x="5214716" y="3672960"/>
            <a:ext cx="75843" cy="69663"/>
            <a:chOff x="2352" y="2343"/>
            <a:chExt cx="65" cy="53"/>
          </a:xfrm>
          <a:solidFill>
            <a:schemeClr val="bg2">
              <a:lumMod val="85000"/>
              <a:alpha val="60000"/>
            </a:schemeClr>
          </a:solidFill>
        </p:grpSpPr>
        <p:sp>
          <p:nvSpPr>
            <p:cNvPr id="359"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60"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61"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62"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63"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364"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rgbClr val="FFFFFF"/>
              </a:solidFill>
              <a:prstDash val="solid"/>
              <a:round/>
              <a:headEnd/>
              <a:tailEnd/>
            </a:ln>
          </p:spPr>
          <p:txBody>
            <a:bodyPr/>
            <a:lstStyle/>
            <a:p>
              <a:endParaRPr lang="en-US">
                <a:solidFill>
                  <a:srgbClr val="000000"/>
                </a:solidFill>
              </a:endParaRPr>
            </a:p>
          </p:txBody>
        </p:sp>
      </p:grpSp>
      <p:sp>
        <p:nvSpPr>
          <p:cNvPr id="365" name="Freeform 434"/>
          <p:cNvSpPr>
            <a:spLocks/>
          </p:cNvSpPr>
          <p:nvPr>
            <p:custDataLst>
              <p:tags r:id="rId256"/>
            </p:custDataLst>
          </p:nvPr>
        </p:nvSpPr>
        <p:spPr bwMode="auto">
          <a:xfrm>
            <a:off x="6541231" y="4014577"/>
            <a:ext cx="118970" cy="133967"/>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66" name="Freeform 435"/>
          <p:cNvSpPr>
            <a:spLocks/>
          </p:cNvSpPr>
          <p:nvPr>
            <p:custDataLst>
              <p:tags r:id="rId257"/>
            </p:custDataLst>
          </p:nvPr>
        </p:nvSpPr>
        <p:spPr bwMode="auto">
          <a:xfrm>
            <a:off x="6640869" y="4141845"/>
            <a:ext cx="5949" cy="48228"/>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67" name="Freeform 436"/>
          <p:cNvSpPr>
            <a:spLocks/>
          </p:cNvSpPr>
          <p:nvPr>
            <p:custDataLst>
              <p:tags r:id="rId258"/>
            </p:custDataLst>
          </p:nvPr>
        </p:nvSpPr>
        <p:spPr bwMode="auto">
          <a:xfrm>
            <a:off x="6163501" y="3497463"/>
            <a:ext cx="233478" cy="421997"/>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68" name="Freeform 437"/>
          <p:cNvSpPr>
            <a:spLocks/>
          </p:cNvSpPr>
          <p:nvPr>
            <p:custDataLst>
              <p:tags r:id="rId259"/>
            </p:custDataLst>
          </p:nvPr>
        </p:nvSpPr>
        <p:spPr bwMode="auto">
          <a:xfrm>
            <a:off x="5860129" y="2976328"/>
            <a:ext cx="14871" cy="48228"/>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69" name="Freeform 439"/>
          <p:cNvSpPr>
            <a:spLocks/>
          </p:cNvSpPr>
          <p:nvPr/>
        </p:nvSpPr>
        <p:spPr bwMode="auto">
          <a:xfrm>
            <a:off x="4464733" y="5252013"/>
            <a:ext cx="18615" cy="22532"/>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70" name="Freeform 440"/>
          <p:cNvSpPr>
            <a:spLocks/>
          </p:cNvSpPr>
          <p:nvPr/>
        </p:nvSpPr>
        <p:spPr bwMode="auto">
          <a:xfrm>
            <a:off x="4478382" y="5515768"/>
            <a:ext cx="78182" cy="70246"/>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71" name="Freeform 441"/>
          <p:cNvSpPr>
            <a:spLocks/>
          </p:cNvSpPr>
          <p:nvPr/>
        </p:nvSpPr>
        <p:spPr bwMode="auto">
          <a:xfrm>
            <a:off x="4267416" y="4715225"/>
            <a:ext cx="359884" cy="803194"/>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72" name="Freeform 442"/>
          <p:cNvSpPr>
            <a:spLocks/>
          </p:cNvSpPr>
          <p:nvPr>
            <p:custDataLst>
              <p:tags r:id="rId260"/>
            </p:custDataLst>
          </p:nvPr>
        </p:nvSpPr>
        <p:spPr bwMode="auto">
          <a:xfrm>
            <a:off x="6805940" y="2987045"/>
            <a:ext cx="115996" cy="924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73" name="Freeform 443"/>
          <p:cNvSpPr>
            <a:spLocks/>
          </p:cNvSpPr>
          <p:nvPr>
            <p:custDataLst>
              <p:tags r:id="rId261"/>
            </p:custDataLst>
          </p:nvPr>
        </p:nvSpPr>
        <p:spPr bwMode="auto">
          <a:xfrm>
            <a:off x="6306266" y="2626674"/>
            <a:ext cx="196301" cy="127269"/>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74" name="Freeform 444"/>
          <p:cNvSpPr>
            <a:spLocks/>
          </p:cNvSpPr>
          <p:nvPr>
            <p:custDataLst>
              <p:tags r:id="rId262"/>
            </p:custDataLst>
          </p:nvPr>
        </p:nvSpPr>
        <p:spPr bwMode="auto">
          <a:xfrm>
            <a:off x="6172425" y="2906666"/>
            <a:ext cx="77331" cy="7368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75" name="Freeform 445"/>
          <p:cNvSpPr>
            <a:spLocks/>
          </p:cNvSpPr>
          <p:nvPr>
            <p:custDataLst>
              <p:tags r:id="rId263"/>
            </p:custDataLst>
          </p:nvPr>
        </p:nvSpPr>
        <p:spPr bwMode="auto">
          <a:xfrm>
            <a:off x="4640686" y="4119071"/>
            <a:ext cx="77331" cy="48228"/>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76" name="Freeform 446"/>
          <p:cNvSpPr>
            <a:spLocks/>
          </p:cNvSpPr>
          <p:nvPr>
            <p:custDataLst>
              <p:tags r:id="rId264"/>
            </p:custDataLst>
          </p:nvPr>
        </p:nvSpPr>
        <p:spPr bwMode="auto">
          <a:xfrm>
            <a:off x="6321138" y="2936138"/>
            <a:ext cx="124919" cy="81721"/>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77" name="Freeform 447"/>
          <p:cNvSpPr>
            <a:spLocks/>
          </p:cNvSpPr>
          <p:nvPr>
            <p:custDataLst>
              <p:tags r:id="rId265"/>
            </p:custDataLst>
          </p:nvPr>
        </p:nvSpPr>
        <p:spPr bwMode="auto">
          <a:xfrm>
            <a:off x="5717364" y="3718507"/>
            <a:ext cx="166558" cy="139326"/>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78" name="Freeform 448"/>
          <p:cNvSpPr>
            <a:spLocks/>
          </p:cNvSpPr>
          <p:nvPr>
            <p:custDataLst>
              <p:tags r:id="rId266"/>
            </p:custDataLst>
          </p:nvPr>
        </p:nvSpPr>
        <p:spPr bwMode="auto">
          <a:xfrm>
            <a:off x="6043045" y="3776114"/>
            <a:ext cx="181429" cy="294728"/>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79" name="Freeform 449"/>
          <p:cNvSpPr>
            <a:spLocks/>
          </p:cNvSpPr>
          <p:nvPr>
            <p:custDataLst>
              <p:tags r:id="rId267"/>
            </p:custDataLst>
          </p:nvPr>
        </p:nvSpPr>
        <p:spPr bwMode="auto">
          <a:xfrm>
            <a:off x="8339165" y="3572483"/>
            <a:ext cx="52050" cy="48228"/>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80" name="Freeform 450"/>
          <p:cNvSpPr>
            <a:spLocks/>
          </p:cNvSpPr>
          <p:nvPr>
            <p:custDataLst>
              <p:tags r:id="rId268"/>
            </p:custDataLst>
          </p:nvPr>
        </p:nvSpPr>
        <p:spPr bwMode="auto">
          <a:xfrm>
            <a:off x="3987836" y="3794870"/>
            <a:ext cx="279580" cy="442093"/>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81" name="Freeform 451"/>
          <p:cNvSpPr>
            <a:spLocks/>
          </p:cNvSpPr>
          <p:nvPr>
            <p:custDataLst>
              <p:tags r:id="rId269"/>
            </p:custDataLst>
          </p:nvPr>
        </p:nvSpPr>
        <p:spPr bwMode="auto">
          <a:xfrm>
            <a:off x="6098069" y="4021274"/>
            <a:ext cx="175481" cy="231764"/>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82" name="Freeform 452"/>
          <p:cNvSpPr>
            <a:spLocks/>
          </p:cNvSpPr>
          <p:nvPr>
            <p:custDataLst>
              <p:tags r:id="rId270"/>
            </p:custDataLst>
          </p:nvPr>
        </p:nvSpPr>
        <p:spPr bwMode="auto">
          <a:xfrm>
            <a:off x="6127810" y="2875853"/>
            <a:ext cx="118970" cy="96457"/>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83" name="Freeform 453"/>
          <p:cNvSpPr>
            <a:spLocks/>
          </p:cNvSpPr>
          <p:nvPr>
            <p:custDataLst>
              <p:tags r:id="rId271"/>
            </p:custDataLst>
          </p:nvPr>
        </p:nvSpPr>
        <p:spPr bwMode="auto">
          <a:xfrm>
            <a:off x="6081710" y="2756621"/>
            <a:ext cx="157635" cy="65644"/>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84" name="Freeform 454"/>
          <p:cNvSpPr>
            <a:spLocks/>
          </p:cNvSpPr>
          <p:nvPr>
            <p:custDataLst>
              <p:tags r:id="rId272"/>
            </p:custDataLst>
          </p:nvPr>
        </p:nvSpPr>
        <p:spPr bwMode="auto">
          <a:xfrm>
            <a:off x="6047507" y="2634711"/>
            <a:ext cx="28255" cy="50908"/>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85" name="Freeform 455"/>
          <p:cNvSpPr>
            <a:spLocks/>
          </p:cNvSpPr>
          <p:nvPr>
            <p:custDataLst>
              <p:tags r:id="rId273"/>
            </p:custDataLst>
          </p:nvPr>
        </p:nvSpPr>
        <p:spPr bwMode="auto">
          <a:xfrm>
            <a:off x="6020737" y="2638730"/>
            <a:ext cx="23794" cy="4956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86" name="Freeform 456"/>
          <p:cNvSpPr>
            <a:spLocks/>
          </p:cNvSpPr>
          <p:nvPr>
            <p:custDataLst>
              <p:tags r:id="rId274"/>
            </p:custDataLst>
          </p:nvPr>
        </p:nvSpPr>
        <p:spPr bwMode="auto">
          <a:xfrm>
            <a:off x="5992482" y="2593181"/>
            <a:ext cx="49076" cy="65644"/>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87" name="Freeform 457"/>
          <p:cNvSpPr>
            <a:spLocks/>
          </p:cNvSpPr>
          <p:nvPr>
            <p:custDataLst>
              <p:tags r:id="rId275"/>
            </p:custDataLst>
          </p:nvPr>
        </p:nvSpPr>
        <p:spPr bwMode="auto">
          <a:xfrm>
            <a:off x="6396980" y="3272397"/>
            <a:ext cx="255786" cy="259897"/>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88" name="Freeform 458"/>
          <p:cNvSpPr>
            <a:spLocks/>
          </p:cNvSpPr>
          <p:nvPr>
            <p:custDataLst>
              <p:tags r:id="rId276"/>
            </p:custDataLst>
          </p:nvPr>
        </p:nvSpPr>
        <p:spPr bwMode="auto">
          <a:xfrm>
            <a:off x="6017763" y="2964271"/>
            <a:ext cx="16358" cy="48228"/>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89" name="Freeform 459"/>
          <p:cNvSpPr>
            <a:spLocks/>
          </p:cNvSpPr>
          <p:nvPr>
            <p:custDataLst>
              <p:tags r:id="rId277"/>
            </p:custDataLst>
          </p:nvPr>
        </p:nvSpPr>
        <p:spPr bwMode="auto">
          <a:xfrm>
            <a:off x="5680186" y="2753942"/>
            <a:ext cx="276605" cy="230424"/>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90" name="Freeform 460"/>
          <p:cNvSpPr>
            <a:spLocks/>
          </p:cNvSpPr>
          <p:nvPr>
            <p:custDataLst>
              <p:tags r:id="rId278"/>
            </p:custDataLst>
          </p:nvPr>
        </p:nvSpPr>
        <p:spPr bwMode="auto">
          <a:xfrm>
            <a:off x="6692918" y="2952215"/>
            <a:ext cx="141276" cy="69663"/>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91" name="Freeform 461"/>
          <p:cNvSpPr>
            <a:spLocks/>
          </p:cNvSpPr>
          <p:nvPr>
            <p:custDataLst>
              <p:tags r:id="rId279"/>
            </p:custDataLst>
          </p:nvPr>
        </p:nvSpPr>
        <p:spPr bwMode="auto">
          <a:xfrm>
            <a:off x="6270574" y="3003122"/>
            <a:ext cx="138302" cy="146025"/>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92" name="Freeform 462"/>
          <p:cNvSpPr>
            <a:spLocks/>
          </p:cNvSpPr>
          <p:nvPr>
            <p:custDataLst>
              <p:tags r:id="rId280"/>
            </p:custDataLst>
          </p:nvPr>
        </p:nvSpPr>
        <p:spPr bwMode="auto">
          <a:xfrm>
            <a:off x="6349392" y="3165222"/>
            <a:ext cx="65434" cy="48228"/>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393" name="Freeform 463"/>
          <p:cNvSpPr>
            <a:spLocks/>
          </p:cNvSpPr>
          <p:nvPr>
            <p:custDataLst>
              <p:tags r:id="rId281"/>
            </p:custDataLst>
          </p:nvPr>
        </p:nvSpPr>
        <p:spPr bwMode="auto">
          <a:xfrm>
            <a:off x="5486860" y="3782813"/>
            <a:ext cx="175481" cy="133967"/>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94" name="Freeform 464"/>
          <p:cNvSpPr>
            <a:spLocks/>
          </p:cNvSpPr>
          <p:nvPr>
            <p:custDataLst>
              <p:tags r:id="rId282"/>
            </p:custDataLst>
          </p:nvPr>
        </p:nvSpPr>
        <p:spPr bwMode="auto">
          <a:xfrm>
            <a:off x="7402277" y="3161204"/>
            <a:ext cx="648387" cy="738161"/>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95" name="Freeform 465"/>
          <p:cNvSpPr>
            <a:spLocks/>
          </p:cNvSpPr>
          <p:nvPr>
            <p:custDataLst>
              <p:tags r:id="rId283"/>
            </p:custDataLst>
          </p:nvPr>
        </p:nvSpPr>
        <p:spPr bwMode="auto">
          <a:xfrm>
            <a:off x="5643009" y="3832380"/>
            <a:ext cx="148713" cy="174158"/>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96" name="Freeform 466"/>
          <p:cNvSpPr>
            <a:spLocks/>
          </p:cNvSpPr>
          <p:nvPr>
            <p:custDataLst>
              <p:tags r:id="rId284"/>
            </p:custDataLst>
          </p:nvPr>
        </p:nvSpPr>
        <p:spPr bwMode="auto">
          <a:xfrm>
            <a:off x="6643843" y="3997161"/>
            <a:ext cx="179943" cy="229085"/>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97" name="Freeform 467"/>
          <p:cNvSpPr>
            <a:spLocks/>
          </p:cNvSpPr>
          <p:nvPr>
            <p:custDataLst>
              <p:tags r:id="rId285"/>
            </p:custDataLst>
          </p:nvPr>
        </p:nvSpPr>
        <p:spPr bwMode="auto">
          <a:xfrm>
            <a:off x="6627485" y="3225508"/>
            <a:ext cx="95176" cy="109853"/>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98" name="Freeform 468"/>
          <p:cNvSpPr>
            <a:spLocks/>
          </p:cNvSpPr>
          <p:nvPr>
            <p:custDataLst>
              <p:tags r:id="rId286"/>
            </p:custDataLst>
          </p:nvPr>
        </p:nvSpPr>
        <p:spPr bwMode="auto">
          <a:xfrm>
            <a:off x="6907064" y="3312586"/>
            <a:ext cx="20820" cy="46888"/>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399" name="Freeform 469"/>
          <p:cNvSpPr>
            <a:spLocks/>
          </p:cNvSpPr>
          <p:nvPr>
            <p:custDataLst>
              <p:tags r:id="rId287"/>
            </p:custDataLst>
          </p:nvPr>
        </p:nvSpPr>
        <p:spPr bwMode="auto">
          <a:xfrm>
            <a:off x="6239345" y="2582463"/>
            <a:ext cx="151687" cy="56266"/>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00" name="Freeform 470"/>
          <p:cNvSpPr>
            <a:spLocks/>
          </p:cNvSpPr>
          <p:nvPr>
            <p:custDataLst>
              <p:tags r:id="rId288"/>
            </p:custDataLst>
          </p:nvPr>
        </p:nvSpPr>
        <p:spPr bwMode="auto">
          <a:xfrm>
            <a:off x="6624511" y="3190676"/>
            <a:ext cx="28255" cy="48228"/>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01" name="Freeform 471"/>
          <p:cNvSpPr>
            <a:spLocks/>
          </p:cNvSpPr>
          <p:nvPr>
            <p:custDataLst>
              <p:tags r:id="rId289"/>
            </p:custDataLst>
          </p:nvPr>
        </p:nvSpPr>
        <p:spPr bwMode="auto">
          <a:xfrm>
            <a:off x="6452005" y="4888044"/>
            <a:ext cx="57997" cy="48228"/>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02" name="Freeform 472"/>
          <p:cNvSpPr>
            <a:spLocks/>
          </p:cNvSpPr>
          <p:nvPr>
            <p:custDataLst>
              <p:tags r:id="rId290"/>
            </p:custDataLst>
          </p:nvPr>
        </p:nvSpPr>
        <p:spPr bwMode="auto">
          <a:xfrm>
            <a:off x="6237859" y="2622655"/>
            <a:ext cx="123431" cy="71003"/>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03" name="Freeform 473"/>
          <p:cNvSpPr>
            <a:spLocks/>
          </p:cNvSpPr>
          <p:nvPr>
            <p:custDataLst>
              <p:tags r:id="rId291"/>
            </p:custDataLst>
          </p:nvPr>
        </p:nvSpPr>
        <p:spPr bwMode="auto">
          <a:xfrm>
            <a:off x="5962739" y="2779396"/>
            <a:ext cx="17846" cy="50908"/>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04" name="Freeform 474"/>
          <p:cNvSpPr>
            <a:spLocks/>
          </p:cNvSpPr>
          <p:nvPr>
            <p:custDataLst>
              <p:tags r:id="rId292"/>
            </p:custDataLst>
          </p:nvPr>
        </p:nvSpPr>
        <p:spPr bwMode="auto">
          <a:xfrm>
            <a:off x="6615588" y="4369590"/>
            <a:ext cx="65434" cy="203631"/>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05" name="Freeform 475"/>
          <p:cNvSpPr>
            <a:spLocks/>
          </p:cNvSpPr>
          <p:nvPr>
            <p:custDataLst>
              <p:tags r:id="rId293"/>
            </p:custDataLst>
          </p:nvPr>
        </p:nvSpPr>
        <p:spPr bwMode="auto">
          <a:xfrm>
            <a:off x="6139707" y="3163882"/>
            <a:ext cx="13384" cy="48228"/>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06" name="Freeform 476"/>
          <p:cNvSpPr>
            <a:spLocks/>
          </p:cNvSpPr>
          <p:nvPr>
            <p:custDataLst>
              <p:tags r:id="rId294"/>
            </p:custDataLst>
          </p:nvPr>
        </p:nvSpPr>
        <p:spPr bwMode="auto">
          <a:xfrm>
            <a:off x="6438619" y="4531691"/>
            <a:ext cx="176968" cy="183535"/>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07" name="Freeform 477"/>
          <p:cNvSpPr>
            <a:spLocks/>
          </p:cNvSpPr>
          <p:nvPr>
            <p:custDataLst>
              <p:tags r:id="rId295"/>
            </p:custDataLst>
          </p:nvPr>
        </p:nvSpPr>
        <p:spPr bwMode="auto">
          <a:xfrm>
            <a:off x="6356828" y="4342797"/>
            <a:ext cx="275118" cy="253199"/>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08" name="Freeform 478"/>
          <p:cNvSpPr>
            <a:spLocks/>
          </p:cNvSpPr>
          <p:nvPr>
            <p:custDataLst>
              <p:tags r:id="rId296"/>
            </p:custDataLst>
          </p:nvPr>
        </p:nvSpPr>
        <p:spPr bwMode="auto">
          <a:xfrm>
            <a:off x="6109965" y="4573220"/>
            <a:ext cx="328654" cy="321522"/>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09" name="Freeform 479"/>
          <p:cNvSpPr>
            <a:spLocks/>
          </p:cNvSpPr>
          <p:nvPr>
            <p:custDataLst>
              <p:tags r:id="rId297"/>
            </p:custDataLst>
          </p:nvPr>
        </p:nvSpPr>
        <p:spPr bwMode="auto">
          <a:xfrm>
            <a:off x="5434811" y="3670280"/>
            <a:ext cx="151687" cy="119231"/>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10" name="Freeform 480"/>
          <p:cNvSpPr>
            <a:spLocks/>
          </p:cNvSpPr>
          <p:nvPr>
            <p:custDataLst>
              <p:tags r:id="rId298"/>
            </p:custDataLst>
          </p:nvPr>
        </p:nvSpPr>
        <p:spPr bwMode="auto">
          <a:xfrm>
            <a:off x="6533796" y="4144524"/>
            <a:ext cx="252811" cy="282672"/>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11" name="Freeform 481"/>
          <p:cNvSpPr>
            <a:spLocks/>
          </p:cNvSpPr>
          <p:nvPr>
            <p:custDataLst>
              <p:tags r:id="rId299"/>
            </p:custDataLst>
          </p:nvPr>
        </p:nvSpPr>
        <p:spPr bwMode="auto">
          <a:xfrm>
            <a:off x="8935503" y="2890588"/>
            <a:ext cx="17846" cy="48228"/>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12" name="Freeform 482"/>
          <p:cNvSpPr>
            <a:spLocks/>
          </p:cNvSpPr>
          <p:nvPr>
            <p:custDataLst>
              <p:tags r:id="rId300"/>
            </p:custDataLst>
          </p:nvPr>
        </p:nvSpPr>
        <p:spPr bwMode="auto">
          <a:xfrm>
            <a:off x="8803150" y="2891929"/>
            <a:ext cx="132355" cy="105834"/>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13" name="Freeform 483"/>
          <p:cNvSpPr>
            <a:spLocks/>
          </p:cNvSpPr>
          <p:nvPr>
            <p:custDataLst>
              <p:tags r:id="rId301"/>
            </p:custDataLst>
          </p:nvPr>
        </p:nvSpPr>
        <p:spPr bwMode="auto">
          <a:xfrm>
            <a:off x="8774895" y="3190676"/>
            <a:ext cx="49075" cy="48228"/>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14" name="Freeform 484"/>
          <p:cNvSpPr>
            <a:spLocks/>
          </p:cNvSpPr>
          <p:nvPr>
            <p:custDataLst>
              <p:tags r:id="rId302"/>
            </p:custDataLst>
          </p:nvPr>
        </p:nvSpPr>
        <p:spPr bwMode="auto">
          <a:xfrm>
            <a:off x="8724332" y="3202733"/>
            <a:ext cx="56511" cy="71002"/>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15" name="Freeform 485"/>
          <p:cNvSpPr>
            <a:spLocks/>
          </p:cNvSpPr>
          <p:nvPr>
            <p:custDataLst>
              <p:tags r:id="rId303"/>
            </p:custDataLst>
          </p:nvPr>
        </p:nvSpPr>
        <p:spPr bwMode="auto">
          <a:xfrm>
            <a:off x="8739204" y="3001782"/>
            <a:ext cx="196301" cy="206310"/>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16" name="Freeform 486"/>
          <p:cNvSpPr>
            <a:spLocks/>
          </p:cNvSpPr>
          <p:nvPr>
            <p:custDataLst>
              <p:tags r:id="rId304"/>
            </p:custDataLst>
          </p:nvPr>
        </p:nvSpPr>
        <p:spPr bwMode="auto">
          <a:xfrm>
            <a:off x="6475799" y="2065349"/>
            <a:ext cx="101125" cy="50908"/>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17" name="Freeform 487"/>
          <p:cNvSpPr>
            <a:spLocks/>
          </p:cNvSpPr>
          <p:nvPr>
            <p:custDataLst>
              <p:tags r:id="rId305"/>
            </p:custDataLst>
          </p:nvPr>
        </p:nvSpPr>
        <p:spPr bwMode="auto">
          <a:xfrm>
            <a:off x="6609640" y="2050613"/>
            <a:ext cx="59485" cy="48228"/>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18" name="Freeform 488"/>
          <p:cNvSpPr>
            <a:spLocks/>
          </p:cNvSpPr>
          <p:nvPr>
            <p:custDataLst>
              <p:tags r:id="rId306"/>
            </p:custDataLst>
          </p:nvPr>
        </p:nvSpPr>
        <p:spPr bwMode="auto">
          <a:xfrm>
            <a:off x="6643842" y="2057311"/>
            <a:ext cx="121944" cy="48228"/>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19" name="Freeform 489"/>
          <p:cNvSpPr>
            <a:spLocks/>
          </p:cNvSpPr>
          <p:nvPr>
            <p:custDataLst>
              <p:tags r:id="rId307"/>
            </p:custDataLst>
          </p:nvPr>
        </p:nvSpPr>
        <p:spPr bwMode="auto">
          <a:xfrm>
            <a:off x="7143518" y="2214053"/>
            <a:ext cx="38665" cy="48228"/>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20" name="Freeform 490"/>
          <p:cNvSpPr>
            <a:spLocks/>
          </p:cNvSpPr>
          <p:nvPr>
            <p:custDataLst>
              <p:tags r:id="rId308"/>
            </p:custDataLst>
          </p:nvPr>
        </p:nvSpPr>
        <p:spPr bwMode="auto">
          <a:xfrm>
            <a:off x="7058752" y="2094822"/>
            <a:ext cx="14871" cy="4956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21" name="Freeform 491"/>
          <p:cNvSpPr>
            <a:spLocks/>
          </p:cNvSpPr>
          <p:nvPr>
            <p:custDataLst>
              <p:tags r:id="rId309"/>
            </p:custDataLst>
          </p:nvPr>
        </p:nvSpPr>
        <p:spPr bwMode="auto">
          <a:xfrm>
            <a:off x="7079571" y="2059990"/>
            <a:ext cx="13384" cy="50908"/>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22" name="Freeform 492"/>
          <p:cNvSpPr>
            <a:spLocks/>
          </p:cNvSpPr>
          <p:nvPr>
            <p:custDataLst>
              <p:tags r:id="rId310"/>
            </p:custDataLst>
          </p:nvPr>
        </p:nvSpPr>
        <p:spPr bwMode="auto">
          <a:xfrm>
            <a:off x="7214900" y="2157787"/>
            <a:ext cx="16359" cy="48228"/>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23" name="Freeform 493"/>
          <p:cNvSpPr>
            <a:spLocks/>
          </p:cNvSpPr>
          <p:nvPr>
            <p:custDataLst>
              <p:tags r:id="rId311"/>
            </p:custDataLst>
          </p:nvPr>
        </p:nvSpPr>
        <p:spPr bwMode="auto">
          <a:xfrm>
            <a:off x="7265462" y="2059990"/>
            <a:ext cx="87741" cy="50908"/>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24" name="Freeform 494"/>
          <p:cNvSpPr>
            <a:spLocks/>
          </p:cNvSpPr>
          <p:nvPr>
            <p:custDataLst>
              <p:tags r:id="rId312"/>
            </p:custDataLst>
          </p:nvPr>
        </p:nvSpPr>
        <p:spPr bwMode="auto">
          <a:xfrm>
            <a:off x="7321972" y="2081425"/>
            <a:ext cx="96664" cy="50908"/>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25" name="Freeform 495"/>
          <p:cNvSpPr>
            <a:spLocks/>
          </p:cNvSpPr>
          <p:nvPr>
            <p:custDataLst>
              <p:tags r:id="rId313"/>
            </p:custDataLst>
          </p:nvPr>
        </p:nvSpPr>
        <p:spPr bwMode="auto">
          <a:xfrm>
            <a:off x="7432020" y="2093482"/>
            <a:ext cx="77331" cy="48228"/>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26" name="Freeform 496"/>
          <p:cNvSpPr>
            <a:spLocks/>
          </p:cNvSpPr>
          <p:nvPr>
            <p:custDataLst>
              <p:tags r:id="rId314"/>
            </p:custDataLst>
          </p:nvPr>
        </p:nvSpPr>
        <p:spPr bwMode="auto">
          <a:xfrm>
            <a:off x="7925745" y="2199316"/>
            <a:ext cx="74356" cy="4956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27" name="Freeform 497"/>
          <p:cNvSpPr>
            <a:spLocks/>
          </p:cNvSpPr>
          <p:nvPr>
            <p:custDataLst>
              <p:tags r:id="rId315"/>
            </p:custDataLst>
          </p:nvPr>
        </p:nvSpPr>
        <p:spPr bwMode="auto">
          <a:xfrm>
            <a:off x="7988204" y="2214053"/>
            <a:ext cx="31230" cy="48228"/>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28" name="Freeform 498"/>
          <p:cNvSpPr>
            <a:spLocks/>
          </p:cNvSpPr>
          <p:nvPr>
            <p:custDataLst>
              <p:tags r:id="rId316"/>
            </p:custDataLst>
          </p:nvPr>
        </p:nvSpPr>
        <p:spPr bwMode="auto">
          <a:xfrm>
            <a:off x="8016461" y="2223430"/>
            <a:ext cx="49075" cy="4956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29" name="Freeform 499"/>
          <p:cNvSpPr>
            <a:spLocks/>
          </p:cNvSpPr>
          <p:nvPr>
            <p:custDataLst>
              <p:tags r:id="rId317"/>
            </p:custDataLst>
          </p:nvPr>
        </p:nvSpPr>
        <p:spPr bwMode="auto">
          <a:xfrm>
            <a:off x="7802315" y="2200656"/>
            <a:ext cx="57997" cy="49568"/>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30" name="Freeform 500"/>
          <p:cNvSpPr>
            <a:spLocks/>
          </p:cNvSpPr>
          <p:nvPr>
            <p:custDataLst>
              <p:tags r:id="rId318"/>
            </p:custDataLst>
          </p:nvPr>
        </p:nvSpPr>
        <p:spPr bwMode="auto">
          <a:xfrm>
            <a:off x="8083381" y="2151088"/>
            <a:ext cx="130867" cy="48228"/>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31" name="Freeform 501"/>
          <p:cNvSpPr>
            <a:spLocks/>
          </p:cNvSpPr>
          <p:nvPr>
            <p:custDataLst>
              <p:tags r:id="rId319"/>
            </p:custDataLst>
          </p:nvPr>
        </p:nvSpPr>
        <p:spPr bwMode="auto">
          <a:xfrm>
            <a:off x="8233580" y="2157787"/>
            <a:ext cx="89228" cy="48228"/>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32" name="Freeform 502"/>
          <p:cNvSpPr>
            <a:spLocks/>
          </p:cNvSpPr>
          <p:nvPr>
            <p:custDataLst>
              <p:tags r:id="rId320"/>
            </p:custDataLst>
          </p:nvPr>
        </p:nvSpPr>
        <p:spPr bwMode="auto">
          <a:xfrm>
            <a:off x="8196402" y="2197977"/>
            <a:ext cx="59485" cy="49568"/>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33" name="Freeform 503"/>
          <p:cNvSpPr>
            <a:spLocks/>
          </p:cNvSpPr>
          <p:nvPr>
            <p:custDataLst>
              <p:tags r:id="rId321"/>
            </p:custDataLst>
          </p:nvPr>
        </p:nvSpPr>
        <p:spPr bwMode="auto">
          <a:xfrm>
            <a:off x="8177069" y="2195298"/>
            <a:ext cx="19332" cy="49568"/>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34" name="Line 504"/>
          <p:cNvSpPr>
            <a:spLocks noChangeShapeType="1"/>
          </p:cNvSpPr>
          <p:nvPr>
            <p:custDataLst>
              <p:tags r:id="rId322"/>
            </p:custDataLst>
          </p:nvPr>
        </p:nvSpPr>
        <p:spPr bwMode="auto">
          <a:xfrm flipV="1">
            <a:off x="8178556" y="2193958"/>
            <a:ext cx="0" cy="1340"/>
          </a:xfrm>
          <a:prstGeom prst="line">
            <a:avLst/>
          </a:prstGeom>
          <a:solidFill>
            <a:schemeClr val="bg2">
              <a:lumMod val="85000"/>
              <a:alpha val="60000"/>
            </a:schemeClr>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35" name="Freeform 505"/>
          <p:cNvSpPr>
            <a:spLocks/>
          </p:cNvSpPr>
          <p:nvPr>
            <p:custDataLst>
              <p:tags r:id="rId323"/>
            </p:custDataLst>
          </p:nvPr>
        </p:nvSpPr>
        <p:spPr bwMode="auto">
          <a:xfrm>
            <a:off x="7400791" y="2133673"/>
            <a:ext cx="10409" cy="46888"/>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36" name="Freeform 506"/>
          <p:cNvSpPr>
            <a:spLocks/>
          </p:cNvSpPr>
          <p:nvPr>
            <p:custDataLst>
              <p:tags r:id="rId324"/>
            </p:custDataLst>
          </p:nvPr>
        </p:nvSpPr>
        <p:spPr bwMode="auto">
          <a:xfrm>
            <a:off x="8102714" y="2193958"/>
            <a:ext cx="8923" cy="48228"/>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37" name="Freeform 507"/>
          <p:cNvSpPr>
            <a:spLocks/>
          </p:cNvSpPr>
          <p:nvPr>
            <p:custDataLst>
              <p:tags r:id="rId325"/>
            </p:custDataLst>
          </p:nvPr>
        </p:nvSpPr>
        <p:spPr bwMode="auto">
          <a:xfrm>
            <a:off x="8059587" y="2163146"/>
            <a:ext cx="8923" cy="48228"/>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38" name="Freeform 508"/>
          <p:cNvSpPr>
            <a:spLocks/>
          </p:cNvSpPr>
          <p:nvPr>
            <p:custDataLst>
              <p:tags r:id="rId326"/>
            </p:custDataLst>
          </p:nvPr>
        </p:nvSpPr>
        <p:spPr bwMode="auto">
          <a:xfrm>
            <a:off x="8528032" y="2644088"/>
            <a:ext cx="11897" cy="4956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39" name="Freeform 509"/>
          <p:cNvSpPr>
            <a:spLocks/>
          </p:cNvSpPr>
          <p:nvPr>
            <p:custDataLst>
              <p:tags r:id="rId327"/>
            </p:custDataLst>
          </p:nvPr>
        </p:nvSpPr>
        <p:spPr bwMode="auto">
          <a:xfrm>
            <a:off x="8803149" y="2240847"/>
            <a:ext cx="52050" cy="49568"/>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40" name="Freeform 510"/>
          <p:cNvSpPr>
            <a:spLocks/>
          </p:cNvSpPr>
          <p:nvPr>
            <p:custDataLst>
              <p:tags r:id="rId328"/>
            </p:custDataLst>
          </p:nvPr>
        </p:nvSpPr>
        <p:spPr bwMode="auto">
          <a:xfrm>
            <a:off x="8931042" y="2538254"/>
            <a:ext cx="13385" cy="48228"/>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41" name="Freeform 511"/>
          <p:cNvSpPr>
            <a:spLocks/>
          </p:cNvSpPr>
          <p:nvPr>
            <p:custDataLst>
              <p:tags r:id="rId329"/>
            </p:custDataLst>
          </p:nvPr>
        </p:nvSpPr>
        <p:spPr bwMode="auto">
          <a:xfrm>
            <a:off x="9070832" y="2633371"/>
            <a:ext cx="40153" cy="50908"/>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42" name="Freeform 512"/>
          <p:cNvSpPr>
            <a:spLocks/>
          </p:cNvSpPr>
          <p:nvPr>
            <p:custDataLst>
              <p:tags r:id="rId330"/>
            </p:custDataLst>
          </p:nvPr>
        </p:nvSpPr>
        <p:spPr bwMode="auto">
          <a:xfrm>
            <a:off x="9118419" y="2646768"/>
            <a:ext cx="17846" cy="4956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43" name="Freeform 513"/>
          <p:cNvSpPr>
            <a:spLocks/>
          </p:cNvSpPr>
          <p:nvPr>
            <p:custDataLst>
              <p:tags r:id="rId331"/>
            </p:custDataLst>
          </p:nvPr>
        </p:nvSpPr>
        <p:spPr bwMode="auto">
          <a:xfrm>
            <a:off x="8992014" y="2753942"/>
            <a:ext cx="13384" cy="48228"/>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44" name="Freeform 514"/>
          <p:cNvSpPr>
            <a:spLocks/>
          </p:cNvSpPr>
          <p:nvPr>
            <p:custDataLst>
              <p:tags r:id="rId332"/>
            </p:custDataLst>
          </p:nvPr>
        </p:nvSpPr>
        <p:spPr bwMode="auto">
          <a:xfrm>
            <a:off x="9002423" y="2778056"/>
            <a:ext cx="2974" cy="50908"/>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45" name="Freeform 515"/>
          <p:cNvSpPr>
            <a:spLocks/>
          </p:cNvSpPr>
          <p:nvPr>
            <p:custDataLst>
              <p:tags r:id="rId333"/>
            </p:custDataLst>
          </p:nvPr>
        </p:nvSpPr>
        <p:spPr bwMode="auto">
          <a:xfrm>
            <a:off x="8990527" y="2847720"/>
            <a:ext cx="8923" cy="46889"/>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46" name="Freeform 516"/>
          <p:cNvSpPr>
            <a:spLocks/>
          </p:cNvSpPr>
          <p:nvPr>
            <p:custDataLst>
              <p:tags r:id="rId334"/>
            </p:custDataLst>
          </p:nvPr>
        </p:nvSpPr>
        <p:spPr bwMode="auto">
          <a:xfrm>
            <a:off x="8969707" y="2877192"/>
            <a:ext cx="0" cy="4956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47" name="Freeform 517"/>
          <p:cNvSpPr>
            <a:spLocks/>
          </p:cNvSpPr>
          <p:nvPr>
            <p:custDataLst>
              <p:tags r:id="rId335"/>
            </p:custDataLst>
          </p:nvPr>
        </p:nvSpPr>
        <p:spPr bwMode="auto">
          <a:xfrm>
            <a:off x="8969707" y="2877192"/>
            <a:ext cx="7436" cy="4956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48" name="Freeform 518"/>
          <p:cNvSpPr>
            <a:spLocks/>
          </p:cNvSpPr>
          <p:nvPr>
            <p:custDataLst>
              <p:tags r:id="rId336"/>
            </p:custDataLst>
          </p:nvPr>
        </p:nvSpPr>
        <p:spPr bwMode="auto">
          <a:xfrm>
            <a:off x="8739203" y="2528876"/>
            <a:ext cx="16358" cy="50908"/>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49" name="Freeform 519"/>
          <p:cNvSpPr>
            <a:spLocks/>
          </p:cNvSpPr>
          <p:nvPr>
            <p:custDataLst>
              <p:tags r:id="rId337"/>
            </p:custDataLst>
          </p:nvPr>
        </p:nvSpPr>
        <p:spPr bwMode="auto">
          <a:xfrm>
            <a:off x="6224473" y="2646768"/>
            <a:ext cx="44614" cy="4956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50" name="Freeform 520"/>
          <p:cNvSpPr>
            <a:spLocks/>
          </p:cNvSpPr>
          <p:nvPr>
            <p:custDataLst>
              <p:tags r:id="rId338"/>
            </p:custDataLst>
          </p:nvPr>
        </p:nvSpPr>
        <p:spPr bwMode="auto">
          <a:xfrm>
            <a:off x="6645330" y="2302472"/>
            <a:ext cx="40152" cy="49568"/>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51" name="Freeform 521"/>
          <p:cNvSpPr>
            <a:spLocks/>
          </p:cNvSpPr>
          <p:nvPr>
            <p:custDataLst>
              <p:tags r:id="rId339"/>
            </p:custDataLst>
          </p:nvPr>
        </p:nvSpPr>
        <p:spPr bwMode="auto">
          <a:xfrm>
            <a:off x="6678047" y="2144390"/>
            <a:ext cx="214146" cy="137986"/>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52" name="Freeform 522"/>
          <p:cNvSpPr>
            <a:spLocks/>
          </p:cNvSpPr>
          <p:nvPr>
            <p:custDataLst>
              <p:tags r:id="rId340"/>
            </p:custDataLst>
          </p:nvPr>
        </p:nvSpPr>
        <p:spPr bwMode="auto">
          <a:xfrm>
            <a:off x="6483234" y="2406966"/>
            <a:ext cx="29743" cy="46888"/>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53" name="Freeform 523"/>
          <p:cNvSpPr>
            <a:spLocks/>
          </p:cNvSpPr>
          <p:nvPr>
            <p:custDataLst>
              <p:tags r:id="rId341"/>
            </p:custDataLst>
          </p:nvPr>
        </p:nvSpPr>
        <p:spPr bwMode="auto">
          <a:xfrm>
            <a:off x="8642539" y="2657486"/>
            <a:ext cx="184404" cy="226405"/>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grpSp>
        <p:nvGrpSpPr>
          <p:cNvPr id="454" name="Group 524"/>
          <p:cNvGrpSpPr>
            <a:grpSpLocks/>
          </p:cNvGrpSpPr>
          <p:nvPr>
            <p:custDataLst>
              <p:tags r:id="rId342"/>
            </p:custDataLst>
          </p:nvPr>
        </p:nvGrpSpPr>
        <p:grpSpPr bwMode="auto">
          <a:xfrm>
            <a:off x="7509350" y="2619975"/>
            <a:ext cx="629055" cy="324201"/>
            <a:chOff x="4115" y="1551"/>
            <a:chExt cx="504" cy="244"/>
          </a:xfrm>
          <a:solidFill>
            <a:schemeClr val="bg2">
              <a:lumMod val="85000"/>
              <a:alpha val="60000"/>
            </a:schemeClr>
          </a:solidFill>
        </p:grpSpPr>
        <p:sp>
          <p:nvSpPr>
            <p:cNvPr id="455"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456"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FFFFFF"/>
              </a:solidFill>
              <a:prstDash val="solid"/>
              <a:round/>
              <a:headEnd/>
              <a:tailEnd/>
            </a:ln>
          </p:spPr>
          <p:txBody>
            <a:bodyPr/>
            <a:lstStyle/>
            <a:p>
              <a:endParaRPr lang="en-US">
                <a:solidFill>
                  <a:srgbClr val="000000"/>
                </a:solidFill>
              </a:endParaRPr>
            </a:p>
          </p:txBody>
        </p:sp>
      </p:grpSp>
      <p:sp>
        <p:nvSpPr>
          <p:cNvPr id="457" name="Freeform 527"/>
          <p:cNvSpPr>
            <a:spLocks/>
          </p:cNvSpPr>
          <p:nvPr>
            <p:custDataLst>
              <p:tags r:id="rId343"/>
            </p:custDataLst>
          </p:nvPr>
        </p:nvSpPr>
        <p:spPr bwMode="auto">
          <a:xfrm>
            <a:off x="6625997" y="3252302"/>
            <a:ext cx="496700" cy="4313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58" name="Freeform 528"/>
          <p:cNvSpPr>
            <a:spLocks/>
          </p:cNvSpPr>
          <p:nvPr>
            <p:custDataLst>
              <p:tags r:id="rId344"/>
            </p:custDataLst>
          </p:nvPr>
        </p:nvSpPr>
        <p:spPr bwMode="auto">
          <a:xfrm>
            <a:off x="6133760" y="2867814"/>
            <a:ext cx="53537" cy="48228"/>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59" name="Freeform 529"/>
          <p:cNvSpPr>
            <a:spLocks/>
          </p:cNvSpPr>
          <p:nvPr>
            <p:custDataLst>
              <p:tags r:id="rId345"/>
            </p:custDataLst>
          </p:nvPr>
        </p:nvSpPr>
        <p:spPr bwMode="auto">
          <a:xfrm>
            <a:off x="5889871" y="3047331"/>
            <a:ext cx="14871" cy="48228"/>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60" name="Freeform 530"/>
          <p:cNvSpPr>
            <a:spLocks/>
          </p:cNvSpPr>
          <p:nvPr>
            <p:custDataLst>
              <p:tags r:id="rId346"/>
            </p:custDataLst>
          </p:nvPr>
        </p:nvSpPr>
        <p:spPr bwMode="auto">
          <a:xfrm>
            <a:off x="5507679" y="3339380"/>
            <a:ext cx="26768" cy="48228"/>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61" name="Freeform 531"/>
          <p:cNvSpPr>
            <a:spLocks/>
          </p:cNvSpPr>
          <p:nvPr>
            <p:custDataLst>
              <p:tags r:id="rId347"/>
            </p:custDataLst>
          </p:nvPr>
        </p:nvSpPr>
        <p:spPr bwMode="auto">
          <a:xfrm>
            <a:off x="5452655" y="3352777"/>
            <a:ext cx="22306" cy="50908"/>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62" name="Freeform 532"/>
          <p:cNvSpPr>
            <a:spLocks/>
          </p:cNvSpPr>
          <p:nvPr>
            <p:custDataLst>
              <p:tags r:id="rId348"/>
            </p:custDataLst>
          </p:nvPr>
        </p:nvSpPr>
        <p:spPr bwMode="auto">
          <a:xfrm>
            <a:off x="5428862" y="3347418"/>
            <a:ext cx="5949" cy="48228"/>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63" name="Freeform 533"/>
          <p:cNvSpPr>
            <a:spLocks/>
          </p:cNvSpPr>
          <p:nvPr>
            <p:custDataLst>
              <p:tags r:id="rId349"/>
            </p:custDataLst>
          </p:nvPr>
        </p:nvSpPr>
        <p:spPr bwMode="auto">
          <a:xfrm>
            <a:off x="6620048" y="3118334"/>
            <a:ext cx="163584" cy="133967"/>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64" name="Freeform 534"/>
          <p:cNvSpPr>
            <a:spLocks/>
          </p:cNvSpPr>
          <p:nvPr>
            <p:custDataLst>
              <p:tags r:id="rId350"/>
            </p:custDataLst>
          </p:nvPr>
        </p:nvSpPr>
        <p:spPr bwMode="auto">
          <a:xfrm>
            <a:off x="8581567" y="3439855"/>
            <a:ext cx="40152" cy="66984"/>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grpSp>
        <p:nvGrpSpPr>
          <p:cNvPr id="465" name="Group 535"/>
          <p:cNvGrpSpPr>
            <a:grpSpLocks/>
          </p:cNvGrpSpPr>
          <p:nvPr>
            <p:custDataLst>
              <p:tags r:id="rId351"/>
            </p:custDataLst>
          </p:nvPr>
        </p:nvGrpSpPr>
        <p:grpSpPr bwMode="auto">
          <a:xfrm>
            <a:off x="6377647" y="2991065"/>
            <a:ext cx="452086" cy="170138"/>
            <a:chOff x="3289" y="1830"/>
            <a:chExt cx="363" cy="128"/>
          </a:xfrm>
          <a:solidFill>
            <a:schemeClr val="bg2">
              <a:lumMod val="85000"/>
              <a:alpha val="60000"/>
            </a:schemeClr>
          </a:solidFill>
        </p:grpSpPr>
        <p:sp>
          <p:nvSpPr>
            <p:cNvPr id="466"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67"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68"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69"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70"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grpSp>
      <p:sp>
        <p:nvSpPr>
          <p:cNvPr id="471" name="Freeform 541"/>
          <p:cNvSpPr>
            <a:spLocks/>
          </p:cNvSpPr>
          <p:nvPr>
            <p:custDataLst>
              <p:tags r:id="rId352"/>
            </p:custDataLst>
          </p:nvPr>
        </p:nvSpPr>
        <p:spPr bwMode="auto">
          <a:xfrm>
            <a:off x="4493460" y="3963669"/>
            <a:ext cx="93689" cy="103155"/>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72" name="Freeform 542"/>
          <p:cNvSpPr>
            <a:spLocks/>
          </p:cNvSpPr>
          <p:nvPr>
            <p:custDataLst>
              <p:tags r:id="rId353"/>
            </p:custDataLst>
          </p:nvPr>
        </p:nvSpPr>
        <p:spPr bwMode="auto">
          <a:xfrm>
            <a:off x="8188967" y="3488083"/>
            <a:ext cx="194813" cy="387166"/>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73" name="Freeform 543"/>
          <p:cNvSpPr>
            <a:spLocks/>
          </p:cNvSpPr>
          <p:nvPr>
            <p:custDataLst>
              <p:tags r:id="rId354"/>
            </p:custDataLst>
          </p:nvPr>
        </p:nvSpPr>
        <p:spPr bwMode="auto">
          <a:xfrm>
            <a:off x="8270758" y="4066823"/>
            <a:ext cx="23794" cy="48228"/>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74" name="Freeform 544"/>
          <p:cNvSpPr>
            <a:spLocks/>
          </p:cNvSpPr>
          <p:nvPr>
            <p:custDataLst>
              <p:tags r:id="rId355"/>
            </p:custDataLst>
          </p:nvPr>
        </p:nvSpPr>
        <p:spPr bwMode="auto">
          <a:xfrm>
            <a:off x="7045366" y="3441195"/>
            <a:ext cx="163584" cy="229084"/>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75" name="Freeform 545"/>
          <p:cNvSpPr>
            <a:spLocks/>
          </p:cNvSpPr>
          <p:nvPr>
            <p:custDataLst>
              <p:tags r:id="rId356"/>
            </p:custDataLst>
          </p:nvPr>
        </p:nvSpPr>
        <p:spPr bwMode="auto">
          <a:xfrm>
            <a:off x="5852693" y="3486745"/>
            <a:ext cx="352449" cy="325541"/>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76" name="Freeform 546"/>
          <p:cNvSpPr>
            <a:spLocks/>
          </p:cNvSpPr>
          <p:nvPr>
            <p:custDataLst>
              <p:tags r:id="rId357"/>
            </p:custDataLst>
          </p:nvPr>
        </p:nvSpPr>
        <p:spPr bwMode="auto">
          <a:xfrm>
            <a:off x="5543371" y="3163883"/>
            <a:ext cx="281067" cy="219707"/>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77" name="Freeform 547"/>
          <p:cNvSpPr>
            <a:spLocks/>
          </p:cNvSpPr>
          <p:nvPr>
            <p:custDataLst>
              <p:tags r:id="rId358"/>
            </p:custDataLst>
          </p:nvPr>
        </p:nvSpPr>
        <p:spPr bwMode="auto">
          <a:xfrm>
            <a:off x="6199193" y="2260942"/>
            <a:ext cx="221581" cy="77701"/>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78" name="Freeform 548"/>
          <p:cNvSpPr>
            <a:spLocks/>
          </p:cNvSpPr>
          <p:nvPr>
            <p:custDataLst>
              <p:tags r:id="rId359"/>
            </p:custDataLst>
          </p:nvPr>
        </p:nvSpPr>
        <p:spPr bwMode="auto">
          <a:xfrm>
            <a:off x="6678048" y="2247545"/>
            <a:ext cx="101125" cy="50908"/>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79" name="Freeform 549"/>
          <p:cNvSpPr>
            <a:spLocks/>
          </p:cNvSpPr>
          <p:nvPr>
            <p:custDataLst>
              <p:tags r:id="rId360"/>
            </p:custDataLst>
          </p:nvPr>
        </p:nvSpPr>
        <p:spPr bwMode="auto">
          <a:xfrm>
            <a:off x="6811889" y="2232809"/>
            <a:ext cx="59485" cy="48228"/>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80" name="Freeform 550"/>
          <p:cNvSpPr>
            <a:spLocks/>
          </p:cNvSpPr>
          <p:nvPr>
            <p:custDataLst>
              <p:tags r:id="rId361"/>
            </p:custDataLst>
          </p:nvPr>
        </p:nvSpPr>
        <p:spPr bwMode="auto">
          <a:xfrm>
            <a:off x="6846091" y="2239507"/>
            <a:ext cx="121944" cy="48228"/>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grpSp>
        <p:nvGrpSpPr>
          <p:cNvPr id="481" name="LA Text w/dot"/>
          <p:cNvGrpSpPr/>
          <p:nvPr/>
        </p:nvGrpSpPr>
        <p:grpSpPr>
          <a:xfrm>
            <a:off x="2274420" y="3789222"/>
            <a:ext cx="2074779" cy="2007206"/>
            <a:chOff x="752007" y="3789222"/>
            <a:chExt cx="2074779" cy="2007206"/>
          </a:xfrm>
        </p:grpSpPr>
        <p:sp>
          <p:nvSpPr>
            <p:cNvPr id="482" name="Oval 481"/>
            <p:cNvSpPr>
              <a:spLocks noChangeAspect="1"/>
            </p:cNvSpPr>
            <p:nvPr/>
          </p:nvSpPr>
          <p:spPr bwMode="auto">
            <a:xfrm>
              <a:off x="2540666" y="4816560"/>
              <a:ext cx="83057" cy="83057"/>
            </a:xfrm>
            <a:prstGeom prst="ellipse">
              <a:avLst/>
            </a:prstGeom>
            <a:solidFill>
              <a:schemeClr val="bg1"/>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nvGrpSpPr>
            <p:cNvPr id="483" name="Latin America Text"/>
            <p:cNvGrpSpPr/>
            <p:nvPr/>
          </p:nvGrpSpPr>
          <p:grpSpPr>
            <a:xfrm>
              <a:off x="752007" y="3789222"/>
              <a:ext cx="2074779" cy="2007206"/>
              <a:chOff x="752007" y="3789222"/>
              <a:chExt cx="2074779" cy="2007206"/>
            </a:xfrm>
          </p:grpSpPr>
          <p:sp>
            <p:nvSpPr>
              <p:cNvPr id="484" name="Rectangle 483"/>
              <p:cNvSpPr/>
              <p:nvPr/>
            </p:nvSpPr>
            <p:spPr bwMode="auto">
              <a:xfrm>
                <a:off x="752007" y="4688432"/>
                <a:ext cx="1739421" cy="1107996"/>
              </a:xfrm>
              <a:prstGeom prst="rect">
                <a:avLst/>
              </a:prstGeom>
              <a:noFill/>
              <a:ln w="28575">
                <a:noFill/>
                <a:round/>
                <a:headEnd/>
                <a:tailEnd/>
              </a:ln>
              <a:effectLst/>
            </p:spPr>
            <p:txBody>
              <a:bodyPr wrap="square" lIns="0" tIns="0" rIns="0" bIns="0" rtlCol="0" anchor="ctr">
                <a:spAutoFit/>
              </a:bodyPr>
              <a:lstStyle/>
              <a:p>
                <a:r>
                  <a:rPr lang="en-US" sz="2000" b="1" u="sng" dirty="0">
                    <a:solidFill>
                      <a:srgbClr val="000000"/>
                    </a:solidFill>
                    <a:cs typeface="Arial"/>
                  </a:rPr>
                  <a:t>Latin America</a:t>
                </a:r>
              </a:p>
              <a:p>
                <a:pPr marL="169863" indent="-169863">
                  <a:buFont typeface="Arial" panose="020B0604020202020204" pitchFamily="34" charset="0"/>
                  <a:buChar char="•"/>
                </a:pPr>
                <a:r>
                  <a:rPr lang="en-US" sz="1600" dirty="0">
                    <a:solidFill>
                      <a:srgbClr val="000000"/>
                    </a:solidFill>
                  </a:rPr>
                  <a:t>Diversity from  Hydro and Oil</a:t>
                </a:r>
              </a:p>
              <a:p>
                <a:endParaRPr lang="en-US" sz="2000" b="1" dirty="0">
                  <a:solidFill>
                    <a:srgbClr val="000000"/>
                  </a:solidFill>
                  <a:cs typeface="Arial"/>
                </a:endParaRPr>
              </a:p>
            </p:txBody>
          </p:sp>
          <p:cxnSp>
            <p:nvCxnSpPr>
              <p:cNvPr id="485" name="Elbow Connector 484"/>
              <p:cNvCxnSpPr/>
              <p:nvPr/>
            </p:nvCxnSpPr>
            <p:spPr>
              <a:xfrm rot="5400000" flipH="1" flipV="1">
                <a:off x="2264794" y="4479041"/>
                <a:ext cx="637975" cy="3197"/>
              </a:xfrm>
              <a:prstGeom prst="bentConnector3">
                <a:avLst>
                  <a:gd name="adj1" fmla="val -4412"/>
                </a:avLst>
              </a:prstGeom>
              <a:ln w="127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486" name="Oval 485"/>
              <p:cNvSpPr>
                <a:spLocks noChangeAspect="1"/>
              </p:cNvSpPr>
              <p:nvPr/>
            </p:nvSpPr>
            <p:spPr bwMode="auto">
              <a:xfrm>
                <a:off x="2353694" y="3789222"/>
                <a:ext cx="473092" cy="473092"/>
              </a:xfrm>
              <a:prstGeom prst="ellipse">
                <a:avLst/>
              </a:prstGeom>
              <a:solidFill>
                <a:schemeClr val="accent4">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487" name="Oval 486"/>
              <p:cNvSpPr>
                <a:spLocks noChangeAspect="1"/>
              </p:cNvSpPr>
              <p:nvPr/>
            </p:nvSpPr>
            <p:spPr bwMode="auto">
              <a:xfrm>
                <a:off x="2456098" y="3886154"/>
                <a:ext cx="275497" cy="275497"/>
              </a:xfrm>
              <a:prstGeom prst="ellipse">
                <a:avLst/>
              </a:prstGeom>
              <a:solidFill>
                <a:schemeClr val="bg2">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488" name="Oval 487"/>
              <p:cNvSpPr>
                <a:spLocks noChangeAspect="1"/>
              </p:cNvSpPr>
              <p:nvPr/>
            </p:nvSpPr>
            <p:spPr bwMode="auto">
              <a:xfrm>
                <a:off x="2506949" y="3937005"/>
                <a:ext cx="173793" cy="173793"/>
              </a:xfrm>
              <a:prstGeom prst="ellipse">
                <a:avLst/>
              </a:prstGeom>
              <a:solidFill>
                <a:schemeClr val="accent4"/>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grpSp>
      <p:sp>
        <p:nvSpPr>
          <p:cNvPr id="489" name="Freeform 488"/>
          <p:cNvSpPr>
            <a:spLocks/>
          </p:cNvSpPr>
          <p:nvPr>
            <p:custDataLst>
              <p:tags r:id="rId362"/>
            </p:custDataLst>
          </p:nvPr>
        </p:nvSpPr>
        <p:spPr bwMode="auto">
          <a:xfrm>
            <a:off x="2719319" y="2287736"/>
            <a:ext cx="734640" cy="376449"/>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490" name="Freeform 489"/>
          <p:cNvSpPr>
            <a:spLocks/>
          </p:cNvSpPr>
          <p:nvPr>
            <p:custDataLst>
              <p:tags r:id="rId363"/>
            </p:custDataLst>
          </p:nvPr>
        </p:nvSpPr>
        <p:spPr bwMode="auto">
          <a:xfrm>
            <a:off x="3150586" y="2807530"/>
            <a:ext cx="1293799" cy="649743"/>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91" name="Line 26" descr="Horizontal dunkel"/>
          <p:cNvSpPr>
            <a:spLocks noChangeShapeType="1"/>
          </p:cNvSpPr>
          <p:nvPr>
            <p:custDataLst>
              <p:tags r:id="rId364"/>
            </p:custDataLst>
          </p:nvPr>
        </p:nvSpPr>
        <p:spPr bwMode="auto">
          <a:xfrm>
            <a:off x="3019718" y="2985706"/>
            <a:ext cx="2974" cy="8038"/>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492" name="Freeform 27"/>
          <p:cNvSpPr>
            <a:spLocks/>
          </p:cNvSpPr>
          <p:nvPr>
            <p:custDataLst>
              <p:tags r:id="rId365"/>
            </p:custDataLst>
          </p:nvPr>
        </p:nvSpPr>
        <p:spPr bwMode="auto">
          <a:xfrm>
            <a:off x="3022693" y="2983026"/>
            <a:ext cx="2974" cy="46888"/>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93" name="Freeform 28"/>
          <p:cNvSpPr>
            <a:spLocks/>
          </p:cNvSpPr>
          <p:nvPr>
            <p:custDataLst>
              <p:tags r:id="rId366"/>
            </p:custDataLst>
          </p:nvPr>
        </p:nvSpPr>
        <p:spPr bwMode="auto">
          <a:xfrm>
            <a:off x="3000386" y="3028575"/>
            <a:ext cx="22307" cy="48228"/>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94" name="Freeform 29"/>
          <p:cNvSpPr>
            <a:spLocks/>
          </p:cNvSpPr>
          <p:nvPr>
            <p:custDataLst>
              <p:tags r:id="rId367"/>
            </p:custDataLst>
          </p:nvPr>
        </p:nvSpPr>
        <p:spPr bwMode="auto">
          <a:xfrm>
            <a:off x="4242135" y="3024556"/>
            <a:ext cx="46100" cy="48228"/>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95" name="Freeform 44"/>
          <p:cNvSpPr>
            <a:spLocks/>
          </p:cNvSpPr>
          <p:nvPr>
            <p:custDataLst>
              <p:tags r:id="rId368"/>
            </p:custDataLst>
          </p:nvPr>
        </p:nvSpPr>
        <p:spPr bwMode="auto">
          <a:xfrm>
            <a:off x="4367055" y="3632768"/>
            <a:ext cx="7435" cy="48228"/>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96" name="Freeform 45"/>
          <p:cNvSpPr>
            <a:spLocks/>
          </p:cNvSpPr>
          <p:nvPr>
            <p:custDataLst>
              <p:tags r:id="rId369"/>
            </p:custDataLst>
          </p:nvPr>
        </p:nvSpPr>
        <p:spPr bwMode="auto">
          <a:xfrm>
            <a:off x="4347721" y="3626070"/>
            <a:ext cx="10410" cy="49568"/>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497" name="Line 47"/>
          <p:cNvSpPr>
            <a:spLocks noChangeShapeType="1"/>
          </p:cNvSpPr>
          <p:nvPr>
            <p:custDataLst>
              <p:tags r:id="rId370"/>
            </p:custDataLst>
          </p:nvPr>
        </p:nvSpPr>
        <p:spPr bwMode="auto">
          <a:xfrm flipH="1" flipV="1">
            <a:off x="4401258" y="3647505"/>
            <a:ext cx="5949" cy="8038"/>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498" name="Line 48"/>
          <p:cNvSpPr>
            <a:spLocks noChangeShapeType="1"/>
          </p:cNvSpPr>
          <p:nvPr>
            <p:custDataLst>
              <p:tags r:id="rId371"/>
            </p:custDataLst>
          </p:nvPr>
        </p:nvSpPr>
        <p:spPr bwMode="auto">
          <a:xfrm flipH="1">
            <a:off x="4401258" y="3668941"/>
            <a:ext cx="5949" cy="9377"/>
          </a:xfrm>
          <a:prstGeom prst="line">
            <a:avLst/>
          </a:prstGeom>
          <a:solidFill>
            <a:schemeClr val="bg2">
              <a:lumMod val="85000"/>
              <a:alpha val="60000"/>
            </a:schemeClr>
          </a:solidFill>
          <a:ln w="9525">
            <a:solidFill>
              <a:srgbClr val="FFFFFF"/>
            </a:solidFill>
            <a:round/>
            <a:headEnd/>
            <a:tailEnd/>
          </a:ln>
          <a:extLst/>
        </p:spPr>
        <p:txBody>
          <a:bodyPr/>
          <a:lstStyle/>
          <a:p>
            <a:endParaRPr lang="en-US">
              <a:solidFill>
                <a:srgbClr val="000000"/>
              </a:solidFill>
            </a:endParaRPr>
          </a:p>
        </p:txBody>
      </p:sp>
      <p:sp>
        <p:nvSpPr>
          <p:cNvPr id="499" name="Freeform 57"/>
          <p:cNvSpPr>
            <a:spLocks/>
          </p:cNvSpPr>
          <p:nvPr>
            <p:custDataLst>
              <p:tags r:id="rId372"/>
            </p:custDataLst>
          </p:nvPr>
        </p:nvSpPr>
        <p:spPr bwMode="auto">
          <a:xfrm>
            <a:off x="3926866" y="3544350"/>
            <a:ext cx="14871" cy="48228"/>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grpSp>
        <p:nvGrpSpPr>
          <p:cNvPr id="500" name="Group 58"/>
          <p:cNvGrpSpPr>
            <a:grpSpLocks/>
          </p:cNvGrpSpPr>
          <p:nvPr>
            <p:custDataLst>
              <p:tags r:id="rId373"/>
            </p:custDataLst>
          </p:nvPr>
        </p:nvGrpSpPr>
        <p:grpSpPr bwMode="auto">
          <a:xfrm>
            <a:off x="4044347" y="3403684"/>
            <a:ext cx="123432" cy="164780"/>
            <a:chOff x="1199" y="2121"/>
            <a:chExt cx="97" cy="123"/>
          </a:xfrm>
          <a:solidFill>
            <a:schemeClr val="bg2">
              <a:lumMod val="85000"/>
              <a:alpha val="60000"/>
            </a:schemeClr>
          </a:solidFill>
        </p:grpSpPr>
        <p:sp>
          <p:nvSpPr>
            <p:cNvPr id="501"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502"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503"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504"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505"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506"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507"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508"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509"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endParaRPr lang="en-US">
                <a:solidFill>
                  <a:srgbClr val="000000"/>
                </a:solidFill>
              </a:endParaRPr>
            </a:p>
          </p:txBody>
        </p:sp>
        <p:sp>
          <p:nvSpPr>
            <p:cNvPr id="510"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endParaRPr lang="en-US">
                <a:solidFill>
                  <a:srgbClr val="000000"/>
                </a:solidFill>
              </a:endParaRPr>
            </a:p>
          </p:txBody>
        </p:sp>
      </p:grpSp>
      <p:sp>
        <p:nvSpPr>
          <p:cNvPr id="511" name="Freeform 193"/>
          <p:cNvSpPr>
            <a:spLocks/>
          </p:cNvSpPr>
          <p:nvPr>
            <p:custDataLst>
              <p:tags r:id="rId374"/>
            </p:custDataLst>
          </p:nvPr>
        </p:nvSpPr>
        <p:spPr bwMode="auto">
          <a:xfrm>
            <a:off x="3218994" y="3256321"/>
            <a:ext cx="626079" cy="490321"/>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2">
              <a:lumMod val="85000"/>
              <a:alpha val="60000"/>
            </a:scheme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12" name="Freeform 196"/>
          <p:cNvSpPr>
            <a:spLocks/>
          </p:cNvSpPr>
          <p:nvPr>
            <p:custDataLst>
              <p:tags r:id="rId375"/>
            </p:custDataLst>
          </p:nvPr>
        </p:nvSpPr>
        <p:spPr bwMode="auto">
          <a:xfrm>
            <a:off x="4117217" y="3596597"/>
            <a:ext cx="65434" cy="49568"/>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513" name="Freeform 215"/>
          <p:cNvSpPr>
            <a:spLocks/>
          </p:cNvSpPr>
          <p:nvPr>
            <p:custDataLst>
              <p:tags r:id="rId376"/>
            </p:custDataLst>
          </p:nvPr>
        </p:nvSpPr>
        <p:spPr bwMode="auto">
          <a:xfrm>
            <a:off x="4023527" y="3626070"/>
            <a:ext cx="49076" cy="49568"/>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514" name="Freeform 216"/>
          <p:cNvSpPr>
            <a:spLocks/>
          </p:cNvSpPr>
          <p:nvPr>
            <p:custDataLst>
              <p:tags r:id="rId377"/>
            </p:custDataLst>
          </p:nvPr>
        </p:nvSpPr>
        <p:spPr bwMode="auto">
          <a:xfrm>
            <a:off x="3889686" y="3509518"/>
            <a:ext cx="234966" cy="924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sp>
        <p:nvSpPr>
          <p:cNvPr id="515" name="Freeform 217"/>
          <p:cNvSpPr>
            <a:spLocks/>
          </p:cNvSpPr>
          <p:nvPr>
            <p:custDataLst>
              <p:tags r:id="rId378"/>
            </p:custDataLst>
          </p:nvPr>
        </p:nvSpPr>
        <p:spPr bwMode="auto">
          <a:xfrm>
            <a:off x="4175215" y="3596597"/>
            <a:ext cx="83279" cy="58946"/>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chemeClr val="bg2">
              <a:lumMod val="85000"/>
              <a:alpha val="60000"/>
            </a:schemeClr>
          </a:solidFill>
          <a:ln w="9525" cmpd="sng">
            <a:solidFill>
              <a:srgbClr val="FFFFFF"/>
            </a:solidFill>
            <a:prstDash val="solid"/>
            <a:round/>
            <a:headEnd/>
            <a:tailEnd/>
          </a:ln>
        </p:spPr>
        <p:txBody>
          <a:bodyPr/>
          <a:lstStyle/>
          <a:p>
            <a:endParaRPr lang="en-US">
              <a:solidFill>
                <a:srgbClr val="000000"/>
              </a:solidFill>
            </a:endParaRPr>
          </a:p>
        </p:txBody>
      </p:sp>
      <p:grpSp>
        <p:nvGrpSpPr>
          <p:cNvPr id="516" name="Group 391"/>
          <p:cNvGrpSpPr>
            <a:grpSpLocks/>
          </p:cNvGrpSpPr>
          <p:nvPr>
            <p:custDataLst>
              <p:tags r:id="rId379"/>
            </p:custDataLst>
          </p:nvPr>
        </p:nvGrpSpPr>
        <p:grpSpPr bwMode="auto">
          <a:xfrm>
            <a:off x="3196687" y="2035876"/>
            <a:ext cx="1777115" cy="956528"/>
            <a:chOff x="527" y="1110"/>
            <a:chExt cx="1410" cy="709"/>
          </a:xfrm>
          <a:solidFill>
            <a:schemeClr val="bg2">
              <a:lumMod val="85000"/>
              <a:alpha val="60000"/>
            </a:schemeClr>
          </a:solidFill>
        </p:grpSpPr>
        <p:sp>
          <p:nvSpPr>
            <p:cNvPr id="517"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18"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19"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20"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21"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22"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23"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24"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25"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26"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27"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28"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29"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30"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31"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32"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33"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34"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35"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36"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37"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38"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39"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40"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41"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42"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43"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44"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45"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46"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47"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48"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49"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50"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51"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52"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53"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54"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55"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56"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57"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sp>
          <p:nvSpPr>
            <p:cNvPr id="558" name="Canada"/>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000000"/>
                </a:solidFill>
              </a:endParaRPr>
            </a:p>
          </p:txBody>
        </p:sp>
      </p:grpSp>
      <p:grpSp>
        <p:nvGrpSpPr>
          <p:cNvPr id="559" name="NA Text with Elbow"/>
          <p:cNvGrpSpPr/>
          <p:nvPr/>
        </p:nvGrpSpPr>
        <p:grpSpPr>
          <a:xfrm>
            <a:off x="1925223" y="1551039"/>
            <a:ext cx="1940146" cy="1680535"/>
            <a:chOff x="402811" y="1678038"/>
            <a:chExt cx="1940146" cy="1680535"/>
          </a:xfrm>
        </p:grpSpPr>
        <p:cxnSp>
          <p:nvCxnSpPr>
            <p:cNvPr id="560" name="Elbow Connector 596"/>
            <p:cNvCxnSpPr/>
            <p:nvPr/>
          </p:nvCxnSpPr>
          <p:spPr>
            <a:xfrm>
              <a:off x="2110671" y="2065456"/>
              <a:ext cx="797" cy="993259"/>
            </a:xfrm>
            <a:prstGeom prst="straightConnector1">
              <a:avLst/>
            </a:prstGeom>
            <a:ln w="12700" cmpd="sng">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61" name="North America Text"/>
            <p:cNvGrpSpPr/>
            <p:nvPr/>
          </p:nvGrpSpPr>
          <p:grpSpPr>
            <a:xfrm>
              <a:off x="402811" y="1678038"/>
              <a:ext cx="1940146" cy="1680535"/>
              <a:chOff x="402811" y="1678038"/>
              <a:chExt cx="1940146" cy="1680535"/>
            </a:xfrm>
          </p:grpSpPr>
          <p:sp>
            <p:nvSpPr>
              <p:cNvPr id="562" name="Rectangle 561"/>
              <p:cNvSpPr/>
              <p:nvPr/>
            </p:nvSpPr>
            <p:spPr bwMode="auto">
              <a:xfrm>
                <a:off x="402811" y="1678038"/>
                <a:ext cx="1815752" cy="1637371"/>
              </a:xfrm>
              <a:prstGeom prst="rect">
                <a:avLst/>
              </a:prstGeom>
              <a:noFill/>
              <a:ln w="28575">
                <a:noFill/>
                <a:round/>
                <a:headEnd/>
                <a:tailEnd/>
              </a:ln>
              <a:effectLst/>
            </p:spPr>
            <p:txBody>
              <a:bodyPr wrap="square" lIns="0" tIns="0" rIns="0" bIns="0" rtlCol="0" anchor="ctr">
                <a:spAutoFit/>
              </a:bodyPr>
              <a:lstStyle/>
              <a:p>
                <a:r>
                  <a:rPr lang="en-US" sz="2000" b="1" u="sng" dirty="0">
                    <a:solidFill>
                      <a:srgbClr val="000000"/>
                    </a:solidFill>
                    <a:cs typeface="Arial"/>
                  </a:rPr>
                  <a:t>North America</a:t>
                </a: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rPr>
                  <a:t>Gas replaces Coal</a:t>
                </a:r>
              </a:p>
              <a:p>
                <a:pPr>
                  <a:lnSpc>
                    <a:spcPct val="90000"/>
                  </a:lnSpc>
                  <a:buClr>
                    <a:srgbClr val="0078AE"/>
                  </a:buClr>
                  <a:buSzPct val="90000"/>
                </a:pPr>
                <a:endParaRPr lang="en-US" sz="1600" dirty="0">
                  <a:solidFill>
                    <a:srgbClr val="000000"/>
                  </a:solidFill>
                </a:endParaRP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rPr>
                  <a:t>Renewables cheaper than thermal</a:t>
                </a:r>
              </a:p>
            </p:txBody>
          </p:sp>
          <p:sp>
            <p:nvSpPr>
              <p:cNvPr id="563" name="Oval 562"/>
              <p:cNvSpPr>
                <a:spLocks noChangeAspect="1"/>
              </p:cNvSpPr>
              <p:nvPr/>
            </p:nvSpPr>
            <p:spPr bwMode="auto">
              <a:xfrm>
                <a:off x="2065903" y="2053293"/>
                <a:ext cx="83057" cy="83057"/>
              </a:xfrm>
              <a:prstGeom prst="ellipse">
                <a:avLst/>
              </a:prstGeom>
              <a:solidFill>
                <a:schemeClr val="bg1"/>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564" name="Oval 563"/>
              <p:cNvSpPr>
                <a:spLocks noChangeAspect="1"/>
              </p:cNvSpPr>
              <p:nvPr/>
            </p:nvSpPr>
            <p:spPr bwMode="auto">
              <a:xfrm>
                <a:off x="1869865" y="2885481"/>
                <a:ext cx="473092" cy="473092"/>
              </a:xfrm>
              <a:prstGeom prst="ellipse">
                <a:avLst/>
              </a:prstGeom>
              <a:solidFill>
                <a:schemeClr val="accent4">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565" name="Oval 564"/>
              <p:cNvSpPr>
                <a:spLocks noChangeAspect="1"/>
              </p:cNvSpPr>
              <p:nvPr/>
            </p:nvSpPr>
            <p:spPr bwMode="auto">
              <a:xfrm>
                <a:off x="1972269" y="2982413"/>
                <a:ext cx="275497" cy="275497"/>
              </a:xfrm>
              <a:prstGeom prst="ellipse">
                <a:avLst/>
              </a:prstGeom>
              <a:solidFill>
                <a:schemeClr val="bg2">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566" name="Oval 565"/>
              <p:cNvSpPr>
                <a:spLocks noChangeAspect="1"/>
              </p:cNvSpPr>
              <p:nvPr/>
            </p:nvSpPr>
            <p:spPr bwMode="auto">
              <a:xfrm>
                <a:off x="2023120" y="3033264"/>
                <a:ext cx="173793" cy="173793"/>
              </a:xfrm>
              <a:prstGeom prst="ellipse">
                <a:avLst/>
              </a:prstGeom>
              <a:solidFill>
                <a:schemeClr val="accent4"/>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grpSp>
      <p:grpSp>
        <p:nvGrpSpPr>
          <p:cNvPr id="568" name="Europe"/>
          <p:cNvGrpSpPr/>
          <p:nvPr/>
        </p:nvGrpSpPr>
        <p:grpSpPr>
          <a:xfrm>
            <a:off x="4390965" y="1090026"/>
            <a:ext cx="1872662" cy="1877961"/>
            <a:chOff x="2868553" y="1090025"/>
            <a:chExt cx="1872662" cy="1877961"/>
          </a:xfrm>
        </p:grpSpPr>
        <p:sp>
          <p:nvSpPr>
            <p:cNvPr id="569" name="Oval 568"/>
            <p:cNvSpPr>
              <a:spLocks noChangeAspect="1"/>
            </p:cNvSpPr>
            <p:nvPr/>
          </p:nvSpPr>
          <p:spPr bwMode="auto">
            <a:xfrm>
              <a:off x="4462030" y="1138209"/>
              <a:ext cx="83057" cy="83057"/>
            </a:xfrm>
            <a:prstGeom prst="ellipse">
              <a:avLst/>
            </a:prstGeom>
            <a:solidFill>
              <a:schemeClr val="bg1"/>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nvGrpSpPr>
            <p:cNvPr id="570" name="Group 569"/>
            <p:cNvGrpSpPr/>
            <p:nvPr/>
          </p:nvGrpSpPr>
          <p:grpSpPr>
            <a:xfrm>
              <a:off x="4268123" y="2494894"/>
              <a:ext cx="473092" cy="473092"/>
              <a:chOff x="5828877" y="3721030"/>
              <a:chExt cx="680713" cy="680713"/>
            </a:xfrm>
          </p:grpSpPr>
          <p:sp>
            <p:nvSpPr>
              <p:cNvPr id="573" name="Oval 572"/>
              <p:cNvSpPr>
                <a:spLocks noChangeAspect="1"/>
              </p:cNvSpPr>
              <p:nvPr/>
            </p:nvSpPr>
            <p:spPr bwMode="auto">
              <a:xfrm>
                <a:off x="5828877" y="3721030"/>
                <a:ext cx="680713" cy="680713"/>
              </a:xfrm>
              <a:prstGeom prst="ellipse">
                <a:avLst/>
              </a:prstGeom>
              <a:solidFill>
                <a:schemeClr val="accent4">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nvGrpSpPr>
              <p:cNvPr id="574" name="Group 573"/>
              <p:cNvGrpSpPr/>
              <p:nvPr/>
            </p:nvGrpSpPr>
            <p:grpSpPr>
              <a:xfrm>
                <a:off x="5976222" y="3860501"/>
                <a:ext cx="396401" cy="396401"/>
                <a:chOff x="4014957" y="4415539"/>
                <a:chExt cx="396401" cy="396401"/>
              </a:xfrm>
            </p:grpSpPr>
            <p:sp>
              <p:nvSpPr>
                <p:cNvPr id="575" name="Oval 574"/>
                <p:cNvSpPr>
                  <a:spLocks noChangeAspect="1"/>
                </p:cNvSpPr>
                <p:nvPr/>
              </p:nvSpPr>
              <p:spPr bwMode="auto">
                <a:xfrm>
                  <a:off x="4014957" y="4415539"/>
                  <a:ext cx="396401" cy="396401"/>
                </a:xfrm>
                <a:prstGeom prst="ellipse">
                  <a:avLst/>
                </a:prstGeom>
                <a:solidFill>
                  <a:schemeClr val="bg2">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576" name="Oval 575"/>
                <p:cNvSpPr>
                  <a:spLocks noChangeAspect="1"/>
                </p:cNvSpPr>
                <p:nvPr/>
              </p:nvSpPr>
              <p:spPr bwMode="auto">
                <a:xfrm>
                  <a:off x="4088125" y="4488707"/>
                  <a:ext cx="250064" cy="250064"/>
                </a:xfrm>
                <a:prstGeom prst="ellipse">
                  <a:avLst/>
                </a:prstGeom>
                <a:solidFill>
                  <a:schemeClr val="accent4"/>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grpSp>
        <p:sp>
          <p:nvSpPr>
            <p:cNvPr id="571" name="Rectangle 570"/>
            <p:cNvSpPr/>
            <p:nvPr/>
          </p:nvSpPr>
          <p:spPr bwMode="auto">
            <a:xfrm>
              <a:off x="2868553" y="1090025"/>
              <a:ext cx="1737360" cy="1637371"/>
            </a:xfrm>
            <a:prstGeom prst="rect">
              <a:avLst/>
            </a:prstGeom>
            <a:noFill/>
            <a:ln w="28575">
              <a:noFill/>
              <a:round/>
              <a:headEnd/>
              <a:tailEnd/>
            </a:ln>
            <a:effectLst/>
          </p:spPr>
          <p:txBody>
            <a:bodyPr wrap="square" lIns="0" tIns="0" rIns="0" bIns="0" rtlCol="0" anchor="ctr">
              <a:spAutoFit/>
            </a:bodyPr>
            <a:lstStyle/>
            <a:p>
              <a:r>
                <a:rPr lang="en-US" sz="2000" b="1" u="sng" dirty="0">
                  <a:solidFill>
                    <a:srgbClr val="000000"/>
                  </a:solidFill>
                  <a:cs typeface="Arial"/>
                </a:rPr>
                <a:t>Europe</a:t>
              </a: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rPr>
                <a:t>Gas declines after 2027</a:t>
              </a:r>
            </a:p>
            <a:p>
              <a:pPr marL="169863" indent="-169863">
                <a:lnSpc>
                  <a:spcPct val="90000"/>
                </a:lnSpc>
                <a:buClr>
                  <a:srgbClr val="0078AE"/>
                </a:buClr>
                <a:buSzPct val="90000"/>
                <a:buFont typeface="Arial" panose="020B0604020202020204" pitchFamily="34" charset="0"/>
                <a:buChar char="•"/>
              </a:pPr>
              <a:endParaRPr lang="en-US" sz="1600" dirty="0">
                <a:solidFill>
                  <a:srgbClr val="000000"/>
                </a:solidFill>
              </a:endParaRP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rPr>
                <a:t>Renewables become 70% of generation </a:t>
              </a:r>
            </a:p>
          </p:txBody>
        </p:sp>
        <p:cxnSp>
          <p:nvCxnSpPr>
            <p:cNvPr id="572" name="Elbow Connector 596"/>
            <p:cNvCxnSpPr/>
            <p:nvPr/>
          </p:nvCxnSpPr>
          <p:spPr>
            <a:xfrm>
              <a:off x="4503928" y="1236133"/>
              <a:ext cx="0" cy="1398578"/>
            </a:xfrm>
            <a:prstGeom prst="straightConnector1">
              <a:avLst/>
            </a:prstGeom>
            <a:ln w="12700" cmpd="sng">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577" name="ME and Africa"/>
          <p:cNvGrpSpPr/>
          <p:nvPr/>
        </p:nvGrpSpPr>
        <p:grpSpPr>
          <a:xfrm>
            <a:off x="4948902" y="1056674"/>
            <a:ext cx="3204832" cy="3135087"/>
            <a:chOff x="3426490" y="1056673"/>
            <a:chExt cx="3204832" cy="3135087"/>
          </a:xfrm>
        </p:grpSpPr>
        <p:sp>
          <p:nvSpPr>
            <p:cNvPr id="578" name="Rectangle 577"/>
            <p:cNvSpPr/>
            <p:nvPr/>
          </p:nvSpPr>
          <p:spPr bwMode="auto">
            <a:xfrm>
              <a:off x="3426490" y="3637762"/>
              <a:ext cx="1024247" cy="553998"/>
            </a:xfrm>
            <a:prstGeom prst="rect">
              <a:avLst/>
            </a:prstGeom>
            <a:noFill/>
            <a:ln w="28575">
              <a:noFill/>
              <a:round/>
              <a:headEnd/>
              <a:tailEnd/>
            </a:ln>
            <a:effectLst/>
          </p:spPr>
          <p:txBody>
            <a:bodyPr wrap="square" lIns="0" tIns="0" rIns="0" bIns="0" rtlCol="0" anchor="ctr">
              <a:spAutoFit/>
            </a:bodyPr>
            <a:lstStyle/>
            <a:p>
              <a:r>
                <a:rPr lang="en-US" sz="2000" b="1" u="sng" dirty="0">
                  <a:solidFill>
                    <a:srgbClr val="000000"/>
                  </a:solidFill>
                  <a:cs typeface="Arial"/>
                </a:rPr>
                <a:t>Africa</a:t>
              </a:r>
            </a:p>
            <a:p>
              <a:pPr marL="169863" indent="-169863">
                <a:buFont typeface="Arial" panose="020B0604020202020204" pitchFamily="34" charset="0"/>
                <a:buChar char="•"/>
              </a:pPr>
              <a:r>
                <a:rPr lang="en-US" sz="1600" dirty="0">
                  <a:solidFill>
                    <a:srgbClr val="000000"/>
                  </a:solidFill>
                </a:rPr>
                <a:t>Access</a:t>
              </a:r>
            </a:p>
          </p:txBody>
        </p:sp>
        <p:sp>
          <p:nvSpPr>
            <p:cNvPr id="579" name="Oval 578"/>
            <p:cNvSpPr>
              <a:spLocks noChangeAspect="1"/>
            </p:cNvSpPr>
            <p:nvPr/>
          </p:nvSpPr>
          <p:spPr bwMode="auto">
            <a:xfrm>
              <a:off x="4559297" y="3603165"/>
              <a:ext cx="473092" cy="473092"/>
            </a:xfrm>
            <a:prstGeom prst="ellipse">
              <a:avLst/>
            </a:prstGeom>
            <a:solidFill>
              <a:schemeClr val="accent4">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580" name="Oval 579"/>
            <p:cNvSpPr>
              <a:spLocks noChangeAspect="1"/>
            </p:cNvSpPr>
            <p:nvPr/>
          </p:nvSpPr>
          <p:spPr bwMode="auto">
            <a:xfrm>
              <a:off x="4661701" y="3700097"/>
              <a:ext cx="275497" cy="275497"/>
            </a:xfrm>
            <a:prstGeom prst="ellipse">
              <a:avLst/>
            </a:prstGeom>
            <a:solidFill>
              <a:schemeClr val="bg2">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581" name="Oval 580"/>
            <p:cNvSpPr>
              <a:spLocks noChangeAspect="1"/>
            </p:cNvSpPr>
            <p:nvPr/>
          </p:nvSpPr>
          <p:spPr bwMode="auto">
            <a:xfrm>
              <a:off x="4712552" y="3750948"/>
              <a:ext cx="173793" cy="173793"/>
            </a:xfrm>
            <a:prstGeom prst="ellipse">
              <a:avLst/>
            </a:prstGeom>
            <a:solidFill>
              <a:schemeClr val="accent4"/>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cxnSp>
          <p:nvCxnSpPr>
            <p:cNvPr id="582" name="Elbow Connector 720"/>
            <p:cNvCxnSpPr>
              <a:endCxn id="583" idx="2"/>
            </p:cNvCxnSpPr>
            <p:nvPr/>
          </p:nvCxnSpPr>
          <p:spPr>
            <a:xfrm flipH="1">
              <a:off x="4206044" y="3848508"/>
              <a:ext cx="457923" cy="9325"/>
            </a:xfrm>
            <a:prstGeom prst="straightConnector1">
              <a:avLst/>
            </a:prstGeom>
            <a:ln w="12700" cmpd="sng">
              <a:solidFill>
                <a:srgbClr val="AB540F"/>
              </a:solidFill>
            </a:ln>
          </p:spPr>
          <p:style>
            <a:lnRef idx="1">
              <a:schemeClr val="accent1"/>
            </a:lnRef>
            <a:fillRef idx="0">
              <a:schemeClr val="accent1"/>
            </a:fillRef>
            <a:effectRef idx="0">
              <a:schemeClr val="accent1"/>
            </a:effectRef>
            <a:fontRef idx="minor">
              <a:schemeClr val="tx1"/>
            </a:fontRef>
          </p:style>
        </p:cxnSp>
        <p:sp>
          <p:nvSpPr>
            <p:cNvPr id="583" name="Oval 582"/>
            <p:cNvSpPr>
              <a:spLocks noChangeAspect="1"/>
            </p:cNvSpPr>
            <p:nvPr/>
          </p:nvSpPr>
          <p:spPr bwMode="auto">
            <a:xfrm>
              <a:off x="4206044" y="3816304"/>
              <a:ext cx="83057" cy="83057"/>
            </a:xfrm>
            <a:prstGeom prst="ellipse">
              <a:avLst/>
            </a:prstGeom>
            <a:solidFill>
              <a:schemeClr val="bg1"/>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nvGrpSpPr>
            <p:cNvPr id="584" name="Bullseye ME and Line"/>
            <p:cNvGrpSpPr/>
            <p:nvPr/>
          </p:nvGrpSpPr>
          <p:grpSpPr>
            <a:xfrm>
              <a:off x="5194106" y="2487005"/>
              <a:ext cx="473092" cy="1064770"/>
              <a:chOff x="5194106" y="2487005"/>
              <a:chExt cx="473092" cy="1064770"/>
            </a:xfrm>
          </p:grpSpPr>
          <p:grpSp>
            <p:nvGrpSpPr>
              <p:cNvPr id="586" name="Bullseye ME"/>
              <p:cNvGrpSpPr/>
              <p:nvPr/>
            </p:nvGrpSpPr>
            <p:grpSpPr>
              <a:xfrm>
                <a:off x="5194106" y="3078683"/>
                <a:ext cx="473092" cy="473092"/>
                <a:chOff x="4762910" y="3459440"/>
                <a:chExt cx="473092" cy="473092"/>
              </a:xfrm>
            </p:grpSpPr>
            <p:sp>
              <p:nvSpPr>
                <p:cNvPr id="589" name="Oval 588"/>
                <p:cNvSpPr>
                  <a:spLocks noChangeAspect="1"/>
                </p:cNvSpPr>
                <p:nvPr/>
              </p:nvSpPr>
              <p:spPr bwMode="auto">
                <a:xfrm>
                  <a:off x="4762910" y="3459440"/>
                  <a:ext cx="473092" cy="473092"/>
                </a:xfrm>
                <a:prstGeom prst="ellipse">
                  <a:avLst/>
                </a:prstGeom>
                <a:solidFill>
                  <a:schemeClr val="accent4">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590" name="Oval 589"/>
                <p:cNvSpPr>
                  <a:spLocks noChangeAspect="1"/>
                </p:cNvSpPr>
                <p:nvPr/>
              </p:nvSpPr>
              <p:spPr bwMode="auto">
                <a:xfrm>
                  <a:off x="4865314" y="3556372"/>
                  <a:ext cx="275497" cy="275497"/>
                </a:xfrm>
                <a:prstGeom prst="ellipse">
                  <a:avLst/>
                </a:prstGeom>
                <a:solidFill>
                  <a:schemeClr val="bg2">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591" name="Oval 590"/>
                <p:cNvSpPr>
                  <a:spLocks noChangeAspect="1"/>
                </p:cNvSpPr>
                <p:nvPr/>
              </p:nvSpPr>
              <p:spPr bwMode="auto">
                <a:xfrm>
                  <a:off x="4916165" y="3607223"/>
                  <a:ext cx="173793" cy="173793"/>
                </a:xfrm>
                <a:prstGeom prst="ellipse">
                  <a:avLst/>
                </a:prstGeom>
                <a:solidFill>
                  <a:schemeClr val="accent4"/>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cxnSp>
            <p:nvCxnSpPr>
              <p:cNvPr id="587" name="Elbow Connector 720"/>
              <p:cNvCxnSpPr/>
              <p:nvPr/>
            </p:nvCxnSpPr>
            <p:spPr>
              <a:xfrm flipH="1" flipV="1">
                <a:off x="5441455" y="2570062"/>
                <a:ext cx="1513" cy="609574"/>
              </a:xfrm>
              <a:prstGeom prst="straightConnector1">
                <a:avLst/>
              </a:prstGeom>
              <a:ln w="12700" cmpd="sng">
                <a:solidFill>
                  <a:srgbClr val="AB540F"/>
                </a:solidFill>
              </a:ln>
            </p:spPr>
            <p:style>
              <a:lnRef idx="1">
                <a:schemeClr val="accent1"/>
              </a:lnRef>
              <a:fillRef idx="0">
                <a:schemeClr val="accent1"/>
              </a:fillRef>
              <a:effectRef idx="0">
                <a:schemeClr val="accent1"/>
              </a:effectRef>
              <a:fontRef idx="minor">
                <a:schemeClr val="tx1"/>
              </a:fontRef>
            </p:style>
          </p:cxnSp>
          <p:sp>
            <p:nvSpPr>
              <p:cNvPr id="588" name="Oval 587"/>
              <p:cNvSpPr>
                <a:spLocks noChangeAspect="1"/>
              </p:cNvSpPr>
              <p:nvPr/>
            </p:nvSpPr>
            <p:spPr bwMode="auto">
              <a:xfrm>
                <a:off x="5399926" y="2487005"/>
                <a:ext cx="83057" cy="83057"/>
              </a:xfrm>
              <a:prstGeom prst="ellipse">
                <a:avLst/>
              </a:prstGeom>
              <a:solidFill>
                <a:schemeClr val="bg1"/>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sp>
          <p:nvSpPr>
            <p:cNvPr id="585" name="Rectangle 584"/>
            <p:cNvSpPr/>
            <p:nvPr/>
          </p:nvSpPr>
          <p:spPr bwMode="auto">
            <a:xfrm>
              <a:off x="4811666" y="1056673"/>
              <a:ext cx="1819656" cy="1637371"/>
            </a:xfrm>
            <a:prstGeom prst="rect">
              <a:avLst/>
            </a:prstGeom>
            <a:noFill/>
            <a:ln w="28575">
              <a:noFill/>
              <a:round/>
              <a:headEnd/>
              <a:tailEnd/>
            </a:ln>
            <a:effectLst/>
          </p:spPr>
          <p:txBody>
            <a:bodyPr wrap="square" lIns="0" tIns="0" rIns="0" bIns="0" rtlCol="0" anchor="ctr">
              <a:spAutoFit/>
            </a:bodyPr>
            <a:lstStyle/>
            <a:p>
              <a:r>
                <a:rPr lang="en-US" sz="2000" b="1" u="sng" dirty="0">
                  <a:solidFill>
                    <a:srgbClr val="000000"/>
                  </a:solidFill>
                  <a:cs typeface="Arial"/>
                </a:rPr>
                <a:t>Middle East</a:t>
              </a:r>
              <a:endParaRPr lang="en-US" sz="500" b="1" i="1" u="sng" dirty="0">
                <a:solidFill>
                  <a:srgbClr val="003F5F">
                    <a:lumMod val="75000"/>
                    <a:lumOff val="25000"/>
                  </a:srgbClr>
                </a:solidFill>
              </a:endParaRP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rPr>
                <a:t>Gas declines to 33% of energy</a:t>
              </a:r>
              <a:endParaRPr lang="en-US" sz="1600" dirty="0">
                <a:solidFill>
                  <a:srgbClr val="000000"/>
                </a:solidFill>
                <a:cs typeface="Arial"/>
              </a:endParaRPr>
            </a:p>
            <a:p>
              <a:pPr marL="169863" indent="-169863">
                <a:lnSpc>
                  <a:spcPct val="90000"/>
                </a:lnSpc>
                <a:buClr>
                  <a:srgbClr val="0078AE"/>
                </a:buClr>
                <a:buSzPct val="90000"/>
                <a:buFont typeface="Arial" panose="020B0604020202020204" pitchFamily="34" charset="0"/>
                <a:buChar char="•"/>
              </a:pPr>
              <a:endParaRPr lang="en-US" sz="1600" dirty="0">
                <a:solidFill>
                  <a:srgbClr val="000000"/>
                </a:solidFill>
                <a:cs typeface="Arial"/>
              </a:endParaRP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cs typeface="Arial"/>
                </a:rPr>
                <a:t>Renewables are least-cost option after 2030</a:t>
              </a:r>
              <a:endParaRPr lang="en-US" sz="1600" dirty="0">
                <a:solidFill>
                  <a:srgbClr val="000000"/>
                </a:solidFill>
              </a:endParaRPr>
            </a:p>
          </p:txBody>
        </p:sp>
      </p:grpSp>
      <p:grpSp>
        <p:nvGrpSpPr>
          <p:cNvPr id="592" name="Asia with all Dots"/>
          <p:cNvGrpSpPr/>
          <p:nvPr/>
        </p:nvGrpSpPr>
        <p:grpSpPr>
          <a:xfrm>
            <a:off x="6961186" y="1366578"/>
            <a:ext cx="3847510" cy="4312719"/>
            <a:chOff x="5438774" y="1366577"/>
            <a:chExt cx="3847510" cy="4312719"/>
          </a:xfrm>
        </p:grpSpPr>
        <p:grpSp>
          <p:nvGrpSpPr>
            <p:cNvPr id="593" name="Asia Text with Dots"/>
            <p:cNvGrpSpPr/>
            <p:nvPr/>
          </p:nvGrpSpPr>
          <p:grpSpPr>
            <a:xfrm>
              <a:off x="5438774" y="1366577"/>
              <a:ext cx="3847510" cy="4312719"/>
              <a:chOff x="5438774" y="1366577"/>
              <a:chExt cx="3847510" cy="4312719"/>
            </a:xfrm>
          </p:grpSpPr>
          <p:sp>
            <p:nvSpPr>
              <p:cNvPr id="602" name="Oval 601"/>
              <p:cNvSpPr>
                <a:spLocks noChangeAspect="1"/>
              </p:cNvSpPr>
              <p:nvPr/>
            </p:nvSpPr>
            <p:spPr bwMode="auto">
              <a:xfrm>
                <a:off x="6474472" y="2008183"/>
                <a:ext cx="83057" cy="83057"/>
              </a:xfrm>
              <a:prstGeom prst="ellipse">
                <a:avLst/>
              </a:prstGeom>
              <a:solidFill>
                <a:schemeClr val="bg1"/>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603" name="Oval 602"/>
              <p:cNvSpPr>
                <a:spLocks noChangeAspect="1"/>
              </p:cNvSpPr>
              <p:nvPr/>
            </p:nvSpPr>
            <p:spPr bwMode="auto">
              <a:xfrm>
                <a:off x="7327547" y="3704951"/>
                <a:ext cx="83057" cy="83057"/>
              </a:xfrm>
              <a:prstGeom prst="ellipse">
                <a:avLst/>
              </a:prstGeom>
              <a:solidFill>
                <a:schemeClr val="bg1"/>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604" name="Oval 603"/>
              <p:cNvSpPr>
                <a:spLocks noChangeAspect="1"/>
              </p:cNvSpPr>
              <p:nvPr/>
            </p:nvSpPr>
            <p:spPr bwMode="auto">
              <a:xfrm>
                <a:off x="6078695" y="4134113"/>
                <a:ext cx="83057" cy="83057"/>
              </a:xfrm>
              <a:prstGeom prst="ellipse">
                <a:avLst/>
              </a:prstGeom>
              <a:solidFill>
                <a:schemeClr val="bg1"/>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nvGrpSpPr>
              <p:cNvPr id="605" name="Asia Text"/>
              <p:cNvGrpSpPr/>
              <p:nvPr/>
            </p:nvGrpSpPr>
            <p:grpSpPr>
              <a:xfrm>
                <a:off x="5438774" y="1366577"/>
                <a:ext cx="3847510" cy="4312719"/>
                <a:chOff x="5438774" y="1366577"/>
                <a:chExt cx="3847510" cy="4312719"/>
              </a:xfrm>
            </p:grpSpPr>
            <p:grpSp>
              <p:nvGrpSpPr>
                <p:cNvPr id="606" name="Group 605"/>
                <p:cNvGrpSpPr/>
                <p:nvPr/>
              </p:nvGrpSpPr>
              <p:grpSpPr>
                <a:xfrm>
                  <a:off x="6443043" y="3054852"/>
                  <a:ext cx="174502" cy="174502"/>
                  <a:chOff x="3222745" y="3286173"/>
                  <a:chExt cx="174502" cy="174502"/>
                </a:xfrm>
              </p:grpSpPr>
              <p:sp>
                <p:nvSpPr>
                  <p:cNvPr id="619" name="Oval 618"/>
                  <p:cNvSpPr>
                    <a:spLocks noChangeAspect="1"/>
                  </p:cNvSpPr>
                  <p:nvPr/>
                </p:nvSpPr>
                <p:spPr bwMode="auto">
                  <a:xfrm>
                    <a:off x="3222745" y="3286173"/>
                    <a:ext cx="174502" cy="174502"/>
                  </a:xfrm>
                  <a:prstGeom prst="ellipse">
                    <a:avLst/>
                  </a:prstGeom>
                  <a:solidFill>
                    <a:schemeClr val="accent4">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620" name="Oval 619"/>
                  <p:cNvSpPr>
                    <a:spLocks noChangeAspect="1"/>
                  </p:cNvSpPr>
                  <p:nvPr/>
                </p:nvSpPr>
                <p:spPr bwMode="auto">
                  <a:xfrm>
                    <a:off x="3260722" y="3324689"/>
                    <a:ext cx="98548" cy="98548"/>
                  </a:xfrm>
                  <a:prstGeom prst="ellipse">
                    <a:avLst/>
                  </a:prstGeom>
                  <a:solidFill>
                    <a:schemeClr val="accent4"/>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cxnSp>
              <p:nvCxnSpPr>
                <p:cNvPr id="607" name="Elbow Connector 606"/>
                <p:cNvCxnSpPr/>
                <p:nvPr/>
              </p:nvCxnSpPr>
              <p:spPr>
                <a:xfrm rot="16200000" flipH="1">
                  <a:off x="6062294" y="2623735"/>
                  <a:ext cx="916153" cy="3570"/>
                </a:xfrm>
                <a:prstGeom prst="bentConnector3">
                  <a:avLst>
                    <a:gd name="adj1" fmla="val -9146"/>
                  </a:avLst>
                </a:prstGeom>
                <a:ln w="12700" cmpd="sng">
                  <a:solidFill>
                    <a:srgbClr val="AB540F"/>
                  </a:solidFill>
                </a:ln>
              </p:spPr>
              <p:style>
                <a:lnRef idx="1">
                  <a:schemeClr val="accent1"/>
                </a:lnRef>
                <a:fillRef idx="0">
                  <a:schemeClr val="accent1"/>
                </a:fillRef>
                <a:effectRef idx="0">
                  <a:schemeClr val="accent1"/>
                </a:effectRef>
                <a:fontRef idx="minor">
                  <a:schemeClr val="tx1"/>
                </a:fontRef>
              </p:style>
            </p:cxnSp>
            <p:sp>
              <p:nvSpPr>
                <p:cNvPr id="608" name="Rectangle 607"/>
                <p:cNvSpPr/>
                <p:nvPr/>
              </p:nvSpPr>
              <p:spPr bwMode="auto">
                <a:xfrm>
                  <a:off x="6722321" y="1366577"/>
                  <a:ext cx="1819656" cy="1415772"/>
                </a:xfrm>
                <a:prstGeom prst="rect">
                  <a:avLst/>
                </a:prstGeom>
                <a:noFill/>
                <a:ln w="28575">
                  <a:noFill/>
                  <a:round/>
                  <a:headEnd/>
                  <a:tailEnd/>
                </a:ln>
                <a:effectLst/>
              </p:spPr>
              <p:txBody>
                <a:bodyPr wrap="square" lIns="0" tIns="0" rIns="0" bIns="0" rtlCol="0" anchor="ctr">
                  <a:spAutoFit/>
                </a:bodyPr>
                <a:lstStyle/>
                <a:p>
                  <a:r>
                    <a:rPr lang="en-US" sz="2000" b="1" u="sng" dirty="0">
                      <a:solidFill>
                        <a:srgbClr val="000000"/>
                      </a:solidFill>
                      <a:cs typeface="Arial"/>
                    </a:rPr>
                    <a:t>China</a:t>
                  </a: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rPr>
                    <a:t>No new coal post-2020</a:t>
                  </a:r>
                </a:p>
                <a:p>
                  <a:pPr marL="169863" indent="-169863">
                    <a:lnSpc>
                      <a:spcPct val="90000"/>
                    </a:lnSpc>
                    <a:buClr>
                      <a:srgbClr val="0078AE"/>
                    </a:buClr>
                    <a:buSzPct val="90000"/>
                    <a:buFont typeface="Arial" panose="020B0604020202020204" pitchFamily="34" charset="0"/>
                    <a:buChar char="•"/>
                  </a:pPr>
                  <a:endParaRPr lang="en-US" sz="1600" dirty="0">
                    <a:solidFill>
                      <a:srgbClr val="000000"/>
                    </a:solidFill>
                  </a:endParaRP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rPr>
                    <a:t>Renewables growth</a:t>
                  </a:r>
                </a:p>
              </p:txBody>
            </p:sp>
            <p:sp>
              <p:nvSpPr>
                <p:cNvPr id="609" name="Rectangle 608"/>
                <p:cNvSpPr/>
                <p:nvPr/>
              </p:nvSpPr>
              <p:spPr bwMode="auto">
                <a:xfrm>
                  <a:off x="7466628" y="3565391"/>
                  <a:ext cx="1819656" cy="1637371"/>
                </a:xfrm>
                <a:prstGeom prst="rect">
                  <a:avLst/>
                </a:prstGeom>
                <a:noFill/>
                <a:ln w="28575">
                  <a:noFill/>
                  <a:round/>
                  <a:headEnd/>
                  <a:tailEnd/>
                </a:ln>
                <a:effectLst/>
              </p:spPr>
              <p:txBody>
                <a:bodyPr wrap="square" lIns="0" tIns="0" rIns="0" bIns="0" rtlCol="0" anchor="ctr">
                  <a:spAutoFit/>
                </a:bodyPr>
                <a:lstStyle/>
                <a:p>
                  <a:r>
                    <a:rPr lang="en-US" sz="2000" b="1" u="sng" dirty="0">
                      <a:solidFill>
                        <a:srgbClr val="000000"/>
                      </a:solidFill>
                      <a:cs typeface="Arial"/>
                    </a:rPr>
                    <a:t>S.E. Asia</a:t>
                  </a: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rPr>
                    <a:t>Coal and gas consumption increases</a:t>
                  </a:r>
                </a:p>
                <a:p>
                  <a:pPr marL="169863" indent="-169863">
                    <a:lnSpc>
                      <a:spcPct val="90000"/>
                    </a:lnSpc>
                    <a:buClr>
                      <a:srgbClr val="0078AE"/>
                    </a:buClr>
                    <a:buSzPct val="90000"/>
                    <a:buFont typeface="Arial" panose="020B0604020202020204" pitchFamily="34" charset="0"/>
                    <a:buChar char="•"/>
                  </a:pPr>
                  <a:endParaRPr lang="en-US" sz="1600" dirty="0">
                    <a:solidFill>
                      <a:srgbClr val="000000"/>
                    </a:solidFill>
                  </a:endParaRP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rPr>
                    <a:t>Renewables growth</a:t>
                  </a:r>
                </a:p>
              </p:txBody>
            </p:sp>
            <p:cxnSp>
              <p:nvCxnSpPr>
                <p:cNvPr id="610" name="Straight Connector 609"/>
                <p:cNvCxnSpPr/>
                <p:nvPr/>
              </p:nvCxnSpPr>
              <p:spPr>
                <a:xfrm flipV="1">
                  <a:off x="6907494" y="3750660"/>
                  <a:ext cx="440907" cy="10048"/>
                </a:xfrm>
                <a:prstGeom prst="line">
                  <a:avLst/>
                </a:prstGeom>
                <a:ln w="12700" cmpd="sng">
                  <a:solidFill>
                    <a:srgbClr val="AB540F"/>
                  </a:solidFill>
                </a:ln>
              </p:spPr>
              <p:style>
                <a:lnRef idx="1">
                  <a:schemeClr val="accent1"/>
                </a:lnRef>
                <a:fillRef idx="0">
                  <a:schemeClr val="accent1"/>
                </a:fillRef>
                <a:effectRef idx="0">
                  <a:schemeClr val="accent1"/>
                </a:effectRef>
                <a:fontRef idx="minor">
                  <a:schemeClr val="tx1"/>
                </a:fontRef>
              </p:style>
            </p:cxnSp>
            <p:sp>
              <p:nvSpPr>
                <p:cNvPr id="611" name="Oval 610"/>
                <p:cNvSpPr>
                  <a:spLocks noChangeAspect="1"/>
                </p:cNvSpPr>
                <p:nvPr/>
              </p:nvSpPr>
              <p:spPr bwMode="auto">
                <a:xfrm>
                  <a:off x="6529593" y="3512400"/>
                  <a:ext cx="473092" cy="473092"/>
                </a:xfrm>
                <a:prstGeom prst="ellipse">
                  <a:avLst/>
                </a:prstGeom>
                <a:solidFill>
                  <a:schemeClr val="accent4">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612" name="Oval 611"/>
                <p:cNvSpPr>
                  <a:spLocks noChangeAspect="1"/>
                </p:cNvSpPr>
                <p:nvPr/>
              </p:nvSpPr>
              <p:spPr bwMode="auto">
                <a:xfrm>
                  <a:off x="6631997" y="3609332"/>
                  <a:ext cx="275497" cy="275497"/>
                </a:xfrm>
                <a:prstGeom prst="ellipse">
                  <a:avLst/>
                </a:prstGeom>
                <a:solidFill>
                  <a:schemeClr val="bg2">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613" name="Oval 612"/>
                <p:cNvSpPr>
                  <a:spLocks noChangeAspect="1"/>
                </p:cNvSpPr>
                <p:nvPr/>
              </p:nvSpPr>
              <p:spPr bwMode="auto">
                <a:xfrm>
                  <a:off x="6682848" y="3660183"/>
                  <a:ext cx="173793" cy="173793"/>
                </a:xfrm>
                <a:prstGeom prst="ellipse">
                  <a:avLst/>
                </a:prstGeom>
                <a:solidFill>
                  <a:schemeClr val="accent4"/>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614" name="Rectangle 613"/>
                <p:cNvSpPr/>
                <p:nvPr/>
              </p:nvSpPr>
              <p:spPr bwMode="auto">
                <a:xfrm>
                  <a:off x="5438774" y="4041925"/>
                  <a:ext cx="1819656" cy="1637371"/>
                </a:xfrm>
                <a:prstGeom prst="rect">
                  <a:avLst/>
                </a:prstGeom>
                <a:noFill/>
                <a:ln w="28575">
                  <a:noFill/>
                  <a:round/>
                  <a:headEnd/>
                  <a:tailEnd/>
                </a:ln>
                <a:effectLst/>
              </p:spPr>
              <p:txBody>
                <a:bodyPr wrap="square" lIns="0" tIns="0" rIns="0" bIns="0" rtlCol="0" anchor="ctr">
                  <a:spAutoFit/>
                </a:bodyPr>
                <a:lstStyle/>
                <a:p>
                  <a:r>
                    <a:rPr lang="en-US" sz="2000" b="1" u="sng" dirty="0">
                      <a:solidFill>
                        <a:srgbClr val="000000"/>
                      </a:solidFill>
                      <a:cs typeface="Arial"/>
                    </a:rPr>
                    <a:t>India</a:t>
                  </a: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rPr>
                    <a:t>Coal and gas consumption increases</a:t>
                  </a:r>
                </a:p>
                <a:p>
                  <a:pPr marL="169863" indent="-169863">
                    <a:lnSpc>
                      <a:spcPct val="90000"/>
                    </a:lnSpc>
                    <a:buClr>
                      <a:srgbClr val="0078AE"/>
                    </a:buClr>
                    <a:buSzPct val="90000"/>
                    <a:buFont typeface="Arial" panose="020B0604020202020204" pitchFamily="34" charset="0"/>
                    <a:buChar char="•"/>
                  </a:pPr>
                  <a:endParaRPr lang="en-US" sz="1600" dirty="0">
                    <a:solidFill>
                      <a:srgbClr val="000000"/>
                    </a:solidFill>
                  </a:endParaRPr>
                </a:p>
                <a:p>
                  <a:pPr marL="169863" indent="-169863">
                    <a:lnSpc>
                      <a:spcPct val="90000"/>
                    </a:lnSpc>
                    <a:buClr>
                      <a:srgbClr val="0078AE"/>
                    </a:buClr>
                    <a:buSzPct val="90000"/>
                    <a:buFont typeface="Arial" panose="020B0604020202020204" pitchFamily="34" charset="0"/>
                    <a:buChar char="•"/>
                  </a:pPr>
                  <a:r>
                    <a:rPr lang="en-US" sz="1600" dirty="0">
                      <a:solidFill>
                        <a:srgbClr val="000000"/>
                      </a:solidFill>
                    </a:rPr>
                    <a:t>Renewables growth</a:t>
                  </a:r>
                </a:p>
              </p:txBody>
            </p:sp>
            <p:grpSp>
              <p:nvGrpSpPr>
                <p:cNvPr id="615" name="Group 614"/>
                <p:cNvGrpSpPr/>
                <p:nvPr/>
              </p:nvGrpSpPr>
              <p:grpSpPr>
                <a:xfrm>
                  <a:off x="6040718" y="3378231"/>
                  <a:ext cx="174502" cy="174502"/>
                  <a:chOff x="3222745" y="3286173"/>
                  <a:chExt cx="174502" cy="174502"/>
                </a:xfrm>
              </p:grpSpPr>
              <p:sp>
                <p:nvSpPr>
                  <p:cNvPr id="617" name="Oval 616"/>
                  <p:cNvSpPr>
                    <a:spLocks noChangeAspect="1"/>
                  </p:cNvSpPr>
                  <p:nvPr/>
                </p:nvSpPr>
                <p:spPr bwMode="auto">
                  <a:xfrm>
                    <a:off x="3222745" y="3286173"/>
                    <a:ext cx="174502" cy="174502"/>
                  </a:xfrm>
                  <a:prstGeom prst="ellipse">
                    <a:avLst/>
                  </a:prstGeom>
                  <a:solidFill>
                    <a:schemeClr val="accent4">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618" name="Oval 617"/>
                  <p:cNvSpPr>
                    <a:spLocks noChangeAspect="1"/>
                  </p:cNvSpPr>
                  <p:nvPr/>
                </p:nvSpPr>
                <p:spPr bwMode="auto">
                  <a:xfrm>
                    <a:off x="3260722" y="3324689"/>
                    <a:ext cx="98548" cy="98548"/>
                  </a:xfrm>
                  <a:prstGeom prst="ellipse">
                    <a:avLst/>
                  </a:prstGeom>
                  <a:solidFill>
                    <a:schemeClr val="accent4"/>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cxnSp>
              <p:nvCxnSpPr>
                <p:cNvPr id="616" name="Elbow Connector 615"/>
                <p:cNvCxnSpPr>
                  <a:stCxn id="618" idx="4"/>
                </p:cNvCxnSpPr>
                <p:nvPr/>
              </p:nvCxnSpPr>
              <p:spPr>
                <a:xfrm rot="16200000" flipH="1">
                  <a:off x="5798953" y="3844310"/>
                  <a:ext cx="658032" cy="1"/>
                </a:xfrm>
                <a:prstGeom prst="bentConnector3">
                  <a:avLst>
                    <a:gd name="adj1" fmla="val 50000"/>
                  </a:avLst>
                </a:prstGeom>
                <a:ln w="12700" cmpd="sng">
                  <a:solidFill>
                    <a:srgbClr val="AB540F"/>
                  </a:solidFill>
                </a:ln>
              </p:spPr>
              <p:style>
                <a:lnRef idx="1">
                  <a:schemeClr val="accent1"/>
                </a:lnRef>
                <a:fillRef idx="0">
                  <a:schemeClr val="accent1"/>
                </a:fillRef>
                <a:effectRef idx="0">
                  <a:schemeClr val="accent1"/>
                </a:effectRef>
                <a:fontRef idx="minor">
                  <a:schemeClr val="tx1"/>
                </a:fontRef>
              </p:style>
            </p:cxnSp>
          </p:grpSp>
        </p:grpSp>
        <p:grpSp>
          <p:nvGrpSpPr>
            <p:cNvPr id="594" name="China Big Dot"/>
            <p:cNvGrpSpPr/>
            <p:nvPr/>
          </p:nvGrpSpPr>
          <p:grpSpPr>
            <a:xfrm>
              <a:off x="6283526" y="2902656"/>
              <a:ext cx="473092" cy="473092"/>
              <a:chOff x="6283526" y="2902656"/>
              <a:chExt cx="473092" cy="473092"/>
            </a:xfrm>
          </p:grpSpPr>
          <p:sp>
            <p:nvSpPr>
              <p:cNvPr id="599" name="Oval 598"/>
              <p:cNvSpPr>
                <a:spLocks noChangeAspect="1"/>
              </p:cNvSpPr>
              <p:nvPr/>
            </p:nvSpPr>
            <p:spPr bwMode="auto">
              <a:xfrm>
                <a:off x="6283526" y="2902656"/>
                <a:ext cx="473092" cy="473092"/>
              </a:xfrm>
              <a:prstGeom prst="ellipse">
                <a:avLst/>
              </a:prstGeom>
              <a:solidFill>
                <a:schemeClr val="accent4">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600" name="Oval 599"/>
              <p:cNvSpPr>
                <a:spLocks noChangeAspect="1"/>
              </p:cNvSpPr>
              <p:nvPr/>
            </p:nvSpPr>
            <p:spPr bwMode="auto">
              <a:xfrm>
                <a:off x="6385930" y="2999588"/>
                <a:ext cx="275497" cy="275497"/>
              </a:xfrm>
              <a:prstGeom prst="ellipse">
                <a:avLst/>
              </a:prstGeom>
              <a:solidFill>
                <a:schemeClr val="bg2">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601" name="Oval 600"/>
              <p:cNvSpPr>
                <a:spLocks noChangeAspect="1"/>
              </p:cNvSpPr>
              <p:nvPr/>
            </p:nvSpPr>
            <p:spPr bwMode="auto">
              <a:xfrm>
                <a:off x="6436781" y="3050439"/>
                <a:ext cx="173793" cy="173793"/>
              </a:xfrm>
              <a:prstGeom prst="ellipse">
                <a:avLst/>
              </a:prstGeom>
              <a:solidFill>
                <a:schemeClr val="accent4"/>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grpSp>
          <p:nvGrpSpPr>
            <p:cNvPr id="595" name="India Big Dot"/>
            <p:cNvGrpSpPr/>
            <p:nvPr/>
          </p:nvGrpSpPr>
          <p:grpSpPr>
            <a:xfrm>
              <a:off x="5887481" y="3233182"/>
              <a:ext cx="473092" cy="473092"/>
              <a:chOff x="6681993" y="3664800"/>
              <a:chExt cx="473092" cy="473092"/>
            </a:xfrm>
          </p:grpSpPr>
          <p:sp>
            <p:nvSpPr>
              <p:cNvPr id="596" name="Oval 595"/>
              <p:cNvSpPr>
                <a:spLocks noChangeAspect="1"/>
              </p:cNvSpPr>
              <p:nvPr/>
            </p:nvSpPr>
            <p:spPr bwMode="auto">
              <a:xfrm>
                <a:off x="6681993" y="3664800"/>
                <a:ext cx="473092" cy="473092"/>
              </a:xfrm>
              <a:prstGeom prst="ellipse">
                <a:avLst/>
              </a:prstGeom>
              <a:solidFill>
                <a:schemeClr val="accent4">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597" name="Oval 596"/>
              <p:cNvSpPr>
                <a:spLocks noChangeAspect="1"/>
              </p:cNvSpPr>
              <p:nvPr/>
            </p:nvSpPr>
            <p:spPr bwMode="auto">
              <a:xfrm>
                <a:off x="6784397" y="3761732"/>
                <a:ext cx="275497" cy="275497"/>
              </a:xfrm>
              <a:prstGeom prst="ellipse">
                <a:avLst/>
              </a:prstGeom>
              <a:solidFill>
                <a:schemeClr val="bg2">
                  <a:alpha val="58000"/>
                </a:schemeClr>
              </a:solidFill>
              <a:ln w="25400">
                <a:no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sp>
            <p:nvSpPr>
              <p:cNvPr id="598" name="Oval 597"/>
              <p:cNvSpPr>
                <a:spLocks noChangeAspect="1"/>
              </p:cNvSpPr>
              <p:nvPr/>
            </p:nvSpPr>
            <p:spPr bwMode="auto">
              <a:xfrm>
                <a:off x="6835248" y="3812583"/>
                <a:ext cx="173793" cy="173793"/>
              </a:xfrm>
              <a:prstGeom prst="ellipse">
                <a:avLst/>
              </a:prstGeom>
              <a:solidFill>
                <a:schemeClr val="accent4"/>
              </a:solidFill>
              <a:ln w="25400">
                <a:solidFill>
                  <a:srgbClr val="AB540F"/>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rgbClr val="FFFFFF"/>
                  </a:solidFill>
                </a:endParaRPr>
              </a:p>
            </p:txBody>
          </p:sp>
        </p:grpSp>
      </p:grpSp>
    </p:spTree>
    <p:extLst>
      <p:ext uri="{BB962C8B-B14F-4D97-AF65-F5344CB8AC3E}">
        <p14:creationId xmlns:p14="http://schemas.microsoft.com/office/powerpoint/2010/main" val="3797761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873" y="57808"/>
            <a:ext cx="11305756" cy="950976"/>
          </a:xfrm>
        </p:spPr>
        <p:txBody>
          <a:bodyPr/>
          <a:lstStyle/>
          <a:p>
            <a:r>
              <a:rPr lang="en-US" dirty="0">
                <a:solidFill>
                  <a:srgbClr val="0070C0"/>
                </a:solidFill>
              </a:rPr>
              <a:t>C</a:t>
            </a:r>
            <a:r>
              <a:rPr lang="en-US" dirty="0" smtClean="0"/>
              <a:t>oal </a:t>
            </a:r>
            <a:r>
              <a:rPr lang="en-US" dirty="0"/>
              <a:t>generation will continue to play an important role in power generation …</a:t>
            </a:r>
          </a:p>
        </p:txBody>
      </p:sp>
      <p:pic>
        <p:nvPicPr>
          <p:cNvPr id="20" name="Picture 19"/>
          <p:cNvPicPr>
            <a:picLocks noChangeAspect="1"/>
          </p:cNvPicPr>
          <p:nvPr/>
        </p:nvPicPr>
        <p:blipFill>
          <a:blip r:embed="rId3"/>
          <a:stretch>
            <a:fillRect/>
          </a:stretch>
        </p:blipFill>
        <p:spPr>
          <a:xfrm>
            <a:off x="2955727" y="1065934"/>
            <a:ext cx="6674048" cy="5240838"/>
          </a:xfrm>
          <a:prstGeom prst="rect">
            <a:avLst/>
          </a:prstGeom>
        </p:spPr>
      </p:pic>
      <p:sp>
        <p:nvSpPr>
          <p:cNvPr id="21" name="Rectangle 20"/>
          <p:cNvSpPr/>
          <p:nvPr/>
        </p:nvSpPr>
        <p:spPr>
          <a:xfrm>
            <a:off x="669719" y="6306772"/>
            <a:ext cx="8233832" cy="230832"/>
          </a:xfrm>
          <a:prstGeom prst="rect">
            <a:avLst/>
          </a:prstGeom>
        </p:spPr>
        <p:txBody>
          <a:bodyPr wrap="square">
            <a:spAutoFit/>
          </a:bodyPr>
          <a:lstStyle/>
          <a:p>
            <a:pPr eaLnBrk="0" fontAlgn="base" hangingPunct="0">
              <a:lnSpc>
                <a:spcPct val="90000"/>
              </a:lnSpc>
              <a:spcBef>
                <a:spcPts val="2400"/>
              </a:spcBef>
              <a:spcAft>
                <a:spcPct val="0"/>
              </a:spcAft>
              <a:buClr>
                <a:srgbClr val="0078AE"/>
              </a:buClr>
              <a:buSzPct val="90000"/>
              <a:defRPr/>
            </a:pPr>
            <a:r>
              <a:rPr lang="en-US" sz="1000" dirty="0" smtClean="0"/>
              <a:t>Source : US Energy Information Administration</a:t>
            </a:r>
            <a:endParaRPr lang="en-US" sz="1000" dirty="0"/>
          </a:p>
        </p:txBody>
      </p:sp>
    </p:spTree>
    <p:extLst>
      <p:ext uri="{BB962C8B-B14F-4D97-AF65-F5344CB8AC3E}">
        <p14:creationId xmlns:p14="http://schemas.microsoft.com/office/powerpoint/2010/main" val="357167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0170" y="1575743"/>
            <a:ext cx="10192679" cy="3958007"/>
          </a:xfrm>
          <a:prstGeom prst="rect">
            <a:avLst/>
          </a:prstGeom>
        </p:spPr>
        <p:txBody>
          <a:bodyPr wrap="square">
            <a:spAutoFit/>
          </a:bodyPr>
          <a:lstStyle/>
          <a:p>
            <a:pPr marL="287338" indent="-287338" eaLnBrk="0" fontAlgn="base" hangingPunct="0">
              <a:lnSpc>
                <a:spcPct val="90000"/>
              </a:lnSpc>
              <a:spcBef>
                <a:spcPts val="2400"/>
              </a:spcBef>
              <a:spcAft>
                <a:spcPct val="0"/>
              </a:spcAft>
              <a:buClr>
                <a:srgbClr val="0078AE"/>
              </a:buClr>
              <a:buSzPct val="90000"/>
              <a:buFont typeface="Wingdings" pitchFamily="2" charset="2"/>
              <a:buChar char="l"/>
              <a:defRPr/>
            </a:pPr>
            <a:r>
              <a:rPr lang="en-US" sz="2400" dirty="0" smtClean="0"/>
              <a:t>Dispatch flexibility – generate any energy between minimum and maximum load</a:t>
            </a:r>
          </a:p>
          <a:p>
            <a:pPr marL="287338" indent="-287338" eaLnBrk="0" fontAlgn="base" hangingPunct="0">
              <a:lnSpc>
                <a:spcPct val="90000"/>
              </a:lnSpc>
              <a:spcBef>
                <a:spcPts val="2400"/>
              </a:spcBef>
              <a:spcAft>
                <a:spcPct val="0"/>
              </a:spcAft>
              <a:buClr>
                <a:srgbClr val="0078AE"/>
              </a:buClr>
              <a:buSzPct val="90000"/>
              <a:buFont typeface="Wingdings" pitchFamily="2" charset="2"/>
              <a:buChar char="l"/>
              <a:defRPr/>
            </a:pPr>
            <a:r>
              <a:rPr lang="en-US" sz="2400" dirty="0" smtClean="0"/>
              <a:t>Firm capacity – no dependence from ambient conditions</a:t>
            </a:r>
          </a:p>
          <a:p>
            <a:pPr marL="287338" indent="-287338" eaLnBrk="0" fontAlgn="base" hangingPunct="0">
              <a:lnSpc>
                <a:spcPct val="90000"/>
              </a:lnSpc>
              <a:spcBef>
                <a:spcPts val="2400"/>
              </a:spcBef>
              <a:spcAft>
                <a:spcPct val="0"/>
              </a:spcAft>
              <a:buClr>
                <a:srgbClr val="0078AE"/>
              </a:buClr>
              <a:buSzPct val="90000"/>
              <a:buFont typeface="Wingdings" pitchFamily="2" charset="2"/>
              <a:buChar char="l"/>
              <a:defRPr/>
            </a:pPr>
            <a:r>
              <a:rPr lang="en-US" sz="2400" dirty="0" smtClean="0"/>
              <a:t>Energy independence – if local fuel (like lignite) is used</a:t>
            </a:r>
          </a:p>
          <a:p>
            <a:pPr marL="287338" indent="-287338" eaLnBrk="0" fontAlgn="base" hangingPunct="0">
              <a:lnSpc>
                <a:spcPct val="90000"/>
              </a:lnSpc>
              <a:spcBef>
                <a:spcPts val="2400"/>
              </a:spcBef>
              <a:spcAft>
                <a:spcPct val="0"/>
              </a:spcAft>
              <a:buClr>
                <a:srgbClr val="0078AE"/>
              </a:buClr>
              <a:buSzPct val="90000"/>
              <a:buFont typeface="Wingdings" pitchFamily="2" charset="2"/>
              <a:buChar char="l"/>
              <a:defRPr/>
            </a:pPr>
            <a:r>
              <a:rPr lang="en-US" sz="2400" dirty="0" smtClean="0"/>
              <a:t>Diversity of the energy matrix</a:t>
            </a:r>
          </a:p>
          <a:p>
            <a:pPr marL="287338" indent="-287338" eaLnBrk="0" fontAlgn="base" hangingPunct="0">
              <a:lnSpc>
                <a:spcPct val="90000"/>
              </a:lnSpc>
              <a:spcBef>
                <a:spcPts val="2400"/>
              </a:spcBef>
              <a:spcAft>
                <a:spcPct val="0"/>
              </a:spcAft>
              <a:buClr>
                <a:srgbClr val="0078AE"/>
              </a:buClr>
              <a:buSzPct val="90000"/>
              <a:buFont typeface="Wingdings" pitchFamily="2" charset="2"/>
              <a:buChar char="l"/>
              <a:defRPr/>
            </a:pPr>
            <a:r>
              <a:rPr lang="en-US" sz="2400" dirty="0" smtClean="0"/>
              <a:t>Affordability</a:t>
            </a:r>
          </a:p>
          <a:p>
            <a:pPr marL="287338" indent="-287338" eaLnBrk="0" fontAlgn="base" hangingPunct="0">
              <a:lnSpc>
                <a:spcPct val="90000"/>
              </a:lnSpc>
              <a:spcBef>
                <a:spcPts val="2400"/>
              </a:spcBef>
              <a:spcAft>
                <a:spcPct val="0"/>
              </a:spcAft>
              <a:buClr>
                <a:srgbClr val="0078AE"/>
              </a:buClr>
              <a:buSzPct val="90000"/>
              <a:buFont typeface="Wingdings" pitchFamily="2" charset="2"/>
              <a:buChar char="l"/>
              <a:defRPr/>
            </a:pPr>
            <a:r>
              <a:rPr lang="en-US" sz="2400" dirty="0" smtClean="0"/>
              <a:t>Job creation</a:t>
            </a:r>
            <a:endParaRPr lang="en-US" sz="2400" dirty="0"/>
          </a:p>
        </p:txBody>
      </p:sp>
      <p:sp>
        <p:nvSpPr>
          <p:cNvPr id="4" name="Title 1"/>
          <p:cNvSpPr txBox="1">
            <a:spLocks/>
          </p:cNvSpPr>
          <p:nvPr/>
        </p:nvSpPr>
        <p:spPr bwMode="auto">
          <a:xfrm>
            <a:off x="696687" y="116477"/>
            <a:ext cx="9459182" cy="57884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ts val="0"/>
              </a:spcBef>
              <a:buNone/>
              <a:defRPr sz="2800" b="0" kern="1200">
                <a:solidFill>
                  <a:srgbClr val="0078AE"/>
                </a:solidFill>
                <a:latin typeface="+mj-lt"/>
                <a:ea typeface="+mj-ea"/>
                <a:cs typeface="+mj-cs"/>
              </a:defRPr>
            </a:lvl1pPr>
          </a:lstStyle>
          <a:p>
            <a:r>
              <a:rPr lang="en-US" dirty="0" smtClean="0"/>
              <a:t>… Because it meets market needs</a:t>
            </a:r>
            <a:endParaRPr lang="en-US" dirty="0"/>
          </a:p>
        </p:txBody>
      </p:sp>
    </p:spTree>
    <p:extLst>
      <p:ext uri="{BB962C8B-B14F-4D97-AF65-F5344CB8AC3E}">
        <p14:creationId xmlns:p14="http://schemas.microsoft.com/office/powerpoint/2010/main" val="322909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1490" y="94513"/>
            <a:ext cx="11181410" cy="950976"/>
          </a:xfrm>
        </p:spPr>
        <p:txBody>
          <a:bodyPr/>
          <a:lstStyle/>
          <a:p>
            <a:r>
              <a:rPr lang="en-US" dirty="0" smtClean="0"/>
              <a:t>Coal generation needs to be developed in the most efficient, effective and responsible manner</a:t>
            </a:r>
            <a:endParaRPr lang="en-US" dirty="0"/>
          </a:p>
        </p:txBody>
      </p:sp>
      <p:sp>
        <p:nvSpPr>
          <p:cNvPr id="6" name="Rectangle 5"/>
          <p:cNvSpPr/>
          <p:nvPr/>
        </p:nvSpPr>
        <p:spPr>
          <a:xfrm>
            <a:off x="827313" y="1249181"/>
            <a:ext cx="11042469" cy="1895904"/>
          </a:xfrm>
          <a:prstGeom prst="rect">
            <a:avLst/>
          </a:prstGeom>
        </p:spPr>
        <p:txBody>
          <a:bodyPr wrap="square">
            <a:spAutoFit/>
          </a:bodyPr>
          <a:lstStyle/>
          <a:p>
            <a:pPr marL="287338" indent="-287338" eaLnBrk="0" fontAlgn="base" hangingPunct="0">
              <a:lnSpc>
                <a:spcPct val="90000"/>
              </a:lnSpc>
              <a:spcBef>
                <a:spcPts val="2400"/>
              </a:spcBef>
              <a:spcAft>
                <a:spcPct val="0"/>
              </a:spcAft>
              <a:buClr>
                <a:srgbClr val="0078AE"/>
              </a:buClr>
              <a:buSzPct val="90000"/>
              <a:buFont typeface="Wingdings" pitchFamily="2" charset="2"/>
              <a:buChar char="l"/>
              <a:defRPr/>
            </a:pPr>
            <a:r>
              <a:rPr lang="en-US" dirty="0" smtClean="0"/>
              <a:t>In </a:t>
            </a:r>
            <a:r>
              <a:rPr lang="en-US" dirty="0"/>
              <a:t>markets where fossil fuel generation is the right choice for development, we are working to ensure those resources are used in the most efficient, effective and responsible </a:t>
            </a:r>
            <a:r>
              <a:rPr lang="en-US" dirty="0" smtClean="0"/>
              <a:t>manner.</a:t>
            </a:r>
          </a:p>
          <a:p>
            <a:pPr marL="287338" indent="-287338" eaLnBrk="0" fontAlgn="base" hangingPunct="0">
              <a:lnSpc>
                <a:spcPct val="90000"/>
              </a:lnSpc>
              <a:spcBef>
                <a:spcPts val="2400"/>
              </a:spcBef>
              <a:spcAft>
                <a:spcPct val="0"/>
              </a:spcAft>
              <a:buClr>
                <a:srgbClr val="0078AE"/>
              </a:buClr>
              <a:buSzPct val="90000"/>
              <a:buFont typeface="Wingdings" pitchFamily="2" charset="2"/>
              <a:buChar char="l"/>
              <a:defRPr/>
            </a:pPr>
            <a:r>
              <a:rPr lang="en-US" dirty="0" smtClean="0"/>
              <a:t>In Europe, we built and operate coal plants </a:t>
            </a:r>
            <a:r>
              <a:rPr lang="en-US" dirty="0"/>
              <a:t>with the most up-to-date equipment which meets all national and European requirements for safety and environmental protection and also conforms to World Bank and European Union environmental standards, to ensure optimal air quality, water management and safe waste storage, soil and groundwater </a:t>
            </a:r>
            <a:r>
              <a:rPr lang="en-US" dirty="0" smtClean="0"/>
              <a:t>preservation.</a:t>
            </a:r>
            <a:endParaRPr lang="en-US" dirty="0"/>
          </a:p>
        </p:txBody>
      </p:sp>
      <p:pic>
        <p:nvPicPr>
          <p:cNvPr id="2" name="Picture 1"/>
          <p:cNvPicPr>
            <a:picLocks noChangeAspect="1"/>
          </p:cNvPicPr>
          <p:nvPr/>
        </p:nvPicPr>
        <p:blipFill>
          <a:blip r:embed="rId3"/>
          <a:stretch>
            <a:fillRect/>
          </a:stretch>
        </p:blipFill>
        <p:spPr>
          <a:xfrm>
            <a:off x="7090484" y="3399747"/>
            <a:ext cx="4365114" cy="2914141"/>
          </a:xfrm>
          <a:prstGeom prst="rect">
            <a:avLst/>
          </a:prstGeom>
        </p:spPr>
      </p:pic>
      <p:sp>
        <p:nvSpPr>
          <p:cNvPr id="7" name="Rectangle 6"/>
          <p:cNvSpPr/>
          <p:nvPr/>
        </p:nvSpPr>
        <p:spPr>
          <a:xfrm>
            <a:off x="827313" y="3552470"/>
            <a:ext cx="6156961" cy="590931"/>
          </a:xfrm>
          <a:prstGeom prst="rect">
            <a:avLst/>
          </a:prstGeom>
        </p:spPr>
        <p:txBody>
          <a:bodyPr wrap="square">
            <a:spAutoFit/>
          </a:bodyPr>
          <a:lstStyle/>
          <a:p>
            <a:pPr marL="287338" indent="-287338" eaLnBrk="0" fontAlgn="base" hangingPunct="0">
              <a:lnSpc>
                <a:spcPct val="90000"/>
              </a:lnSpc>
              <a:spcBef>
                <a:spcPts val="2400"/>
              </a:spcBef>
              <a:spcAft>
                <a:spcPct val="0"/>
              </a:spcAft>
              <a:buClr>
                <a:srgbClr val="0078AE"/>
              </a:buClr>
              <a:buSzPct val="90000"/>
              <a:buFont typeface="Wingdings" pitchFamily="2" charset="2"/>
              <a:buChar char="l"/>
              <a:defRPr/>
            </a:pPr>
            <a:r>
              <a:rPr lang="en-US" dirty="0" smtClean="0"/>
              <a:t>Our </a:t>
            </a:r>
            <a:r>
              <a:rPr lang="en-US" dirty="0"/>
              <a:t>state-of-the-art Maritza plant is one of the cleanest sources of coal </a:t>
            </a:r>
            <a:r>
              <a:rPr lang="en-US" dirty="0" smtClean="0"/>
              <a:t>generation in South-Eastern </a:t>
            </a:r>
            <a:r>
              <a:rPr lang="en-US" dirty="0" smtClean="0"/>
              <a:t>Europe.</a:t>
            </a:r>
            <a:endParaRPr lang="en-US" dirty="0"/>
          </a:p>
        </p:txBody>
      </p:sp>
    </p:spTree>
    <p:extLst>
      <p:ext uri="{BB962C8B-B14F-4D97-AF65-F5344CB8AC3E}">
        <p14:creationId xmlns:p14="http://schemas.microsoft.com/office/powerpoint/2010/main" val="1910884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088" y="942381"/>
            <a:ext cx="10101683" cy="515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98841" y="6280105"/>
            <a:ext cx="8233832" cy="230832"/>
          </a:xfrm>
          <a:prstGeom prst="rect">
            <a:avLst/>
          </a:prstGeom>
        </p:spPr>
        <p:txBody>
          <a:bodyPr wrap="square">
            <a:spAutoFit/>
          </a:bodyPr>
          <a:lstStyle/>
          <a:p>
            <a:pPr eaLnBrk="0" fontAlgn="base" hangingPunct="0">
              <a:lnSpc>
                <a:spcPct val="90000"/>
              </a:lnSpc>
              <a:spcBef>
                <a:spcPts val="2400"/>
              </a:spcBef>
              <a:spcAft>
                <a:spcPct val="0"/>
              </a:spcAft>
              <a:buClr>
                <a:srgbClr val="0078AE"/>
              </a:buClr>
              <a:buSzPct val="90000"/>
              <a:defRPr/>
            </a:pPr>
            <a:r>
              <a:rPr lang="en-US" sz="1000" dirty="0" smtClean="0"/>
              <a:t>Source : </a:t>
            </a:r>
            <a:r>
              <a:rPr lang="en-US" sz="1000" dirty="0"/>
              <a:t>Bloomberg New Energy Finance</a:t>
            </a:r>
          </a:p>
        </p:txBody>
      </p:sp>
      <p:sp>
        <p:nvSpPr>
          <p:cNvPr id="8" name="Title 1"/>
          <p:cNvSpPr>
            <a:spLocks noGrp="1"/>
          </p:cNvSpPr>
          <p:nvPr>
            <p:ph type="title"/>
          </p:nvPr>
        </p:nvSpPr>
        <p:spPr>
          <a:xfrm>
            <a:off x="549988" y="104503"/>
            <a:ext cx="10901783" cy="950976"/>
          </a:xfrm>
        </p:spPr>
        <p:txBody>
          <a:bodyPr/>
          <a:lstStyle/>
          <a:p>
            <a:r>
              <a:rPr lang="en-US" dirty="0"/>
              <a:t>Renewable energy will make up the vast majority of new capacity </a:t>
            </a:r>
            <a:r>
              <a:rPr lang="en-US" dirty="0" smtClean="0"/>
              <a:t>addition …</a:t>
            </a:r>
            <a:endParaRPr lang="en-US" dirty="0"/>
          </a:p>
        </p:txBody>
      </p:sp>
    </p:spTree>
    <p:extLst>
      <p:ext uri="{BB962C8B-B14F-4D97-AF65-F5344CB8AC3E}">
        <p14:creationId xmlns:p14="http://schemas.microsoft.com/office/powerpoint/2010/main" val="56022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6838" y="1699718"/>
            <a:ext cx="10407635" cy="3717013"/>
          </a:xfrm>
          <a:prstGeom prst="rect">
            <a:avLst/>
          </a:prstGeom>
        </p:spPr>
      </p:pic>
      <p:sp>
        <p:nvSpPr>
          <p:cNvPr id="6" name="Rectangle 5"/>
          <p:cNvSpPr/>
          <p:nvPr/>
        </p:nvSpPr>
        <p:spPr>
          <a:xfrm>
            <a:off x="976838" y="1399636"/>
            <a:ext cx="8233832" cy="300082"/>
          </a:xfrm>
          <a:prstGeom prst="rect">
            <a:avLst/>
          </a:prstGeom>
        </p:spPr>
        <p:txBody>
          <a:bodyPr wrap="square">
            <a:spAutoFit/>
          </a:bodyPr>
          <a:lstStyle/>
          <a:p>
            <a:pPr eaLnBrk="0" fontAlgn="base" hangingPunct="0">
              <a:lnSpc>
                <a:spcPct val="90000"/>
              </a:lnSpc>
              <a:spcBef>
                <a:spcPts val="2400"/>
              </a:spcBef>
              <a:spcAft>
                <a:spcPct val="0"/>
              </a:spcAft>
              <a:buClr>
                <a:srgbClr val="0078AE"/>
              </a:buClr>
              <a:buSzPct val="90000"/>
              <a:defRPr/>
            </a:pPr>
            <a:r>
              <a:rPr lang="en-US" sz="1500" dirty="0" smtClean="0"/>
              <a:t>New entrant cost in EUR/MWh</a:t>
            </a:r>
            <a:endParaRPr lang="en-US" sz="1500" dirty="0"/>
          </a:p>
        </p:txBody>
      </p:sp>
      <p:sp>
        <p:nvSpPr>
          <p:cNvPr id="7" name="Title 1"/>
          <p:cNvSpPr>
            <a:spLocks noGrp="1"/>
          </p:cNvSpPr>
          <p:nvPr>
            <p:ph type="title"/>
          </p:nvPr>
        </p:nvSpPr>
        <p:spPr>
          <a:xfrm>
            <a:off x="596886" y="95250"/>
            <a:ext cx="11167537" cy="619125"/>
          </a:xfrm>
        </p:spPr>
        <p:txBody>
          <a:bodyPr/>
          <a:lstStyle/>
          <a:p>
            <a:r>
              <a:rPr lang="en-US" dirty="0" smtClean="0"/>
              <a:t>… Due to the substantial decrease in the cost of renewable energy</a:t>
            </a:r>
            <a:endParaRPr lang="en-US" dirty="0"/>
          </a:p>
        </p:txBody>
      </p:sp>
    </p:spTree>
    <p:extLst>
      <p:ext uri="{BB962C8B-B14F-4D97-AF65-F5344CB8AC3E}">
        <p14:creationId xmlns:p14="http://schemas.microsoft.com/office/powerpoint/2010/main" val="727022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10932" y="1195952"/>
            <a:ext cx="8695864" cy="4582751"/>
          </a:xfrm>
          <a:prstGeom prst="rect">
            <a:avLst/>
          </a:prstGeom>
        </p:spPr>
      </p:pic>
      <p:sp>
        <p:nvSpPr>
          <p:cNvPr id="6" name="Rectangle 5"/>
          <p:cNvSpPr/>
          <p:nvPr/>
        </p:nvSpPr>
        <p:spPr>
          <a:xfrm>
            <a:off x="696687" y="6210886"/>
            <a:ext cx="8233832" cy="230832"/>
          </a:xfrm>
          <a:prstGeom prst="rect">
            <a:avLst/>
          </a:prstGeom>
        </p:spPr>
        <p:txBody>
          <a:bodyPr wrap="square">
            <a:spAutoFit/>
          </a:bodyPr>
          <a:lstStyle/>
          <a:p>
            <a:pPr eaLnBrk="0" fontAlgn="base" hangingPunct="0">
              <a:lnSpc>
                <a:spcPct val="90000"/>
              </a:lnSpc>
              <a:spcBef>
                <a:spcPts val="2400"/>
              </a:spcBef>
              <a:spcAft>
                <a:spcPct val="0"/>
              </a:spcAft>
              <a:buClr>
                <a:srgbClr val="0078AE"/>
              </a:buClr>
              <a:buSzPct val="90000"/>
              <a:defRPr/>
            </a:pPr>
            <a:r>
              <a:rPr lang="en-US" sz="1000" dirty="0" smtClean="0"/>
              <a:t>Source : AES</a:t>
            </a:r>
            <a:endParaRPr lang="en-US" sz="1000" dirty="0"/>
          </a:p>
        </p:txBody>
      </p:sp>
      <p:sp>
        <p:nvSpPr>
          <p:cNvPr id="7" name="Title 1"/>
          <p:cNvSpPr>
            <a:spLocks noGrp="1"/>
          </p:cNvSpPr>
          <p:nvPr>
            <p:ph type="title"/>
          </p:nvPr>
        </p:nvSpPr>
        <p:spPr>
          <a:xfrm>
            <a:off x="696687" y="96610"/>
            <a:ext cx="10942863" cy="608240"/>
          </a:xfrm>
        </p:spPr>
        <p:txBody>
          <a:bodyPr/>
          <a:lstStyle/>
          <a:p>
            <a:r>
              <a:rPr lang="en-US" dirty="0" smtClean="0"/>
              <a:t>Energy storage will support the development of renewable energy</a:t>
            </a:r>
            <a:endParaRPr lang="en-US" dirty="0"/>
          </a:p>
        </p:txBody>
      </p:sp>
    </p:spTree>
    <p:extLst>
      <p:ext uri="{BB962C8B-B14F-4D97-AF65-F5344CB8AC3E}">
        <p14:creationId xmlns:p14="http://schemas.microsoft.com/office/powerpoint/2010/main" val="10588883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heme/theme1.xml><?xml version="1.0" encoding="utf-8"?>
<a:theme xmlns:a="http://schemas.openxmlformats.org/drawingml/2006/main" name="AES we are the energy">
  <a:themeElements>
    <a:clrScheme name="Custom 147">
      <a:dk1>
        <a:srgbClr val="000000"/>
      </a:dk1>
      <a:lt1>
        <a:srgbClr val="FFFFFF"/>
      </a:lt1>
      <a:dk2>
        <a:srgbClr val="003F5F"/>
      </a:dk2>
      <a:lt2>
        <a:srgbClr val="FFFFFF"/>
      </a:lt2>
      <a:accent1>
        <a:srgbClr val="4B721D"/>
      </a:accent1>
      <a:accent2>
        <a:srgbClr val="8DC63F"/>
      </a:accent2>
      <a:accent3>
        <a:srgbClr val="0078AE"/>
      </a:accent3>
      <a:accent4>
        <a:srgbClr val="AB540F"/>
      </a:accent4>
      <a:accent5>
        <a:srgbClr val="E68F1B"/>
      </a:accent5>
      <a:accent6>
        <a:srgbClr val="FDB813"/>
      </a:accent6>
      <a:hlink>
        <a:srgbClr val="003F5F"/>
      </a:hlink>
      <a:folHlink>
        <a:srgbClr val="808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25400">
          <a:noFill/>
          <a:round/>
          <a:headEnd/>
          <a:tailE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b="1" dirty="0">
            <a:solidFill>
              <a:schemeClr val="bg1"/>
            </a:solidFill>
          </a:defRPr>
        </a:defPPr>
      </a:lstStyle>
    </a:spDef>
    <a:lnDef>
      <a:spPr>
        <a:ln w="254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33363" indent="-233363">
          <a:lnSpc>
            <a:spcPct val="90000"/>
          </a:lnSpc>
          <a:buClr>
            <a:srgbClr val="0078AE"/>
          </a:buClr>
          <a:buSzPct val="90000"/>
          <a:buFont typeface="Wingdings" panose="05000000000000000000" pitchFamily="2" charset="2"/>
          <a:buChar char=""/>
          <a:defRPr dirty="0" err="1" smtClean="0"/>
        </a:defPPr>
      </a:lstStyle>
    </a:txDef>
  </a:objectDefaults>
  <a:extraClrSchemeLst/>
</a:theme>
</file>

<file path=ppt/theme/theme2.xml><?xml version="1.0" encoding="utf-8"?>
<a:theme xmlns:a="http://schemas.openxmlformats.org/drawingml/2006/main" name="Office Theme">
  <a:themeElements>
    <a:clrScheme name="AES we are the energy">
      <a:dk1>
        <a:srgbClr val="000000"/>
      </a:dk1>
      <a:lt1>
        <a:srgbClr val="FFFFFF"/>
      </a:lt1>
      <a:dk2>
        <a:srgbClr val="003F5F"/>
      </a:dk2>
      <a:lt2>
        <a:srgbClr val="FFFFFF"/>
      </a:lt2>
      <a:accent1>
        <a:srgbClr val="0078AE"/>
      </a:accent1>
      <a:accent2>
        <a:srgbClr val="8CC63F"/>
      </a:accent2>
      <a:accent3>
        <a:srgbClr val="FEBE20"/>
      </a:accent3>
      <a:accent4>
        <a:srgbClr val="A50021"/>
      </a:accent4>
      <a:accent5>
        <a:srgbClr val="4B721D"/>
      </a:accent5>
      <a:accent6>
        <a:srgbClr val="9EBECF"/>
      </a:accent6>
      <a:hlink>
        <a:srgbClr val="B2B2B2"/>
      </a:hlink>
      <a:folHlink>
        <a:srgbClr val="003F5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2855</TotalTime>
  <Words>544</Words>
  <Application>Microsoft Office PowerPoint</Application>
  <PresentationFormat>Custom</PresentationFormat>
  <Paragraphs>91</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ＭＳ Ｐゴシック</vt:lpstr>
      <vt:lpstr>Arial</vt:lpstr>
      <vt:lpstr>Arial Narrow</vt:lpstr>
      <vt:lpstr>Bliss 2 Regular</vt:lpstr>
      <vt:lpstr>Calibri</vt:lpstr>
      <vt:lpstr>Verdana</vt:lpstr>
      <vt:lpstr>Wingdings</vt:lpstr>
      <vt:lpstr>Wingdings 2</vt:lpstr>
      <vt:lpstr>Wingdings 3</vt:lpstr>
      <vt:lpstr>AES we are the energy</vt:lpstr>
      <vt:lpstr>The low carbon energy strategy and the challenges for the coal power generation in the future</vt:lpstr>
      <vt:lpstr>The electricity industry is experiencing rapid and unprecedented changes</vt:lpstr>
      <vt:lpstr>Different markets have different needs</vt:lpstr>
      <vt:lpstr>Coal generation will continue to play an important role in power generation …</vt:lpstr>
      <vt:lpstr>PowerPoint Presentation</vt:lpstr>
      <vt:lpstr>Coal generation needs to be developed in the most efficient, effective and responsible manner</vt:lpstr>
      <vt:lpstr>Renewable energy will make up the vast majority of new capacity addition …</vt:lpstr>
      <vt:lpstr>… Due to the substantial decrease in the cost of renewable energy</vt:lpstr>
      <vt:lpstr>Energy storage will support the development of renewable energy</vt:lpstr>
      <vt:lpstr>Energy storage is expected to grow exponentially in the next 10 years</vt:lpstr>
      <vt:lpstr>AES operates the largest fleet of energy storage facilities in the world</vt:lpstr>
      <vt:lpstr>AES is developing a wide range of energy solutions</vt:lpstr>
      <vt:lpstr>PowerPoint Presentation</vt:lpstr>
    </vt:vector>
  </TitlesOfParts>
  <Company>eSlide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P12421 - AES we are the energy WIDESCREEN Template (2015)</dc:title>
  <dc:subject>v2010</dc:subject>
  <dc:creator>Call @ 866-2-eSlide</dc:creator>
  <dc:description>eSlide, LLC - P12421 - AES we are the energy WIDESCREEN Template (2015)</dc:description>
  <cp:lastModifiedBy>Olivier Marquette</cp:lastModifiedBy>
  <cp:revision>348</cp:revision>
  <dcterms:created xsi:type="dcterms:W3CDTF">2011-11-02T14:24:24Z</dcterms:created>
  <dcterms:modified xsi:type="dcterms:W3CDTF">2016-09-07T07:28:39Z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29209</vt:lpwstr>
  </property>
  <property fmtid="{D5CDD505-2E9C-101B-9397-08002B2CF9AE}" pid="3" name="Offisync_ServerID">
    <vt:lpwstr>aa88d1e0-9745-4144-b59b-b107daf16c34</vt:lpwstr>
  </property>
  <property fmtid="{D5CDD505-2E9C-101B-9397-08002B2CF9AE}" pid="4" name="Jive_VersionGuid">
    <vt:lpwstr>3aef47c3-8783-4339-9d90-e9286ca7e3cd</vt:lpwstr>
  </property>
  <property fmtid="{D5CDD505-2E9C-101B-9397-08002B2CF9AE}" pid="5" name="Offisync_ProviderInitializationData">
    <vt:lpwstr>https://outlet.ouraes.com</vt:lpwstr>
  </property>
  <property fmtid="{D5CDD505-2E9C-101B-9397-08002B2CF9AE}" pid="6" name="Offisync_UpdateToken">
    <vt:lpwstr>1</vt:lpwstr>
  </property>
  <property fmtid="{D5CDD505-2E9C-101B-9397-08002B2CF9AE}" pid="7" name="Jive_LatestUserAccountName">
    <vt:lpwstr>marieke.groot@aes.com</vt:lpwstr>
  </property>
</Properties>
</file>