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465" r:id="rId2"/>
    <p:sldId id="409" r:id="rId3"/>
    <p:sldId id="426" r:id="rId4"/>
    <p:sldId id="427" r:id="rId5"/>
    <p:sldId id="464" r:id="rId6"/>
    <p:sldId id="467" r:id="rId7"/>
    <p:sldId id="434" r:id="rId8"/>
    <p:sldId id="463" r:id="rId9"/>
    <p:sldId id="453" r:id="rId10"/>
    <p:sldId id="445" r:id="rId11"/>
    <p:sldId id="479" r:id="rId12"/>
    <p:sldId id="419" r:id="rId13"/>
    <p:sldId id="4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B55"/>
    <a:srgbClr val="DDB9CC"/>
    <a:srgbClr val="6F3755"/>
    <a:srgbClr val="BE84A1"/>
    <a:srgbClr val="B57394"/>
    <a:srgbClr val="402031"/>
    <a:srgbClr val="ECD8E2"/>
    <a:srgbClr val="944E71"/>
    <a:srgbClr val="52283E"/>
    <a:srgbClr val="B97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  <p:guide pos="240"/>
        <p:guide pos="7440"/>
      </p:guideLst>
    </p:cSldViewPr>
  </p:slideViewPr>
  <p:outlineViewPr>
    <p:cViewPr>
      <p:scale>
        <a:sx n="33" d="100"/>
        <a:sy n="33" d="100"/>
      </p:scale>
      <p:origin x="0" y="-166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6.11\bnebdata\Monitoring\Monitoring%20Trustee\August%20monthly%20report\Appendix%201%20August%20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bg-BG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Търгувани обеми от 20.</a:t>
            </a:r>
            <a:r>
              <a:rPr lang="en-US" sz="1600" b="1" i="0" baseline="0" noProof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</a:t>
            </a:r>
            <a:r>
              <a:rPr lang="bg-BG" sz="1600" b="1" i="0" baseline="0" noProof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г.</a:t>
            </a:r>
            <a:r>
              <a:rPr lang="bg-BG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19.</a:t>
            </a:r>
            <a:r>
              <a:rPr lang="en-US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</a:t>
            </a:r>
            <a:r>
              <a:rPr lang="bg-BG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г. </a:t>
            </a:r>
            <a:r>
              <a:rPr lang="en-GB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[MW</a:t>
            </a:r>
            <a:r>
              <a:rPr lang="en-US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bg-BG" sz="16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bg-BG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9.1688721826858235E-2"/>
          <c:y val="7.98739041309098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0527522117260667"/>
          <c:y val="0.17070832105723976"/>
          <c:w val="0.77897405805210229"/>
          <c:h val="0.63330582919992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януари </c:v>
                </c:pt>
              </c:strCache>
            </c:strRef>
          </c:tx>
          <c:spPr>
            <a:solidFill>
              <a:srgbClr val="6F37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>
                    <a:tint val="46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4">
                    <a:tint val="46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4">
                    <a:tint val="46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77370.600000000006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7E-4218-B100-C06F239F4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февруари </c:v>
                </c:pt>
              </c:strCache>
            </c:strRef>
          </c:tx>
          <c:spPr>
            <a:solidFill>
              <a:srgbClr val="6F37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139122.30000000002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A7E-4218-B100-C06F239F4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март </c:v>
                </c:pt>
              </c:strCache>
            </c:strRef>
          </c:tx>
          <c:spPr>
            <a:solidFill>
              <a:schemeClr val="accent4">
                <a:tint val="72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375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6E0-477D-8626-2FF613B3CE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196316.4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A7E-4218-B100-C06F239F48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април</c:v>
                </c:pt>
              </c:strCache>
            </c:strRef>
          </c:tx>
          <c:spPr>
            <a:solidFill>
              <a:srgbClr val="6F3B5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187959.6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A7E-4218-B100-C06F239F48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май </c:v>
                </c:pt>
              </c:strCache>
            </c:strRef>
          </c:tx>
          <c:spPr>
            <a:solidFill>
              <a:srgbClr val="6F375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187534.7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A7E-4218-B100-C06F239F481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юни 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3B5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E0-477D-8626-2FF613B3CE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178071.79999999996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A7E-4218-B100-C06F239F481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юли</c:v>
                </c:pt>
              </c:strCache>
            </c:strRef>
          </c:tx>
          <c:spPr>
            <a:solidFill>
              <a:schemeClr val="accent4">
                <a:shade val="72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375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E0-477D-8626-2FF613B3CE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Sheet1!$H$2</c:f>
              <c:numCache>
                <c:formatCode>#,##0</c:formatCode>
                <c:ptCount val="1"/>
                <c:pt idx="0">
                  <c:v>226075.60000000009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A7E-4218-B100-C06F239F481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август 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F3B5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E0-477D-8626-2FF613B3CE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Sheet1!$I$2</c:f>
              <c:numCache>
                <c:formatCode>#,##0</c:formatCode>
                <c:ptCount val="1"/>
                <c:pt idx="0">
                  <c:v>188264.1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E0-477D-8626-2FF613B3CE8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септември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Търгуван обем [MWh] </c:v>
                </c:pt>
              </c:strCache>
            </c:strRef>
          </c:cat>
          <c:val>
            <c:numRef>
              <c:f>Sheet1!$J$2</c:f>
              <c:numCache>
                <c:formatCode>#,##0</c:formatCode>
                <c:ptCount val="1"/>
                <c:pt idx="0">
                  <c:v>139120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55E-426A-B91A-2E6D9B1160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5"/>
        <c:overlap val="-57"/>
        <c:axId val="308389960"/>
        <c:axId val="308390352"/>
      </c:barChart>
      <c:catAx>
        <c:axId val="308389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8390352"/>
        <c:crosses val="autoZero"/>
        <c:auto val="1"/>
        <c:lblAlgn val="ctr"/>
        <c:lblOffset val="100"/>
        <c:noMultiLvlLbl val="0"/>
      </c:catAx>
      <c:valAx>
        <c:axId val="308390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08389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u="none" noProof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Среднодневни</a:t>
            </a:r>
            <a:r>
              <a:rPr lang="bg-BG" b="1" u="none" baseline="0" noProof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</a:t>
            </a:r>
            <a:r>
              <a:rPr lang="bg-BG" b="1" u="none" baseline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ени на регионалните пазари  </a:t>
            </a:r>
            <a:endParaRPr lang="en-US" b="1" u="none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514624493247504E-2"/>
          <c:y val="0.12603919580835535"/>
          <c:w val="0.96527605549770568"/>
          <c:h val="0.77615157426083181"/>
        </c:manualLayout>
      </c:layout>
      <c:lineChart>
        <c:grouping val="standard"/>
        <c:varyColors val="0"/>
        <c:ser>
          <c:idx val="0"/>
          <c:order val="0"/>
          <c:tx>
            <c:strRef>
              <c:f>'DATA SOURCE PRICES'!$B$3</c:f>
              <c:strCache>
                <c:ptCount val="1"/>
                <c:pt idx="0">
                  <c:v>IBEX</c:v>
                </c:pt>
              </c:strCache>
            </c:strRef>
          </c:tx>
          <c:spPr>
            <a:ln w="44450" cap="rnd">
              <a:solidFill>
                <a:srgbClr val="990033"/>
              </a:solidFill>
              <a:prstDash val="solid"/>
              <a:round/>
            </a:ln>
            <a:effectLst>
              <a:outerShdw blurRad="127000" dist="38100" dir="30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820000"/>
                </a:solidFill>
              </a:ln>
              <a:effectLst>
                <a:outerShdw blurRad="127000" dist="38100" dir="30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'DATA SOURCE PRICES'!$A$5:$A$229</c:f>
              <c:numCache>
                <c:formatCode>m/d/yyyy</c:formatCode>
                <c:ptCount val="225"/>
                <c:pt idx="0">
                  <c:v>42389</c:v>
                </c:pt>
                <c:pt idx="1">
                  <c:v>42390</c:v>
                </c:pt>
                <c:pt idx="2">
                  <c:v>42391</c:v>
                </c:pt>
                <c:pt idx="3">
                  <c:v>42392</c:v>
                </c:pt>
                <c:pt idx="4">
                  <c:v>42393</c:v>
                </c:pt>
                <c:pt idx="5">
                  <c:v>42394</c:v>
                </c:pt>
                <c:pt idx="6">
                  <c:v>42395</c:v>
                </c:pt>
                <c:pt idx="7">
                  <c:v>42396</c:v>
                </c:pt>
                <c:pt idx="8">
                  <c:v>42397</c:v>
                </c:pt>
                <c:pt idx="9">
                  <c:v>42398</c:v>
                </c:pt>
                <c:pt idx="10">
                  <c:v>42399</c:v>
                </c:pt>
                <c:pt idx="11">
                  <c:v>42400</c:v>
                </c:pt>
                <c:pt idx="12">
                  <c:v>42401</c:v>
                </c:pt>
                <c:pt idx="13">
                  <c:v>42402</c:v>
                </c:pt>
                <c:pt idx="14">
                  <c:v>42403</c:v>
                </c:pt>
                <c:pt idx="15">
                  <c:v>42404</c:v>
                </c:pt>
                <c:pt idx="16">
                  <c:v>42405</c:v>
                </c:pt>
                <c:pt idx="17">
                  <c:v>42406</c:v>
                </c:pt>
                <c:pt idx="18">
                  <c:v>42407</c:v>
                </c:pt>
                <c:pt idx="19">
                  <c:v>42408</c:v>
                </c:pt>
                <c:pt idx="20">
                  <c:v>42409</c:v>
                </c:pt>
                <c:pt idx="21">
                  <c:v>42410</c:v>
                </c:pt>
                <c:pt idx="22">
                  <c:v>42411</c:v>
                </c:pt>
                <c:pt idx="23">
                  <c:v>42412</c:v>
                </c:pt>
                <c:pt idx="24">
                  <c:v>42413</c:v>
                </c:pt>
                <c:pt idx="25">
                  <c:v>42414</c:v>
                </c:pt>
                <c:pt idx="26">
                  <c:v>42415</c:v>
                </c:pt>
                <c:pt idx="27">
                  <c:v>42416</c:v>
                </c:pt>
                <c:pt idx="28">
                  <c:v>42417</c:v>
                </c:pt>
                <c:pt idx="29">
                  <c:v>42418</c:v>
                </c:pt>
                <c:pt idx="30">
                  <c:v>42419</c:v>
                </c:pt>
                <c:pt idx="31">
                  <c:v>42420</c:v>
                </c:pt>
                <c:pt idx="32">
                  <c:v>42421</c:v>
                </c:pt>
                <c:pt idx="33">
                  <c:v>42422</c:v>
                </c:pt>
                <c:pt idx="34">
                  <c:v>42423</c:v>
                </c:pt>
                <c:pt idx="35">
                  <c:v>42424</c:v>
                </c:pt>
                <c:pt idx="36">
                  <c:v>42425</c:v>
                </c:pt>
                <c:pt idx="37">
                  <c:v>42426</c:v>
                </c:pt>
                <c:pt idx="38">
                  <c:v>42427</c:v>
                </c:pt>
                <c:pt idx="39">
                  <c:v>42428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42434</c:v>
                </c:pt>
                <c:pt idx="46">
                  <c:v>42435</c:v>
                </c:pt>
                <c:pt idx="47">
                  <c:v>42436</c:v>
                </c:pt>
                <c:pt idx="48">
                  <c:v>42437</c:v>
                </c:pt>
                <c:pt idx="49">
                  <c:v>42438</c:v>
                </c:pt>
                <c:pt idx="50">
                  <c:v>42439</c:v>
                </c:pt>
                <c:pt idx="51">
                  <c:v>42440</c:v>
                </c:pt>
                <c:pt idx="52">
                  <c:v>42441</c:v>
                </c:pt>
                <c:pt idx="53">
                  <c:v>42442</c:v>
                </c:pt>
                <c:pt idx="54">
                  <c:v>42443</c:v>
                </c:pt>
                <c:pt idx="55">
                  <c:v>42444</c:v>
                </c:pt>
                <c:pt idx="56">
                  <c:v>42445</c:v>
                </c:pt>
                <c:pt idx="57">
                  <c:v>42446</c:v>
                </c:pt>
                <c:pt idx="58">
                  <c:v>42447</c:v>
                </c:pt>
                <c:pt idx="59">
                  <c:v>42448</c:v>
                </c:pt>
                <c:pt idx="60">
                  <c:v>42449</c:v>
                </c:pt>
                <c:pt idx="61">
                  <c:v>42450</c:v>
                </c:pt>
                <c:pt idx="62">
                  <c:v>42451</c:v>
                </c:pt>
                <c:pt idx="63">
                  <c:v>42452</c:v>
                </c:pt>
                <c:pt idx="64">
                  <c:v>42453</c:v>
                </c:pt>
                <c:pt idx="65">
                  <c:v>42454</c:v>
                </c:pt>
                <c:pt idx="66">
                  <c:v>42455</c:v>
                </c:pt>
                <c:pt idx="67">
                  <c:v>42456</c:v>
                </c:pt>
                <c:pt idx="68">
                  <c:v>42457</c:v>
                </c:pt>
                <c:pt idx="69">
                  <c:v>42458</c:v>
                </c:pt>
                <c:pt idx="70">
                  <c:v>42459</c:v>
                </c:pt>
                <c:pt idx="71">
                  <c:v>42460</c:v>
                </c:pt>
                <c:pt idx="72">
                  <c:v>42461</c:v>
                </c:pt>
                <c:pt idx="73">
                  <c:v>42462</c:v>
                </c:pt>
                <c:pt idx="74">
                  <c:v>42463</c:v>
                </c:pt>
                <c:pt idx="75">
                  <c:v>42464</c:v>
                </c:pt>
                <c:pt idx="76">
                  <c:v>42465</c:v>
                </c:pt>
                <c:pt idx="77">
                  <c:v>42466</c:v>
                </c:pt>
                <c:pt idx="78">
                  <c:v>42467</c:v>
                </c:pt>
                <c:pt idx="79">
                  <c:v>42468</c:v>
                </c:pt>
                <c:pt idx="80">
                  <c:v>42469</c:v>
                </c:pt>
                <c:pt idx="81">
                  <c:v>42470</c:v>
                </c:pt>
                <c:pt idx="82">
                  <c:v>42471</c:v>
                </c:pt>
                <c:pt idx="83">
                  <c:v>42472</c:v>
                </c:pt>
                <c:pt idx="84">
                  <c:v>42473</c:v>
                </c:pt>
                <c:pt idx="85">
                  <c:v>42474</c:v>
                </c:pt>
                <c:pt idx="86">
                  <c:v>42475</c:v>
                </c:pt>
                <c:pt idx="87">
                  <c:v>42476</c:v>
                </c:pt>
                <c:pt idx="88">
                  <c:v>42477</c:v>
                </c:pt>
                <c:pt idx="89">
                  <c:v>42478</c:v>
                </c:pt>
                <c:pt idx="90">
                  <c:v>42479</c:v>
                </c:pt>
                <c:pt idx="91">
                  <c:v>42480</c:v>
                </c:pt>
                <c:pt idx="92">
                  <c:v>42481</c:v>
                </c:pt>
                <c:pt idx="93">
                  <c:v>42482</c:v>
                </c:pt>
                <c:pt idx="94">
                  <c:v>42483</c:v>
                </c:pt>
                <c:pt idx="95">
                  <c:v>42484</c:v>
                </c:pt>
                <c:pt idx="96">
                  <c:v>42485</c:v>
                </c:pt>
                <c:pt idx="97">
                  <c:v>42486</c:v>
                </c:pt>
                <c:pt idx="98">
                  <c:v>42487</c:v>
                </c:pt>
                <c:pt idx="99">
                  <c:v>42488</c:v>
                </c:pt>
                <c:pt idx="100">
                  <c:v>42489</c:v>
                </c:pt>
                <c:pt idx="101">
                  <c:v>42490</c:v>
                </c:pt>
                <c:pt idx="102">
                  <c:v>42491</c:v>
                </c:pt>
                <c:pt idx="103">
                  <c:v>42492</c:v>
                </c:pt>
                <c:pt idx="104">
                  <c:v>42493</c:v>
                </c:pt>
                <c:pt idx="105">
                  <c:v>42494</c:v>
                </c:pt>
                <c:pt idx="106">
                  <c:v>42495</c:v>
                </c:pt>
                <c:pt idx="107">
                  <c:v>42496</c:v>
                </c:pt>
                <c:pt idx="108">
                  <c:v>42497</c:v>
                </c:pt>
                <c:pt idx="109">
                  <c:v>42498</c:v>
                </c:pt>
                <c:pt idx="110">
                  <c:v>42499</c:v>
                </c:pt>
                <c:pt idx="111">
                  <c:v>42500</c:v>
                </c:pt>
                <c:pt idx="112">
                  <c:v>42501</c:v>
                </c:pt>
                <c:pt idx="113">
                  <c:v>42502</c:v>
                </c:pt>
                <c:pt idx="114">
                  <c:v>42503</c:v>
                </c:pt>
                <c:pt idx="115">
                  <c:v>42504</c:v>
                </c:pt>
                <c:pt idx="116">
                  <c:v>42505</c:v>
                </c:pt>
                <c:pt idx="117">
                  <c:v>42506</c:v>
                </c:pt>
                <c:pt idx="118">
                  <c:v>42507</c:v>
                </c:pt>
                <c:pt idx="119">
                  <c:v>42508</c:v>
                </c:pt>
                <c:pt idx="120">
                  <c:v>42509</c:v>
                </c:pt>
                <c:pt idx="121">
                  <c:v>42510</c:v>
                </c:pt>
                <c:pt idx="122">
                  <c:v>42511</c:v>
                </c:pt>
                <c:pt idx="123">
                  <c:v>42512</c:v>
                </c:pt>
                <c:pt idx="124">
                  <c:v>42513</c:v>
                </c:pt>
                <c:pt idx="125">
                  <c:v>42514</c:v>
                </c:pt>
                <c:pt idx="126">
                  <c:v>42515</c:v>
                </c:pt>
                <c:pt idx="127">
                  <c:v>42516</c:v>
                </c:pt>
                <c:pt idx="128">
                  <c:v>42517</c:v>
                </c:pt>
                <c:pt idx="129">
                  <c:v>42518</c:v>
                </c:pt>
                <c:pt idx="130">
                  <c:v>42519</c:v>
                </c:pt>
                <c:pt idx="131">
                  <c:v>42520</c:v>
                </c:pt>
                <c:pt idx="132">
                  <c:v>42521</c:v>
                </c:pt>
                <c:pt idx="133">
                  <c:v>42522</c:v>
                </c:pt>
                <c:pt idx="134">
                  <c:v>42523</c:v>
                </c:pt>
                <c:pt idx="135">
                  <c:v>42524</c:v>
                </c:pt>
                <c:pt idx="136">
                  <c:v>42525</c:v>
                </c:pt>
                <c:pt idx="137">
                  <c:v>42526</c:v>
                </c:pt>
                <c:pt idx="138">
                  <c:v>42527</c:v>
                </c:pt>
                <c:pt idx="139">
                  <c:v>42528</c:v>
                </c:pt>
                <c:pt idx="140">
                  <c:v>42529</c:v>
                </c:pt>
                <c:pt idx="141">
                  <c:v>42530</c:v>
                </c:pt>
                <c:pt idx="142">
                  <c:v>42531</c:v>
                </c:pt>
                <c:pt idx="143">
                  <c:v>42532</c:v>
                </c:pt>
                <c:pt idx="144">
                  <c:v>42533</c:v>
                </c:pt>
                <c:pt idx="145">
                  <c:v>42534</c:v>
                </c:pt>
                <c:pt idx="146">
                  <c:v>42535</c:v>
                </c:pt>
                <c:pt idx="147">
                  <c:v>42536</c:v>
                </c:pt>
                <c:pt idx="148">
                  <c:v>42537</c:v>
                </c:pt>
                <c:pt idx="149">
                  <c:v>42538</c:v>
                </c:pt>
                <c:pt idx="150">
                  <c:v>42539</c:v>
                </c:pt>
                <c:pt idx="151">
                  <c:v>42540</c:v>
                </c:pt>
                <c:pt idx="152">
                  <c:v>42541</c:v>
                </c:pt>
                <c:pt idx="153">
                  <c:v>42542</c:v>
                </c:pt>
                <c:pt idx="154">
                  <c:v>42543</c:v>
                </c:pt>
                <c:pt idx="155">
                  <c:v>42544</c:v>
                </c:pt>
                <c:pt idx="156">
                  <c:v>42545</c:v>
                </c:pt>
                <c:pt idx="157">
                  <c:v>42546</c:v>
                </c:pt>
                <c:pt idx="158">
                  <c:v>42547</c:v>
                </c:pt>
                <c:pt idx="159">
                  <c:v>42548</c:v>
                </c:pt>
                <c:pt idx="160">
                  <c:v>42549</c:v>
                </c:pt>
                <c:pt idx="161">
                  <c:v>42550</c:v>
                </c:pt>
                <c:pt idx="162">
                  <c:v>42551</c:v>
                </c:pt>
                <c:pt idx="163">
                  <c:v>42552</c:v>
                </c:pt>
                <c:pt idx="164">
                  <c:v>42553</c:v>
                </c:pt>
                <c:pt idx="165">
                  <c:v>42554</c:v>
                </c:pt>
                <c:pt idx="166">
                  <c:v>42555</c:v>
                </c:pt>
                <c:pt idx="167">
                  <c:v>42556</c:v>
                </c:pt>
                <c:pt idx="168">
                  <c:v>42557</c:v>
                </c:pt>
                <c:pt idx="169">
                  <c:v>42558</c:v>
                </c:pt>
                <c:pt idx="170">
                  <c:v>42559</c:v>
                </c:pt>
                <c:pt idx="171">
                  <c:v>42560</c:v>
                </c:pt>
                <c:pt idx="172">
                  <c:v>42561</c:v>
                </c:pt>
                <c:pt idx="173">
                  <c:v>42562</c:v>
                </c:pt>
                <c:pt idx="174">
                  <c:v>42563</c:v>
                </c:pt>
                <c:pt idx="175">
                  <c:v>42564</c:v>
                </c:pt>
                <c:pt idx="176">
                  <c:v>42565</c:v>
                </c:pt>
                <c:pt idx="177">
                  <c:v>42566</c:v>
                </c:pt>
                <c:pt idx="178">
                  <c:v>42567</c:v>
                </c:pt>
                <c:pt idx="179">
                  <c:v>42568</c:v>
                </c:pt>
                <c:pt idx="180">
                  <c:v>42569</c:v>
                </c:pt>
                <c:pt idx="181">
                  <c:v>42570</c:v>
                </c:pt>
                <c:pt idx="182">
                  <c:v>42571</c:v>
                </c:pt>
                <c:pt idx="183">
                  <c:v>42572</c:v>
                </c:pt>
                <c:pt idx="184">
                  <c:v>42573</c:v>
                </c:pt>
                <c:pt idx="185">
                  <c:v>42574</c:v>
                </c:pt>
                <c:pt idx="186">
                  <c:v>42575</c:v>
                </c:pt>
                <c:pt idx="187">
                  <c:v>42576</c:v>
                </c:pt>
                <c:pt idx="188">
                  <c:v>42577</c:v>
                </c:pt>
                <c:pt idx="189">
                  <c:v>42578</c:v>
                </c:pt>
                <c:pt idx="190">
                  <c:v>42579</c:v>
                </c:pt>
                <c:pt idx="191">
                  <c:v>42580</c:v>
                </c:pt>
                <c:pt idx="192">
                  <c:v>42581</c:v>
                </c:pt>
                <c:pt idx="193">
                  <c:v>42582</c:v>
                </c:pt>
                <c:pt idx="194">
                  <c:v>42583</c:v>
                </c:pt>
                <c:pt idx="195">
                  <c:v>42584</c:v>
                </c:pt>
                <c:pt idx="196">
                  <c:v>42585</c:v>
                </c:pt>
                <c:pt idx="197">
                  <c:v>42586</c:v>
                </c:pt>
                <c:pt idx="198">
                  <c:v>42587</c:v>
                </c:pt>
                <c:pt idx="199">
                  <c:v>42588</c:v>
                </c:pt>
                <c:pt idx="200">
                  <c:v>42589</c:v>
                </c:pt>
                <c:pt idx="201">
                  <c:v>42590</c:v>
                </c:pt>
                <c:pt idx="202">
                  <c:v>42591</c:v>
                </c:pt>
                <c:pt idx="203">
                  <c:v>42592</c:v>
                </c:pt>
                <c:pt idx="204">
                  <c:v>42593</c:v>
                </c:pt>
                <c:pt idx="205">
                  <c:v>42594</c:v>
                </c:pt>
                <c:pt idx="206">
                  <c:v>42595</c:v>
                </c:pt>
                <c:pt idx="207">
                  <c:v>42596</c:v>
                </c:pt>
                <c:pt idx="208">
                  <c:v>42597</c:v>
                </c:pt>
                <c:pt idx="209">
                  <c:v>42598</c:v>
                </c:pt>
                <c:pt idx="210">
                  <c:v>42599</c:v>
                </c:pt>
                <c:pt idx="211">
                  <c:v>42600</c:v>
                </c:pt>
                <c:pt idx="212">
                  <c:v>42601</c:v>
                </c:pt>
                <c:pt idx="213">
                  <c:v>42602</c:v>
                </c:pt>
                <c:pt idx="214">
                  <c:v>42603</c:v>
                </c:pt>
                <c:pt idx="215">
                  <c:v>42604</c:v>
                </c:pt>
                <c:pt idx="216">
                  <c:v>42605</c:v>
                </c:pt>
                <c:pt idx="217">
                  <c:v>42606</c:v>
                </c:pt>
                <c:pt idx="218">
                  <c:v>42607</c:v>
                </c:pt>
                <c:pt idx="219">
                  <c:v>42608</c:v>
                </c:pt>
                <c:pt idx="220">
                  <c:v>42609</c:v>
                </c:pt>
                <c:pt idx="221">
                  <c:v>42610</c:v>
                </c:pt>
                <c:pt idx="222">
                  <c:v>42611</c:v>
                </c:pt>
                <c:pt idx="223">
                  <c:v>42612</c:v>
                </c:pt>
                <c:pt idx="224">
                  <c:v>42613</c:v>
                </c:pt>
              </c:numCache>
            </c:numRef>
          </c:cat>
          <c:val>
            <c:numRef>
              <c:f>'DATA SOURCE PRICES'!$B$5:$B$229</c:f>
              <c:numCache>
                <c:formatCode>0.00</c:formatCode>
                <c:ptCount val="225"/>
                <c:pt idx="0">
                  <c:v>22.526242055802388</c:v>
                </c:pt>
                <c:pt idx="1">
                  <c:v>25.430166902713079</c:v>
                </c:pt>
                <c:pt idx="2">
                  <c:v>70.29560340111361</c:v>
                </c:pt>
                <c:pt idx="3">
                  <c:v>22.957644580561702</c:v>
                </c:pt>
                <c:pt idx="4">
                  <c:v>25.481509129116532</c:v>
                </c:pt>
                <c:pt idx="5">
                  <c:v>41.592103267325541</c:v>
                </c:pt>
                <c:pt idx="6">
                  <c:v>42.007101844229815</c:v>
                </c:pt>
                <c:pt idx="7">
                  <c:v>24.570557427451941</c:v>
                </c:pt>
                <c:pt idx="8">
                  <c:v>34.983655702864432</c:v>
                </c:pt>
                <c:pt idx="9">
                  <c:v>38.836666104245602</c:v>
                </c:pt>
                <c:pt idx="10">
                  <c:v>24.4328833895763</c:v>
                </c:pt>
                <c:pt idx="11">
                  <c:v>21.578126597811636</c:v>
                </c:pt>
                <c:pt idx="12">
                  <c:v>25.248232208320758</c:v>
                </c:pt>
                <c:pt idx="13">
                  <c:v>30.076105796516057</c:v>
                </c:pt>
                <c:pt idx="14">
                  <c:v>33.34304787907606</c:v>
                </c:pt>
                <c:pt idx="15">
                  <c:v>25.980231751566677</c:v>
                </c:pt>
                <c:pt idx="16">
                  <c:v>29.34</c:v>
                </c:pt>
                <c:pt idx="17">
                  <c:v>25.91</c:v>
                </c:pt>
                <c:pt idx="18">
                  <c:v>16.940000000000001</c:v>
                </c:pt>
                <c:pt idx="19">
                  <c:v>36.369999999999997</c:v>
                </c:pt>
                <c:pt idx="20">
                  <c:v>25.138690050107368</c:v>
                </c:pt>
                <c:pt idx="21">
                  <c:v>21.305220370180997</c:v>
                </c:pt>
                <c:pt idx="22">
                  <c:v>22.869371442206088</c:v>
                </c:pt>
                <c:pt idx="23">
                  <c:v>28.340491529467901</c:v>
                </c:pt>
                <c:pt idx="24">
                  <c:v>17.272769881037597</c:v>
                </c:pt>
                <c:pt idx="25">
                  <c:v>10.962266080376317</c:v>
                </c:pt>
                <c:pt idx="26">
                  <c:v>18.915959368715278</c:v>
                </c:pt>
                <c:pt idx="27">
                  <c:v>24.593303677949351</c:v>
                </c:pt>
                <c:pt idx="28">
                  <c:v>19.372081330742748</c:v>
                </c:pt>
                <c:pt idx="29">
                  <c:v>22.323772028496435</c:v>
                </c:pt>
                <c:pt idx="30">
                  <c:v>20.958175682585129</c:v>
                </c:pt>
                <c:pt idx="31">
                  <c:v>18.080623444796672</c:v>
                </c:pt>
                <c:pt idx="32">
                  <c:v>7.0495449432457322</c:v>
                </c:pt>
                <c:pt idx="33">
                  <c:v>20.923662951222006</c:v>
                </c:pt>
                <c:pt idx="34">
                  <c:v>18.701639567781299</c:v>
                </c:pt>
                <c:pt idx="35">
                  <c:v>26.109094317755734</c:v>
                </c:pt>
                <c:pt idx="36">
                  <c:v>20.501840679006033</c:v>
                </c:pt>
                <c:pt idx="37">
                  <c:v>22.952670688891157</c:v>
                </c:pt>
                <c:pt idx="38">
                  <c:v>19.791560145890859</c:v>
                </c:pt>
                <c:pt idx="39">
                  <c:v>12.316145140948292</c:v>
                </c:pt>
                <c:pt idx="40">
                  <c:v>18.701639567781303</c:v>
                </c:pt>
                <c:pt idx="41">
                  <c:v>34.284137778232264</c:v>
                </c:pt>
                <c:pt idx="42">
                  <c:v>21.714686232402766</c:v>
                </c:pt>
                <c:pt idx="43">
                  <c:v>22.741333469679926</c:v>
                </c:pt>
                <c:pt idx="44">
                  <c:v>20.910028291918056</c:v>
                </c:pt>
                <c:pt idx="45">
                  <c:v>18.462819988410541</c:v>
                </c:pt>
                <c:pt idx="46">
                  <c:v>9.5596005044823933</c:v>
                </c:pt>
                <c:pt idx="47">
                  <c:v>21.068318164774855</c:v>
                </c:pt>
                <c:pt idx="48">
                  <c:v>27.854543750213043</c:v>
                </c:pt>
                <c:pt idx="49">
                  <c:v>23.830827964686232</c:v>
                </c:pt>
                <c:pt idx="50">
                  <c:v>22.063009169308383</c:v>
                </c:pt>
                <c:pt idx="51">
                  <c:v>48.174020861028744</c:v>
                </c:pt>
                <c:pt idx="52">
                  <c:v>30.426168319869106</c:v>
                </c:pt>
                <c:pt idx="53">
                  <c:v>21.502496846985036</c:v>
                </c:pt>
                <c:pt idx="54">
                  <c:v>29.233135630773429</c:v>
                </c:pt>
                <c:pt idx="55">
                  <c:v>41.252939973412403</c:v>
                </c:pt>
                <c:pt idx="56">
                  <c:v>23.314202201997475</c:v>
                </c:pt>
                <c:pt idx="57">
                  <c:v>38.408196134574091</c:v>
                </c:pt>
                <c:pt idx="58">
                  <c:v>28.050968060810575</c:v>
                </c:pt>
                <c:pt idx="59">
                  <c:v>23.261580938746288</c:v>
                </c:pt>
                <c:pt idx="60">
                  <c:v>22.280737635068345</c:v>
                </c:pt>
                <c:pt idx="61">
                  <c:v>34.675921191669225</c:v>
                </c:pt>
                <c:pt idx="62">
                  <c:v>23.496778811739443</c:v>
                </c:pt>
                <c:pt idx="63">
                  <c:v>26.629554828373728</c:v>
                </c:pt>
                <c:pt idx="64">
                  <c:v>27.490668780038856</c:v>
                </c:pt>
                <c:pt idx="65">
                  <c:v>31.76556055493063</c:v>
                </c:pt>
                <c:pt idx="66">
                  <c:v>22.971844428537338</c:v>
                </c:pt>
                <c:pt idx="67">
                  <c:v>21.006860308469346</c:v>
                </c:pt>
                <c:pt idx="68">
                  <c:v>22.804819852063943</c:v>
                </c:pt>
                <c:pt idx="69">
                  <c:v>22.930088284418996</c:v>
                </c:pt>
                <c:pt idx="70">
                  <c:v>22.790546068105119</c:v>
                </c:pt>
                <c:pt idx="71">
                  <c:v>23.887710058969898</c:v>
                </c:pt>
                <c:pt idx="72">
                  <c:v>45.058075126972767</c:v>
                </c:pt>
                <c:pt idx="73">
                  <c:v>24.516395677813005</c:v>
                </c:pt>
                <c:pt idx="74">
                  <c:v>22.568982854415925</c:v>
                </c:pt>
                <c:pt idx="75">
                  <c:v>25.633798616082078</c:v>
                </c:pt>
                <c:pt idx="76">
                  <c:v>26.294440467668817</c:v>
                </c:pt>
                <c:pt idx="77">
                  <c:v>28.228218631761944</c:v>
                </c:pt>
                <c:pt idx="78">
                  <c:v>26.703054163684076</c:v>
                </c:pt>
                <c:pt idx="79">
                  <c:v>26.085872788628695</c:v>
                </c:pt>
                <c:pt idx="80">
                  <c:v>40.652801922486951</c:v>
                </c:pt>
                <c:pt idx="81">
                  <c:v>22.454792582745341</c:v>
                </c:pt>
                <c:pt idx="82">
                  <c:v>25.32084057674609</c:v>
                </c:pt>
                <c:pt idx="83">
                  <c:v>29.743157105361831</c:v>
                </c:pt>
                <c:pt idx="84">
                  <c:v>30.103623410710025</c:v>
                </c:pt>
                <c:pt idx="85">
                  <c:v>26.590781265978123</c:v>
                </c:pt>
                <c:pt idx="86">
                  <c:v>30.91041176671099</c:v>
                </c:pt>
                <c:pt idx="87">
                  <c:v>26.35387906057198</c:v>
                </c:pt>
                <c:pt idx="88">
                  <c:v>27.314483416845622</c:v>
                </c:pt>
                <c:pt idx="89">
                  <c:v>35.181255752121892</c:v>
                </c:pt>
                <c:pt idx="90">
                  <c:v>24.232624331049532</c:v>
                </c:pt>
                <c:pt idx="91">
                  <c:v>27.021764324913931</c:v>
                </c:pt>
                <c:pt idx="92">
                  <c:v>27.017077410778199</c:v>
                </c:pt>
                <c:pt idx="93">
                  <c:v>27.017077410778199</c:v>
                </c:pt>
                <c:pt idx="94">
                  <c:v>21.993770665030507</c:v>
                </c:pt>
                <c:pt idx="95">
                  <c:v>19.77323857245117</c:v>
                </c:pt>
                <c:pt idx="96">
                  <c:v>40.324717932985649</c:v>
                </c:pt>
                <c:pt idx="97">
                  <c:v>29.532032927702215</c:v>
                </c:pt>
                <c:pt idx="98">
                  <c:v>35.482283464566933</c:v>
                </c:pt>
                <c:pt idx="99">
                  <c:v>31.992236765858816</c:v>
                </c:pt>
                <c:pt idx="100">
                  <c:v>27.354322186999354</c:v>
                </c:pt>
                <c:pt idx="101">
                  <c:v>24.402844530797292</c:v>
                </c:pt>
                <c:pt idx="102">
                  <c:v>22.5282919180557</c:v>
                </c:pt>
                <c:pt idx="103">
                  <c:v>35.29416777448273</c:v>
                </c:pt>
                <c:pt idx="104">
                  <c:v>48.744759177830048</c:v>
                </c:pt>
                <c:pt idx="105">
                  <c:v>41.690740362000206</c:v>
                </c:pt>
                <c:pt idx="106">
                  <c:v>28.603810887275458</c:v>
                </c:pt>
                <c:pt idx="107">
                  <c:v>44.569783890650029</c:v>
                </c:pt>
                <c:pt idx="108">
                  <c:v>30.319008419402127</c:v>
                </c:pt>
                <c:pt idx="109">
                  <c:v>39.283583870198044</c:v>
                </c:pt>
                <c:pt idx="110">
                  <c:v>43.44556362272899</c:v>
                </c:pt>
                <c:pt idx="111">
                  <c:v>37.440774448648462</c:v>
                </c:pt>
                <c:pt idx="112">
                  <c:v>25.463578416334318</c:v>
                </c:pt>
                <c:pt idx="113">
                  <c:v>39.823431162013847</c:v>
                </c:pt>
                <c:pt idx="114">
                  <c:v>25.68663292088489</c:v>
                </c:pt>
                <c:pt idx="115">
                  <c:v>25.507464975968915</c:v>
                </c:pt>
                <c:pt idx="116">
                  <c:v>18.32327777209667</c:v>
                </c:pt>
                <c:pt idx="117">
                  <c:v>32.454110849780143</c:v>
                </c:pt>
                <c:pt idx="118">
                  <c:v>34.298198520639467</c:v>
                </c:pt>
                <c:pt idx="119">
                  <c:v>30.290886934587721</c:v>
                </c:pt>
                <c:pt idx="120">
                  <c:v>27.047755394212086</c:v>
                </c:pt>
                <c:pt idx="121">
                  <c:v>31.601305518628362</c:v>
                </c:pt>
                <c:pt idx="122">
                  <c:v>23.158468827760164</c:v>
                </c:pt>
                <c:pt idx="123">
                  <c:v>21.852950199406894</c:v>
                </c:pt>
                <c:pt idx="124">
                  <c:v>26.612298462692156</c:v>
                </c:pt>
                <c:pt idx="125">
                  <c:v>21.83761120768995</c:v>
                </c:pt>
                <c:pt idx="126">
                  <c:v>35.902614445921529</c:v>
                </c:pt>
                <c:pt idx="127">
                  <c:v>27.876487030030344</c:v>
                </c:pt>
                <c:pt idx="128">
                  <c:v>27.541159627773808</c:v>
                </c:pt>
                <c:pt idx="129">
                  <c:v>21.739825135494428</c:v>
                </c:pt>
                <c:pt idx="130">
                  <c:v>18.95238947404302</c:v>
                </c:pt>
                <c:pt idx="131">
                  <c:v>26.642337321471178</c:v>
                </c:pt>
                <c:pt idx="132">
                  <c:v>28.563332992466851</c:v>
                </c:pt>
                <c:pt idx="133">
                  <c:v>26.450812966560999</c:v>
                </c:pt>
                <c:pt idx="134">
                  <c:v>24.167220574700892</c:v>
                </c:pt>
                <c:pt idx="135">
                  <c:v>33.598357023553874</c:v>
                </c:pt>
                <c:pt idx="136">
                  <c:v>20.520588335548965</c:v>
                </c:pt>
                <c:pt idx="137">
                  <c:v>13.732445376146162</c:v>
                </c:pt>
                <c:pt idx="138">
                  <c:v>24.565395234686573</c:v>
                </c:pt>
                <c:pt idx="139">
                  <c:v>28.338574155503295</c:v>
                </c:pt>
                <c:pt idx="140">
                  <c:v>32.678230562088828</c:v>
                </c:pt>
                <c:pt idx="141">
                  <c:v>32.346737907761529</c:v>
                </c:pt>
                <c:pt idx="142">
                  <c:v>25.899461430957501</c:v>
                </c:pt>
                <c:pt idx="143">
                  <c:v>24.202159389167264</c:v>
                </c:pt>
                <c:pt idx="144">
                  <c:v>19.642644101305521</c:v>
                </c:pt>
                <c:pt idx="145">
                  <c:v>29.732291986228983</c:v>
                </c:pt>
                <c:pt idx="146">
                  <c:v>26.930369499267133</c:v>
                </c:pt>
                <c:pt idx="147">
                  <c:v>30.261274158911956</c:v>
                </c:pt>
                <c:pt idx="148">
                  <c:v>26.650219858881275</c:v>
                </c:pt>
                <c:pt idx="149">
                  <c:v>28.282544227426115</c:v>
                </c:pt>
                <c:pt idx="150">
                  <c:v>21.141604458533589</c:v>
                </c:pt>
                <c:pt idx="151">
                  <c:v>18.251482769199299</c:v>
                </c:pt>
                <c:pt idx="152">
                  <c:v>29.922112008726177</c:v>
                </c:pt>
                <c:pt idx="153">
                  <c:v>34.071096226608041</c:v>
                </c:pt>
                <c:pt idx="154">
                  <c:v>32.514401608889798</c:v>
                </c:pt>
                <c:pt idx="155">
                  <c:v>34.477153424003816</c:v>
                </c:pt>
                <c:pt idx="156">
                  <c:v>26.002360500392001</c:v>
                </c:pt>
                <c:pt idx="157">
                  <c:v>35.120325868357362</c:v>
                </c:pt>
                <c:pt idx="158">
                  <c:v>24.062404131301772</c:v>
                </c:pt>
                <c:pt idx="159">
                  <c:v>34.797567917646667</c:v>
                </c:pt>
                <c:pt idx="160">
                  <c:v>29.310043630909771</c:v>
                </c:pt>
                <c:pt idx="161">
                  <c:v>29.597649725602484</c:v>
                </c:pt>
                <c:pt idx="162">
                  <c:v>33.942419129427002</c:v>
                </c:pt>
                <c:pt idx="163">
                  <c:v>42.148779697992296</c:v>
                </c:pt>
                <c:pt idx="164">
                  <c:v>41.878216927429527</c:v>
                </c:pt>
                <c:pt idx="165">
                  <c:v>29.23973991887377</c:v>
                </c:pt>
                <c:pt idx="166">
                  <c:v>26.099933531035891</c:v>
                </c:pt>
                <c:pt idx="167">
                  <c:v>30.215470225312746</c:v>
                </c:pt>
                <c:pt idx="168">
                  <c:v>30.032893615570782</c:v>
                </c:pt>
                <c:pt idx="169">
                  <c:v>32.415550328936156</c:v>
                </c:pt>
                <c:pt idx="170">
                  <c:v>31.701435047891739</c:v>
                </c:pt>
                <c:pt idx="171">
                  <c:v>30.150492552067352</c:v>
                </c:pt>
                <c:pt idx="172">
                  <c:v>22.534044039949553</c:v>
                </c:pt>
                <c:pt idx="173">
                  <c:v>35.827623819749803</c:v>
                </c:pt>
                <c:pt idx="174">
                  <c:v>34.688277601663437</c:v>
                </c:pt>
                <c:pt idx="175">
                  <c:v>44.124314006203768</c:v>
                </c:pt>
                <c:pt idx="176">
                  <c:v>34.130108736407955</c:v>
                </c:pt>
                <c:pt idx="177">
                  <c:v>30.925537716876303</c:v>
                </c:pt>
                <c:pt idx="178">
                  <c:v>28.080580836486348</c:v>
                </c:pt>
                <c:pt idx="179">
                  <c:v>23.939053072911342</c:v>
                </c:pt>
                <c:pt idx="180">
                  <c:v>28.310665712240514</c:v>
                </c:pt>
                <c:pt idx="181">
                  <c:v>34.400245423867474</c:v>
                </c:pt>
                <c:pt idx="182">
                  <c:v>28.438490643215051</c:v>
                </c:pt>
                <c:pt idx="183">
                  <c:v>44.214430582540821</c:v>
                </c:pt>
                <c:pt idx="184">
                  <c:v>36.168064219245323</c:v>
                </c:pt>
                <c:pt idx="185">
                  <c:v>30.471546170365073</c:v>
                </c:pt>
                <c:pt idx="186">
                  <c:v>26.672589221801825</c:v>
                </c:pt>
                <c:pt idx="187">
                  <c:v>31.021832498210454</c:v>
                </c:pt>
                <c:pt idx="188">
                  <c:v>36.301428230562102</c:v>
                </c:pt>
                <c:pt idx="189">
                  <c:v>36.964839622319936</c:v>
                </c:pt>
                <c:pt idx="190">
                  <c:v>32.743421276885847</c:v>
                </c:pt>
                <c:pt idx="191">
                  <c:v>37.590968742543545</c:v>
                </c:pt>
                <c:pt idx="192">
                  <c:v>26.96893002011112</c:v>
                </c:pt>
                <c:pt idx="193">
                  <c:v>22.421345059140332</c:v>
                </c:pt>
                <c:pt idx="194">
                  <c:v>28.173040869891263</c:v>
                </c:pt>
                <c:pt idx="195">
                  <c:v>33.952645123904965</c:v>
                </c:pt>
                <c:pt idx="196">
                  <c:v>30.514793605344789</c:v>
                </c:pt>
                <c:pt idx="197">
                  <c:v>31.449832975423529</c:v>
                </c:pt>
                <c:pt idx="198">
                  <c:v>31.902759314176635</c:v>
                </c:pt>
                <c:pt idx="199">
                  <c:v>31.161800797627567</c:v>
                </c:pt>
                <c:pt idx="200">
                  <c:v>19.913632954971533</c:v>
                </c:pt>
                <c:pt idx="201">
                  <c:v>21.371689334287755</c:v>
                </c:pt>
                <c:pt idx="202">
                  <c:v>38.476156389542219</c:v>
                </c:pt>
                <c:pt idx="203">
                  <c:v>25.985956300916929</c:v>
                </c:pt>
                <c:pt idx="204">
                  <c:v>26.681963050073289</c:v>
                </c:pt>
                <c:pt idx="205">
                  <c:v>24.248602447421344</c:v>
                </c:pt>
                <c:pt idx="206">
                  <c:v>20.098766063332992</c:v>
                </c:pt>
                <c:pt idx="207">
                  <c:v>22.491009646521459</c:v>
                </c:pt>
                <c:pt idx="208">
                  <c:v>31.851416300235201</c:v>
                </c:pt>
                <c:pt idx="209">
                  <c:v>24.610560043630912</c:v>
                </c:pt>
                <c:pt idx="210">
                  <c:v>28.507090022838057</c:v>
                </c:pt>
                <c:pt idx="211">
                  <c:v>35.162934178682214</c:v>
                </c:pt>
                <c:pt idx="212">
                  <c:v>26.646172069400418</c:v>
                </c:pt>
                <c:pt idx="213">
                  <c:v>21.233212325732008</c:v>
                </c:pt>
                <c:pt idx="214">
                  <c:v>18.731678426560315</c:v>
                </c:pt>
                <c:pt idx="215">
                  <c:v>26.440586972083036</c:v>
                </c:pt>
                <c:pt idx="216">
                  <c:v>28.969603231414254</c:v>
                </c:pt>
                <c:pt idx="217">
                  <c:v>28.512203020077035</c:v>
                </c:pt>
                <c:pt idx="218">
                  <c:v>27.684110508913658</c:v>
                </c:pt>
                <c:pt idx="219">
                  <c:v>28.74953130858643</c:v>
                </c:pt>
                <c:pt idx="220">
                  <c:v>34.302672393223574</c:v>
                </c:pt>
                <c:pt idx="221">
                  <c:v>30.620888298053654</c:v>
                </c:pt>
                <c:pt idx="222">
                  <c:v>27.059472679551423</c:v>
                </c:pt>
                <c:pt idx="223">
                  <c:v>32.548062174046429</c:v>
                </c:pt>
                <c:pt idx="224">
                  <c:v>35.410062378566316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F9-46C9-B1C8-ECA6811151A9}"/>
            </c:ext>
          </c:extLst>
        </c:ser>
        <c:ser>
          <c:idx val="1"/>
          <c:order val="1"/>
          <c:tx>
            <c:strRef>
              <c:f>'DATA SOURCE PRICES'!$C$3</c:f>
              <c:strCache>
                <c:ptCount val="1"/>
                <c:pt idx="0">
                  <c:v>LAGIE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'DATA SOURCE PRICES'!$A$5:$A$229</c:f>
              <c:numCache>
                <c:formatCode>m/d/yyyy</c:formatCode>
                <c:ptCount val="225"/>
                <c:pt idx="0">
                  <c:v>42389</c:v>
                </c:pt>
                <c:pt idx="1">
                  <c:v>42390</c:v>
                </c:pt>
                <c:pt idx="2">
                  <c:v>42391</c:v>
                </c:pt>
                <c:pt idx="3">
                  <c:v>42392</c:v>
                </c:pt>
                <c:pt idx="4">
                  <c:v>42393</c:v>
                </c:pt>
                <c:pt idx="5">
                  <c:v>42394</c:v>
                </c:pt>
                <c:pt idx="6">
                  <c:v>42395</c:v>
                </c:pt>
                <c:pt idx="7">
                  <c:v>42396</c:v>
                </c:pt>
                <c:pt idx="8">
                  <c:v>42397</c:v>
                </c:pt>
                <c:pt idx="9">
                  <c:v>42398</c:v>
                </c:pt>
                <c:pt idx="10">
                  <c:v>42399</c:v>
                </c:pt>
                <c:pt idx="11">
                  <c:v>42400</c:v>
                </c:pt>
                <c:pt idx="12">
                  <c:v>42401</c:v>
                </c:pt>
                <c:pt idx="13">
                  <c:v>42402</c:v>
                </c:pt>
                <c:pt idx="14">
                  <c:v>42403</c:v>
                </c:pt>
                <c:pt idx="15">
                  <c:v>42404</c:v>
                </c:pt>
                <c:pt idx="16">
                  <c:v>42405</c:v>
                </c:pt>
                <c:pt idx="17">
                  <c:v>42406</c:v>
                </c:pt>
                <c:pt idx="18">
                  <c:v>42407</c:v>
                </c:pt>
                <c:pt idx="19">
                  <c:v>42408</c:v>
                </c:pt>
                <c:pt idx="20">
                  <c:v>42409</c:v>
                </c:pt>
                <c:pt idx="21">
                  <c:v>42410</c:v>
                </c:pt>
                <c:pt idx="22">
                  <c:v>42411</c:v>
                </c:pt>
                <c:pt idx="23">
                  <c:v>42412</c:v>
                </c:pt>
                <c:pt idx="24">
                  <c:v>42413</c:v>
                </c:pt>
                <c:pt idx="25">
                  <c:v>42414</c:v>
                </c:pt>
                <c:pt idx="26">
                  <c:v>42415</c:v>
                </c:pt>
                <c:pt idx="27">
                  <c:v>42416</c:v>
                </c:pt>
                <c:pt idx="28">
                  <c:v>42417</c:v>
                </c:pt>
                <c:pt idx="29">
                  <c:v>42418</c:v>
                </c:pt>
                <c:pt idx="30">
                  <c:v>42419</c:v>
                </c:pt>
                <c:pt idx="31">
                  <c:v>42420</c:v>
                </c:pt>
                <c:pt idx="32">
                  <c:v>42421</c:v>
                </c:pt>
                <c:pt idx="33">
                  <c:v>42422</c:v>
                </c:pt>
                <c:pt idx="34">
                  <c:v>42423</c:v>
                </c:pt>
                <c:pt idx="35">
                  <c:v>42424</c:v>
                </c:pt>
                <c:pt idx="36">
                  <c:v>42425</c:v>
                </c:pt>
                <c:pt idx="37">
                  <c:v>42426</c:v>
                </c:pt>
                <c:pt idx="38">
                  <c:v>42427</c:v>
                </c:pt>
                <c:pt idx="39">
                  <c:v>42428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42434</c:v>
                </c:pt>
                <c:pt idx="46">
                  <c:v>42435</c:v>
                </c:pt>
                <c:pt idx="47">
                  <c:v>42436</c:v>
                </c:pt>
                <c:pt idx="48">
                  <c:v>42437</c:v>
                </c:pt>
                <c:pt idx="49">
                  <c:v>42438</c:v>
                </c:pt>
                <c:pt idx="50">
                  <c:v>42439</c:v>
                </c:pt>
                <c:pt idx="51">
                  <c:v>42440</c:v>
                </c:pt>
                <c:pt idx="52">
                  <c:v>42441</c:v>
                </c:pt>
                <c:pt idx="53">
                  <c:v>42442</c:v>
                </c:pt>
                <c:pt idx="54">
                  <c:v>42443</c:v>
                </c:pt>
                <c:pt idx="55">
                  <c:v>42444</c:v>
                </c:pt>
                <c:pt idx="56">
                  <c:v>42445</c:v>
                </c:pt>
                <c:pt idx="57">
                  <c:v>42446</c:v>
                </c:pt>
                <c:pt idx="58">
                  <c:v>42447</c:v>
                </c:pt>
                <c:pt idx="59">
                  <c:v>42448</c:v>
                </c:pt>
                <c:pt idx="60">
                  <c:v>42449</c:v>
                </c:pt>
                <c:pt idx="61">
                  <c:v>42450</c:v>
                </c:pt>
                <c:pt idx="62">
                  <c:v>42451</c:v>
                </c:pt>
                <c:pt idx="63">
                  <c:v>42452</c:v>
                </c:pt>
                <c:pt idx="64">
                  <c:v>42453</c:v>
                </c:pt>
                <c:pt idx="65">
                  <c:v>42454</c:v>
                </c:pt>
                <c:pt idx="66">
                  <c:v>42455</c:v>
                </c:pt>
                <c:pt idx="67">
                  <c:v>42456</c:v>
                </c:pt>
                <c:pt idx="68">
                  <c:v>42457</c:v>
                </c:pt>
                <c:pt idx="69">
                  <c:v>42458</c:v>
                </c:pt>
                <c:pt idx="70">
                  <c:v>42459</c:v>
                </c:pt>
                <c:pt idx="71">
                  <c:v>42460</c:v>
                </c:pt>
                <c:pt idx="72">
                  <c:v>42461</c:v>
                </c:pt>
                <c:pt idx="73">
                  <c:v>42462</c:v>
                </c:pt>
                <c:pt idx="74">
                  <c:v>42463</c:v>
                </c:pt>
                <c:pt idx="75">
                  <c:v>42464</c:v>
                </c:pt>
                <c:pt idx="76">
                  <c:v>42465</c:v>
                </c:pt>
                <c:pt idx="77">
                  <c:v>42466</c:v>
                </c:pt>
                <c:pt idx="78">
                  <c:v>42467</c:v>
                </c:pt>
                <c:pt idx="79">
                  <c:v>42468</c:v>
                </c:pt>
                <c:pt idx="80">
                  <c:v>42469</c:v>
                </c:pt>
                <c:pt idx="81">
                  <c:v>42470</c:v>
                </c:pt>
                <c:pt idx="82">
                  <c:v>42471</c:v>
                </c:pt>
                <c:pt idx="83">
                  <c:v>42472</c:v>
                </c:pt>
                <c:pt idx="84">
                  <c:v>42473</c:v>
                </c:pt>
                <c:pt idx="85">
                  <c:v>42474</c:v>
                </c:pt>
                <c:pt idx="86">
                  <c:v>42475</c:v>
                </c:pt>
                <c:pt idx="87">
                  <c:v>42476</c:v>
                </c:pt>
                <c:pt idx="88">
                  <c:v>42477</c:v>
                </c:pt>
                <c:pt idx="89">
                  <c:v>42478</c:v>
                </c:pt>
                <c:pt idx="90">
                  <c:v>42479</c:v>
                </c:pt>
                <c:pt idx="91">
                  <c:v>42480</c:v>
                </c:pt>
                <c:pt idx="92">
                  <c:v>42481</c:v>
                </c:pt>
                <c:pt idx="93">
                  <c:v>42482</c:v>
                </c:pt>
                <c:pt idx="94">
                  <c:v>42483</c:v>
                </c:pt>
                <c:pt idx="95">
                  <c:v>42484</c:v>
                </c:pt>
                <c:pt idx="96">
                  <c:v>42485</c:v>
                </c:pt>
                <c:pt idx="97">
                  <c:v>42486</c:v>
                </c:pt>
                <c:pt idx="98">
                  <c:v>42487</c:v>
                </c:pt>
                <c:pt idx="99">
                  <c:v>42488</c:v>
                </c:pt>
                <c:pt idx="100">
                  <c:v>42489</c:v>
                </c:pt>
                <c:pt idx="101">
                  <c:v>42490</c:v>
                </c:pt>
                <c:pt idx="102">
                  <c:v>42491</c:v>
                </c:pt>
                <c:pt idx="103">
                  <c:v>42492</c:v>
                </c:pt>
                <c:pt idx="104">
                  <c:v>42493</c:v>
                </c:pt>
                <c:pt idx="105">
                  <c:v>42494</c:v>
                </c:pt>
                <c:pt idx="106">
                  <c:v>42495</c:v>
                </c:pt>
                <c:pt idx="107">
                  <c:v>42496</c:v>
                </c:pt>
                <c:pt idx="108">
                  <c:v>42497</c:v>
                </c:pt>
                <c:pt idx="109">
                  <c:v>42498</c:v>
                </c:pt>
                <c:pt idx="110">
                  <c:v>42499</c:v>
                </c:pt>
                <c:pt idx="111">
                  <c:v>42500</c:v>
                </c:pt>
                <c:pt idx="112">
                  <c:v>42501</c:v>
                </c:pt>
                <c:pt idx="113">
                  <c:v>42502</c:v>
                </c:pt>
                <c:pt idx="114">
                  <c:v>42503</c:v>
                </c:pt>
                <c:pt idx="115">
                  <c:v>42504</c:v>
                </c:pt>
                <c:pt idx="116">
                  <c:v>42505</c:v>
                </c:pt>
                <c:pt idx="117">
                  <c:v>42506</c:v>
                </c:pt>
                <c:pt idx="118">
                  <c:v>42507</c:v>
                </c:pt>
                <c:pt idx="119">
                  <c:v>42508</c:v>
                </c:pt>
                <c:pt idx="120">
                  <c:v>42509</c:v>
                </c:pt>
                <c:pt idx="121">
                  <c:v>42510</c:v>
                </c:pt>
                <c:pt idx="122">
                  <c:v>42511</c:v>
                </c:pt>
                <c:pt idx="123">
                  <c:v>42512</c:v>
                </c:pt>
                <c:pt idx="124">
                  <c:v>42513</c:v>
                </c:pt>
                <c:pt idx="125">
                  <c:v>42514</c:v>
                </c:pt>
                <c:pt idx="126">
                  <c:v>42515</c:v>
                </c:pt>
                <c:pt idx="127">
                  <c:v>42516</c:v>
                </c:pt>
                <c:pt idx="128">
                  <c:v>42517</c:v>
                </c:pt>
                <c:pt idx="129">
                  <c:v>42518</c:v>
                </c:pt>
                <c:pt idx="130">
                  <c:v>42519</c:v>
                </c:pt>
                <c:pt idx="131">
                  <c:v>42520</c:v>
                </c:pt>
                <c:pt idx="132">
                  <c:v>42521</c:v>
                </c:pt>
                <c:pt idx="133">
                  <c:v>42522</c:v>
                </c:pt>
                <c:pt idx="134">
                  <c:v>42523</c:v>
                </c:pt>
                <c:pt idx="135">
                  <c:v>42524</c:v>
                </c:pt>
                <c:pt idx="136">
                  <c:v>42525</c:v>
                </c:pt>
                <c:pt idx="137">
                  <c:v>42526</c:v>
                </c:pt>
                <c:pt idx="138">
                  <c:v>42527</c:v>
                </c:pt>
                <c:pt idx="139">
                  <c:v>42528</c:v>
                </c:pt>
                <c:pt idx="140">
                  <c:v>42529</c:v>
                </c:pt>
                <c:pt idx="141">
                  <c:v>42530</c:v>
                </c:pt>
                <c:pt idx="142">
                  <c:v>42531</c:v>
                </c:pt>
                <c:pt idx="143">
                  <c:v>42532</c:v>
                </c:pt>
                <c:pt idx="144">
                  <c:v>42533</c:v>
                </c:pt>
                <c:pt idx="145">
                  <c:v>42534</c:v>
                </c:pt>
                <c:pt idx="146">
                  <c:v>42535</c:v>
                </c:pt>
                <c:pt idx="147">
                  <c:v>42536</c:v>
                </c:pt>
                <c:pt idx="148">
                  <c:v>42537</c:v>
                </c:pt>
                <c:pt idx="149">
                  <c:v>42538</c:v>
                </c:pt>
                <c:pt idx="150">
                  <c:v>42539</c:v>
                </c:pt>
                <c:pt idx="151">
                  <c:v>42540</c:v>
                </c:pt>
                <c:pt idx="152">
                  <c:v>42541</c:v>
                </c:pt>
                <c:pt idx="153">
                  <c:v>42542</c:v>
                </c:pt>
                <c:pt idx="154">
                  <c:v>42543</c:v>
                </c:pt>
                <c:pt idx="155">
                  <c:v>42544</c:v>
                </c:pt>
                <c:pt idx="156">
                  <c:v>42545</c:v>
                </c:pt>
                <c:pt idx="157">
                  <c:v>42546</c:v>
                </c:pt>
                <c:pt idx="158">
                  <c:v>42547</c:v>
                </c:pt>
                <c:pt idx="159">
                  <c:v>42548</c:v>
                </c:pt>
                <c:pt idx="160">
                  <c:v>42549</c:v>
                </c:pt>
                <c:pt idx="161">
                  <c:v>42550</c:v>
                </c:pt>
                <c:pt idx="162">
                  <c:v>42551</c:v>
                </c:pt>
                <c:pt idx="163">
                  <c:v>42552</c:v>
                </c:pt>
                <c:pt idx="164">
                  <c:v>42553</c:v>
                </c:pt>
                <c:pt idx="165">
                  <c:v>42554</c:v>
                </c:pt>
                <c:pt idx="166">
                  <c:v>42555</c:v>
                </c:pt>
                <c:pt idx="167">
                  <c:v>42556</c:v>
                </c:pt>
                <c:pt idx="168">
                  <c:v>42557</c:v>
                </c:pt>
                <c:pt idx="169">
                  <c:v>42558</c:v>
                </c:pt>
                <c:pt idx="170">
                  <c:v>42559</c:v>
                </c:pt>
                <c:pt idx="171">
                  <c:v>42560</c:v>
                </c:pt>
                <c:pt idx="172">
                  <c:v>42561</c:v>
                </c:pt>
                <c:pt idx="173">
                  <c:v>42562</c:v>
                </c:pt>
                <c:pt idx="174">
                  <c:v>42563</c:v>
                </c:pt>
                <c:pt idx="175">
                  <c:v>42564</c:v>
                </c:pt>
                <c:pt idx="176">
                  <c:v>42565</c:v>
                </c:pt>
                <c:pt idx="177">
                  <c:v>42566</c:v>
                </c:pt>
                <c:pt idx="178">
                  <c:v>42567</c:v>
                </c:pt>
                <c:pt idx="179">
                  <c:v>42568</c:v>
                </c:pt>
                <c:pt idx="180">
                  <c:v>42569</c:v>
                </c:pt>
                <c:pt idx="181">
                  <c:v>42570</c:v>
                </c:pt>
                <c:pt idx="182">
                  <c:v>42571</c:v>
                </c:pt>
                <c:pt idx="183">
                  <c:v>42572</c:v>
                </c:pt>
                <c:pt idx="184">
                  <c:v>42573</c:v>
                </c:pt>
                <c:pt idx="185">
                  <c:v>42574</c:v>
                </c:pt>
                <c:pt idx="186">
                  <c:v>42575</c:v>
                </c:pt>
                <c:pt idx="187">
                  <c:v>42576</c:v>
                </c:pt>
                <c:pt idx="188">
                  <c:v>42577</c:v>
                </c:pt>
                <c:pt idx="189">
                  <c:v>42578</c:v>
                </c:pt>
                <c:pt idx="190">
                  <c:v>42579</c:v>
                </c:pt>
                <c:pt idx="191">
                  <c:v>42580</c:v>
                </c:pt>
                <c:pt idx="192">
                  <c:v>42581</c:v>
                </c:pt>
                <c:pt idx="193">
                  <c:v>42582</c:v>
                </c:pt>
                <c:pt idx="194">
                  <c:v>42583</c:v>
                </c:pt>
                <c:pt idx="195">
                  <c:v>42584</c:v>
                </c:pt>
                <c:pt idx="196">
                  <c:v>42585</c:v>
                </c:pt>
                <c:pt idx="197">
                  <c:v>42586</c:v>
                </c:pt>
                <c:pt idx="198">
                  <c:v>42587</c:v>
                </c:pt>
                <c:pt idx="199">
                  <c:v>42588</c:v>
                </c:pt>
                <c:pt idx="200">
                  <c:v>42589</c:v>
                </c:pt>
                <c:pt idx="201">
                  <c:v>42590</c:v>
                </c:pt>
                <c:pt idx="202">
                  <c:v>42591</c:v>
                </c:pt>
                <c:pt idx="203">
                  <c:v>42592</c:v>
                </c:pt>
                <c:pt idx="204">
                  <c:v>42593</c:v>
                </c:pt>
                <c:pt idx="205">
                  <c:v>42594</c:v>
                </c:pt>
                <c:pt idx="206">
                  <c:v>42595</c:v>
                </c:pt>
                <c:pt idx="207">
                  <c:v>42596</c:v>
                </c:pt>
                <c:pt idx="208">
                  <c:v>42597</c:v>
                </c:pt>
                <c:pt idx="209">
                  <c:v>42598</c:v>
                </c:pt>
                <c:pt idx="210">
                  <c:v>42599</c:v>
                </c:pt>
                <c:pt idx="211">
                  <c:v>42600</c:v>
                </c:pt>
                <c:pt idx="212">
                  <c:v>42601</c:v>
                </c:pt>
                <c:pt idx="213">
                  <c:v>42602</c:v>
                </c:pt>
                <c:pt idx="214">
                  <c:v>42603</c:v>
                </c:pt>
                <c:pt idx="215">
                  <c:v>42604</c:v>
                </c:pt>
                <c:pt idx="216">
                  <c:v>42605</c:v>
                </c:pt>
                <c:pt idx="217">
                  <c:v>42606</c:v>
                </c:pt>
                <c:pt idx="218">
                  <c:v>42607</c:v>
                </c:pt>
                <c:pt idx="219">
                  <c:v>42608</c:v>
                </c:pt>
                <c:pt idx="220">
                  <c:v>42609</c:v>
                </c:pt>
                <c:pt idx="221">
                  <c:v>42610</c:v>
                </c:pt>
                <c:pt idx="222">
                  <c:v>42611</c:v>
                </c:pt>
                <c:pt idx="223">
                  <c:v>42612</c:v>
                </c:pt>
                <c:pt idx="224">
                  <c:v>42613</c:v>
                </c:pt>
              </c:numCache>
            </c:numRef>
          </c:cat>
          <c:val>
            <c:numRef>
              <c:f>'DATA SOURCE PRICES'!$C$5:$C$229</c:f>
              <c:numCache>
                <c:formatCode>0.00</c:formatCode>
                <c:ptCount val="225"/>
                <c:pt idx="0">
                  <c:v>51.655000000000001</c:v>
                </c:pt>
                <c:pt idx="1">
                  <c:v>56.233375000000002</c:v>
                </c:pt>
                <c:pt idx="2">
                  <c:v>47.396583333333346</c:v>
                </c:pt>
                <c:pt idx="3">
                  <c:v>50.263708333333341</c:v>
                </c:pt>
                <c:pt idx="4">
                  <c:v>49.550166666666662</c:v>
                </c:pt>
                <c:pt idx="5">
                  <c:v>53.391916666666674</c:v>
                </c:pt>
                <c:pt idx="6">
                  <c:v>51.178791666666676</c:v>
                </c:pt>
                <c:pt idx="7">
                  <c:v>52.027541666666679</c:v>
                </c:pt>
                <c:pt idx="8">
                  <c:v>47.51541666666666</c:v>
                </c:pt>
                <c:pt idx="9">
                  <c:v>51.245333333333328</c:v>
                </c:pt>
                <c:pt idx="10">
                  <c:v>51.56270833333334</c:v>
                </c:pt>
                <c:pt idx="11">
                  <c:v>47.651583333333328</c:v>
                </c:pt>
                <c:pt idx="12">
                  <c:v>44.870916666666666</c:v>
                </c:pt>
                <c:pt idx="13">
                  <c:v>45.157583333333342</c:v>
                </c:pt>
                <c:pt idx="14">
                  <c:v>42.719833333333334</c:v>
                </c:pt>
                <c:pt idx="15">
                  <c:v>40.078333333333333</c:v>
                </c:pt>
                <c:pt idx="16">
                  <c:v>44.96295833333334</c:v>
                </c:pt>
                <c:pt idx="17">
                  <c:v>43.997291666666655</c:v>
                </c:pt>
                <c:pt idx="18">
                  <c:v>45.2</c:v>
                </c:pt>
                <c:pt idx="19">
                  <c:v>47.73</c:v>
                </c:pt>
                <c:pt idx="20">
                  <c:v>46.985250000000001</c:v>
                </c:pt>
                <c:pt idx="21">
                  <c:v>40.722416666666668</c:v>
                </c:pt>
                <c:pt idx="22">
                  <c:v>43.857999999999997</c:v>
                </c:pt>
                <c:pt idx="23">
                  <c:v>44.57329166666667</c:v>
                </c:pt>
                <c:pt idx="24">
                  <c:v>40.824666666666666</c:v>
                </c:pt>
                <c:pt idx="25">
                  <c:v>38.752291666666665</c:v>
                </c:pt>
                <c:pt idx="26">
                  <c:v>43.747500000000002</c:v>
                </c:pt>
                <c:pt idx="27">
                  <c:v>42.065458333333332</c:v>
                </c:pt>
                <c:pt idx="28">
                  <c:v>44.586500000000001</c:v>
                </c:pt>
                <c:pt idx="29">
                  <c:v>46.837166666666668</c:v>
                </c:pt>
                <c:pt idx="30">
                  <c:v>45.439791666666657</c:v>
                </c:pt>
                <c:pt idx="31">
                  <c:v>43.59129166666667</c:v>
                </c:pt>
                <c:pt idx="32">
                  <c:v>42.925625000000004</c:v>
                </c:pt>
                <c:pt idx="33">
                  <c:v>44.248999999999995</c:v>
                </c:pt>
                <c:pt idx="34">
                  <c:v>44.689875000000008</c:v>
                </c:pt>
                <c:pt idx="35">
                  <c:v>44.913874999999997</c:v>
                </c:pt>
                <c:pt idx="36">
                  <c:v>44.030833333333334</c:v>
                </c:pt>
                <c:pt idx="37">
                  <c:v>45.948958333333337</c:v>
                </c:pt>
                <c:pt idx="38">
                  <c:v>45.11183333333333</c:v>
                </c:pt>
                <c:pt idx="39">
                  <c:v>40.095125000000003</c:v>
                </c:pt>
                <c:pt idx="40">
                  <c:v>45.039333333333339</c:v>
                </c:pt>
                <c:pt idx="41">
                  <c:v>44.907499999999992</c:v>
                </c:pt>
                <c:pt idx="42">
                  <c:v>48.162833333333339</c:v>
                </c:pt>
                <c:pt idx="43">
                  <c:v>40.188374999999994</c:v>
                </c:pt>
                <c:pt idx="44">
                  <c:v>46.590166666666669</c:v>
                </c:pt>
                <c:pt idx="45">
                  <c:v>41.302874999999993</c:v>
                </c:pt>
                <c:pt idx="46">
                  <c:v>38.375416666666666</c:v>
                </c:pt>
                <c:pt idx="47">
                  <c:v>40.219291666666663</c:v>
                </c:pt>
                <c:pt idx="48">
                  <c:v>44.227999999999987</c:v>
                </c:pt>
                <c:pt idx="49">
                  <c:v>42.74</c:v>
                </c:pt>
                <c:pt idx="50">
                  <c:v>36.215541666666667</c:v>
                </c:pt>
                <c:pt idx="51">
                  <c:v>40.135291666666667</c:v>
                </c:pt>
                <c:pt idx="52">
                  <c:v>38.686916666666669</c:v>
                </c:pt>
                <c:pt idx="53">
                  <c:v>41.475583333333333</c:v>
                </c:pt>
                <c:pt idx="54">
                  <c:v>36.694375000000008</c:v>
                </c:pt>
                <c:pt idx="55">
                  <c:v>42.502499999999998</c:v>
                </c:pt>
                <c:pt idx="56">
                  <c:v>43.924708333333335</c:v>
                </c:pt>
                <c:pt idx="57">
                  <c:v>43.920375</c:v>
                </c:pt>
                <c:pt idx="58">
                  <c:v>45.84825</c:v>
                </c:pt>
                <c:pt idx="59">
                  <c:v>44.040249999999993</c:v>
                </c:pt>
                <c:pt idx="60">
                  <c:v>43.538916666666665</c:v>
                </c:pt>
                <c:pt idx="61">
                  <c:v>44.522041666666667</c:v>
                </c:pt>
                <c:pt idx="62">
                  <c:v>37.926458333333329</c:v>
                </c:pt>
                <c:pt idx="63">
                  <c:v>35.581791666666668</c:v>
                </c:pt>
                <c:pt idx="64">
                  <c:v>40.028124999999996</c:v>
                </c:pt>
                <c:pt idx="65">
                  <c:v>42.672791666666662</c:v>
                </c:pt>
                <c:pt idx="66">
                  <c:v>32.811291666666669</c:v>
                </c:pt>
                <c:pt idx="67">
                  <c:v>33.854666666666667</c:v>
                </c:pt>
                <c:pt idx="68">
                  <c:v>34.068458333333332</c:v>
                </c:pt>
                <c:pt idx="69">
                  <c:v>40.526958333333333</c:v>
                </c:pt>
                <c:pt idx="70">
                  <c:v>38.787750000000003</c:v>
                </c:pt>
                <c:pt idx="71">
                  <c:v>38.298541666666665</c:v>
                </c:pt>
                <c:pt idx="72">
                  <c:v>37.305416666666666</c:v>
                </c:pt>
                <c:pt idx="73">
                  <c:v>38.636416666666655</c:v>
                </c:pt>
                <c:pt idx="74">
                  <c:v>36.929583333333333</c:v>
                </c:pt>
                <c:pt idx="75">
                  <c:v>37.689708333333336</c:v>
                </c:pt>
                <c:pt idx="76">
                  <c:v>42.104833333333339</c:v>
                </c:pt>
                <c:pt idx="77">
                  <c:v>38.873750000000001</c:v>
                </c:pt>
                <c:pt idx="78">
                  <c:v>38.875666666666667</c:v>
                </c:pt>
                <c:pt idx="79">
                  <c:v>36.924833333333339</c:v>
                </c:pt>
                <c:pt idx="80">
                  <c:v>39.296333333333344</c:v>
                </c:pt>
                <c:pt idx="81">
                  <c:v>31.072208333333339</c:v>
                </c:pt>
                <c:pt idx="82">
                  <c:v>38.488000000000007</c:v>
                </c:pt>
                <c:pt idx="83">
                  <c:v>40.793375000000005</c:v>
                </c:pt>
                <c:pt idx="84">
                  <c:v>39.573750000000004</c:v>
                </c:pt>
                <c:pt idx="85">
                  <c:v>41.53308333333333</c:v>
                </c:pt>
                <c:pt idx="86">
                  <c:v>40.578500000000005</c:v>
                </c:pt>
                <c:pt idx="87">
                  <c:v>40.804958333333339</c:v>
                </c:pt>
                <c:pt idx="88">
                  <c:v>38.165875000000007</c:v>
                </c:pt>
                <c:pt idx="89">
                  <c:v>42.665875000000007</c:v>
                </c:pt>
                <c:pt idx="90">
                  <c:v>41.289833333333327</c:v>
                </c:pt>
                <c:pt idx="91">
                  <c:v>39.112291666666671</c:v>
                </c:pt>
                <c:pt idx="92">
                  <c:v>35.46691666666667</c:v>
                </c:pt>
                <c:pt idx="93">
                  <c:v>39.21241666666667</c:v>
                </c:pt>
                <c:pt idx="94">
                  <c:v>37.848791666666671</c:v>
                </c:pt>
                <c:pt idx="95">
                  <c:v>33.244833333333339</c:v>
                </c:pt>
                <c:pt idx="96">
                  <c:v>36.363999999999997</c:v>
                </c:pt>
                <c:pt idx="97">
                  <c:v>42.223208333333332</c:v>
                </c:pt>
                <c:pt idx="98">
                  <c:v>43.399916666666677</c:v>
                </c:pt>
                <c:pt idx="99">
                  <c:v>43.231291666666664</c:v>
                </c:pt>
                <c:pt idx="100">
                  <c:v>40.250999999999998</c:v>
                </c:pt>
                <c:pt idx="101">
                  <c:v>37.286999999999999</c:v>
                </c:pt>
                <c:pt idx="102">
                  <c:v>30.178625000000007</c:v>
                </c:pt>
                <c:pt idx="103">
                  <c:v>42.514541666666659</c:v>
                </c:pt>
                <c:pt idx="104">
                  <c:v>40.985583333333331</c:v>
                </c:pt>
                <c:pt idx="105">
                  <c:v>35.873708333333333</c:v>
                </c:pt>
                <c:pt idx="106">
                  <c:v>46.796708333333335</c:v>
                </c:pt>
                <c:pt idx="107">
                  <c:v>37.166291666666673</c:v>
                </c:pt>
                <c:pt idx="108">
                  <c:v>40.519625000000005</c:v>
                </c:pt>
                <c:pt idx="109">
                  <c:v>37.515250000000002</c:v>
                </c:pt>
                <c:pt idx="110">
                  <c:v>44.960166666666659</c:v>
                </c:pt>
                <c:pt idx="111">
                  <c:v>45.217874999999999</c:v>
                </c:pt>
                <c:pt idx="112">
                  <c:v>47.328291666666665</c:v>
                </c:pt>
                <c:pt idx="113">
                  <c:v>43.166958333333326</c:v>
                </c:pt>
                <c:pt idx="114">
                  <c:v>42.148041666666657</c:v>
                </c:pt>
                <c:pt idx="115">
                  <c:v>35.850583333333326</c:v>
                </c:pt>
                <c:pt idx="116">
                  <c:v>44.062375000000003</c:v>
                </c:pt>
                <c:pt idx="117">
                  <c:v>41.174375000000005</c:v>
                </c:pt>
                <c:pt idx="118">
                  <c:v>42.285249999999998</c:v>
                </c:pt>
                <c:pt idx="119">
                  <c:v>41.932458333333322</c:v>
                </c:pt>
                <c:pt idx="120">
                  <c:v>46.443125000000002</c:v>
                </c:pt>
                <c:pt idx="121">
                  <c:v>45.634166666666665</c:v>
                </c:pt>
                <c:pt idx="122">
                  <c:v>44.277041666666669</c:v>
                </c:pt>
                <c:pt idx="123">
                  <c:v>30.32879166666666</c:v>
                </c:pt>
                <c:pt idx="124">
                  <c:v>40.467166666666664</c:v>
                </c:pt>
                <c:pt idx="125">
                  <c:v>41.451333333333338</c:v>
                </c:pt>
                <c:pt idx="126">
                  <c:v>39.245666666666658</c:v>
                </c:pt>
                <c:pt idx="127">
                  <c:v>42.291499999999992</c:v>
                </c:pt>
                <c:pt idx="128">
                  <c:v>41.51479166666666</c:v>
                </c:pt>
                <c:pt idx="129">
                  <c:v>40.411291666666671</c:v>
                </c:pt>
                <c:pt idx="130">
                  <c:v>42.301916666666664</c:v>
                </c:pt>
                <c:pt idx="131">
                  <c:v>42.171791666666671</c:v>
                </c:pt>
                <c:pt idx="132">
                  <c:v>42.384041666666668</c:v>
                </c:pt>
                <c:pt idx="133">
                  <c:v>45.76616666666667</c:v>
                </c:pt>
                <c:pt idx="134">
                  <c:v>42.746750000000013</c:v>
                </c:pt>
                <c:pt idx="135">
                  <c:v>38.322708333333331</c:v>
                </c:pt>
                <c:pt idx="136">
                  <c:v>38.342041666666667</c:v>
                </c:pt>
                <c:pt idx="137">
                  <c:v>39.880375000000008</c:v>
                </c:pt>
                <c:pt idx="138">
                  <c:v>40.295166666666667</c:v>
                </c:pt>
                <c:pt idx="139">
                  <c:v>39.334166666666668</c:v>
                </c:pt>
                <c:pt idx="140">
                  <c:v>42.720041666666667</c:v>
                </c:pt>
                <c:pt idx="141">
                  <c:v>41.626666666666658</c:v>
                </c:pt>
                <c:pt idx="142">
                  <c:v>43.230375000000009</c:v>
                </c:pt>
                <c:pt idx="143">
                  <c:v>38.364625000000004</c:v>
                </c:pt>
                <c:pt idx="144">
                  <c:v>37.997041666666668</c:v>
                </c:pt>
                <c:pt idx="145">
                  <c:v>39.309333333333335</c:v>
                </c:pt>
                <c:pt idx="146">
                  <c:v>39.526708333333339</c:v>
                </c:pt>
                <c:pt idx="147">
                  <c:v>38.040458333333326</c:v>
                </c:pt>
                <c:pt idx="148">
                  <c:v>43.97025</c:v>
                </c:pt>
                <c:pt idx="149">
                  <c:v>46.873458333333325</c:v>
                </c:pt>
                <c:pt idx="150">
                  <c:v>43.554083333333331</c:v>
                </c:pt>
                <c:pt idx="151">
                  <c:v>44.147291666666668</c:v>
                </c:pt>
                <c:pt idx="152">
                  <c:v>40.524083333333344</c:v>
                </c:pt>
                <c:pt idx="153">
                  <c:v>41.792750000000005</c:v>
                </c:pt>
                <c:pt idx="154">
                  <c:v>39.666791666666661</c:v>
                </c:pt>
                <c:pt idx="155">
                  <c:v>40.239791666666669</c:v>
                </c:pt>
                <c:pt idx="156">
                  <c:v>40.690083333333341</c:v>
                </c:pt>
                <c:pt idx="157">
                  <c:v>40.848416666666672</c:v>
                </c:pt>
                <c:pt idx="158">
                  <c:v>36.693541666666668</c:v>
                </c:pt>
                <c:pt idx="159">
                  <c:v>46.317375000000006</c:v>
                </c:pt>
                <c:pt idx="160">
                  <c:v>44.792458333333336</c:v>
                </c:pt>
                <c:pt idx="161">
                  <c:v>43.680791666666664</c:v>
                </c:pt>
                <c:pt idx="162">
                  <c:v>40.134374999999999</c:v>
                </c:pt>
                <c:pt idx="163">
                  <c:v>46.561666666666675</c:v>
                </c:pt>
                <c:pt idx="164">
                  <c:v>42.064708333333336</c:v>
                </c:pt>
                <c:pt idx="165">
                  <c:v>39.690708333333333</c:v>
                </c:pt>
                <c:pt idx="166">
                  <c:v>44.931958333333334</c:v>
                </c:pt>
                <c:pt idx="167">
                  <c:v>44.127624999999995</c:v>
                </c:pt>
                <c:pt idx="168">
                  <c:v>43.639208333333329</c:v>
                </c:pt>
                <c:pt idx="169">
                  <c:v>42.505416666666662</c:v>
                </c:pt>
                <c:pt idx="170">
                  <c:v>45.011500000000005</c:v>
                </c:pt>
                <c:pt idx="171">
                  <c:v>36.130000000000003</c:v>
                </c:pt>
                <c:pt idx="172">
                  <c:v>39.892041666666671</c:v>
                </c:pt>
                <c:pt idx="173">
                  <c:v>42.844916666666656</c:v>
                </c:pt>
                <c:pt idx="174">
                  <c:v>42.867666666666658</c:v>
                </c:pt>
                <c:pt idx="175">
                  <c:v>46.328375000000001</c:v>
                </c:pt>
                <c:pt idx="176">
                  <c:v>46.122708333333321</c:v>
                </c:pt>
                <c:pt idx="177">
                  <c:v>46.170333333333332</c:v>
                </c:pt>
                <c:pt idx="178">
                  <c:v>38.953083333333332</c:v>
                </c:pt>
                <c:pt idx="179">
                  <c:v>41.193416666666671</c:v>
                </c:pt>
                <c:pt idx="180">
                  <c:v>43.764416666666669</c:v>
                </c:pt>
                <c:pt idx="181">
                  <c:v>37.996750000000006</c:v>
                </c:pt>
                <c:pt idx="182">
                  <c:v>39.345333333333336</c:v>
                </c:pt>
                <c:pt idx="183">
                  <c:v>42.397416666666665</c:v>
                </c:pt>
                <c:pt idx="184">
                  <c:v>41.86020833333334</c:v>
                </c:pt>
                <c:pt idx="185">
                  <c:v>39.983416666666677</c:v>
                </c:pt>
                <c:pt idx="186">
                  <c:v>35.379624999999997</c:v>
                </c:pt>
                <c:pt idx="187">
                  <c:v>45.070833333333333</c:v>
                </c:pt>
                <c:pt idx="188">
                  <c:v>44.178583333333329</c:v>
                </c:pt>
                <c:pt idx="189">
                  <c:v>44.129750000000001</c:v>
                </c:pt>
                <c:pt idx="190">
                  <c:v>42.700833333333321</c:v>
                </c:pt>
                <c:pt idx="191">
                  <c:v>45.616291666666662</c:v>
                </c:pt>
                <c:pt idx="192">
                  <c:v>44.601499999999994</c:v>
                </c:pt>
                <c:pt idx="193">
                  <c:v>44.561249999999994</c:v>
                </c:pt>
                <c:pt idx="194">
                  <c:v>45.541833333333329</c:v>
                </c:pt>
                <c:pt idx="195">
                  <c:v>44.93729166666666</c:v>
                </c:pt>
                <c:pt idx="196">
                  <c:v>43.181166666666677</c:v>
                </c:pt>
                <c:pt idx="197">
                  <c:v>40.076875000000001</c:v>
                </c:pt>
                <c:pt idx="198">
                  <c:v>40.482333333333337</c:v>
                </c:pt>
                <c:pt idx="199">
                  <c:v>42.21595833333334</c:v>
                </c:pt>
                <c:pt idx="200">
                  <c:v>38.585083333333337</c:v>
                </c:pt>
                <c:pt idx="201">
                  <c:v>38.04258333333334</c:v>
                </c:pt>
                <c:pt idx="202">
                  <c:v>37.308583333333338</c:v>
                </c:pt>
                <c:pt idx="203">
                  <c:v>35.593958333333326</c:v>
                </c:pt>
                <c:pt idx="204">
                  <c:v>39.783374999999999</c:v>
                </c:pt>
                <c:pt idx="205">
                  <c:v>41.098208333333339</c:v>
                </c:pt>
                <c:pt idx="206">
                  <c:v>34.222999999999999</c:v>
                </c:pt>
                <c:pt idx="207">
                  <c:v>24.210708333333333</c:v>
                </c:pt>
                <c:pt idx="208">
                  <c:v>34.008208333333329</c:v>
                </c:pt>
                <c:pt idx="209">
                  <c:v>45.943083333333334</c:v>
                </c:pt>
                <c:pt idx="210">
                  <c:v>45.076666666666675</c:v>
                </c:pt>
                <c:pt idx="211">
                  <c:v>46.974458333333331</c:v>
                </c:pt>
                <c:pt idx="212">
                  <c:v>41.164291666666664</c:v>
                </c:pt>
                <c:pt idx="213">
                  <c:v>38.399749999999997</c:v>
                </c:pt>
                <c:pt idx="214">
                  <c:v>34.987666666666662</c:v>
                </c:pt>
                <c:pt idx="215">
                  <c:v>40.415833333333332</c:v>
                </c:pt>
                <c:pt idx="216">
                  <c:v>40.70450000000001</c:v>
                </c:pt>
                <c:pt idx="217">
                  <c:v>34.144666666666673</c:v>
                </c:pt>
                <c:pt idx="218">
                  <c:v>34.106916666666656</c:v>
                </c:pt>
                <c:pt idx="219">
                  <c:v>34.006749999999997</c:v>
                </c:pt>
                <c:pt idx="220">
                  <c:v>31.320250000000001</c:v>
                </c:pt>
                <c:pt idx="221">
                  <c:v>39.146749999999997</c:v>
                </c:pt>
                <c:pt idx="222">
                  <c:v>38.471458333333331</c:v>
                </c:pt>
                <c:pt idx="223">
                  <c:v>42.801916666666671</c:v>
                </c:pt>
                <c:pt idx="224">
                  <c:v>44.183541666666677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6-BBF9-46C9-B1C8-ECA6811151A9}"/>
            </c:ext>
          </c:extLst>
        </c:ser>
        <c:ser>
          <c:idx val="2"/>
          <c:order val="2"/>
          <c:tx>
            <c:strRef>
              <c:f>'DATA SOURCE PRICES'!$D$3</c:f>
              <c:strCache>
                <c:ptCount val="1"/>
                <c:pt idx="0">
                  <c:v>OPCOM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'DATA SOURCE PRICES'!$A$5:$A$229</c:f>
              <c:numCache>
                <c:formatCode>m/d/yyyy</c:formatCode>
                <c:ptCount val="225"/>
                <c:pt idx="0">
                  <c:v>42389</c:v>
                </c:pt>
                <c:pt idx="1">
                  <c:v>42390</c:v>
                </c:pt>
                <c:pt idx="2">
                  <c:v>42391</c:v>
                </c:pt>
                <c:pt idx="3">
                  <c:v>42392</c:v>
                </c:pt>
                <c:pt idx="4">
                  <c:v>42393</c:v>
                </c:pt>
                <c:pt idx="5">
                  <c:v>42394</c:v>
                </c:pt>
                <c:pt idx="6">
                  <c:v>42395</c:v>
                </c:pt>
                <c:pt idx="7">
                  <c:v>42396</c:v>
                </c:pt>
                <c:pt idx="8">
                  <c:v>42397</c:v>
                </c:pt>
                <c:pt idx="9">
                  <c:v>42398</c:v>
                </c:pt>
                <c:pt idx="10">
                  <c:v>42399</c:v>
                </c:pt>
                <c:pt idx="11">
                  <c:v>42400</c:v>
                </c:pt>
                <c:pt idx="12">
                  <c:v>42401</c:v>
                </c:pt>
                <c:pt idx="13">
                  <c:v>42402</c:v>
                </c:pt>
                <c:pt idx="14">
                  <c:v>42403</c:v>
                </c:pt>
                <c:pt idx="15">
                  <c:v>42404</c:v>
                </c:pt>
                <c:pt idx="16">
                  <c:v>42405</c:v>
                </c:pt>
                <c:pt idx="17">
                  <c:v>42406</c:v>
                </c:pt>
                <c:pt idx="18">
                  <c:v>42407</c:v>
                </c:pt>
                <c:pt idx="19">
                  <c:v>42408</c:v>
                </c:pt>
                <c:pt idx="20">
                  <c:v>42409</c:v>
                </c:pt>
                <c:pt idx="21">
                  <c:v>42410</c:v>
                </c:pt>
                <c:pt idx="22">
                  <c:v>42411</c:v>
                </c:pt>
                <c:pt idx="23">
                  <c:v>42412</c:v>
                </c:pt>
                <c:pt idx="24">
                  <c:v>42413</c:v>
                </c:pt>
                <c:pt idx="25">
                  <c:v>42414</c:v>
                </c:pt>
                <c:pt idx="26">
                  <c:v>42415</c:v>
                </c:pt>
                <c:pt idx="27">
                  <c:v>42416</c:v>
                </c:pt>
                <c:pt idx="28">
                  <c:v>42417</c:v>
                </c:pt>
                <c:pt idx="29">
                  <c:v>42418</c:v>
                </c:pt>
                <c:pt idx="30">
                  <c:v>42419</c:v>
                </c:pt>
                <c:pt idx="31">
                  <c:v>42420</c:v>
                </c:pt>
                <c:pt idx="32">
                  <c:v>42421</c:v>
                </c:pt>
                <c:pt idx="33">
                  <c:v>42422</c:v>
                </c:pt>
                <c:pt idx="34">
                  <c:v>42423</c:v>
                </c:pt>
                <c:pt idx="35">
                  <c:v>42424</c:v>
                </c:pt>
                <c:pt idx="36">
                  <c:v>42425</c:v>
                </c:pt>
                <c:pt idx="37">
                  <c:v>42426</c:v>
                </c:pt>
                <c:pt idx="38">
                  <c:v>42427</c:v>
                </c:pt>
                <c:pt idx="39">
                  <c:v>42428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42434</c:v>
                </c:pt>
                <c:pt idx="46">
                  <c:v>42435</c:v>
                </c:pt>
                <c:pt idx="47">
                  <c:v>42436</c:v>
                </c:pt>
                <c:pt idx="48">
                  <c:v>42437</c:v>
                </c:pt>
                <c:pt idx="49">
                  <c:v>42438</c:v>
                </c:pt>
                <c:pt idx="50">
                  <c:v>42439</c:v>
                </c:pt>
                <c:pt idx="51">
                  <c:v>42440</c:v>
                </c:pt>
                <c:pt idx="52">
                  <c:v>42441</c:v>
                </c:pt>
                <c:pt idx="53">
                  <c:v>42442</c:v>
                </c:pt>
                <c:pt idx="54">
                  <c:v>42443</c:v>
                </c:pt>
                <c:pt idx="55">
                  <c:v>42444</c:v>
                </c:pt>
                <c:pt idx="56">
                  <c:v>42445</c:v>
                </c:pt>
                <c:pt idx="57">
                  <c:v>42446</c:v>
                </c:pt>
                <c:pt idx="58">
                  <c:v>42447</c:v>
                </c:pt>
                <c:pt idx="59">
                  <c:v>42448</c:v>
                </c:pt>
                <c:pt idx="60">
                  <c:v>42449</c:v>
                </c:pt>
                <c:pt idx="61">
                  <c:v>42450</c:v>
                </c:pt>
                <c:pt idx="62">
                  <c:v>42451</c:v>
                </c:pt>
                <c:pt idx="63">
                  <c:v>42452</c:v>
                </c:pt>
                <c:pt idx="64">
                  <c:v>42453</c:v>
                </c:pt>
                <c:pt idx="65">
                  <c:v>42454</c:v>
                </c:pt>
                <c:pt idx="66">
                  <c:v>42455</c:v>
                </c:pt>
                <c:pt idx="67">
                  <c:v>42456</c:v>
                </c:pt>
                <c:pt idx="68">
                  <c:v>42457</c:v>
                </c:pt>
                <c:pt idx="69">
                  <c:v>42458</c:v>
                </c:pt>
                <c:pt idx="70">
                  <c:v>42459</c:v>
                </c:pt>
                <c:pt idx="71">
                  <c:v>42460</c:v>
                </c:pt>
                <c:pt idx="72">
                  <c:v>42461</c:v>
                </c:pt>
                <c:pt idx="73">
                  <c:v>42462</c:v>
                </c:pt>
                <c:pt idx="74">
                  <c:v>42463</c:v>
                </c:pt>
                <c:pt idx="75">
                  <c:v>42464</c:v>
                </c:pt>
                <c:pt idx="76">
                  <c:v>42465</c:v>
                </c:pt>
                <c:pt idx="77">
                  <c:v>42466</c:v>
                </c:pt>
                <c:pt idx="78">
                  <c:v>42467</c:v>
                </c:pt>
                <c:pt idx="79">
                  <c:v>42468</c:v>
                </c:pt>
                <c:pt idx="80">
                  <c:v>42469</c:v>
                </c:pt>
                <c:pt idx="81">
                  <c:v>42470</c:v>
                </c:pt>
                <c:pt idx="82">
                  <c:v>42471</c:v>
                </c:pt>
                <c:pt idx="83">
                  <c:v>42472</c:v>
                </c:pt>
                <c:pt idx="84">
                  <c:v>42473</c:v>
                </c:pt>
                <c:pt idx="85">
                  <c:v>42474</c:v>
                </c:pt>
                <c:pt idx="86">
                  <c:v>42475</c:v>
                </c:pt>
                <c:pt idx="87">
                  <c:v>42476</c:v>
                </c:pt>
                <c:pt idx="88">
                  <c:v>42477</c:v>
                </c:pt>
                <c:pt idx="89">
                  <c:v>42478</c:v>
                </c:pt>
                <c:pt idx="90">
                  <c:v>42479</c:v>
                </c:pt>
                <c:pt idx="91">
                  <c:v>42480</c:v>
                </c:pt>
                <c:pt idx="92">
                  <c:v>42481</c:v>
                </c:pt>
                <c:pt idx="93">
                  <c:v>42482</c:v>
                </c:pt>
                <c:pt idx="94">
                  <c:v>42483</c:v>
                </c:pt>
                <c:pt idx="95">
                  <c:v>42484</c:v>
                </c:pt>
                <c:pt idx="96">
                  <c:v>42485</c:v>
                </c:pt>
                <c:pt idx="97">
                  <c:v>42486</c:v>
                </c:pt>
                <c:pt idx="98">
                  <c:v>42487</c:v>
                </c:pt>
                <c:pt idx="99">
                  <c:v>42488</c:v>
                </c:pt>
                <c:pt idx="100">
                  <c:v>42489</c:v>
                </c:pt>
                <c:pt idx="101">
                  <c:v>42490</c:v>
                </c:pt>
                <c:pt idx="102">
                  <c:v>42491</c:v>
                </c:pt>
                <c:pt idx="103">
                  <c:v>42492</c:v>
                </c:pt>
                <c:pt idx="104">
                  <c:v>42493</c:v>
                </c:pt>
                <c:pt idx="105">
                  <c:v>42494</c:v>
                </c:pt>
                <c:pt idx="106">
                  <c:v>42495</c:v>
                </c:pt>
                <c:pt idx="107">
                  <c:v>42496</c:v>
                </c:pt>
                <c:pt idx="108">
                  <c:v>42497</c:v>
                </c:pt>
                <c:pt idx="109">
                  <c:v>42498</c:v>
                </c:pt>
                <c:pt idx="110">
                  <c:v>42499</c:v>
                </c:pt>
                <c:pt idx="111">
                  <c:v>42500</c:v>
                </c:pt>
                <c:pt idx="112">
                  <c:v>42501</c:v>
                </c:pt>
                <c:pt idx="113">
                  <c:v>42502</c:v>
                </c:pt>
                <c:pt idx="114">
                  <c:v>42503</c:v>
                </c:pt>
                <c:pt idx="115">
                  <c:v>42504</c:v>
                </c:pt>
                <c:pt idx="116">
                  <c:v>42505</c:v>
                </c:pt>
                <c:pt idx="117">
                  <c:v>42506</c:v>
                </c:pt>
                <c:pt idx="118">
                  <c:v>42507</c:v>
                </c:pt>
                <c:pt idx="119">
                  <c:v>42508</c:v>
                </c:pt>
                <c:pt idx="120">
                  <c:v>42509</c:v>
                </c:pt>
                <c:pt idx="121">
                  <c:v>42510</c:v>
                </c:pt>
                <c:pt idx="122">
                  <c:v>42511</c:v>
                </c:pt>
                <c:pt idx="123">
                  <c:v>42512</c:v>
                </c:pt>
                <c:pt idx="124">
                  <c:v>42513</c:v>
                </c:pt>
                <c:pt idx="125">
                  <c:v>42514</c:v>
                </c:pt>
                <c:pt idx="126">
                  <c:v>42515</c:v>
                </c:pt>
                <c:pt idx="127">
                  <c:v>42516</c:v>
                </c:pt>
                <c:pt idx="128">
                  <c:v>42517</c:v>
                </c:pt>
                <c:pt idx="129">
                  <c:v>42518</c:v>
                </c:pt>
                <c:pt idx="130">
                  <c:v>42519</c:v>
                </c:pt>
                <c:pt idx="131">
                  <c:v>42520</c:v>
                </c:pt>
                <c:pt idx="132">
                  <c:v>42521</c:v>
                </c:pt>
                <c:pt idx="133">
                  <c:v>42522</c:v>
                </c:pt>
                <c:pt idx="134">
                  <c:v>42523</c:v>
                </c:pt>
                <c:pt idx="135">
                  <c:v>42524</c:v>
                </c:pt>
                <c:pt idx="136">
                  <c:v>42525</c:v>
                </c:pt>
                <c:pt idx="137">
                  <c:v>42526</c:v>
                </c:pt>
                <c:pt idx="138">
                  <c:v>42527</c:v>
                </c:pt>
                <c:pt idx="139">
                  <c:v>42528</c:v>
                </c:pt>
                <c:pt idx="140">
                  <c:v>42529</c:v>
                </c:pt>
                <c:pt idx="141">
                  <c:v>42530</c:v>
                </c:pt>
                <c:pt idx="142">
                  <c:v>42531</c:v>
                </c:pt>
                <c:pt idx="143">
                  <c:v>42532</c:v>
                </c:pt>
                <c:pt idx="144">
                  <c:v>42533</c:v>
                </c:pt>
                <c:pt idx="145">
                  <c:v>42534</c:v>
                </c:pt>
                <c:pt idx="146">
                  <c:v>42535</c:v>
                </c:pt>
                <c:pt idx="147">
                  <c:v>42536</c:v>
                </c:pt>
                <c:pt idx="148">
                  <c:v>42537</c:v>
                </c:pt>
                <c:pt idx="149">
                  <c:v>42538</c:v>
                </c:pt>
                <c:pt idx="150">
                  <c:v>42539</c:v>
                </c:pt>
                <c:pt idx="151">
                  <c:v>42540</c:v>
                </c:pt>
                <c:pt idx="152">
                  <c:v>42541</c:v>
                </c:pt>
                <c:pt idx="153">
                  <c:v>42542</c:v>
                </c:pt>
                <c:pt idx="154">
                  <c:v>42543</c:v>
                </c:pt>
                <c:pt idx="155">
                  <c:v>42544</c:v>
                </c:pt>
                <c:pt idx="156">
                  <c:v>42545</c:v>
                </c:pt>
                <c:pt idx="157">
                  <c:v>42546</c:v>
                </c:pt>
                <c:pt idx="158">
                  <c:v>42547</c:v>
                </c:pt>
                <c:pt idx="159">
                  <c:v>42548</c:v>
                </c:pt>
                <c:pt idx="160">
                  <c:v>42549</c:v>
                </c:pt>
                <c:pt idx="161">
                  <c:v>42550</c:v>
                </c:pt>
                <c:pt idx="162">
                  <c:v>42551</c:v>
                </c:pt>
                <c:pt idx="163">
                  <c:v>42552</c:v>
                </c:pt>
                <c:pt idx="164">
                  <c:v>42553</c:v>
                </c:pt>
                <c:pt idx="165">
                  <c:v>42554</c:v>
                </c:pt>
                <c:pt idx="166">
                  <c:v>42555</c:v>
                </c:pt>
                <c:pt idx="167">
                  <c:v>42556</c:v>
                </c:pt>
                <c:pt idx="168">
                  <c:v>42557</c:v>
                </c:pt>
                <c:pt idx="169">
                  <c:v>42558</c:v>
                </c:pt>
                <c:pt idx="170">
                  <c:v>42559</c:v>
                </c:pt>
                <c:pt idx="171">
                  <c:v>42560</c:v>
                </c:pt>
                <c:pt idx="172">
                  <c:v>42561</c:v>
                </c:pt>
                <c:pt idx="173">
                  <c:v>42562</c:v>
                </c:pt>
                <c:pt idx="174">
                  <c:v>42563</c:v>
                </c:pt>
                <c:pt idx="175">
                  <c:v>42564</c:v>
                </c:pt>
                <c:pt idx="176">
                  <c:v>42565</c:v>
                </c:pt>
                <c:pt idx="177">
                  <c:v>42566</c:v>
                </c:pt>
                <c:pt idx="178">
                  <c:v>42567</c:v>
                </c:pt>
                <c:pt idx="179">
                  <c:v>42568</c:v>
                </c:pt>
                <c:pt idx="180">
                  <c:v>42569</c:v>
                </c:pt>
                <c:pt idx="181">
                  <c:v>42570</c:v>
                </c:pt>
                <c:pt idx="182">
                  <c:v>42571</c:v>
                </c:pt>
                <c:pt idx="183">
                  <c:v>42572</c:v>
                </c:pt>
                <c:pt idx="184">
                  <c:v>42573</c:v>
                </c:pt>
                <c:pt idx="185">
                  <c:v>42574</c:v>
                </c:pt>
                <c:pt idx="186">
                  <c:v>42575</c:v>
                </c:pt>
                <c:pt idx="187">
                  <c:v>42576</c:v>
                </c:pt>
                <c:pt idx="188">
                  <c:v>42577</c:v>
                </c:pt>
                <c:pt idx="189">
                  <c:v>42578</c:v>
                </c:pt>
                <c:pt idx="190">
                  <c:v>42579</c:v>
                </c:pt>
                <c:pt idx="191">
                  <c:v>42580</c:v>
                </c:pt>
                <c:pt idx="192">
                  <c:v>42581</c:v>
                </c:pt>
                <c:pt idx="193">
                  <c:v>42582</c:v>
                </c:pt>
                <c:pt idx="194">
                  <c:v>42583</c:v>
                </c:pt>
                <c:pt idx="195">
                  <c:v>42584</c:v>
                </c:pt>
                <c:pt idx="196">
                  <c:v>42585</c:v>
                </c:pt>
                <c:pt idx="197">
                  <c:v>42586</c:v>
                </c:pt>
                <c:pt idx="198">
                  <c:v>42587</c:v>
                </c:pt>
                <c:pt idx="199">
                  <c:v>42588</c:v>
                </c:pt>
                <c:pt idx="200">
                  <c:v>42589</c:v>
                </c:pt>
                <c:pt idx="201">
                  <c:v>42590</c:v>
                </c:pt>
                <c:pt idx="202">
                  <c:v>42591</c:v>
                </c:pt>
                <c:pt idx="203">
                  <c:v>42592</c:v>
                </c:pt>
                <c:pt idx="204">
                  <c:v>42593</c:v>
                </c:pt>
                <c:pt idx="205">
                  <c:v>42594</c:v>
                </c:pt>
                <c:pt idx="206">
                  <c:v>42595</c:v>
                </c:pt>
                <c:pt idx="207">
                  <c:v>42596</c:v>
                </c:pt>
                <c:pt idx="208">
                  <c:v>42597</c:v>
                </c:pt>
                <c:pt idx="209">
                  <c:v>42598</c:v>
                </c:pt>
                <c:pt idx="210">
                  <c:v>42599</c:v>
                </c:pt>
                <c:pt idx="211">
                  <c:v>42600</c:v>
                </c:pt>
                <c:pt idx="212">
                  <c:v>42601</c:v>
                </c:pt>
                <c:pt idx="213">
                  <c:v>42602</c:v>
                </c:pt>
                <c:pt idx="214">
                  <c:v>42603</c:v>
                </c:pt>
                <c:pt idx="215">
                  <c:v>42604</c:v>
                </c:pt>
                <c:pt idx="216">
                  <c:v>42605</c:v>
                </c:pt>
                <c:pt idx="217">
                  <c:v>42606</c:v>
                </c:pt>
                <c:pt idx="218">
                  <c:v>42607</c:v>
                </c:pt>
                <c:pt idx="219">
                  <c:v>42608</c:v>
                </c:pt>
                <c:pt idx="220">
                  <c:v>42609</c:v>
                </c:pt>
                <c:pt idx="221">
                  <c:v>42610</c:v>
                </c:pt>
                <c:pt idx="222">
                  <c:v>42611</c:v>
                </c:pt>
                <c:pt idx="223">
                  <c:v>42612</c:v>
                </c:pt>
                <c:pt idx="224">
                  <c:v>42613</c:v>
                </c:pt>
              </c:numCache>
            </c:numRef>
          </c:cat>
          <c:val>
            <c:numRef>
              <c:f>'DATA SOURCE PRICES'!$D$5:$D$229</c:f>
              <c:numCache>
                <c:formatCode>0.00</c:formatCode>
                <c:ptCount val="225"/>
                <c:pt idx="0">
                  <c:v>50.392916666666672</c:v>
                </c:pt>
                <c:pt idx="1">
                  <c:v>52.056249999999999</c:v>
                </c:pt>
                <c:pt idx="2">
                  <c:v>43.266666666666673</c:v>
                </c:pt>
                <c:pt idx="3">
                  <c:v>43.845833333333331</c:v>
                </c:pt>
                <c:pt idx="4">
                  <c:v>42.686250000000008</c:v>
                </c:pt>
                <c:pt idx="5">
                  <c:v>50.401666666666664</c:v>
                </c:pt>
                <c:pt idx="6">
                  <c:v>44.682916666666671</c:v>
                </c:pt>
                <c:pt idx="7">
                  <c:v>47.959583333333342</c:v>
                </c:pt>
                <c:pt idx="8">
                  <c:v>45.673750000000005</c:v>
                </c:pt>
                <c:pt idx="9">
                  <c:v>46.407916666666665</c:v>
                </c:pt>
                <c:pt idx="10">
                  <c:v>44.46875</c:v>
                </c:pt>
                <c:pt idx="11">
                  <c:v>30.46916666666667</c:v>
                </c:pt>
                <c:pt idx="12">
                  <c:v>38.299999999999997</c:v>
                </c:pt>
                <c:pt idx="13">
                  <c:v>41.24</c:v>
                </c:pt>
                <c:pt idx="14">
                  <c:v>38.93</c:v>
                </c:pt>
                <c:pt idx="15">
                  <c:v>32.630000000000003</c:v>
                </c:pt>
                <c:pt idx="16">
                  <c:v>35.340000000000003</c:v>
                </c:pt>
                <c:pt idx="17">
                  <c:v>28.76</c:v>
                </c:pt>
                <c:pt idx="18">
                  <c:v>21.04</c:v>
                </c:pt>
                <c:pt idx="19">
                  <c:v>26.87</c:v>
                </c:pt>
                <c:pt idx="20">
                  <c:v>30.79666666666667</c:v>
                </c:pt>
                <c:pt idx="21">
                  <c:v>19.070833333333336</c:v>
                </c:pt>
                <c:pt idx="22">
                  <c:v>25.029166666666672</c:v>
                </c:pt>
                <c:pt idx="23">
                  <c:v>33.57791666666666</c:v>
                </c:pt>
                <c:pt idx="24">
                  <c:v>23.151666666666671</c:v>
                </c:pt>
                <c:pt idx="25">
                  <c:v>13.481250000000003</c:v>
                </c:pt>
                <c:pt idx="26">
                  <c:v>24.997083333333336</c:v>
                </c:pt>
                <c:pt idx="27">
                  <c:v>29.411666666666665</c:v>
                </c:pt>
                <c:pt idx="28">
                  <c:v>25.02</c:v>
                </c:pt>
                <c:pt idx="29">
                  <c:v>24.78</c:v>
                </c:pt>
                <c:pt idx="30">
                  <c:v>29.047083333333337</c:v>
                </c:pt>
                <c:pt idx="31">
                  <c:v>21.363749999999996</c:v>
                </c:pt>
                <c:pt idx="32">
                  <c:v>13.13</c:v>
                </c:pt>
                <c:pt idx="33">
                  <c:v>18.526666666666667</c:v>
                </c:pt>
                <c:pt idx="34">
                  <c:v>24.444166666666664</c:v>
                </c:pt>
                <c:pt idx="35">
                  <c:v>25.122083333333332</c:v>
                </c:pt>
                <c:pt idx="36">
                  <c:v>28.479583333333327</c:v>
                </c:pt>
                <c:pt idx="37">
                  <c:v>28.157499999999999</c:v>
                </c:pt>
                <c:pt idx="38">
                  <c:v>24.236666666666665</c:v>
                </c:pt>
                <c:pt idx="39">
                  <c:v>16.798333333333332</c:v>
                </c:pt>
                <c:pt idx="40">
                  <c:v>23.271249999999998</c:v>
                </c:pt>
                <c:pt idx="41">
                  <c:v>25.658333333333331</c:v>
                </c:pt>
                <c:pt idx="42">
                  <c:v>28.336250000000003</c:v>
                </c:pt>
                <c:pt idx="43">
                  <c:v>28.334166666666661</c:v>
                </c:pt>
                <c:pt idx="44">
                  <c:v>27.181250000000002</c:v>
                </c:pt>
                <c:pt idx="45">
                  <c:v>22.146249999999995</c:v>
                </c:pt>
                <c:pt idx="46">
                  <c:v>14.488333333333335</c:v>
                </c:pt>
                <c:pt idx="47">
                  <c:v>26.290416666666662</c:v>
                </c:pt>
                <c:pt idx="48">
                  <c:v>28.216250000000002</c:v>
                </c:pt>
                <c:pt idx="49">
                  <c:v>26.71</c:v>
                </c:pt>
                <c:pt idx="50">
                  <c:v>26.562500000000004</c:v>
                </c:pt>
                <c:pt idx="51">
                  <c:v>26.668333333333337</c:v>
                </c:pt>
                <c:pt idx="52">
                  <c:v>25.748333333333331</c:v>
                </c:pt>
                <c:pt idx="53">
                  <c:v>19.173333333333332</c:v>
                </c:pt>
                <c:pt idx="54">
                  <c:v>18.921666666666667</c:v>
                </c:pt>
                <c:pt idx="55">
                  <c:v>36.000416666666659</c:v>
                </c:pt>
                <c:pt idx="56">
                  <c:v>35.397083333333335</c:v>
                </c:pt>
                <c:pt idx="57">
                  <c:v>35.313333333333325</c:v>
                </c:pt>
                <c:pt idx="58">
                  <c:v>27.800416666666663</c:v>
                </c:pt>
                <c:pt idx="59">
                  <c:v>24.802500000000006</c:v>
                </c:pt>
                <c:pt idx="60">
                  <c:v>19.730416666666667</c:v>
                </c:pt>
                <c:pt idx="61">
                  <c:v>30.264166666666668</c:v>
                </c:pt>
                <c:pt idx="62">
                  <c:v>33.716666666666669</c:v>
                </c:pt>
                <c:pt idx="63">
                  <c:v>29.037083333333339</c:v>
                </c:pt>
                <c:pt idx="64">
                  <c:v>28.505416666666672</c:v>
                </c:pt>
                <c:pt idx="65">
                  <c:v>26.056666666666661</c:v>
                </c:pt>
                <c:pt idx="66">
                  <c:v>23.100416666666661</c:v>
                </c:pt>
                <c:pt idx="67">
                  <c:v>10.743913043478262</c:v>
                </c:pt>
                <c:pt idx="68">
                  <c:v>16.522083333333331</c:v>
                </c:pt>
                <c:pt idx="69">
                  <c:v>28.157499999999999</c:v>
                </c:pt>
                <c:pt idx="70">
                  <c:v>29.232083333333332</c:v>
                </c:pt>
                <c:pt idx="71">
                  <c:v>29.288333333333327</c:v>
                </c:pt>
                <c:pt idx="72">
                  <c:v>26.513749999999998</c:v>
                </c:pt>
                <c:pt idx="73">
                  <c:v>22.89</c:v>
                </c:pt>
                <c:pt idx="74">
                  <c:v>18.588333333333335</c:v>
                </c:pt>
                <c:pt idx="75">
                  <c:v>28.342500000000001</c:v>
                </c:pt>
                <c:pt idx="76">
                  <c:v>32.179583333333333</c:v>
                </c:pt>
                <c:pt idx="77">
                  <c:v>29.196250000000006</c:v>
                </c:pt>
                <c:pt idx="78">
                  <c:v>27.799583333333342</c:v>
                </c:pt>
                <c:pt idx="79">
                  <c:v>28.594166666666666</c:v>
                </c:pt>
                <c:pt idx="80">
                  <c:v>26.15583333333333</c:v>
                </c:pt>
                <c:pt idx="81">
                  <c:v>23.446666666666669</c:v>
                </c:pt>
                <c:pt idx="82">
                  <c:v>28.702500000000004</c:v>
                </c:pt>
                <c:pt idx="83">
                  <c:v>32.017083333333346</c:v>
                </c:pt>
                <c:pt idx="84">
                  <c:v>32.499166666666675</c:v>
                </c:pt>
                <c:pt idx="85">
                  <c:v>29.245000000000001</c:v>
                </c:pt>
                <c:pt idx="86">
                  <c:v>24.193333333333332</c:v>
                </c:pt>
                <c:pt idx="87">
                  <c:v>22.279166666666665</c:v>
                </c:pt>
                <c:pt idx="88">
                  <c:v>22.962500000000002</c:v>
                </c:pt>
                <c:pt idx="89">
                  <c:v>34.174166666666657</c:v>
                </c:pt>
                <c:pt idx="90">
                  <c:v>29.892500000000002</c:v>
                </c:pt>
                <c:pt idx="91">
                  <c:v>24.268749999999997</c:v>
                </c:pt>
                <c:pt idx="92">
                  <c:v>26.725000000000005</c:v>
                </c:pt>
                <c:pt idx="93">
                  <c:v>26.600416666666671</c:v>
                </c:pt>
                <c:pt idx="94">
                  <c:v>27.292916666666667</c:v>
                </c:pt>
                <c:pt idx="95">
                  <c:v>21.799166666666665</c:v>
                </c:pt>
                <c:pt idx="96">
                  <c:v>39.525833333333338</c:v>
                </c:pt>
                <c:pt idx="97">
                  <c:v>38.577500000000001</c:v>
                </c:pt>
                <c:pt idx="98">
                  <c:v>36.436666666666675</c:v>
                </c:pt>
                <c:pt idx="99">
                  <c:v>40.670416666666668</c:v>
                </c:pt>
                <c:pt idx="100">
                  <c:v>35.034166666666671</c:v>
                </c:pt>
                <c:pt idx="101">
                  <c:v>31.550416666666667</c:v>
                </c:pt>
                <c:pt idx="102">
                  <c:v>16.914583333333333</c:v>
                </c:pt>
                <c:pt idx="103">
                  <c:v>16.989166666666669</c:v>
                </c:pt>
                <c:pt idx="104">
                  <c:v>21.777083333333337</c:v>
                </c:pt>
                <c:pt idx="105">
                  <c:v>29.37833333333333</c:v>
                </c:pt>
                <c:pt idx="106">
                  <c:v>22.377916666666668</c:v>
                </c:pt>
                <c:pt idx="107">
                  <c:v>31.377499999999998</c:v>
                </c:pt>
                <c:pt idx="108">
                  <c:v>31.537083333333328</c:v>
                </c:pt>
                <c:pt idx="109">
                  <c:v>20.340833333333332</c:v>
                </c:pt>
                <c:pt idx="110">
                  <c:v>32.343333333333327</c:v>
                </c:pt>
                <c:pt idx="111">
                  <c:v>35.748333333333321</c:v>
                </c:pt>
                <c:pt idx="112">
                  <c:v>32.475416666666661</c:v>
                </c:pt>
                <c:pt idx="113">
                  <c:v>29.945416666666663</c:v>
                </c:pt>
                <c:pt idx="114">
                  <c:v>27.290833333333328</c:v>
                </c:pt>
                <c:pt idx="115">
                  <c:v>15.655833333333332</c:v>
                </c:pt>
                <c:pt idx="116">
                  <c:v>6.989583333333333</c:v>
                </c:pt>
                <c:pt idx="117">
                  <c:v>31.002500000000001</c:v>
                </c:pt>
                <c:pt idx="118">
                  <c:v>31.287916666666671</c:v>
                </c:pt>
                <c:pt idx="119">
                  <c:v>32.20708333333333</c:v>
                </c:pt>
                <c:pt idx="120">
                  <c:v>31.682500000000001</c:v>
                </c:pt>
                <c:pt idx="121">
                  <c:v>29.477500000000006</c:v>
                </c:pt>
                <c:pt idx="122">
                  <c:v>26.807083333333328</c:v>
                </c:pt>
                <c:pt idx="123">
                  <c:v>18.157500000000002</c:v>
                </c:pt>
                <c:pt idx="124">
                  <c:v>30.614999999999995</c:v>
                </c:pt>
                <c:pt idx="125">
                  <c:v>29.437500000000011</c:v>
                </c:pt>
                <c:pt idx="126">
                  <c:v>31.858750000000004</c:v>
                </c:pt>
                <c:pt idx="127">
                  <c:v>29.012916666666669</c:v>
                </c:pt>
                <c:pt idx="128">
                  <c:v>30.553749999999997</c:v>
                </c:pt>
                <c:pt idx="129">
                  <c:v>24.639166666666668</c:v>
                </c:pt>
                <c:pt idx="130">
                  <c:v>17.972499999999997</c:v>
                </c:pt>
                <c:pt idx="131">
                  <c:v>33.656666666666666</c:v>
                </c:pt>
                <c:pt idx="132">
                  <c:v>33.306249999999999</c:v>
                </c:pt>
                <c:pt idx="133">
                  <c:v>35.335000000000001</c:v>
                </c:pt>
                <c:pt idx="134">
                  <c:v>34.062916666666673</c:v>
                </c:pt>
                <c:pt idx="135">
                  <c:v>34.150833333333331</c:v>
                </c:pt>
                <c:pt idx="136">
                  <c:v>25.373333333333335</c:v>
                </c:pt>
                <c:pt idx="137">
                  <c:v>20.280000000000005</c:v>
                </c:pt>
                <c:pt idx="138">
                  <c:v>34.017083333333332</c:v>
                </c:pt>
                <c:pt idx="139">
                  <c:v>32.195416666666667</c:v>
                </c:pt>
                <c:pt idx="140">
                  <c:v>38.299166666666672</c:v>
                </c:pt>
                <c:pt idx="141">
                  <c:v>35.659999999999989</c:v>
                </c:pt>
                <c:pt idx="142">
                  <c:v>30.71166666666667</c:v>
                </c:pt>
                <c:pt idx="143">
                  <c:v>30.307499999999994</c:v>
                </c:pt>
                <c:pt idx="144">
                  <c:v>24.727500000000003</c:v>
                </c:pt>
                <c:pt idx="145">
                  <c:v>32.750416666666659</c:v>
                </c:pt>
                <c:pt idx="146">
                  <c:v>32.930833333333325</c:v>
                </c:pt>
                <c:pt idx="147">
                  <c:v>32.736666666666665</c:v>
                </c:pt>
                <c:pt idx="148">
                  <c:v>30.710416666666674</c:v>
                </c:pt>
                <c:pt idx="149">
                  <c:v>27.304583333333337</c:v>
                </c:pt>
                <c:pt idx="150">
                  <c:v>24.02416666666667</c:v>
                </c:pt>
                <c:pt idx="151">
                  <c:v>20.408333333333331</c:v>
                </c:pt>
                <c:pt idx="152">
                  <c:v>20.956250000000001</c:v>
                </c:pt>
                <c:pt idx="153">
                  <c:v>31.560000000000006</c:v>
                </c:pt>
                <c:pt idx="154">
                  <c:v>27.72583333333333</c:v>
                </c:pt>
                <c:pt idx="155">
                  <c:v>34.504583333333329</c:v>
                </c:pt>
                <c:pt idx="156">
                  <c:v>33.165833333333339</c:v>
                </c:pt>
                <c:pt idx="157">
                  <c:v>33.553750000000001</c:v>
                </c:pt>
                <c:pt idx="158">
                  <c:v>22.725416666666671</c:v>
                </c:pt>
                <c:pt idx="159">
                  <c:v>36.472500000000004</c:v>
                </c:pt>
                <c:pt idx="160">
                  <c:v>30.775000000000002</c:v>
                </c:pt>
                <c:pt idx="161">
                  <c:v>24.88625</c:v>
                </c:pt>
                <c:pt idx="162">
                  <c:v>24.035416666666663</c:v>
                </c:pt>
                <c:pt idx="163">
                  <c:v>25.534999999999997</c:v>
                </c:pt>
                <c:pt idx="164">
                  <c:v>29.104166666666668</c:v>
                </c:pt>
                <c:pt idx="165">
                  <c:v>24.248333333333335</c:v>
                </c:pt>
                <c:pt idx="166">
                  <c:v>30.031249999999996</c:v>
                </c:pt>
                <c:pt idx="167">
                  <c:v>32.334166666666668</c:v>
                </c:pt>
                <c:pt idx="168">
                  <c:v>32.689583333333339</c:v>
                </c:pt>
                <c:pt idx="169">
                  <c:v>29.418333333333333</c:v>
                </c:pt>
                <c:pt idx="170">
                  <c:v>30.024166666666673</c:v>
                </c:pt>
                <c:pt idx="171">
                  <c:v>31.274583333333339</c:v>
                </c:pt>
                <c:pt idx="172">
                  <c:v>19.220000000000002</c:v>
                </c:pt>
                <c:pt idx="173">
                  <c:v>32.130416666666669</c:v>
                </c:pt>
                <c:pt idx="174">
                  <c:v>32.328749999999999</c:v>
                </c:pt>
                <c:pt idx="175">
                  <c:v>37.049166666666665</c:v>
                </c:pt>
                <c:pt idx="176">
                  <c:v>39.106666666666662</c:v>
                </c:pt>
                <c:pt idx="177">
                  <c:v>34.854999999999983</c:v>
                </c:pt>
                <c:pt idx="178">
                  <c:v>30.157916666666669</c:v>
                </c:pt>
                <c:pt idx="179">
                  <c:v>23.475416666666671</c:v>
                </c:pt>
                <c:pt idx="180">
                  <c:v>20.595833333333328</c:v>
                </c:pt>
                <c:pt idx="181">
                  <c:v>10.89875</c:v>
                </c:pt>
                <c:pt idx="182">
                  <c:v>34.100833333333334</c:v>
                </c:pt>
                <c:pt idx="183">
                  <c:v>36.334166666666654</c:v>
                </c:pt>
                <c:pt idx="184">
                  <c:v>33.12416666666666</c:v>
                </c:pt>
                <c:pt idx="185">
                  <c:v>35.697916666666664</c:v>
                </c:pt>
                <c:pt idx="186">
                  <c:v>28.713749999999994</c:v>
                </c:pt>
                <c:pt idx="187">
                  <c:v>33.587499999999999</c:v>
                </c:pt>
                <c:pt idx="188">
                  <c:v>34.564166666666665</c:v>
                </c:pt>
                <c:pt idx="189">
                  <c:v>34.56166666666666</c:v>
                </c:pt>
                <c:pt idx="190">
                  <c:v>37.232499999999995</c:v>
                </c:pt>
                <c:pt idx="191">
                  <c:v>38.763333333333335</c:v>
                </c:pt>
                <c:pt idx="192">
                  <c:v>32.509583333333332</c:v>
                </c:pt>
                <c:pt idx="193">
                  <c:v>26.891249999999999</c:v>
                </c:pt>
                <c:pt idx="194">
                  <c:v>36.922500000000007</c:v>
                </c:pt>
                <c:pt idx="195">
                  <c:v>39.836666666666666</c:v>
                </c:pt>
                <c:pt idx="196">
                  <c:v>37.843749999999993</c:v>
                </c:pt>
                <c:pt idx="197">
                  <c:v>36.672083333333326</c:v>
                </c:pt>
                <c:pt idx="198">
                  <c:v>36.53541666666667</c:v>
                </c:pt>
                <c:pt idx="199">
                  <c:v>38.019583333333337</c:v>
                </c:pt>
                <c:pt idx="200">
                  <c:v>24.263749999999998</c:v>
                </c:pt>
                <c:pt idx="201">
                  <c:v>30.922916666666669</c:v>
                </c:pt>
                <c:pt idx="202">
                  <c:v>36.883749999999999</c:v>
                </c:pt>
                <c:pt idx="203">
                  <c:v>33.297916666666659</c:v>
                </c:pt>
                <c:pt idx="204">
                  <c:v>32.397916666666667</c:v>
                </c:pt>
                <c:pt idx="205">
                  <c:v>25.684166666666666</c:v>
                </c:pt>
                <c:pt idx="206">
                  <c:v>26.825416666666666</c:v>
                </c:pt>
                <c:pt idx="207">
                  <c:v>26.060833333333335</c:v>
                </c:pt>
                <c:pt idx="208">
                  <c:v>30.673749999999998</c:v>
                </c:pt>
                <c:pt idx="209">
                  <c:v>33.60125</c:v>
                </c:pt>
                <c:pt idx="210">
                  <c:v>32.453333333333333</c:v>
                </c:pt>
                <c:pt idx="211">
                  <c:v>33.918749999999996</c:v>
                </c:pt>
                <c:pt idx="212">
                  <c:v>34.440000000000005</c:v>
                </c:pt>
                <c:pt idx="213">
                  <c:v>28.142499999999998</c:v>
                </c:pt>
                <c:pt idx="214">
                  <c:v>24.178749999999997</c:v>
                </c:pt>
                <c:pt idx="215">
                  <c:v>30.355</c:v>
                </c:pt>
                <c:pt idx="216">
                  <c:v>29.07875000000001</c:v>
                </c:pt>
                <c:pt idx="217">
                  <c:v>24.554999999999996</c:v>
                </c:pt>
                <c:pt idx="218">
                  <c:v>27.24958333333333</c:v>
                </c:pt>
                <c:pt idx="219">
                  <c:v>28.300833333333333</c:v>
                </c:pt>
                <c:pt idx="220">
                  <c:v>32.938749999999999</c:v>
                </c:pt>
                <c:pt idx="221">
                  <c:v>30.469166666666663</c:v>
                </c:pt>
                <c:pt idx="222">
                  <c:v>34.918333333333329</c:v>
                </c:pt>
                <c:pt idx="223">
                  <c:v>35.445416666666667</c:v>
                </c:pt>
                <c:pt idx="224">
                  <c:v>26.506666666666661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F9-46C9-B1C8-ECA6811151A9}"/>
            </c:ext>
          </c:extLst>
        </c:ser>
        <c:ser>
          <c:idx val="4"/>
          <c:order val="4"/>
          <c:tx>
            <c:strRef>
              <c:f>'DATA SOURCE PRICES'!$F$3</c:f>
              <c:strCache>
                <c:ptCount val="1"/>
                <c:pt idx="0">
                  <c:v>OTE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'DATA SOURCE PRICES'!$A$5:$A$229</c:f>
              <c:numCache>
                <c:formatCode>m/d/yyyy</c:formatCode>
                <c:ptCount val="225"/>
                <c:pt idx="0">
                  <c:v>42389</c:v>
                </c:pt>
                <c:pt idx="1">
                  <c:v>42390</c:v>
                </c:pt>
                <c:pt idx="2">
                  <c:v>42391</c:v>
                </c:pt>
                <c:pt idx="3">
                  <c:v>42392</c:v>
                </c:pt>
                <c:pt idx="4">
                  <c:v>42393</c:v>
                </c:pt>
                <c:pt idx="5">
                  <c:v>42394</c:v>
                </c:pt>
                <c:pt idx="6">
                  <c:v>42395</c:v>
                </c:pt>
                <c:pt idx="7">
                  <c:v>42396</c:v>
                </c:pt>
                <c:pt idx="8">
                  <c:v>42397</c:v>
                </c:pt>
                <c:pt idx="9">
                  <c:v>42398</c:v>
                </c:pt>
                <c:pt idx="10">
                  <c:v>42399</c:v>
                </c:pt>
                <c:pt idx="11">
                  <c:v>42400</c:v>
                </c:pt>
                <c:pt idx="12">
                  <c:v>42401</c:v>
                </c:pt>
                <c:pt idx="13">
                  <c:v>42402</c:v>
                </c:pt>
                <c:pt idx="14">
                  <c:v>42403</c:v>
                </c:pt>
                <c:pt idx="15">
                  <c:v>42404</c:v>
                </c:pt>
                <c:pt idx="16">
                  <c:v>42405</c:v>
                </c:pt>
                <c:pt idx="17">
                  <c:v>42406</c:v>
                </c:pt>
                <c:pt idx="18">
                  <c:v>42407</c:v>
                </c:pt>
                <c:pt idx="19">
                  <c:v>42408</c:v>
                </c:pt>
                <c:pt idx="20">
                  <c:v>42409</c:v>
                </c:pt>
                <c:pt idx="21">
                  <c:v>42410</c:v>
                </c:pt>
                <c:pt idx="22">
                  <c:v>42411</c:v>
                </c:pt>
                <c:pt idx="23">
                  <c:v>42412</c:v>
                </c:pt>
                <c:pt idx="24">
                  <c:v>42413</c:v>
                </c:pt>
                <c:pt idx="25">
                  <c:v>42414</c:v>
                </c:pt>
                <c:pt idx="26">
                  <c:v>42415</c:v>
                </c:pt>
                <c:pt idx="27">
                  <c:v>42416</c:v>
                </c:pt>
                <c:pt idx="28">
                  <c:v>42417</c:v>
                </c:pt>
                <c:pt idx="29">
                  <c:v>42418</c:v>
                </c:pt>
                <c:pt idx="30">
                  <c:v>42419</c:v>
                </c:pt>
                <c:pt idx="31">
                  <c:v>42420</c:v>
                </c:pt>
                <c:pt idx="32">
                  <c:v>42421</c:v>
                </c:pt>
                <c:pt idx="33">
                  <c:v>42422</c:v>
                </c:pt>
                <c:pt idx="34">
                  <c:v>42423</c:v>
                </c:pt>
                <c:pt idx="35">
                  <c:v>42424</c:v>
                </c:pt>
                <c:pt idx="36">
                  <c:v>42425</c:v>
                </c:pt>
                <c:pt idx="37">
                  <c:v>42426</c:v>
                </c:pt>
                <c:pt idx="38">
                  <c:v>42427</c:v>
                </c:pt>
                <c:pt idx="39">
                  <c:v>42428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42434</c:v>
                </c:pt>
                <c:pt idx="46">
                  <c:v>42435</c:v>
                </c:pt>
                <c:pt idx="47">
                  <c:v>42436</c:v>
                </c:pt>
                <c:pt idx="48">
                  <c:v>42437</c:v>
                </c:pt>
                <c:pt idx="49">
                  <c:v>42438</c:v>
                </c:pt>
                <c:pt idx="50">
                  <c:v>42439</c:v>
                </c:pt>
                <c:pt idx="51">
                  <c:v>42440</c:v>
                </c:pt>
                <c:pt idx="52">
                  <c:v>42441</c:v>
                </c:pt>
                <c:pt idx="53">
                  <c:v>42442</c:v>
                </c:pt>
                <c:pt idx="54">
                  <c:v>42443</c:v>
                </c:pt>
                <c:pt idx="55">
                  <c:v>42444</c:v>
                </c:pt>
                <c:pt idx="56">
                  <c:v>42445</c:v>
                </c:pt>
                <c:pt idx="57">
                  <c:v>42446</c:v>
                </c:pt>
                <c:pt idx="58">
                  <c:v>42447</c:v>
                </c:pt>
                <c:pt idx="59">
                  <c:v>42448</c:v>
                </c:pt>
                <c:pt idx="60">
                  <c:v>42449</c:v>
                </c:pt>
                <c:pt idx="61">
                  <c:v>42450</c:v>
                </c:pt>
                <c:pt idx="62">
                  <c:v>42451</c:v>
                </c:pt>
                <c:pt idx="63">
                  <c:v>42452</c:v>
                </c:pt>
                <c:pt idx="64">
                  <c:v>42453</c:v>
                </c:pt>
                <c:pt idx="65">
                  <c:v>42454</c:v>
                </c:pt>
                <c:pt idx="66">
                  <c:v>42455</c:v>
                </c:pt>
                <c:pt idx="67">
                  <c:v>42456</c:v>
                </c:pt>
                <c:pt idx="68">
                  <c:v>42457</c:v>
                </c:pt>
                <c:pt idx="69">
                  <c:v>42458</c:v>
                </c:pt>
                <c:pt idx="70">
                  <c:v>42459</c:v>
                </c:pt>
                <c:pt idx="71">
                  <c:v>42460</c:v>
                </c:pt>
                <c:pt idx="72">
                  <c:v>42461</c:v>
                </c:pt>
                <c:pt idx="73">
                  <c:v>42462</c:v>
                </c:pt>
                <c:pt idx="74">
                  <c:v>42463</c:v>
                </c:pt>
                <c:pt idx="75">
                  <c:v>42464</c:v>
                </c:pt>
                <c:pt idx="76">
                  <c:v>42465</c:v>
                </c:pt>
                <c:pt idx="77">
                  <c:v>42466</c:v>
                </c:pt>
                <c:pt idx="78">
                  <c:v>42467</c:v>
                </c:pt>
                <c:pt idx="79">
                  <c:v>42468</c:v>
                </c:pt>
                <c:pt idx="80">
                  <c:v>42469</c:v>
                </c:pt>
                <c:pt idx="81">
                  <c:v>42470</c:v>
                </c:pt>
                <c:pt idx="82">
                  <c:v>42471</c:v>
                </c:pt>
                <c:pt idx="83">
                  <c:v>42472</c:v>
                </c:pt>
                <c:pt idx="84">
                  <c:v>42473</c:v>
                </c:pt>
                <c:pt idx="85">
                  <c:v>42474</c:v>
                </c:pt>
                <c:pt idx="86">
                  <c:v>42475</c:v>
                </c:pt>
                <c:pt idx="87">
                  <c:v>42476</c:v>
                </c:pt>
                <c:pt idx="88">
                  <c:v>42477</c:v>
                </c:pt>
                <c:pt idx="89">
                  <c:v>42478</c:v>
                </c:pt>
                <c:pt idx="90">
                  <c:v>42479</c:v>
                </c:pt>
                <c:pt idx="91">
                  <c:v>42480</c:v>
                </c:pt>
                <c:pt idx="92">
                  <c:v>42481</c:v>
                </c:pt>
                <c:pt idx="93">
                  <c:v>42482</c:v>
                </c:pt>
                <c:pt idx="94">
                  <c:v>42483</c:v>
                </c:pt>
                <c:pt idx="95">
                  <c:v>42484</c:v>
                </c:pt>
                <c:pt idx="96">
                  <c:v>42485</c:v>
                </c:pt>
                <c:pt idx="97">
                  <c:v>42486</c:v>
                </c:pt>
                <c:pt idx="98">
                  <c:v>42487</c:v>
                </c:pt>
                <c:pt idx="99">
                  <c:v>42488</c:v>
                </c:pt>
                <c:pt idx="100">
                  <c:v>42489</c:v>
                </c:pt>
                <c:pt idx="101">
                  <c:v>42490</c:v>
                </c:pt>
                <c:pt idx="102">
                  <c:v>42491</c:v>
                </c:pt>
                <c:pt idx="103">
                  <c:v>42492</c:v>
                </c:pt>
                <c:pt idx="104">
                  <c:v>42493</c:v>
                </c:pt>
                <c:pt idx="105">
                  <c:v>42494</c:v>
                </c:pt>
                <c:pt idx="106">
                  <c:v>42495</c:v>
                </c:pt>
                <c:pt idx="107">
                  <c:v>42496</c:v>
                </c:pt>
                <c:pt idx="108">
                  <c:v>42497</c:v>
                </c:pt>
                <c:pt idx="109">
                  <c:v>42498</c:v>
                </c:pt>
                <c:pt idx="110">
                  <c:v>42499</c:v>
                </c:pt>
                <c:pt idx="111">
                  <c:v>42500</c:v>
                </c:pt>
                <c:pt idx="112">
                  <c:v>42501</c:v>
                </c:pt>
                <c:pt idx="113">
                  <c:v>42502</c:v>
                </c:pt>
                <c:pt idx="114">
                  <c:v>42503</c:v>
                </c:pt>
                <c:pt idx="115">
                  <c:v>42504</c:v>
                </c:pt>
                <c:pt idx="116">
                  <c:v>42505</c:v>
                </c:pt>
                <c:pt idx="117">
                  <c:v>42506</c:v>
                </c:pt>
                <c:pt idx="118">
                  <c:v>42507</c:v>
                </c:pt>
                <c:pt idx="119">
                  <c:v>42508</c:v>
                </c:pt>
                <c:pt idx="120">
                  <c:v>42509</c:v>
                </c:pt>
                <c:pt idx="121">
                  <c:v>42510</c:v>
                </c:pt>
                <c:pt idx="122">
                  <c:v>42511</c:v>
                </c:pt>
                <c:pt idx="123">
                  <c:v>42512</c:v>
                </c:pt>
                <c:pt idx="124">
                  <c:v>42513</c:v>
                </c:pt>
                <c:pt idx="125">
                  <c:v>42514</c:v>
                </c:pt>
                <c:pt idx="126">
                  <c:v>42515</c:v>
                </c:pt>
                <c:pt idx="127">
                  <c:v>42516</c:v>
                </c:pt>
                <c:pt idx="128">
                  <c:v>42517</c:v>
                </c:pt>
                <c:pt idx="129">
                  <c:v>42518</c:v>
                </c:pt>
                <c:pt idx="130">
                  <c:v>42519</c:v>
                </c:pt>
                <c:pt idx="131">
                  <c:v>42520</c:v>
                </c:pt>
                <c:pt idx="132">
                  <c:v>42521</c:v>
                </c:pt>
                <c:pt idx="133">
                  <c:v>42522</c:v>
                </c:pt>
                <c:pt idx="134">
                  <c:v>42523</c:v>
                </c:pt>
                <c:pt idx="135">
                  <c:v>42524</c:v>
                </c:pt>
                <c:pt idx="136">
                  <c:v>42525</c:v>
                </c:pt>
                <c:pt idx="137">
                  <c:v>42526</c:v>
                </c:pt>
                <c:pt idx="138">
                  <c:v>42527</c:v>
                </c:pt>
                <c:pt idx="139">
                  <c:v>42528</c:v>
                </c:pt>
                <c:pt idx="140">
                  <c:v>42529</c:v>
                </c:pt>
                <c:pt idx="141">
                  <c:v>42530</c:v>
                </c:pt>
                <c:pt idx="142">
                  <c:v>42531</c:v>
                </c:pt>
                <c:pt idx="143">
                  <c:v>42532</c:v>
                </c:pt>
                <c:pt idx="144">
                  <c:v>42533</c:v>
                </c:pt>
                <c:pt idx="145">
                  <c:v>42534</c:v>
                </c:pt>
                <c:pt idx="146">
                  <c:v>42535</c:v>
                </c:pt>
                <c:pt idx="147">
                  <c:v>42536</c:v>
                </c:pt>
                <c:pt idx="148">
                  <c:v>42537</c:v>
                </c:pt>
                <c:pt idx="149">
                  <c:v>42538</c:v>
                </c:pt>
                <c:pt idx="150">
                  <c:v>42539</c:v>
                </c:pt>
                <c:pt idx="151">
                  <c:v>42540</c:v>
                </c:pt>
                <c:pt idx="152">
                  <c:v>42541</c:v>
                </c:pt>
                <c:pt idx="153">
                  <c:v>42542</c:v>
                </c:pt>
                <c:pt idx="154">
                  <c:v>42543</c:v>
                </c:pt>
                <c:pt idx="155">
                  <c:v>42544</c:v>
                </c:pt>
                <c:pt idx="156">
                  <c:v>42545</c:v>
                </c:pt>
                <c:pt idx="157">
                  <c:v>42546</c:v>
                </c:pt>
                <c:pt idx="158">
                  <c:v>42547</c:v>
                </c:pt>
                <c:pt idx="159">
                  <c:v>42548</c:v>
                </c:pt>
                <c:pt idx="160">
                  <c:v>42549</c:v>
                </c:pt>
                <c:pt idx="161">
                  <c:v>42550</c:v>
                </c:pt>
                <c:pt idx="162">
                  <c:v>42551</c:v>
                </c:pt>
                <c:pt idx="163">
                  <c:v>42552</c:v>
                </c:pt>
                <c:pt idx="164">
                  <c:v>42553</c:v>
                </c:pt>
                <c:pt idx="165">
                  <c:v>42554</c:v>
                </c:pt>
                <c:pt idx="166">
                  <c:v>42555</c:v>
                </c:pt>
                <c:pt idx="167">
                  <c:v>42556</c:v>
                </c:pt>
                <c:pt idx="168">
                  <c:v>42557</c:v>
                </c:pt>
                <c:pt idx="169">
                  <c:v>42558</c:v>
                </c:pt>
                <c:pt idx="170">
                  <c:v>42559</c:v>
                </c:pt>
                <c:pt idx="171">
                  <c:v>42560</c:v>
                </c:pt>
                <c:pt idx="172">
                  <c:v>42561</c:v>
                </c:pt>
                <c:pt idx="173">
                  <c:v>42562</c:v>
                </c:pt>
                <c:pt idx="174">
                  <c:v>42563</c:v>
                </c:pt>
                <c:pt idx="175">
                  <c:v>42564</c:v>
                </c:pt>
                <c:pt idx="176">
                  <c:v>42565</c:v>
                </c:pt>
                <c:pt idx="177">
                  <c:v>42566</c:v>
                </c:pt>
                <c:pt idx="178">
                  <c:v>42567</c:v>
                </c:pt>
                <c:pt idx="179">
                  <c:v>42568</c:v>
                </c:pt>
                <c:pt idx="180">
                  <c:v>42569</c:v>
                </c:pt>
                <c:pt idx="181">
                  <c:v>42570</c:v>
                </c:pt>
                <c:pt idx="182">
                  <c:v>42571</c:v>
                </c:pt>
                <c:pt idx="183">
                  <c:v>42572</c:v>
                </c:pt>
                <c:pt idx="184">
                  <c:v>42573</c:v>
                </c:pt>
                <c:pt idx="185">
                  <c:v>42574</c:v>
                </c:pt>
                <c:pt idx="186">
                  <c:v>42575</c:v>
                </c:pt>
                <c:pt idx="187">
                  <c:v>42576</c:v>
                </c:pt>
                <c:pt idx="188">
                  <c:v>42577</c:v>
                </c:pt>
                <c:pt idx="189">
                  <c:v>42578</c:v>
                </c:pt>
                <c:pt idx="190">
                  <c:v>42579</c:v>
                </c:pt>
                <c:pt idx="191">
                  <c:v>42580</c:v>
                </c:pt>
                <c:pt idx="192">
                  <c:v>42581</c:v>
                </c:pt>
                <c:pt idx="193">
                  <c:v>42582</c:v>
                </c:pt>
                <c:pt idx="194">
                  <c:v>42583</c:v>
                </c:pt>
                <c:pt idx="195">
                  <c:v>42584</c:v>
                </c:pt>
                <c:pt idx="196">
                  <c:v>42585</c:v>
                </c:pt>
                <c:pt idx="197">
                  <c:v>42586</c:v>
                </c:pt>
                <c:pt idx="198">
                  <c:v>42587</c:v>
                </c:pt>
                <c:pt idx="199">
                  <c:v>42588</c:v>
                </c:pt>
                <c:pt idx="200">
                  <c:v>42589</c:v>
                </c:pt>
                <c:pt idx="201">
                  <c:v>42590</c:v>
                </c:pt>
                <c:pt idx="202">
                  <c:v>42591</c:v>
                </c:pt>
                <c:pt idx="203">
                  <c:v>42592</c:v>
                </c:pt>
                <c:pt idx="204">
                  <c:v>42593</c:v>
                </c:pt>
                <c:pt idx="205">
                  <c:v>42594</c:v>
                </c:pt>
                <c:pt idx="206">
                  <c:v>42595</c:v>
                </c:pt>
                <c:pt idx="207">
                  <c:v>42596</c:v>
                </c:pt>
                <c:pt idx="208">
                  <c:v>42597</c:v>
                </c:pt>
                <c:pt idx="209">
                  <c:v>42598</c:v>
                </c:pt>
                <c:pt idx="210">
                  <c:v>42599</c:v>
                </c:pt>
                <c:pt idx="211">
                  <c:v>42600</c:v>
                </c:pt>
                <c:pt idx="212">
                  <c:v>42601</c:v>
                </c:pt>
                <c:pt idx="213">
                  <c:v>42602</c:v>
                </c:pt>
                <c:pt idx="214">
                  <c:v>42603</c:v>
                </c:pt>
                <c:pt idx="215">
                  <c:v>42604</c:v>
                </c:pt>
                <c:pt idx="216">
                  <c:v>42605</c:v>
                </c:pt>
                <c:pt idx="217">
                  <c:v>42606</c:v>
                </c:pt>
                <c:pt idx="218">
                  <c:v>42607</c:v>
                </c:pt>
                <c:pt idx="219">
                  <c:v>42608</c:v>
                </c:pt>
                <c:pt idx="220">
                  <c:v>42609</c:v>
                </c:pt>
                <c:pt idx="221">
                  <c:v>42610</c:v>
                </c:pt>
                <c:pt idx="222">
                  <c:v>42611</c:v>
                </c:pt>
                <c:pt idx="223">
                  <c:v>42612</c:v>
                </c:pt>
                <c:pt idx="224">
                  <c:v>42613</c:v>
                </c:pt>
              </c:numCache>
            </c:numRef>
          </c:cat>
          <c:val>
            <c:numRef>
              <c:f>'DATA SOURCE PRICES'!$F$5:$F$229</c:f>
              <c:numCache>
                <c:formatCode>0.00</c:formatCode>
                <c:ptCount val="225"/>
                <c:pt idx="0">
                  <c:v>49.51</c:v>
                </c:pt>
                <c:pt idx="1">
                  <c:v>55.5</c:v>
                </c:pt>
                <c:pt idx="2">
                  <c:v>37.06</c:v>
                </c:pt>
                <c:pt idx="3">
                  <c:v>28.39</c:v>
                </c:pt>
                <c:pt idx="4">
                  <c:v>25.33</c:v>
                </c:pt>
                <c:pt idx="5">
                  <c:v>32.590000000000003</c:v>
                </c:pt>
                <c:pt idx="6">
                  <c:v>26.72</c:v>
                </c:pt>
                <c:pt idx="7">
                  <c:v>24.66</c:v>
                </c:pt>
                <c:pt idx="8">
                  <c:v>28.59</c:v>
                </c:pt>
                <c:pt idx="9">
                  <c:v>23.75</c:v>
                </c:pt>
                <c:pt idx="10">
                  <c:v>18.62</c:v>
                </c:pt>
                <c:pt idx="11">
                  <c:v>20.22</c:v>
                </c:pt>
                <c:pt idx="12">
                  <c:v>30.25</c:v>
                </c:pt>
                <c:pt idx="13">
                  <c:v>26.19</c:v>
                </c:pt>
                <c:pt idx="14">
                  <c:v>26.28</c:v>
                </c:pt>
                <c:pt idx="15">
                  <c:v>28.4</c:v>
                </c:pt>
                <c:pt idx="16">
                  <c:v>30.33</c:v>
                </c:pt>
                <c:pt idx="17">
                  <c:v>18.52</c:v>
                </c:pt>
                <c:pt idx="18">
                  <c:v>9.0500000000000007</c:v>
                </c:pt>
                <c:pt idx="19">
                  <c:v>25.7</c:v>
                </c:pt>
                <c:pt idx="20">
                  <c:v>28.93</c:v>
                </c:pt>
                <c:pt idx="21">
                  <c:v>25.27</c:v>
                </c:pt>
                <c:pt idx="22">
                  <c:v>26.29</c:v>
                </c:pt>
                <c:pt idx="23">
                  <c:v>31.09</c:v>
                </c:pt>
                <c:pt idx="24">
                  <c:v>22.73</c:v>
                </c:pt>
                <c:pt idx="25">
                  <c:v>12.32</c:v>
                </c:pt>
                <c:pt idx="26">
                  <c:v>25</c:v>
                </c:pt>
                <c:pt idx="27">
                  <c:v>29.88</c:v>
                </c:pt>
                <c:pt idx="28">
                  <c:v>25.14</c:v>
                </c:pt>
                <c:pt idx="29">
                  <c:v>25.510833333333338</c:v>
                </c:pt>
                <c:pt idx="30">
                  <c:v>25.88</c:v>
                </c:pt>
                <c:pt idx="31">
                  <c:v>13.56</c:v>
                </c:pt>
                <c:pt idx="32">
                  <c:v>7.55</c:v>
                </c:pt>
                <c:pt idx="33">
                  <c:v>18.440000000000001</c:v>
                </c:pt>
                <c:pt idx="34">
                  <c:v>23.31</c:v>
                </c:pt>
                <c:pt idx="35">
                  <c:v>24.32</c:v>
                </c:pt>
                <c:pt idx="36">
                  <c:v>27.62</c:v>
                </c:pt>
                <c:pt idx="37">
                  <c:v>27.2</c:v>
                </c:pt>
                <c:pt idx="38">
                  <c:v>22.7</c:v>
                </c:pt>
                <c:pt idx="39">
                  <c:v>16.79</c:v>
                </c:pt>
                <c:pt idx="40">
                  <c:v>23.41</c:v>
                </c:pt>
                <c:pt idx="41">
                  <c:v>23.58</c:v>
                </c:pt>
                <c:pt idx="42">
                  <c:v>23.21</c:v>
                </c:pt>
                <c:pt idx="43">
                  <c:v>28.2</c:v>
                </c:pt>
                <c:pt idx="44">
                  <c:v>24.55</c:v>
                </c:pt>
                <c:pt idx="45">
                  <c:v>22.05</c:v>
                </c:pt>
                <c:pt idx="46">
                  <c:v>16.89</c:v>
                </c:pt>
                <c:pt idx="47">
                  <c:v>28.66</c:v>
                </c:pt>
                <c:pt idx="48">
                  <c:v>28.08</c:v>
                </c:pt>
                <c:pt idx="49">
                  <c:v>25.02</c:v>
                </c:pt>
                <c:pt idx="50">
                  <c:v>26.83</c:v>
                </c:pt>
                <c:pt idx="51">
                  <c:v>26.66</c:v>
                </c:pt>
                <c:pt idx="52">
                  <c:v>24.66</c:v>
                </c:pt>
                <c:pt idx="53">
                  <c:v>20.81</c:v>
                </c:pt>
                <c:pt idx="54">
                  <c:v>26.34</c:v>
                </c:pt>
                <c:pt idx="55">
                  <c:v>26.88</c:v>
                </c:pt>
                <c:pt idx="56">
                  <c:v>25.18</c:v>
                </c:pt>
                <c:pt idx="57">
                  <c:v>27.17</c:v>
                </c:pt>
                <c:pt idx="58">
                  <c:v>25.37</c:v>
                </c:pt>
                <c:pt idx="59">
                  <c:v>23.64</c:v>
                </c:pt>
                <c:pt idx="60">
                  <c:v>18.54</c:v>
                </c:pt>
                <c:pt idx="61">
                  <c:v>25.15</c:v>
                </c:pt>
                <c:pt idx="62">
                  <c:v>27.99</c:v>
                </c:pt>
                <c:pt idx="63">
                  <c:v>27.97</c:v>
                </c:pt>
                <c:pt idx="64">
                  <c:v>27.91</c:v>
                </c:pt>
                <c:pt idx="65">
                  <c:v>23.73</c:v>
                </c:pt>
                <c:pt idx="66">
                  <c:v>19.39</c:v>
                </c:pt>
                <c:pt idx="67">
                  <c:v>2.94</c:v>
                </c:pt>
                <c:pt idx="68">
                  <c:v>5.99</c:v>
                </c:pt>
                <c:pt idx="69">
                  <c:v>22.5</c:v>
                </c:pt>
                <c:pt idx="70">
                  <c:v>29.18</c:v>
                </c:pt>
                <c:pt idx="71">
                  <c:v>29.24</c:v>
                </c:pt>
                <c:pt idx="72">
                  <c:v>27.69</c:v>
                </c:pt>
                <c:pt idx="73">
                  <c:v>21.65</c:v>
                </c:pt>
                <c:pt idx="74">
                  <c:v>17.46</c:v>
                </c:pt>
                <c:pt idx="75">
                  <c:v>26.84</c:v>
                </c:pt>
                <c:pt idx="76">
                  <c:v>28.45</c:v>
                </c:pt>
                <c:pt idx="77">
                  <c:v>23.36</c:v>
                </c:pt>
                <c:pt idx="78">
                  <c:v>23</c:v>
                </c:pt>
                <c:pt idx="79">
                  <c:v>28.59</c:v>
                </c:pt>
                <c:pt idx="80">
                  <c:v>24.35</c:v>
                </c:pt>
                <c:pt idx="81">
                  <c:v>19.52</c:v>
                </c:pt>
                <c:pt idx="82">
                  <c:v>25.6</c:v>
                </c:pt>
                <c:pt idx="83">
                  <c:v>29.39</c:v>
                </c:pt>
                <c:pt idx="84">
                  <c:v>28.62</c:v>
                </c:pt>
                <c:pt idx="85">
                  <c:v>27.26</c:v>
                </c:pt>
                <c:pt idx="86">
                  <c:v>24.79</c:v>
                </c:pt>
                <c:pt idx="87">
                  <c:v>17.43</c:v>
                </c:pt>
                <c:pt idx="88">
                  <c:v>18.03</c:v>
                </c:pt>
                <c:pt idx="89">
                  <c:v>23.59</c:v>
                </c:pt>
                <c:pt idx="90">
                  <c:v>21.76</c:v>
                </c:pt>
                <c:pt idx="91">
                  <c:v>22.63</c:v>
                </c:pt>
                <c:pt idx="92">
                  <c:v>25.69</c:v>
                </c:pt>
                <c:pt idx="93">
                  <c:v>26.21</c:v>
                </c:pt>
                <c:pt idx="94">
                  <c:v>24.43</c:v>
                </c:pt>
                <c:pt idx="95">
                  <c:v>17.23</c:v>
                </c:pt>
                <c:pt idx="96">
                  <c:v>27.5</c:v>
                </c:pt>
                <c:pt idx="97">
                  <c:v>29.11</c:v>
                </c:pt>
                <c:pt idx="98">
                  <c:v>29.6</c:v>
                </c:pt>
                <c:pt idx="99">
                  <c:v>29.07</c:v>
                </c:pt>
                <c:pt idx="100">
                  <c:v>27.06</c:v>
                </c:pt>
                <c:pt idx="101">
                  <c:v>25</c:v>
                </c:pt>
                <c:pt idx="102">
                  <c:v>16.932916666666667</c:v>
                </c:pt>
                <c:pt idx="103">
                  <c:v>27.495416666666671</c:v>
                </c:pt>
                <c:pt idx="104">
                  <c:v>27.123749999999998</c:v>
                </c:pt>
                <c:pt idx="105">
                  <c:v>28.929583333333337</c:v>
                </c:pt>
                <c:pt idx="106">
                  <c:v>24.999999999999996</c:v>
                </c:pt>
                <c:pt idx="107">
                  <c:v>23.15625</c:v>
                </c:pt>
                <c:pt idx="108">
                  <c:v>18.174583333333334</c:v>
                </c:pt>
                <c:pt idx="109">
                  <c:v>7.0804166666666672</c:v>
                </c:pt>
                <c:pt idx="110">
                  <c:v>30.203333333333337</c:v>
                </c:pt>
                <c:pt idx="111">
                  <c:v>28.227916666666658</c:v>
                </c:pt>
                <c:pt idx="112">
                  <c:v>25.979166666666668</c:v>
                </c:pt>
                <c:pt idx="113">
                  <c:v>26.44458333333333</c:v>
                </c:pt>
                <c:pt idx="114">
                  <c:v>26.93416666666667</c:v>
                </c:pt>
                <c:pt idx="115">
                  <c:v>13.609166666666665</c:v>
                </c:pt>
                <c:pt idx="116">
                  <c:v>1.2145833333333342</c:v>
                </c:pt>
                <c:pt idx="117">
                  <c:v>28.694999999999997</c:v>
                </c:pt>
                <c:pt idx="118">
                  <c:v>31.287916666666671</c:v>
                </c:pt>
                <c:pt idx="119">
                  <c:v>31.85499999999999</c:v>
                </c:pt>
                <c:pt idx="120">
                  <c:v>31.646250000000006</c:v>
                </c:pt>
                <c:pt idx="121">
                  <c:v>29.139583333333338</c:v>
                </c:pt>
                <c:pt idx="122">
                  <c:v>21.084583333333338</c:v>
                </c:pt>
                <c:pt idx="123">
                  <c:v>11.689583333333333</c:v>
                </c:pt>
                <c:pt idx="124">
                  <c:v>29.684166666666659</c:v>
                </c:pt>
                <c:pt idx="125">
                  <c:v>31.398749999999996</c:v>
                </c:pt>
                <c:pt idx="126">
                  <c:v>31.669166666666669</c:v>
                </c:pt>
                <c:pt idx="127">
                  <c:v>27.510833333333338</c:v>
                </c:pt>
                <c:pt idx="128">
                  <c:v>29.157499999999999</c:v>
                </c:pt>
                <c:pt idx="129">
                  <c:v>24.306666666666672</c:v>
                </c:pt>
                <c:pt idx="130">
                  <c:v>12.954166666666666</c:v>
                </c:pt>
                <c:pt idx="131">
                  <c:v>27.583333333333332</c:v>
                </c:pt>
                <c:pt idx="132">
                  <c:v>28.629166666666666</c:v>
                </c:pt>
                <c:pt idx="133">
                  <c:v>30.871250000000003</c:v>
                </c:pt>
                <c:pt idx="134">
                  <c:v>33.467083333333342</c:v>
                </c:pt>
                <c:pt idx="135">
                  <c:v>29.149999999999995</c:v>
                </c:pt>
                <c:pt idx="136">
                  <c:v>24.982083333333335</c:v>
                </c:pt>
                <c:pt idx="137">
                  <c:v>20.22625</c:v>
                </c:pt>
                <c:pt idx="138">
                  <c:v>34.15208333333333</c:v>
                </c:pt>
                <c:pt idx="139">
                  <c:v>33.635833333333338</c:v>
                </c:pt>
                <c:pt idx="140">
                  <c:v>38.551250000000003</c:v>
                </c:pt>
                <c:pt idx="141">
                  <c:v>39.793333333333329</c:v>
                </c:pt>
                <c:pt idx="142">
                  <c:v>30.71166666666667</c:v>
                </c:pt>
                <c:pt idx="143">
                  <c:v>27.244166666666668</c:v>
                </c:pt>
                <c:pt idx="144">
                  <c:v>24.727500000000003</c:v>
                </c:pt>
                <c:pt idx="145">
                  <c:v>33.047499999999999</c:v>
                </c:pt>
                <c:pt idx="146">
                  <c:v>33.218333333333327</c:v>
                </c:pt>
                <c:pt idx="147">
                  <c:v>34.522083333333335</c:v>
                </c:pt>
                <c:pt idx="148">
                  <c:v>31.337500000000006</c:v>
                </c:pt>
                <c:pt idx="149">
                  <c:v>30.159583333333334</c:v>
                </c:pt>
                <c:pt idx="150">
                  <c:v>23.459583333333331</c:v>
                </c:pt>
                <c:pt idx="151">
                  <c:v>19.849999999999998</c:v>
                </c:pt>
                <c:pt idx="152">
                  <c:v>45.054166666666674</c:v>
                </c:pt>
                <c:pt idx="153">
                  <c:v>34.185000000000002</c:v>
                </c:pt>
                <c:pt idx="154">
                  <c:v>35.817499999999995</c:v>
                </c:pt>
                <c:pt idx="155">
                  <c:v>38.456250000000004</c:v>
                </c:pt>
                <c:pt idx="156">
                  <c:v>35.740833333333342</c:v>
                </c:pt>
                <c:pt idx="157">
                  <c:v>32.340000000000003</c:v>
                </c:pt>
                <c:pt idx="158">
                  <c:v>27.481250000000003</c:v>
                </c:pt>
                <c:pt idx="159">
                  <c:v>38.944583333333334</c:v>
                </c:pt>
                <c:pt idx="160">
                  <c:v>34.545833333333334</c:v>
                </c:pt>
                <c:pt idx="161">
                  <c:v>33.950833333333335</c:v>
                </c:pt>
                <c:pt idx="162">
                  <c:v>34.669583333333328</c:v>
                </c:pt>
                <c:pt idx="163">
                  <c:v>36.33</c:v>
                </c:pt>
                <c:pt idx="164">
                  <c:v>23.75</c:v>
                </c:pt>
                <c:pt idx="165">
                  <c:v>14.9</c:v>
                </c:pt>
                <c:pt idx="166">
                  <c:v>29.79</c:v>
                </c:pt>
                <c:pt idx="167">
                  <c:v>27.08</c:v>
                </c:pt>
                <c:pt idx="168">
                  <c:v>18.739999999999998</c:v>
                </c:pt>
                <c:pt idx="169">
                  <c:v>26.69</c:v>
                </c:pt>
                <c:pt idx="170">
                  <c:v>30.2</c:v>
                </c:pt>
                <c:pt idx="171">
                  <c:v>19.75</c:v>
                </c:pt>
                <c:pt idx="172">
                  <c:v>18.21</c:v>
                </c:pt>
                <c:pt idx="173">
                  <c:v>37.1</c:v>
                </c:pt>
                <c:pt idx="174">
                  <c:v>44.82</c:v>
                </c:pt>
                <c:pt idx="175">
                  <c:v>33.29</c:v>
                </c:pt>
                <c:pt idx="176">
                  <c:v>37.31</c:v>
                </c:pt>
                <c:pt idx="177">
                  <c:v>29.65</c:v>
                </c:pt>
                <c:pt idx="178">
                  <c:v>25.67</c:v>
                </c:pt>
                <c:pt idx="179">
                  <c:v>21.58</c:v>
                </c:pt>
                <c:pt idx="180">
                  <c:v>31.98</c:v>
                </c:pt>
                <c:pt idx="181">
                  <c:v>33.700000000000003</c:v>
                </c:pt>
                <c:pt idx="182">
                  <c:v>30.95</c:v>
                </c:pt>
                <c:pt idx="183">
                  <c:v>35.79</c:v>
                </c:pt>
                <c:pt idx="184">
                  <c:v>33.26</c:v>
                </c:pt>
                <c:pt idx="185">
                  <c:v>27.08</c:v>
                </c:pt>
                <c:pt idx="186">
                  <c:v>24.95</c:v>
                </c:pt>
                <c:pt idx="187">
                  <c:v>33.200000000000003</c:v>
                </c:pt>
                <c:pt idx="188">
                  <c:v>35.25</c:v>
                </c:pt>
                <c:pt idx="189">
                  <c:v>34.909999999999997</c:v>
                </c:pt>
                <c:pt idx="190">
                  <c:v>34.82</c:v>
                </c:pt>
                <c:pt idx="191">
                  <c:v>29.5</c:v>
                </c:pt>
                <c:pt idx="192">
                  <c:v>26.19</c:v>
                </c:pt>
                <c:pt idx="193">
                  <c:v>24.7</c:v>
                </c:pt>
                <c:pt idx="194">
                  <c:v>26.6</c:v>
                </c:pt>
                <c:pt idx="195">
                  <c:v>31.81</c:v>
                </c:pt>
                <c:pt idx="196">
                  <c:v>29.79</c:v>
                </c:pt>
                <c:pt idx="197">
                  <c:v>28.07</c:v>
                </c:pt>
                <c:pt idx="198">
                  <c:v>31.55</c:v>
                </c:pt>
                <c:pt idx="199">
                  <c:v>25.34</c:v>
                </c:pt>
                <c:pt idx="200">
                  <c:v>10.75</c:v>
                </c:pt>
                <c:pt idx="201">
                  <c:v>24.14</c:v>
                </c:pt>
                <c:pt idx="202">
                  <c:v>29.79</c:v>
                </c:pt>
                <c:pt idx="203">
                  <c:v>29.62</c:v>
                </c:pt>
                <c:pt idx="204">
                  <c:v>30.98</c:v>
                </c:pt>
                <c:pt idx="205">
                  <c:v>28.24</c:v>
                </c:pt>
                <c:pt idx="206">
                  <c:v>20.13</c:v>
                </c:pt>
                <c:pt idx="207">
                  <c:v>20.83</c:v>
                </c:pt>
                <c:pt idx="208">
                  <c:v>27.75</c:v>
                </c:pt>
                <c:pt idx="209">
                  <c:v>30.58</c:v>
                </c:pt>
                <c:pt idx="210">
                  <c:v>30.3</c:v>
                </c:pt>
                <c:pt idx="211">
                  <c:v>30.36</c:v>
                </c:pt>
                <c:pt idx="212">
                  <c:v>30.43</c:v>
                </c:pt>
                <c:pt idx="213">
                  <c:v>25.49</c:v>
                </c:pt>
                <c:pt idx="214">
                  <c:v>16.16</c:v>
                </c:pt>
                <c:pt idx="215">
                  <c:v>27.88</c:v>
                </c:pt>
                <c:pt idx="216">
                  <c:v>29.96</c:v>
                </c:pt>
                <c:pt idx="217">
                  <c:v>30.35</c:v>
                </c:pt>
                <c:pt idx="218">
                  <c:v>28.81</c:v>
                </c:pt>
                <c:pt idx="219">
                  <c:v>29.46</c:v>
                </c:pt>
                <c:pt idx="220">
                  <c:v>27.66</c:v>
                </c:pt>
                <c:pt idx="221">
                  <c:v>21.66</c:v>
                </c:pt>
                <c:pt idx="222">
                  <c:v>30.99</c:v>
                </c:pt>
                <c:pt idx="223">
                  <c:v>33.340000000000003</c:v>
                </c:pt>
                <c:pt idx="224">
                  <c:v>33.08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8-BBF9-46C9-B1C8-ECA6811151A9}"/>
            </c:ext>
          </c:extLst>
        </c:ser>
        <c:ser>
          <c:idx val="5"/>
          <c:order val="5"/>
          <c:tx>
            <c:strRef>
              <c:f>'DATA SOURCE PRICES'!$G$3</c:f>
              <c:strCache>
                <c:ptCount val="1"/>
                <c:pt idx="0">
                  <c:v>HUPX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'DATA SOURCE PRICES'!$A$5:$A$229</c:f>
              <c:numCache>
                <c:formatCode>m/d/yyyy</c:formatCode>
                <c:ptCount val="225"/>
                <c:pt idx="0">
                  <c:v>42389</c:v>
                </c:pt>
                <c:pt idx="1">
                  <c:v>42390</c:v>
                </c:pt>
                <c:pt idx="2">
                  <c:v>42391</c:v>
                </c:pt>
                <c:pt idx="3">
                  <c:v>42392</c:v>
                </c:pt>
                <c:pt idx="4">
                  <c:v>42393</c:v>
                </c:pt>
                <c:pt idx="5">
                  <c:v>42394</c:v>
                </c:pt>
                <c:pt idx="6">
                  <c:v>42395</c:v>
                </c:pt>
                <c:pt idx="7">
                  <c:v>42396</c:v>
                </c:pt>
                <c:pt idx="8">
                  <c:v>42397</c:v>
                </c:pt>
                <c:pt idx="9">
                  <c:v>42398</c:v>
                </c:pt>
                <c:pt idx="10">
                  <c:v>42399</c:v>
                </c:pt>
                <c:pt idx="11">
                  <c:v>42400</c:v>
                </c:pt>
                <c:pt idx="12">
                  <c:v>42401</c:v>
                </c:pt>
                <c:pt idx="13">
                  <c:v>42402</c:v>
                </c:pt>
                <c:pt idx="14">
                  <c:v>42403</c:v>
                </c:pt>
                <c:pt idx="15">
                  <c:v>42404</c:v>
                </c:pt>
                <c:pt idx="16">
                  <c:v>42405</c:v>
                </c:pt>
                <c:pt idx="17">
                  <c:v>42406</c:v>
                </c:pt>
                <c:pt idx="18">
                  <c:v>42407</c:v>
                </c:pt>
                <c:pt idx="19">
                  <c:v>42408</c:v>
                </c:pt>
                <c:pt idx="20">
                  <c:v>42409</c:v>
                </c:pt>
                <c:pt idx="21">
                  <c:v>42410</c:v>
                </c:pt>
                <c:pt idx="22">
                  <c:v>42411</c:v>
                </c:pt>
                <c:pt idx="23">
                  <c:v>42412</c:v>
                </c:pt>
                <c:pt idx="24">
                  <c:v>42413</c:v>
                </c:pt>
                <c:pt idx="25">
                  <c:v>42414</c:v>
                </c:pt>
                <c:pt idx="26">
                  <c:v>42415</c:v>
                </c:pt>
                <c:pt idx="27">
                  <c:v>42416</c:v>
                </c:pt>
                <c:pt idx="28">
                  <c:v>42417</c:v>
                </c:pt>
                <c:pt idx="29">
                  <c:v>42418</c:v>
                </c:pt>
                <c:pt idx="30">
                  <c:v>42419</c:v>
                </c:pt>
                <c:pt idx="31">
                  <c:v>42420</c:v>
                </c:pt>
                <c:pt idx="32">
                  <c:v>42421</c:v>
                </c:pt>
                <c:pt idx="33">
                  <c:v>42422</c:v>
                </c:pt>
                <c:pt idx="34">
                  <c:v>42423</c:v>
                </c:pt>
                <c:pt idx="35">
                  <c:v>42424</c:v>
                </c:pt>
                <c:pt idx="36">
                  <c:v>42425</c:v>
                </c:pt>
                <c:pt idx="37">
                  <c:v>42426</c:v>
                </c:pt>
                <c:pt idx="38">
                  <c:v>42427</c:v>
                </c:pt>
                <c:pt idx="39">
                  <c:v>42428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42434</c:v>
                </c:pt>
                <c:pt idx="46">
                  <c:v>42435</c:v>
                </c:pt>
                <c:pt idx="47">
                  <c:v>42436</c:v>
                </c:pt>
                <c:pt idx="48">
                  <c:v>42437</c:v>
                </c:pt>
                <c:pt idx="49">
                  <c:v>42438</c:v>
                </c:pt>
                <c:pt idx="50">
                  <c:v>42439</c:v>
                </c:pt>
                <c:pt idx="51">
                  <c:v>42440</c:v>
                </c:pt>
                <c:pt idx="52">
                  <c:v>42441</c:v>
                </c:pt>
                <c:pt idx="53">
                  <c:v>42442</c:v>
                </c:pt>
                <c:pt idx="54">
                  <c:v>42443</c:v>
                </c:pt>
                <c:pt idx="55">
                  <c:v>42444</c:v>
                </c:pt>
                <c:pt idx="56">
                  <c:v>42445</c:v>
                </c:pt>
                <c:pt idx="57">
                  <c:v>42446</c:v>
                </c:pt>
                <c:pt idx="58">
                  <c:v>42447</c:v>
                </c:pt>
                <c:pt idx="59">
                  <c:v>42448</c:v>
                </c:pt>
                <c:pt idx="60">
                  <c:v>42449</c:v>
                </c:pt>
                <c:pt idx="61">
                  <c:v>42450</c:v>
                </c:pt>
                <c:pt idx="62">
                  <c:v>42451</c:v>
                </c:pt>
                <c:pt idx="63">
                  <c:v>42452</c:v>
                </c:pt>
                <c:pt idx="64">
                  <c:v>42453</c:v>
                </c:pt>
                <c:pt idx="65">
                  <c:v>42454</c:v>
                </c:pt>
                <c:pt idx="66">
                  <c:v>42455</c:v>
                </c:pt>
                <c:pt idx="67">
                  <c:v>42456</c:v>
                </c:pt>
                <c:pt idx="68">
                  <c:v>42457</c:v>
                </c:pt>
                <c:pt idx="69">
                  <c:v>42458</c:v>
                </c:pt>
                <c:pt idx="70">
                  <c:v>42459</c:v>
                </c:pt>
                <c:pt idx="71">
                  <c:v>42460</c:v>
                </c:pt>
                <c:pt idx="72">
                  <c:v>42461</c:v>
                </c:pt>
                <c:pt idx="73">
                  <c:v>42462</c:v>
                </c:pt>
                <c:pt idx="74">
                  <c:v>42463</c:v>
                </c:pt>
                <c:pt idx="75">
                  <c:v>42464</c:v>
                </c:pt>
                <c:pt idx="76">
                  <c:v>42465</c:v>
                </c:pt>
                <c:pt idx="77">
                  <c:v>42466</c:v>
                </c:pt>
                <c:pt idx="78">
                  <c:v>42467</c:v>
                </c:pt>
                <c:pt idx="79">
                  <c:v>42468</c:v>
                </c:pt>
                <c:pt idx="80">
                  <c:v>42469</c:v>
                </c:pt>
                <c:pt idx="81">
                  <c:v>42470</c:v>
                </c:pt>
                <c:pt idx="82">
                  <c:v>42471</c:v>
                </c:pt>
                <c:pt idx="83">
                  <c:v>42472</c:v>
                </c:pt>
                <c:pt idx="84">
                  <c:v>42473</c:v>
                </c:pt>
                <c:pt idx="85">
                  <c:v>42474</c:v>
                </c:pt>
                <c:pt idx="86">
                  <c:v>42475</c:v>
                </c:pt>
                <c:pt idx="87">
                  <c:v>42476</c:v>
                </c:pt>
                <c:pt idx="88">
                  <c:v>42477</c:v>
                </c:pt>
                <c:pt idx="89">
                  <c:v>42478</c:v>
                </c:pt>
                <c:pt idx="90">
                  <c:v>42479</c:v>
                </c:pt>
                <c:pt idx="91">
                  <c:v>42480</c:v>
                </c:pt>
                <c:pt idx="92">
                  <c:v>42481</c:v>
                </c:pt>
                <c:pt idx="93">
                  <c:v>42482</c:v>
                </c:pt>
                <c:pt idx="94">
                  <c:v>42483</c:v>
                </c:pt>
                <c:pt idx="95">
                  <c:v>42484</c:v>
                </c:pt>
                <c:pt idx="96">
                  <c:v>42485</c:v>
                </c:pt>
                <c:pt idx="97">
                  <c:v>42486</c:v>
                </c:pt>
                <c:pt idx="98">
                  <c:v>42487</c:v>
                </c:pt>
                <c:pt idx="99">
                  <c:v>42488</c:v>
                </c:pt>
                <c:pt idx="100">
                  <c:v>42489</c:v>
                </c:pt>
                <c:pt idx="101">
                  <c:v>42490</c:v>
                </c:pt>
                <c:pt idx="102">
                  <c:v>42491</c:v>
                </c:pt>
                <c:pt idx="103">
                  <c:v>42492</c:v>
                </c:pt>
                <c:pt idx="104">
                  <c:v>42493</c:v>
                </c:pt>
                <c:pt idx="105">
                  <c:v>42494</c:v>
                </c:pt>
                <c:pt idx="106">
                  <c:v>42495</c:v>
                </c:pt>
                <c:pt idx="107">
                  <c:v>42496</c:v>
                </c:pt>
                <c:pt idx="108">
                  <c:v>42497</c:v>
                </c:pt>
                <c:pt idx="109">
                  <c:v>42498</c:v>
                </c:pt>
                <c:pt idx="110">
                  <c:v>42499</c:v>
                </c:pt>
                <c:pt idx="111">
                  <c:v>42500</c:v>
                </c:pt>
                <c:pt idx="112">
                  <c:v>42501</c:v>
                </c:pt>
                <c:pt idx="113">
                  <c:v>42502</c:v>
                </c:pt>
                <c:pt idx="114">
                  <c:v>42503</c:v>
                </c:pt>
                <c:pt idx="115">
                  <c:v>42504</c:v>
                </c:pt>
                <c:pt idx="116">
                  <c:v>42505</c:v>
                </c:pt>
                <c:pt idx="117">
                  <c:v>42506</c:v>
                </c:pt>
                <c:pt idx="118">
                  <c:v>42507</c:v>
                </c:pt>
                <c:pt idx="119">
                  <c:v>42508</c:v>
                </c:pt>
                <c:pt idx="120">
                  <c:v>42509</c:v>
                </c:pt>
                <c:pt idx="121">
                  <c:v>42510</c:v>
                </c:pt>
                <c:pt idx="122">
                  <c:v>42511</c:v>
                </c:pt>
                <c:pt idx="123">
                  <c:v>42512</c:v>
                </c:pt>
                <c:pt idx="124">
                  <c:v>42513</c:v>
                </c:pt>
                <c:pt idx="125">
                  <c:v>42514</c:v>
                </c:pt>
                <c:pt idx="126">
                  <c:v>42515</c:v>
                </c:pt>
                <c:pt idx="127">
                  <c:v>42516</c:v>
                </c:pt>
                <c:pt idx="128">
                  <c:v>42517</c:v>
                </c:pt>
                <c:pt idx="129">
                  <c:v>42518</c:v>
                </c:pt>
                <c:pt idx="130">
                  <c:v>42519</c:v>
                </c:pt>
                <c:pt idx="131">
                  <c:v>42520</c:v>
                </c:pt>
                <c:pt idx="132">
                  <c:v>42521</c:v>
                </c:pt>
                <c:pt idx="133">
                  <c:v>42522</c:v>
                </c:pt>
                <c:pt idx="134">
                  <c:v>42523</c:v>
                </c:pt>
                <c:pt idx="135">
                  <c:v>42524</c:v>
                </c:pt>
                <c:pt idx="136">
                  <c:v>42525</c:v>
                </c:pt>
                <c:pt idx="137">
                  <c:v>42526</c:v>
                </c:pt>
                <c:pt idx="138">
                  <c:v>42527</c:v>
                </c:pt>
                <c:pt idx="139">
                  <c:v>42528</c:v>
                </c:pt>
                <c:pt idx="140">
                  <c:v>42529</c:v>
                </c:pt>
                <c:pt idx="141">
                  <c:v>42530</c:v>
                </c:pt>
                <c:pt idx="142">
                  <c:v>42531</c:v>
                </c:pt>
                <c:pt idx="143">
                  <c:v>42532</c:v>
                </c:pt>
                <c:pt idx="144">
                  <c:v>42533</c:v>
                </c:pt>
                <c:pt idx="145">
                  <c:v>42534</c:v>
                </c:pt>
                <c:pt idx="146">
                  <c:v>42535</c:v>
                </c:pt>
                <c:pt idx="147">
                  <c:v>42536</c:v>
                </c:pt>
                <c:pt idx="148">
                  <c:v>42537</c:v>
                </c:pt>
                <c:pt idx="149">
                  <c:v>42538</c:v>
                </c:pt>
                <c:pt idx="150">
                  <c:v>42539</c:v>
                </c:pt>
                <c:pt idx="151">
                  <c:v>42540</c:v>
                </c:pt>
                <c:pt idx="152">
                  <c:v>42541</c:v>
                </c:pt>
                <c:pt idx="153">
                  <c:v>42542</c:v>
                </c:pt>
                <c:pt idx="154">
                  <c:v>42543</c:v>
                </c:pt>
                <c:pt idx="155">
                  <c:v>42544</c:v>
                </c:pt>
                <c:pt idx="156">
                  <c:v>42545</c:v>
                </c:pt>
                <c:pt idx="157">
                  <c:v>42546</c:v>
                </c:pt>
                <c:pt idx="158">
                  <c:v>42547</c:v>
                </c:pt>
                <c:pt idx="159">
                  <c:v>42548</c:v>
                </c:pt>
                <c:pt idx="160">
                  <c:v>42549</c:v>
                </c:pt>
                <c:pt idx="161">
                  <c:v>42550</c:v>
                </c:pt>
                <c:pt idx="162">
                  <c:v>42551</c:v>
                </c:pt>
                <c:pt idx="163">
                  <c:v>42552</c:v>
                </c:pt>
                <c:pt idx="164">
                  <c:v>42553</c:v>
                </c:pt>
                <c:pt idx="165">
                  <c:v>42554</c:v>
                </c:pt>
                <c:pt idx="166">
                  <c:v>42555</c:v>
                </c:pt>
                <c:pt idx="167">
                  <c:v>42556</c:v>
                </c:pt>
                <c:pt idx="168">
                  <c:v>42557</c:v>
                </c:pt>
                <c:pt idx="169">
                  <c:v>42558</c:v>
                </c:pt>
                <c:pt idx="170">
                  <c:v>42559</c:v>
                </c:pt>
                <c:pt idx="171">
                  <c:v>42560</c:v>
                </c:pt>
                <c:pt idx="172">
                  <c:v>42561</c:v>
                </c:pt>
                <c:pt idx="173">
                  <c:v>42562</c:v>
                </c:pt>
                <c:pt idx="174">
                  <c:v>42563</c:v>
                </c:pt>
                <c:pt idx="175">
                  <c:v>42564</c:v>
                </c:pt>
                <c:pt idx="176">
                  <c:v>42565</c:v>
                </c:pt>
                <c:pt idx="177">
                  <c:v>42566</c:v>
                </c:pt>
                <c:pt idx="178">
                  <c:v>42567</c:v>
                </c:pt>
                <c:pt idx="179">
                  <c:v>42568</c:v>
                </c:pt>
                <c:pt idx="180">
                  <c:v>42569</c:v>
                </c:pt>
                <c:pt idx="181">
                  <c:v>42570</c:v>
                </c:pt>
                <c:pt idx="182">
                  <c:v>42571</c:v>
                </c:pt>
                <c:pt idx="183">
                  <c:v>42572</c:v>
                </c:pt>
                <c:pt idx="184">
                  <c:v>42573</c:v>
                </c:pt>
                <c:pt idx="185">
                  <c:v>42574</c:v>
                </c:pt>
                <c:pt idx="186">
                  <c:v>42575</c:v>
                </c:pt>
                <c:pt idx="187">
                  <c:v>42576</c:v>
                </c:pt>
                <c:pt idx="188">
                  <c:v>42577</c:v>
                </c:pt>
                <c:pt idx="189">
                  <c:v>42578</c:v>
                </c:pt>
                <c:pt idx="190">
                  <c:v>42579</c:v>
                </c:pt>
                <c:pt idx="191">
                  <c:v>42580</c:v>
                </c:pt>
                <c:pt idx="192">
                  <c:v>42581</c:v>
                </c:pt>
                <c:pt idx="193">
                  <c:v>42582</c:v>
                </c:pt>
                <c:pt idx="194">
                  <c:v>42583</c:v>
                </c:pt>
                <c:pt idx="195">
                  <c:v>42584</c:v>
                </c:pt>
                <c:pt idx="196">
                  <c:v>42585</c:v>
                </c:pt>
                <c:pt idx="197">
                  <c:v>42586</c:v>
                </c:pt>
                <c:pt idx="198">
                  <c:v>42587</c:v>
                </c:pt>
                <c:pt idx="199">
                  <c:v>42588</c:v>
                </c:pt>
                <c:pt idx="200">
                  <c:v>42589</c:v>
                </c:pt>
                <c:pt idx="201">
                  <c:v>42590</c:v>
                </c:pt>
                <c:pt idx="202">
                  <c:v>42591</c:v>
                </c:pt>
                <c:pt idx="203">
                  <c:v>42592</c:v>
                </c:pt>
                <c:pt idx="204">
                  <c:v>42593</c:v>
                </c:pt>
                <c:pt idx="205">
                  <c:v>42594</c:v>
                </c:pt>
                <c:pt idx="206">
                  <c:v>42595</c:v>
                </c:pt>
                <c:pt idx="207">
                  <c:v>42596</c:v>
                </c:pt>
                <c:pt idx="208">
                  <c:v>42597</c:v>
                </c:pt>
                <c:pt idx="209">
                  <c:v>42598</c:v>
                </c:pt>
                <c:pt idx="210">
                  <c:v>42599</c:v>
                </c:pt>
                <c:pt idx="211">
                  <c:v>42600</c:v>
                </c:pt>
                <c:pt idx="212">
                  <c:v>42601</c:v>
                </c:pt>
                <c:pt idx="213">
                  <c:v>42602</c:v>
                </c:pt>
                <c:pt idx="214">
                  <c:v>42603</c:v>
                </c:pt>
                <c:pt idx="215">
                  <c:v>42604</c:v>
                </c:pt>
                <c:pt idx="216">
                  <c:v>42605</c:v>
                </c:pt>
                <c:pt idx="217">
                  <c:v>42606</c:v>
                </c:pt>
                <c:pt idx="218">
                  <c:v>42607</c:v>
                </c:pt>
                <c:pt idx="219">
                  <c:v>42608</c:v>
                </c:pt>
                <c:pt idx="220">
                  <c:v>42609</c:v>
                </c:pt>
                <c:pt idx="221">
                  <c:v>42610</c:v>
                </c:pt>
                <c:pt idx="222">
                  <c:v>42611</c:v>
                </c:pt>
                <c:pt idx="223">
                  <c:v>42612</c:v>
                </c:pt>
                <c:pt idx="224">
                  <c:v>42613</c:v>
                </c:pt>
              </c:numCache>
            </c:numRef>
          </c:cat>
          <c:val>
            <c:numRef>
              <c:f>'DATA SOURCE PRICES'!$G$5:$G$229</c:f>
              <c:numCache>
                <c:formatCode>0.00</c:formatCode>
                <c:ptCount val="225"/>
                <c:pt idx="0">
                  <c:v>51.744166666666672</c:v>
                </c:pt>
                <c:pt idx="1">
                  <c:v>61.22</c:v>
                </c:pt>
                <c:pt idx="2">
                  <c:v>44.658333333333331</c:v>
                </c:pt>
                <c:pt idx="3">
                  <c:v>43.845833333333331</c:v>
                </c:pt>
                <c:pt idx="4">
                  <c:v>42.686250000000008</c:v>
                </c:pt>
                <c:pt idx="5">
                  <c:v>51.454999999999991</c:v>
                </c:pt>
                <c:pt idx="6">
                  <c:v>46.756666666666682</c:v>
                </c:pt>
                <c:pt idx="7">
                  <c:v>49.027083333333337</c:v>
                </c:pt>
                <c:pt idx="8">
                  <c:v>46.069583333333334</c:v>
                </c:pt>
                <c:pt idx="9">
                  <c:v>46.358749999999993</c:v>
                </c:pt>
                <c:pt idx="10">
                  <c:v>43.60125</c:v>
                </c:pt>
                <c:pt idx="11">
                  <c:v>30.46916666666667</c:v>
                </c:pt>
                <c:pt idx="12">
                  <c:v>36.22</c:v>
                </c:pt>
                <c:pt idx="13">
                  <c:v>41.26</c:v>
                </c:pt>
                <c:pt idx="14">
                  <c:v>38.75</c:v>
                </c:pt>
                <c:pt idx="15">
                  <c:v>32.18</c:v>
                </c:pt>
                <c:pt idx="16">
                  <c:v>34.979999999999997</c:v>
                </c:pt>
                <c:pt idx="17">
                  <c:v>29.8</c:v>
                </c:pt>
                <c:pt idx="18">
                  <c:v>16.690000000000001</c:v>
                </c:pt>
                <c:pt idx="19">
                  <c:v>26.87</c:v>
                </c:pt>
                <c:pt idx="20">
                  <c:v>30.672916666666676</c:v>
                </c:pt>
                <c:pt idx="21">
                  <c:v>25.271249999999998</c:v>
                </c:pt>
                <c:pt idx="22">
                  <c:v>26.523333333333337</c:v>
                </c:pt>
                <c:pt idx="23">
                  <c:v>33.032083333333325</c:v>
                </c:pt>
                <c:pt idx="24">
                  <c:v>23.151666666666671</c:v>
                </c:pt>
                <c:pt idx="25">
                  <c:v>13.686250000000003</c:v>
                </c:pt>
                <c:pt idx="26">
                  <c:v>24.997083333333336</c:v>
                </c:pt>
                <c:pt idx="27">
                  <c:v>29.842500000000001</c:v>
                </c:pt>
                <c:pt idx="28">
                  <c:v>25.02</c:v>
                </c:pt>
                <c:pt idx="29">
                  <c:v>25.510833333333338</c:v>
                </c:pt>
                <c:pt idx="30">
                  <c:v>28.241249999999997</c:v>
                </c:pt>
                <c:pt idx="31">
                  <c:v>21.255833333333332</c:v>
                </c:pt>
                <c:pt idx="32">
                  <c:v>11.673750000000004</c:v>
                </c:pt>
                <c:pt idx="33">
                  <c:v>18.514999999999997</c:v>
                </c:pt>
                <c:pt idx="34">
                  <c:v>24.232916666666664</c:v>
                </c:pt>
                <c:pt idx="35">
                  <c:v>25.657916666666665</c:v>
                </c:pt>
                <c:pt idx="36">
                  <c:v>29.402916666666659</c:v>
                </c:pt>
                <c:pt idx="37">
                  <c:v>28.180000000000003</c:v>
                </c:pt>
                <c:pt idx="38">
                  <c:v>24.229583333333334</c:v>
                </c:pt>
                <c:pt idx="39">
                  <c:v>16.798333333333332</c:v>
                </c:pt>
                <c:pt idx="40">
                  <c:v>23.457916666666662</c:v>
                </c:pt>
                <c:pt idx="41">
                  <c:v>23.594166666666666</c:v>
                </c:pt>
                <c:pt idx="42">
                  <c:v>23.81</c:v>
                </c:pt>
                <c:pt idx="43">
                  <c:v>28.334166666666661</c:v>
                </c:pt>
                <c:pt idx="44">
                  <c:v>26.270416666666666</c:v>
                </c:pt>
                <c:pt idx="45">
                  <c:v>22.138749999999998</c:v>
                </c:pt>
                <c:pt idx="46">
                  <c:v>16.88625</c:v>
                </c:pt>
                <c:pt idx="47">
                  <c:v>28.657916666666669</c:v>
                </c:pt>
                <c:pt idx="48">
                  <c:v>28.552916666666665</c:v>
                </c:pt>
                <c:pt idx="49">
                  <c:v>25.23</c:v>
                </c:pt>
                <c:pt idx="50">
                  <c:v>26.562500000000004</c:v>
                </c:pt>
                <c:pt idx="51">
                  <c:v>26.870000000000005</c:v>
                </c:pt>
                <c:pt idx="52">
                  <c:v>25.748333333333331</c:v>
                </c:pt>
                <c:pt idx="53">
                  <c:v>20.920416666666664</c:v>
                </c:pt>
                <c:pt idx="54">
                  <c:v>26.417083333333334</c:v>
                </c:pt>
                <c:pt idx="55">
                  <c:v>33.502916666666657</c:v>
                </c:pt>
                <c:pt idx="56">
                  <c:v>35.397083333333335</c:v>
                </c:pt>
                <c:pt idx="57">
                  <c:v>35.313333333333325</c:v>
                </c:pt>
                <c:pt idx="58">
                  <c:v>27.800416666666663</c:v>
                </c:pt>
                <c:pt idx="59">
                  <c:v>24.802500000000006</c:v>
                </c:pt>
                <c:pt idx="60">
                  <c:v>16.678750000000001</c:v>
                </c:pt>
                <c:pt idx="61">
                  <c:v>30.264166666666668</c:v>
                </c:pt>
                <c:pt idx="62">
                  <c:v>33.414583333333333</c:v>
                </c:pt>
                <c:pt idx="63">
                  <c:v>29.167083333333338</c:v>
                </c:pt>
                <c:pt idx="64">
                  <c:v>28.41083333333334</c:v>
                </c:pt>
                <c:pt idx="65">
                  <c:v>26.056666666666661</c:v>
                </c:pt>
                <c:pt idx="66">
                  <c:v>23.100416666666661</c:v>
                </c:pt>
                <c:pt idx="67">
                  <c:v>10.743913043478262</c:v>
                </c:pt>
                <c:pt idx="68">
                  <c:v>9.0712499999999991</c:v>
                </c:pt>
                <c:pt idx="69">
                  <c:v>28.069166666666664</c:v>
                </c:pt>
                <c:pt idx="70">
                  <c:v>29.232083333333332</c:v>
                </c:pt>
                <c:pt idx="71">
                  <c:v>29.288333333333327</c:v>
                </c:pt>
                <c:pt idx="72">
                  <c:v>27.690416666666668</c:v>
                </c:pt>
                <c:pt idx="73">
                  <c:v>22.990833333333331</c:v>
                </c:pt>
                <c:pt idx="74">
                  <c:v>18.588333333333335</c:v>
                </c:pt>
                <c:pt idx="75">
                  <c:v>28.342500000000001</c:v>
                </c:pt>
                <c:pt idx="76">
                  <c:v>32.179583333333333</c:v>
                </c:pt>
                <c:pt idx="77">
                  <c:v>28.382500000000004</c:v>
                </c:pt>
                <c:pt idx="78">
                  <c:v>27.096250000000008</c:v>
                </c:pt>
                <c:pt idx="79">
                  <c:v>28.594166666666666</c:v>
                </c:pt>
                <c:pt idx="80">
                  <c:v>26.15583333333333</c:v>
                </c:pt>
                <c:pt idx="81">
                  <c:v>23.446666666666669</c:v>
                </c:pt>
                <c:pt idx="82">
                  <c:v>28.702500000000004</c:v>
                </c:pt>
                <c:pt idx="83">
                  <c:v>31.910833333333347</c:v>
                </c:pt>
                <c:pt idx="84">
                  <c:v>32.499166666666675</c:v>
                </c:pt>
                <c:pt idx="85">
                  <c:v>29.245000000000001</c:v>
                </c:pt>
                <c:pt idx="86">
                  <c:v>25.873333333333331</c:v>
                </c:pt>
                <c:pt idx="87">
                  <c:v>22.279166666666665</c:v>
                </c:pt>
                <c:pt idx="88">
                  <c:v>23.564583333333335</c:v>
                </c:pt>
                <c:pt idx="89">
                  <c:v>34.413333333333327</c:v>
                </c:pt>
                <c:pt idx="90">
                  <c:v>29.892500000000002</c:v>
                </c:pt>
                <c:pt idx="91">
                  <c:v>26.366249999999997</c:v>
                </c:pt>
                <c:pt idx="92">
                  <c:v>29.373333333333335</c:v>
                </c:pt>
                <c:pt idx="93">
                  <c:v>26.946666666666662</c:v>
                </c:pt>
                <c:pt idx="94">
                  <c:v>27.356666666666669</c:v>
                </c:pt>
                <c:pt idx="95">
                  <c:v>21.799166666666665</c:v>
                </c:pt>
                <c:pt idx="96">
                  <c:v>39.525833333333338</c:v>
                </c:pt>
                <c:pt idx="97">
                  <c:v>38.577500000000001</c:v>
                </c:pt>
                <c:pt idx="98">
                  <c:v>36.436666666666675</c:v>
                </c:pt>
                <c:pt idx="99">
                  <c:v>40.670416666666668</c:v>
                </c:pt>
                <c:pt idx="100">
                  <c:v>35.034166666666671</c:v>
                </c:pt>
                <c:pt idx="101">
                  <c:v>31.550416666666667</c:v>
                </c:pt>
                <c:pt idx="102">
                  <c:v>16.942083333333333</c:v>
                </c:pt>
                <c:pt idx="103">
                  <c:v>27.495416666666671</c:v>
                </c:pt>
                <c:pt idx="104">
                  <c:v>27.35083333333333</c:v>
                </c:pt>
                <c:pt idx="105">
                  <c:v>29.37833333333333</c:v>
                </c:pt>
                <c:pt idx="106">
                  <c:v>25.876666666666665</c:v>
                </c:pt>
                <c:pt idx="107">
                  <c:v>31.377499999999998</c:v>
                </c:pt>
                <c:pt idx="108">
                  <c:v>31.537083333333328</c:v>
                </c:pt>
                <c:pt idx="109">
                  <c:v>19.329583333333336</c:v>
                </c:pt>
                <c:pt idx="110">
                  <c:v>31.575000000000006</c:v>
                </c:pt>
                <c:pt idx="111">
                  <c:v>35.134999999999984</c:v>
                </c:pt>
                <c:pt idx="112">
                  <c:v>32.475416666666661</c:v>
                </c:pt>
                <c:pt idx="113">
                  <c:v>29.910833333333329</c:v>
                </c:pt>
                <c:pt idx="114">
                  <c:v>27.290833333333328</c:v>
                </c:pt>
                <c:pt idx="115">
                  <c:v>15.655833333333332</c:v>
                </c:pt>
                <c:pt idx="116">
                  <c:v>6.2454166666666664</c:v>
                </c:pt>
                <c:pt idx="117">
                  <c:v>28.86708333333333</c:v>
                </c:pt>
                <c:pt idx="118">
                  <c:v>31.287916666666671</c:v>
                </c:pt>
                <c:pt idx="119">
                  <c:v>32.20708333333333</c:v>
                </c:pt>
                <c:pt idx="120">
                  <c:v>31.682500000000001</c:v>
                </c:pt>
                <c:pt idx="121">
                  <c:v>29.477500000000006</c:v>
                </c:pt>
                <c:pt idx="122">
                  <c:v>25.479583333333338</c:v>
                </c:pt>
                <c:pt idx="123">
                  <c:v>12.445833333333333</c:v>
                </c:pt>
                <c:pt idx="124">
                  <c:v>30.51499999999999</c:v>
                </c:pt>
                <c:pt idx="125">
                  <c:v>31.398749999999996</c:v>
                </c:pt>
                <c:pt idx="126">
                  <c:v>31.858750000000004</c:v>
                </c:pt>
                <c:pt idx="127">
                  <c:v>29.012916666666669</c:v>
                </c:pt>
                <c:pt idx="128">
                  <c:v>30.601666666666663</c:v>
                </c:pt>
                <c:pt idx="129">
                  <c:v>24.639166666666668</c:v>
                </c:pt>
                <c:pt idx="130">
                  <c:v>17.972499999999997</c:v>
                </c:pt>
                <c:pt idx="131">
                  <c:v>33.656666666666666</c:v>
                </c:pt>
                <c:pt idx="132">
                  <c:v>33.306249999999999</c:v>
                </c:pt>
                <c:pt idx="133">
                  <c:v>35.335000000000001</c:v>
                </c:pt>
                <c:pt idx="134">
                  <c:v>34.062916666666673</c:v>
                </c:pt>
                <c:pt idx="135">
                  <c:v>34.150833333333331</c:v>
                </c:pt>
                <c:pt idx="136">
                  <c:v>25.373333333333335</c:v>
                </c:pt>
                <c:pt idx="137">
                  <c:v>20.715833333333336</c:v>
                </c:pt>
                <c:pt idx="138">
                  <c:v>34.150416666666665</c:v>
                </c:pt>
                <c:pt idx="139">
                  <c:v>33.635833333333338</c:v>
                </c:pt>
                <c:pt idx="140">
                  <c:v>38.551250000000003</c:v>
                </c:pt>
                <c:pt idx="141">
                  <c:v>39.793333333333329</c:v>
                </c:pt>
                <c:pt idx="142">
                  <c:v>30.71166666666667</c:v>
                </c:pt>
                <c:pt idx="143">
                  <c:v>30.307499999999994</c:v>
                </c:pt>
                <c:pt idx="144">
                  <c:v>24.727500000000003</c:v>
                </c:pt>
                <c:pt idx="145">
                  <c:v>33.047499999999999</c:v>
                </c:pt>
                <c:pt idx="146">
                  <c:v>33.218333333333327</c:v>
                </c:pt>
                <c:pt idx="147">
                  <c:v>34.522083333333335</c:v>
                </c:pt>
                <c:pt idx="148">
                  <c:v>31.330833333333345</c:v>
                </c:pt>
                <c:pt idx="149">
                  <c:v>30.159583333333334</c:v>
                </c:pt>
                <c:pt idx="150">
                  <c:v>24.157499999999999</c:v>
                </c:pt>
                <c:pt idx="151">
                  <c:v>20.797499999999999</c:v>
                </c:pt>
                <c:pt idx="152">
                  <c:v>45.054166666666674</c:v>
                </c:pt>
                <c:pt idx="153">
                  <c:v>34.185000000000002</c:v>
                </c:pt>
                <c:pt idx="154">
                  <c:v>35.817499999999995</c:v>
                </c:pt>
                <c:pt idx="155">
                  <c:v>38.456250000000004</c:v>
                </c:pt>
                <c:pt idx="156">
                  <c:v>36.151666666666678</c:v>
                </c:pt>
                <c:pt idx="157">
                  <c:v>34.472916666666663</c:v>
                </c:pt>
                <c:pt idx="158">
                  <c:v>27.516666666666666</c:v>
                </c:pt>
                <c:pt idx="159">
                  <c:v>38.944583333333334</c:v>
                </c:pt>
                <c:pt idx="160">
                  <c:v>34.545833333333334</c:v>
                </c:pt>
                <c:pt idx="161">
                  <c:v>33.950833333333335</c:v>
                </c:pt>
                <c:pt idx="162">
                  <c:v>34.74916666666666</c:v>
                </c:pt>
                <c:pt idx="163">
                  <c:v>40.21</c:v>
                </c:pt>
                <c:pt idx="164">
                  <c:v>40.130000000000003</c:v>
                </c:pt>
                <c:pt idx="165">
                  <c:v>30.49</c:v>
                </c:pt>
                <c:pt idx="166">
                  <c:v>31.57</c:v>
                </c:pt>
                <c:pt idx="167">
                  <c:v>36.03</c:v>
                </c:pt>
                <c:pt idx="168">
                  <c:v>36.64</c:v>
                </c:pt>
                <c:pt idx="169">
                  <c:v>36.119999999999997</c:v>
                </c:pt>
                <c:pt idx="170">
                  <c:v>33.85</c:v>
                </c:pt>
                <c:pt idx="171">
                  <c:v>33.15</c:v>
                </c:pt>
                <c:pt idx="172">
                  <c:v>25.16</c:v>
                </c:pt>
                <c:pt idx="173">
                  <c:v>38.549999999999997</c:v>
                </c:pt>
                <c:pt idx="174">
                  <c:v>45.7</c:v>
                </c:pt>
                <c:pt idx="175">
                  <c:v>40.89</c:v>
                </c:pt>
                <c:pt idx="176">
                  <c:v>39.11</c:v>
                </c:pt>
                <c:pt idx="177">
                  <c:v>34.86</c:v>
                </c:pt>
                <c:pt idx="178">
                  <c:v>30.23</c:v>
                </c:pt>
                <c:pt idx="179">
                  <c:v>24.48</c:v>
                </c:pt>
                <c:pt idx="180">
                  <c:v>34.35</c:v>
                </c:pt>
                <c:pt idx="181">
                  <c:v>33.700000000000003</c:v>
                </c:pt>
                <c:pt idx="182">
                  <c:v>37.78</c:v>
                </c:pt>
                <c:pt idx="183">
                  <c:v>36.574166666666656</c:v>
                </c:pt>
                <c:pt idx="184">
                  <c:v>33.984166666666667</c:v>
                </c:pt>
                <c:pt idx="185">
                  <c:v>36.103749999999998</c:v>
                </c:pt>
                <c:pt idx="186">
                  <c:v>32.270833333333329</c:v>
                </c:pt>
                <c:pt idx="187">
                  <c:v>38.144583333333337</c:v>
                </c:pt>
                <c:pt idx="188">
                  <c:v>37.740416666666668</c:v>
                </c:pt>
                <c:pt idx="189">
                  <c:v>36.82500000000001</c:v>
                </c:pt>
                <c:pt idx="190">
                  <c:v>37.28</c:v>
                </c:pt>
                <c:pt idx="191">
                  <c:v>39.102916666666665</c:v>
                </c:pt>
                <c:pt idx="192">
                  <c:v>32.509583333333332</c:v>
                </c:pt>
                <c:pt idx="193">
                  <c:v>26.891249999999999</c:v>
                </c:pt>
                <c:pt idx="194">
                  <c:v>36.922500000000007</c:v>
                </c:pt>
                <c:pt idx="195">
                  <c:v>39.836666666666666</c:v>
                </c:pt>
                <c:pt idx="196">
                  <c:v>37.843749999999993</c:v>
                </c:pt>
                <c:pt idx="197">
                  <c:v>36.672083333333326</c:v>
                </c:pt>
                <c:pt idx="198">
                  <c:v>36.53541666666667</c:v>
                </c:pt>
                <c:pt idx="199">
                  <c:v>38.019583333333337</c:v>
                </c:pt>
                <c:pt idx="200">
                  <c:v>23.953750000000003</c:v>
                </c:pt>
                <c:pt idx="201">
                  <c:v>32.955000000000005</c:v>
                </c:pt>
                <c:pt idx="202">
                  <c:v>36.883749999999999</c:v>
                </c:pt>
                <c:pt idx="203">
                  <c:v>33.297916666666659</c:v>
                </c:pt>
                <c:pt idx="204">
                  <c:v>32.397916666666667</c:v>
                </c:pt>
                <c:pt idx="205">
                  <c:v>28.346666666666664</c:v>
                </c:pt>
                <c:pt idx="206">
                  <c:v>26.825416666666666</c:v>
                </c:pt>
                <c:pt idx="207">
                  <c:v>26.059583333333336</c:v>
                </c:pt>
                <c:pt idx="208">
                  <c:v>30.673749999999998</c:v>
                </c:pt>
                <c:pt idx="209">
                  <c:v>33.60125</c:v>
                </c:pt>
                <c:pt idx="210">
                  <c:v>33.352916666666673</c:v>
                </c:pt>
                <c:pt idx="211">
                  <c:v>33.918749999999996</c:v>
                </c:pt>
                <c:pt idx="212">
                  <c:v>34.440000000000005</c:v>
                </c:pt>
                <c:pt idx="213">
                  <c:v>28.142499999999998</c:v>
                </c:pt>
                <c:pt idx="214">
                  <c:v>24.178749999999997</c:v>
                </c:pt>
                <c:pt idx="215">
                  <c:v>30.355</c:v>
                </c:pt>
                <c:pt idx="216">
                  <c:v>31.739166666666662</c:v>
                </c:pt>
                <c:pt idx="217">
                  <c:v>34.354166666666671</c:v>
                </c:pt>
                <c:pt idx="218">
                  <c:v>30.268749999999994</c:v>
                </c:pt>
                <c:pt idx="219">
                  <c:v>34.025833333333331</c:v>
                </c:pt>
                <c:pt idx="220">
                  <c:v>37.876666666666658</c:v>
                </c:pt>
                <c:pt idx="221">
                  <c:v>32.757916666666659</c:v>
                </c:pt>
                <c:pt idx="222">
                  <c:v>34.918333333333329</c:v>
                </c:pt>
                <c:pt idx="223">
                  <c:v>35.984999999999999</c:v>
                </c:pt>
                <c:pt idx="224">
                  <c:v>35.903333333333329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F9-46C9-B1C8-ECA6811151A9}"/>
            </c:ext>
          </c:extLst>
        </c:ser>
        <c:ser>
          <c:idx val="6"/>
          <c:order val="6"/>
          <c:tx>
            <c:strRef>
              <c:f>'DATA SOURCE PRICES'!$H$3</c:f>
              <c:strCache>
                <c:ptCount val="1"/>
                <c:pt idx="0">
                  <c:v>EPIAS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'DATA SOURCE PRICES'!$A$5:$A$229</c:f>
              <c:numCache>
                <c:formatCode>m/d/yyyy</c:formatCode>
                <c:ptCount val="225"/>
                <c:pt idx="0">
                  <c:v>42389</c:v>
                </c:pt>
                <c:pt idx="1">
                  <c:v>42390</c:v>
                </c:pt>
                <c:pt idx="2">
                  <c:v>42391</c:v>
                </c:pt>
                <c:pt idx="3">
                  <c:v>42392</c:v>
                </c:pt>
                <c:pt idx="4">
                  <c:v>42393</c:v>
                </c:pt>
                <c:pt idx="5">
                  <c:v>42394</c:v>
                </c:pt>
                <c:pt idx="6">
                  <c:v>42395</c:v>
                </c:pt>
                <c:pt idx="7">
                  <c:v>42396</c:v>
                </c:pt>
                <c:pt idx="8">
                  <c:v>42397</c:v>
                </c:pt>
                <c:pt idx="9">
                  <c:v>42398</c:v>
                </c:pt>
                <c:pt idx="10">
                  <c:v>42399</c:v>
                </c:pt>
                <c:pt idx="11">
                  <c:v>42400</c:v>
                </c:pt>
                <c:pt idx="12">
                  <c:v>42401</c:v>
                </c:pt>
                <c:pt idx="13">
                  <c:v>42402</c:v>
                </c:pt>
                <c:pt idx="14">
                  <c:v>42403</c:v>
                </c:pt>
                <c:pt idx="15">
                  <c:v>42404</c:v>
                </c:pt>
                <c:pt idx="16">
                  <c:v>42405</c:v>
                </c:pt>
                <c:pt idx="17">
                  <c:v>42406</c:v>
                </c:pt>
                <c:pt idx="18">
                  <c:v>42407</c:v>
                </c:pt>
                <c:pt idx="19">
                  <c:v>42408</c:v>
                </c:pt>
                <c:pt idx="20">
                  <c:v>42409</c:v>
                </c:pt>
                <c:pt idx="21">
                  <c:v>42410</c:v>
                </c:pt>
                <c:pt idx="22">
                  <c:v>42411</c:v>
                </c:pt>
                <c:pt idx="23">
                  <c:v>42412</c:v>
                </c:pt>
                <c:pt idx="24">
                  <c:v>42413</c:v>
                </c:pt>
                <c:pt idx="25">
                  <c:v>42414</c:v>
                </c:pt>
                <c:pt idx="26">
                  <c:v>42415</c:v>
                </c:pt>
                <c:pt idx="27">
                  <c:v>42416</c:v>
                </c:pt>
                <c:pt idx="28">
                  <c:v>42417</c:v>
                </c:pt>
                <c:pt idx="29">
                  <c:v>42418</c:v>
                </c:pt>
                <c:pt idx="30">
                  <c:v>42419</c:v>
                </c:pt>
                <c:pt idx="31">
                  <c:v>42420</c:v>
                </c:pt>
                <c:pt idx="32">
                  <c:v>42421</c:v>
                </c:pt>
                <c:pt idx="33">
                  <c:v>42422</c:v>
                </c:pt>
                <c:pt idx="34">
                  <c:v>42423</c:v>
                </c:pt>
                <c:pt idx="35">
                  <c:v>42424</c:v>
                </c:pt>
                <c:pt idx="36">
                  <c:v>42425</c:v>
                </c:pt>
                <c:pt idx="37">
                  <c:v>42426</c:v>
                </c:pt>
                <c:pt idx="38">
                  <c:v>42427</c:v>
                </c:pt>
                <c:pt idx="39">
                  <c:v>42428</c:v>
                </c:pt>
                <c:pt idx="40">
                  <c:v>42429</c:v>
                </c:pt>
                <c:pt idx="41">
                  <c:v>42430</c:v>
                </c:pt>
                <c:pt idx="42">
                  <c:v>42431</c:v>
                </c:pt>
                <c:pt idx="43">
                  <c:v>42432</c:v>
                </c:pt>
                <c:pt idx="44">
                  <c:v>42433</c:v>
                </c:pt>
                <c:pt idx="45">
                  <c:v>42434</c:v>
                </c:pt>
                <c:pt idx="46">
                  <c:v>42435</c:v>
                </c:pt>
                <c:pt idx="47">
                  <c:v>42436</c:v>
                </c:pt>
                <c:pt idx="48">
                  <c:v>42437</c:v>
                </c:pt>
                <c:pt idx="49">
                  <c:v>42438</c:v>
                </c:pt>
                <c:pt idx="50">
                  <c:v>42439</c:v>
                </c:pt>
                <c:pt idx="51">
                  <c:v>42440</c:v>
                </c:pt>
                <c:pt idx="52">
                  <c:v>42441</c:v>
                </c:pt>
                <c:pt idx="53">
                  <c:v>42442</c:v>
                </c:pt>
                <c:pt idx="54">
                  <c:v>42443</c:v>
                </c:pt>
                <c:pt idx="55">
                  <c:v>42444</c:v>
                </c:pt>
                <c:pt idx="56">
                  <c:v>42445</c:v>
                </c:pt>
                <c:pt idx="57">
                  <c:v>42446</c:v>
                </c:pt>
                <c:pt idx="58">
                  <c:v>42447</c:v>
                </c:pt>
                <c:pt idx="59">
                  <c:v>42448</c:v>
                </c:pt>
                <c:pt idx="60">
                  <c:v>42449</c:v>
                </c:pt>
                <c:pt idx="61">
                  <c:v>42450</c:v>
                </c:pt>
                <c:pt idx="62">
                  <c:v>42451</c:v>
                </c:pt>
                <c:pt idx="63">
                  <c:v>42452</c:v>
                </c:pt>
                <c:pt idx="64">
                  <c:v>42453</c:v>
                </c:pt>
                <c:pt idx="65">
                  <c:v>42454</c:v>
                </c:pt>
                <c:pt idx="66">
                  <c:v>42455</c:v>
                </c:pt>
                <c:pt idx="67">
                  <c:v>42456</c:v>
                </c:pt>
                <c:pt idx="68">
                  <c:v>42457</c:v>
                </c:pt>
                <c:pt idx="69">
                  <c:v>42458</c:v>
                </c:pt>
                <c:pt idx="70">
                  <c:v>42459</c:v>
                </c:pt>
                <c:pt idx="71">
                  <c:v>42460</c:v>
                </c:pt>
                <c:pt idx="72">
                  <c:v>42461</c:v>
                </c:pt>
                <c:pt idx="73">
                  <c:v>42462</c:v>
                </c:pt>
                <c:pt idx="74">
                  <c:v>42463</c:v>
                </c:pt>
                <c:pt idx="75">
                  <c:v>42464</c:v>
                </c:pt>
                <c:pt idx="76">
                  <c:v>42465</c:v>
                </c:pt>
                <c:pt idx="77">
                  <c:v>42466</c:v>
                </c:pt>
                <c:pt idx="78">
                  <c:v>42467</c:v>
                </c:pt>
                <c:pt idx="79">
                  <c:v>42468</c:v>
                </c:pt>
                <c:pt idx="80">
                  <c:v>42469</c:v>
                </c:pt>
                <c:pt idx="81">
                  <c:v>42470</c:v>
                </c:pt>
                <c:pt idx="82">
                  <c:v>42471</c:v>
                </c:pt>
                <c:pt idx="83">
                  <c:v>42472</c:v>
                </c:pt>
                <c:pt idx="84">
                  <c:v>42473</c:v>
                </c:pt>
                <c:pt idx="85">
                  <c:v>42474</c:v>
                </c:pt>
                <c:pt idx="86">
                  <c:v>42475</c:v>
                </c:pt>
                <c:pt idx="87">
                  <c:v>42476</c:v>
                </c:pt>
                <c:pt idx="88">
                  <c:v>42477</c:v>
                </c:pt>
                <c:pt idx="89">
                  <c:v>42478</c:v>
                </c:pt>
                <c:pt idx="90">
                  <c:v>42479</c:v>
                </c:pt>
                <c:pt idx="91">
                  <c:v>42480</c:v>
                </c:pt>
                <c:pt idx="92">
                  <c:v>42481</c:v>
                </c:pt>
                <c:pt idx="93">
                  <c:v>42482</c:v>
                </c:pt>
                <c:pt idx="94">
                  <c:v>42483</c:v>
                </c:pt>
                <c:pt idx="95">
                  <c:v>42484</c:v>
                </c:pt>
                <c:pt idx="96">
                  <c:v>42485</c:v>
                </c:pt>
                <c:pt idx="97">
                  <c:v>42486</c:v>
                </c:pt>
                <c:pt idx="98">
                  <c:v>42487</c:v>
                </c:pt>
                <c:pt idx="99">
                  <c:v>42488</c:v>
                </c:pt>
                <c:pt idx="100">
                  <c:v>42489</c:v>
                </c:pt>
                <c:pt idx="101">
                  <c:v>42490</c:v>
                </c:pt>
                <c:pt idx="102">
                  <c:v>42491</c:v>
                </c:pt>
                <c:pt idx="103">
                  <c:v>42492</c:v>
                </c:pt>
                <c:pt idx="104">
                  <c:v>42493</c:v>
                </c:pt>
                <c:pt idx="105">
                  <c:v>42494</c:v>
                </c:pt>
                <c:pt idx="106">
                  <c:v>42495</c:v>
                </c:pt>
                <c:pt idx="107">
                  <c:v>42496</c:v>
                </c:pt>
                <c:pt idx="108">
                  <c:v>42497</c:v>
                </c:pt>
                <c:pt idx="109">
                  <c:v>42498</c:v>
                </c:pt>
                <c:pt idx="110">
                  <c:v>42499</c:v>
                </c:pt>
                <c:pt idx="111">
                  <c:v>42500</c:v>
                </c:pt>
                <c:pt idx="112">
                  <c:v>42501</c:v>
                </c:pt>
                <c:pt idx="113">
                  <c:v>42502</c:v>
                </c:pt>
                <c:pt idx="114">
                  <c:v>42503</c:v>
                </c:pt>
                <c:pt idx="115">
                  <c:v>42504</c:v>
                </c:pt>
                <c:pt idx="116">
                  <c:v>42505</c:v>
                </c:pt>
                <c:pt idx="117">
                  <c:v>42506</c:v>
                </c:pt>
                <c:pt idx="118">
                  <c:v>42507</c:v>
                </c:pt>
                <c:pt idx="119">
                  <c:v>42508</c:v>
                </c:pt>
                <c:pt idx="120">
                  <c:v>42509</c:v>
                </c:pt>
                <c:pt idx="121">
                  <c:v>42510</c:v>
                </c:pt>
                <c:pt idx="122">
                  <c:v>42511</c:v>
                </c:pt>
                <c:pt idx="123">
                  <c:v>42512</c:v>
                </c:pt>
                <c:pt idx="124">
                  <c:v>42513</c:v>
                </c:pt>
                <c:pt idx="125">
                  <c:v>42514</c:v>
                </c:pt>
                <c:pt idx="126">
                  <c:v>42515</c:v>
                </c:pt>
                <c:pt idx="127">
                  <c:v>42516</c:v>
                </c:pt>
                <c:pt idx="128">
                  <c:v>42517</c:v>
                </c:pt>
                <c:pt idx="129">
                  <c:v>42518</c:v>
                </c:pt>
                <c:pt idx="130">
                  <c:v>42519</c:v>
                </c:pt>
                <c:pt idx="131">
                  <c:v>42520</c:v>
                </c:pt>
                <c:pt idx="132">
                  <c:v>42521</c:v>
                </c:pt>
                <c:pt idx="133">
                  <c:v>42522</c:v>
                </c:pt>
                <c:pt idx="134">
                  <c:v>42523</c:v>
                </c:pt>
                <c:pt idx="135">
                  <c:v>42524</c:v>
                </c:pt>
                <c:pt idx="136">
                  <c:v>42525</c:v>
                </c:pt>
                <c:pt idx="137">
                  <c:v>42526</c:v>
                </c:pt>
                <c:pt idx="138">
                  <c:v>42527</c:v>
                </c:pt>
                <c:pt idx="139">
                  <c:v>42528</c:v>
                </c:pt>
                <c:pt idx="140">
                  <c:v>42529</c:v>
                </c:pt>
                <c:pt idx="141">
                  <c:v>42530</c:v>
                </c:pt>
                <c:pt idx="142">
                  <c:v>42531</c:v>
                </c:pt>
                <c:pt idx="143">
                  <c:v>42532</c:v>
                </c:pt>
                <c:pt idx="144">
                  <c:v>42533</c:v>
                </c:pt>
                <c:pt idx="145">
                  <c:v>42534</c:v>
                </c:pt>
                <c:pt idx="146">
                  <c:v>42535</c:v>
                </c:pt>
                <c:pt idx="147">
                  <c:v>42536</c:v>
                </c:pt>
                <c:pt idx="148">
                  <c:v>42537</c:v>
                </c:pt>
                <c:pt idx="149">
                  <c:v>42538</c:v>
                </c:pt>
                <c:pt idx="150">
                  <c:v>42539</c:v>
                </c:pt>
                <c:pt idx="151">
                  <c:v>42540</c:v>
                </c:pt>
                <c:pt idx="152">
                  <c:v>42541</c:v>
                </c:pt>
                <c:pt idx="153">
                  <c:v>42542</c:v>
                </c:pt>
                <c:pt idx="154">
                  <c:v>42543</c:v>
                </c:pt>
                <c:pt idx="155">
                  <c:v>42544</c:v>
                </c:pt>
                <c:pt idx="156">
                  <c:v>42545</c:v>
                </c:pt>
                <c:pt idx="157">
                  <c:v>42546</c:v>
                </c:pt>
                <c:pt idx="158">
                  <c:v>42547</c:v>
                </c:pt>
                <c:pt idx="159">
                  <c:v>42548</c:v>
                </c:pt>
                <c:pt idx="160">
                  <c:v>42549</c:v>
                </c:pt>
                <c:pt idx="161">
                  <c:v>42550</c:v>
                </c:pt>
                <c:pt idx="162">
                  <c:v>42551</c:v>
                </c:pt>
                <c:pt idx="163">
                  <c:v>42552</c:v>
                </c:pt>
                <c:pt idx="164">
                  <c:v>42553</c:v>
                </c:pt>
                <c:pt idx="165">
                  <c:v>42554</c:v>
                </c:pt>
                <c:pt idx="166">
                  <c:v>42555</c:v>
                </c:pt>
                <c:pt idx="167">
                  <c:v>42556</c:v>
                </c:pt>
                <c:pt idx="168">
                  <c:v>42557</c:v>
                </c:pt>
                <c:pt idx="169">
                  <c:v>42558</c:v>
                </c:pt>
                <c:pt idx="170">
                  <c:v>42559</c:v>
                </c:pt>
                <c:pt idx="171">
                  <c:v>42560</c:v>
                </c:pt>
                <c:pt idx="172">
                  <c:v>42561</c:v>
                </c:pt>
                <c:pt idx="173">
                  <c:v>42562</c:v>
                </c:pt>
                <c:pt idx="174">
                  <c:v>42563</c:v>
                </c:pt>
                <c:pt idx="175">
                  <c:v>42564</c:v>
                </c:pt>
                <c:pt idx="176">
                  <c:v>42565</c:v>
                </c:pt>
                <c:pt idx="177">
                  <c:v>42566</c:v>
                </c:pt>
                <c:pt idx="178">
                  <c:v>42567</c:v>
                </c:pt>
                <c:pt idx="179">
                  <c:v>42568</c:v>
                </c:pt>
                <c:pt idx="180">
                  <c:v>42569</c:v>
                </c:pt>
                <c:pt idx="181">
                  <c:v>42570</c:v>
                </c:pt>
                <c:pt idx="182">
                  <c:v>42571</c:v>
                </c:pt>
                <c:pt idx="183">
                  <c:v>42572</c:v>
                </c:pt>
                <c:pt idx="184">
                  <c:v>42573</c:v>
                </c:pt>
                <c:pt idx="185">
                  <c:v>42574</c:v>
                </c:pt>
                <c:pt idx="186">
                  <c:v>42575</c:v>
                </c:pt>
                <c:pt idx="187">
                  <c:v>42576</c:v>
                </c:pt>
                <c:pt idx="188">
                  <c:v>42577</c:v>
                </c:pt>
                <c:pt idx="189">
                  <c:v>42578</c:v>
                </c:pt>
                <c:pt idx="190">
                  <c:v>42579</c:v>
                </c:pt>
                <c:pt idx="191">
                  <c:v>42580</c:v>
                </c:pt>
                <c:pt idx="192">
                  <c:v>42581</c:v>
                </c:pt>
                <c:pt idx="193">
                  <c:v>42582</c:v>
                </c:pt>
                <c:pt idx="194">
                  <c:v>42583</c:v>
                </c:pt>
                <c:pt idx="195">
                  <c:v>42584</c:v>
                </c:pt>
                <c:pt idx="196">
                  <c:v>42585</c:v>
                </c:pt>
                <c:pt idx="197">
                  <c:v>42586</c:v>
                </c:pt>
                <c:pt idx="198">
                  <c:v>42587</c:v>
                </c:pt>
                <c:pt idx="199">
                  <c:v>42588</c:v>
                </c:pt>
                <c:pt idx="200">
                  <c:v>42589</c:v>
                </c:pt>
                <c:pt idx="201">
                  <c:v>42590</c:v>
                </c:pt>
                <c:pt idx="202">
                  <c:v>42591</c:v>
                </c:pt>
                <c:pt idx="203">
                  <c:v>42592</c:v>
                </c:pt>
                <c:pt idx="204">
                  <c:v>42593</c:v>
                </c:pt>
                <c:pt idx="205">
                  <c:v>42594</c:v>
                </c:pt>
                <c:pt idx="206">
                  <c:v>42595</c:v>
                </c:pt>
                <c:pt idx="207">
                  <c:v>42596</c:v>
                </c:pt>
                <c:pt idx="208">
                  <c:v>42597</c:v>
                </c:pt>
                <c:pt idx="209">
                  <c:v>42598</c:v>
                </c:pt>
                <c:pt idx="210">
                  <c:v>42599</c:v>
                </c:pt>
                <c:pt idx="211">
                  <c:v>42600</c:v>
                </c:pt>
                <c:pt idx="212">
                  <c:v>42601</c:v>
                </c:pt>
                <c:pt idx="213">
                  <c:v>42602</c:v>
                </c:pt>
                <c:pt idx="214">
                  <c:v>42603</c:v>
                </c:pt>
                <c:pt idx="215">
                  <c:v>42604</c:v>
                </c:pt>
                <c:pt idx="216">
                  <c:v>42605</c:v>
                </c:pt>
                <c:pt idx="217">
                  <c:v>42606</c:v>
                </c:pt>
                <c:pt idx="218">
                  <c:v>42607</c:v>
                </c:pt>
                <c:pt idx="219">
                  <c:v>42608</c:v>
                </c:pt>
                <c:pt idx="220">
                  <c:v>42609</c:v>
                </c:pt>
                <c:pt idx="221">
                  <c:v>42610</c:v>
                </c:pt>
                <c:pt idx="222">
                  <c:v>42611</c:v>
                </c:pt>
                <c:pt idx="223">
                  <c:v>42612</c:v>
                </c:pt>
                <c:pt idx="224">
                  <c:v>42613</c:v>
                </c:pt>
              </c:numCache>
            </c:numRef>
          </c:cat>
          <c:val>
            <c:numRef>
              <c:f>'DATA SOURCE PRICES'!$H$5:$H$229</c:f>
              <c:numCache>
                <c:formatCode>0.00</c:formatCode>
                <c:ptCount val="225"/>
                <c:pt idx="0">
                  <c:v>46.054007666056187</c:v>
                </c:pt>
                <c:pt idx="1">
                  <c:v>52.533133925514129</c:v>
                </c:pt>
                <c:pt idx="2">
                  <c:v>46.581291702484748</c:v>
                </c:pt>
                <c:pt idx="3">
                  <c:v>36.215665807032622</c:v>
                </c:pt>
                <c:pt idx="4">
                  <c:v>36.942772933808179</c:v>
                </c:pt>
                <c:pt idx="5">
                  <c:v>62.527301490100022</c:v>
                </c:pt>
                <c:pt idx="6">
                  <c:v>73.877896367880794</c:v>
                </c:pt>
                <c:pt idx="7">
                  <c:v>73.626382063882076</c:v>
                </c:pt>
                <c:pt idx="8">
                  <c:v>71.215689292493991</c:v>
                </c:pt>
                <c:pt idx="9">
                  <c:v>71.554920438745555</c:v>
                </c:pt>
                <c:pt idx="10">
                  <c:v>67.932566043565586</c:v>
                </c:pt>
                <c:pt idx="11">
                  <c:v>50.634430197229527</c:v>
                </c:pt>
                <c:pt idx="12">
                  <c:v>47.064132758994702</c:v>
                </c:pt>
                <c:pt idx="13">
                  <c:v>43.859023275532259</c:v>
                </c:pt>
                <c:pt idx="14">
                  <c:v>40.577613209699841</c:v>
                </c:pt>
                <c:pt idx="15">
                  <c:v>39.098333333333329</c:v>
                </c:pt>
                <c:pt idx="16">
                  <c:v>37.339349088149028</c:v>
                </c:pt>
                <c:pt idx="17">
                  <c:v>30.748174246620309</c:v>
                </c:pt>
                <c:pt idx="18">
                  <c:v>28.88</c:v>
                </c:pt>
                <c:pt idx="19">
                  <c:v>41.15</c:v>
                </c:pt>
                <c:pt idx="20">
                  <c:v>40.717686151495052</c:v>
                </c:pt>
                <c:pt idx="21">
                  <c:v>34.85506146607981</c:v>
                </c:pt>
                <c:pt idx="22">
                  <c:v>38.319359564881445</c:v>
                </c:pt>
                <c:pt idx="23">
                  <c:v>35.112776264002413</c:v>
                </c:pt>
                <c:pt idx="24">
                  <c:v>29.434857200524775</c:v>
                </c:pt>
                <c:pt idx="25">
                  <c:v>17.206453728933294</c:v>
                </c:pt>
                <c:pt idx="26">
                  <c:v>25.618897127344923</c:v>
                </c:pt>
                <c:pt idx="27">
                  <c:v>26.977529450955458</c:v>
                </c:pt>
                <c:pt idx="28">
                  <c:v>30.81</c:v>
                </c:pt>
                <c:pt idx="29">
                  <c:v>17.841503466731542</c:v>
                </c:pt>
                <c:pt idx="30">
                  <c:v>27.358574192829433</c:v>
                </c:pt>
                <c:pt idx="31">
                  <c:v>24.519040816946781</c:v>
                </c:pt>
                <c:pt idx="32">
                  <c:v>6.9675764114721046</c:v>
                </c:pt>
                <c:pt idx="33">
                  <c:v>25.470979945866137</c:v>
                </c:pt>
                <c:pt idx="34">
                  <c:v>30.819761801556339</c:v>
                </c:pt>
                <c:pt idx="35">
                  <c:v>30.43</c:v>
                </c:pt>
                <c:pt idx="36">
                  <c:v>36.29</c:v>
                </c:pt>
                <c:pt idx="37">
                  <c:v>36.2455044774889</c:v>
                </c:pt>
                <c:pt idx="38">
                  <c:v>35.42471738749601</c:v>
                </c:pt>
                <c:pt idx="39">
                  <c:v>31.324259848929827</c:v>
                </c:pt>
                <c:pt idx="40">
                  <c:v>35.475345748251883</c:v>
                </c:pt>
                <c:pt idx="41">
                  <c:v>34.615963933642895</c:v>
                </c:pt>
                <c:pt idx="42">
                  <c:v>36.79761046505552</c:v>
                </c:pt>
                <c:pt idx="43">
                  <c:v>37.027856098579782</c:v>
                </c:pt>
                <c:pt idx="44">
                  <c:v>27.267357750231572</c:v>
                </c:pt>
                <c:pt idx="45">
                  <c:v>36.701194825199565</c:v>
                </c:pt>
                <c:pt idx="46">
                  <c:v>24.855330398309757</c:v>
                </c:pt>
                <c:pt idx="47">
                  <c:v>25.585030507486305</c:v>
                </c:pt>
                <c:pt idx="48">
                  <c:v>28.314299772115188</c:v>
                </c:pt>
                <c:pt idx="49">
                  <c:v>39.07</c:v>
                </c:pt>
                <c:pt idx="50">
                  <c:v>38.675352271688176</c:v>
                </c:pt>
                <c:pt idx="51">
                  <c:v>32.960674862017065</c:v>
                </c:pt>
                <c:pt idx="52">
                  <c:v>36.485250459943131</c:v>
                </c:pt>
                <c:pt idx="53">
                  <c:v>32.191093930749886</c:v>
                </c:pt>
                <c:pt idx="54">
                  <c:v>36.621049694634664</c:v>
                </c:pt>
                <c:pt idx="55">
                  <c:v>31.340299987361288</c:v>
                </c:pt>
                <c:pt idx="56">
                  <c:v>36.624099124340667</c:v>
                </c:pt>
                <c:pt idx="57">
                  <c:v>34.121318205058827</c:v>
                </c:pt>
                <c:pt idx="58">
                  <c:v>40.215743787116928</c:v>
                </c:pt>
                <c:pt idx="59">
                  <c:v>32.051570550623879</c:v>
                </c:pt>
                <c:pt idx="60">
                  <c:v>29.488190735961869</c:v>
                </c:pt>
                <c:pt idx="61">
                  <c:v>38.102084171417872</c:v>
                </c:pt>
                <c:pt idx="62">
                  <c:v>36.705372651040499</c:v>
                </c:pt>
                <c:pt idx="63">
                  <c:v>30.99929070051417</c:v>
                </c:pt>
                <c:pt idx="64">
                  <c:v>30.46026679123845</c:v>
                </c:pt>
                <c:pt idx="65">
                  <c:v>33.746626180836707</c:v>
                </c:pt>
                <c:pt idx="66">
                  <c:v>36.458008927644549</c:v>
                </c:pt>
                <c:pt idx="67">
                  <c:v>28.222646112322224</c:v>
                </c:pt>
                <c:pt idx="68">
                  <c:v>27.685476528280834</c:v>
                </c:pt>
                <c:pt idx="69">
                  <c:v>38.02964090312215</c:v>
                </c:pt>
                <c:pt idx="70">
                  <c:v>38.905114465315812</c:v>
                </c:pt>
                <c:pt idx="71">
                  <c:v>36.944974824376466</c:v>
                </c:pt>
                <c:pt idx="72">
                  <c:v>54.722007124051402</c:v>
                </c:pt>
                <c:pt idx="73">
                  <c:v>49.382324092715919</c:v>
                </c:pt>
                <c:pt idx="74">
                  <c:v>34.169942562261134</c:v>
                </c:pt>
                <c:pt idx="75">
                  <c:v>44.152493820041165</c:v>
                </c:pt>
                <c:pt idx="76">
                  <c:v>37.354950232530832</c:v>
                </c:pt>
                <c:pt idx="77">
                  <c:v>43.688493516579484</c:v>
                </c:pt>
                <c:pt idx="78">
                  <c:v>47.286876468831615</c:v>
                </c:pt>
                <c:pt idx="79">
                  <c:v>34.581983649544974</c:v>
                </c:pt>
                <c:pt idx="80">
                  <c:v>34.874415137025039</c:v>
                </c:pt>
                <c:pt idx="81">
                  <c:v>29.950918469147599</c:v>
                </c:pt>
                <c:pt idx="82">
                  <c:v>33.164525370300403</c:v>
                </c:pt>
                <c:pt idx="83">
                  <c:v>39.057268736616322</c:v>
                </c:pt>
                <c:pt idx="84">
                  <c:v>34.697978173904822</c:v>
                </c:pt>
                <c:pt idx="85">
                  <c:v>34.891990354552064</c:v>
                </c:pt>
                <c:pt idx="86">
                  <c:v>33.877902644977027</c:v>
                </c:pt>
                <c:pt idx="87">
                  <c:v>36.916237220083623</c:v>
                </c:pt>
                <c:pt idx="88">
                  <c:v>34.280378175746719</c:v>
                </c:pt>
                <c:pt idx="89">
                  <c:v>35.508886436223712</c:v>
                </c:pt>
                <c:pt idx="90">
                  <c:v>38.795469217719308</c:v>
                </c:pt>
                <c:pt idx="91">
                  <c:v>27.385719401491144</c:v>
                </c:pt>
                <c:pt idx="92">
                  <c:v>27.058978206873018</c:v>
                </c:pt>
                <c:pt idx="93">
                  <c:v>39.136690083422188</c:v>
                </c:pt>
                <c:pt idx="94">
                  <c:v>40.08695038574924</c:v>
                </c:pt>
                <c:pt idx="95">
                  <c:v>27.217106762860457</c:v>
                </c:pt>
                <c:pt idx="96">
                  <c:v>24.979337321991736</c:v>
                </c:pt>
                <c:pt idx="97">
                  <c:v>28.345903568752203</c:v>
                </c:pt>
                <c:pt idx="98">
                  <c:v>40.301122463550136</c:v>
                </c:pt>
                <c:pt idx="99">
                  <c:v>42.610451854252794</c:v>
                </c:pt>
                <c:pt idx="100">
                  <c:v>36.521288699609606</c:v>
                </c:pt>
                <c:pt idx="101">
                  <c:v>39.939406275443098</c:v>
                </c:pt>
                <c:pt idx="102">
                  <c:v>31.165771783381569</c:v>
                </c:pt>
                <c:pt idx="103">
                  <c:v>43.870369011643213</c:v>
                </c:pt>
                <c:pt idx="104">
                  <c:v>45.058606167576379</c:v>
                </c:pt>
                <c:pt idx="105">
                  <c:v>47.336457383804515</c:v>
                </c:pt>
                <c:pt idx="106">
                  <c:v>49.813483335355876</c:v>
                </c:pt>
                <c:pt idx="107">
                  <c:v>37.113344123729888</c:v>
                </c:pt>
                <c:pt idx="108">
                  <c:v>40.979153553337525</c:v>
                </c:pt>
                <c:pt idx="109">
                  <c:v>31.298248304598811</c:v>
                </c:pt>
                <c:pt idx="110">
                  <c:v>43.219211322828983</c:v>
                </c:pt>
                <c:pt idx="111">
                  <c:v>42.985331792706177</c:v>
                </c:pt>
                <c:pt idx="112">
                  <c:v>40.983974047397794</c:v>
                </c:pt>
                <c:pt idx="113">
                  <c:v>39.671948520724129</c:v>
                </c:pt>
                <c:pt idx="114">
                  <c:v>25.115317538174939</c:v>
                </c:pt>
                <c:pt idx="115">
                  <c:v>25.972333699971259</c:v>
                </c:pt>
                <c:pt idx="116">
                  <c:v>29.349355304042032</c:v>
                </c:pt>
                <c:pt idx="117">
                  <c:v>33.264567188534777</c:v>
                </c:pt>
                <c:pt idx="118">
                  <c:v>40.036059036054667</c:v>
                </c:pt>
                <c:pt idx="119">
                  <c:v>31.965745014956671</c:v>
                </c:pt>
                <c:pt idx="120">
                  <c:v>13.153931766040216</c:v>
                </c:pt>
                <c:pt idx="121">
                  <c:v>39.664112598080216</c:v>
                </c:pt>
                <c:pt idx="122">
                  <c:v>43.485507029911979</c:v>
                </c:pt>
                <c:pt idx="123">
                  <c:v>27.133372892189811</c:v>
                </c:pt>
                <c:pt idx="124">
                  <c:v>27.741879593220649</c:v>
                </c:pt>
                <c:pt idx="125">
                  <c:v>35.912162106079926</c:v>
                </c:pt>
                <c:pt idx="126">
                  <c:v>36.407430590328801</c:v>
                </c:pt>
                <c:pt idx="127">
                  <c:v>42.731426725329875</c:v>
                </c:pt>
                <c:pt idx="128">
                  <c:v>31.683142006802715</c:v>
                </c:pt>
                <c:pt idx="129">
                  <c:v>28.154356980887588</c:v>
                </c:pt>
                <c:pt idx="130">
                  <c:v>26.184452068699162</c:v>
                </c:pt>
                <c:pt idx="131">
                  <c:v>33.262419381142315</c:v>
                </c:pt>
                <c:pt idx="132">
                  <c:v>33.141334846782271</c:v>
                </c:pt>
                <c:pt idx="133">
                  <c:v>39.249481272911133</c:v>
                </c:pt>
                <c:pt idx="134">
                  <c:v>38.367587318229248</c:v>
                </c:pt>
                <c:pt idx="135">
                  <c:v>38.755876035904606</c:v>
                </c:pt>
                <c:pt idx="136">
                  <c:v>39.139591311571735</c:v>
                </c:pt>
                <c:pt idx="137">
                  <c:v>35.100111808036679</c:v>
                </c:pt>
                <c:pt idx="138">
                  <c:v>41.157885166118731</c:v>
                </c:pt>
                <c:pt idx="139">
                  <c:v>40.396203376653887</c:v>
                </c:pt>
                <c:pt idx="140">
                  <c:v>32.631236634205209</c:v>
                </c:pt>
                <c:pt idx="141">
                  <c:v>34.099928920243691</c:v>
                </c:pt>
                <c:pt idx="142">
                  <c:v>36.813385261966836</c:v>
                </c:pt>
                <c:pt idx="143">
                  <c:v>38.729895334505265</c:v>
                </c:pt>
                <c:pt idx="144">
                  <c:v>33.762353342104142</c:v>
                </c:pt>
                <c:pt idx="145">
                  <c:v>35.114926856499778</c:v>
                </c:pt>
                <c:pt idx="146">
                  <c:v>35.519572437987712</c:v>
                </c:pt>
                <c:pt idx="147">
                  <c:v>45.077294979605107</c:v>
                </c:pt>
                <c:pt idx="148">
                  <c:v>41.834624380204332</c:v>
                </c:pt>
                <c:pt idx="149">
                  <c:v>41.631805505032141</c:v>
                </c:pt>
                <c:pt idx="150">
                  <c:v>40.684238713067373</c:v>
                </c:pt>
                <c:pt idx="151">
                  <c:v>36.257056728714325</c:v>
                </c:pt>
                <c:pt idx="152">
                  <c:v>44.977291412268443</c:v>
                </c:pt>
                <c:pt idx="153">
                  <c:v>49.983548979297751</c:v>
                </c:pt>
                <c:pt idx="154">
                  <c:v>54.177638637616745</c:v>
                </c:pt>
                <c:pt idx="155">
                  <c:v>56.075610665650409</c:v>
                </c:pt>
                <c:pt idx="156">
                  <c:v>51.549999486500091</c:v>
                </c:pt>
                <c:pt idx="157">
                  <c:v>49.614361565558546</c:v>
                </c:pt>
                <c:pt idx="158">
                  <c:v>45.142111455214092</c:v>
                </c:pt>
                <c:pt idx="159">
                  <c:v>54.444904865351894</c:v>
                </c:pt>
                <c:pt idx="160">
                  <c:v>59.885527966963942</c:v>
                </c:pt>
                <c:pt idx="161">
                  <c:v>56.376032528866979</c:v>
                </c:pt>
                <c:pt idx="162">
                  <c:v>52.210073559991685</c:v>
                </c:pt>
                <c:pt idx="163">
                  <c:v>41.937239558977872</c:v>
                </c:pt>
                <c:pt idx="164">
                  <c:v>40.367189367251711</c:v>
                </c:pt>
                <c:pt idx="165">
                  <c:v>36.363794201754295</c:v>
                </c:pt>
                <c:pt idx="166">
                  <c:v>33.91973914084187</c:v>
                </c:pt>
                <c:pt idx="167">
                  <c:v>30.991516408870698</c:v>
                </c:pt>
                <c:pt idx="168">
                  <c:v>16.758322407426345</c:v>
                </c:pt>
                <c:pt idx="169">
                  <c:v>21.113228778385704</c:v>
                </c:pt>
                <c:pt idx="170">
                  <c:v>32.736533753060506</c:v>
                </c:pt>
                <c:pt idx="171">
                  <c:v>34.539148817974187</c:v>
                </c:pt>
                <c:pt idx="172">
                  <c:v>32.239883883317205</c:v>
                </c:pt>
                <c:pt idx="173">
                  <c:v>41.831688622169644</c:v>
                </c:pt>
                <c:pt idx="174">
                  <c:v>48.682445745389771</c:v>
                </c:pt>
                <c:pt idx="175">
                  <c:v>48.562287750647613</c:v>
                </c:pt>
                <c:pt idx="176">
                  <c:v>52.176932887397498</c:v>
                </c:pt>
                <c:pt idx="177">
                  <c:v>53.757717250324255</c:v>
                </c:pt>
                <c:pt idx="178">
                  <c:v>52.267574578469521</c:v>
                </c:pt>
                <c:pt idx="179">
                  <c:v>41.849210339780321</c:v>
                </c:pt>
                <c:pt idx="180">
                  <c:v>49.032999478506774</c:v>
                </c:pt>
                <c:pt idx="181">
                  <c:v>44.410181271337258</c:v>
                </c:pt>
                <c:pt idx="182">
                  <c:v>43.968316996882123</c:v>
                </c:pt>
                <c:pt idx="183">
                  <c:v>39.945424825615063</c:v>
                </c:pt>
                <c:pt idx="184">
                  <c:v>44.23805621771951</c:v>
                </c:pt>
                <c:pt idx="185">
                  <c:v>40.141785856177997</c:v>
                </c:pt>
                <c:pt idx="186">
                  <c:v>36.665464657619403</c:v>
                </c:pt>
                <c:pt idx="187">
                  <c:v>42.835612685019868</c:v>
                </c:pt>
                <c:pt idx="188">
                  <c:v>44.69773461414411</c:v>
                </c:pt>
                <c:pt idx="189">
                  <c:v>46.672320000897571</c:v>
                </c:pt>
                <c:pt idx="190">
                  <c:v>48.392453766767346</c:v>
                </c:pt>
                <c:pt idx="191">
                  <c:v>49.5397438574511</c:v>
                </c:pt>
                <c:pt idx="192">
                  <c:v>43.669893307082695</c:v>
                </c:pt>
                <c:pt idx="193">
                  <c:v>0</c:v>
                </c:pt>
                <c:pt idx="194">
                  <c:v>51.622719677054683</c:v>
                </c:pt>
                <c:pt idx="195">
                  <c:v>51.880380454817072</c:v>
                </c:pt>
                <c:pt idx="196">
                  <c:v>48.471148212869821</c:v>
                </c:pt>
                <c:pt idx="197">
                  <c:v>48.731461327372422</c:v>
                </c:pt>
                <c:pt idx="198">
                  <c:v>48.952700347564551</c:v>
                </c:pt>
                <c:pt idx="199">
                  <c:v>47.918969655323508</c:v>
                </c:pt>
                <c:pt idx="200">
                  <c:v>41.979479553416333</c:v>
                </c:pt>
                <c:pt idx="201">
                  <c:v>49.769575029464399</c:v>
                </c:pt>
                <c:pt idx="202">
                  <c:v>53.608318375545487</c:v>
                </c:pt>
                <c:pt idx="203">
                  <c:v>53.924223634773853</c:v>
                </c:pt>
                <c:pt idx="204">
                  <c:v>57.083027915902051</c:v>
                </c:pt>
                <c:pt idx="205">
                  <c:v>51.866400993999633</c:v>
                </c:pt>
                <c:pt idx="206">
                  <c:v>46.991989413499802</c:v>
                </c:pt>
                <c:pt idx="207">
                  <c:v>37.069843200045732</c:v>
                </c:pt>
                <c:pt idx="208">
                  <c:v>44.00780114091048</c:v>
                </c:pt>
                <c:pt idx="209">
                  <c:v>49.001132334437806</c:v>
                </c:pt>
                <c:pt idx="210">
                  <c:v>48.058931919474325</c:v>
                </c:pt>
                <c:pt idx="211">
                  <c:v>50.573084656699145</c:v>
                </c:pt>
                <c:pt idx="212">
                  <c:v>52.255326398492777</c:v>
                </c:pt>
                <c:pt idx="213">
                  <c:v>46.318872386907977</c:v>
                </c:pt>
                <c:pt idx="214">
                  <c:v>40.079632397036754</c:v>
                </c:pt>
                <c:pt idx="215">
                  <c:v>52.980239502087606</c:v>
                </c:pt>
                <c:pt idx="216">
                  <c:v>52.771774363459571</c:v>
                </c:pt>
                <c:pt idx="217">
                  <c:v>51.9385684132682</c:v>
                </c:pt>
                <c:pt idx="218">
                  <c:v>48.346216322498826</c:v>
                </c:pt>
                <c:pt idx="219">
                  <c:v>48.800135705669476</c:v>
                </c:pt>
                <c:pt idx="220">
                  <c:v>45.654779855247291</c:v>
                </c:pt>
                <c:pt idx="221">
                  <c:v>39.391272860219068</c:v>
                </c:pt>
                <c:pt idx="222">
                  <c:v>49.978258165451955</c:v>
                </c:pt>
                <c:pt idx="223">
                  <c:v>48.326990528752368</c:v>
                </c:pt>
                <c:pt idx="224">
                  <c:v>48.710362525396498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F9-46C9-B1C8-ECA681115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57072"/>
        <c:axId val="24535903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'DATA SOURCE PRICES'!$E$3</c15:sqref>
                        </c15:formulaRef>
                      </c:ext>
                    </c:extLst>
                    <c:strCache>
                      <c:ptCount val="1"/>
                      <c:pt idx="0">
                        <c:v>OKTE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'DATA SOURCE PRICES'!$A$5:$A$229</c15:sqref>
                        </c15:formulaRef>
                      </c:ext>
                    </c:extLst>
                    <c:numCache>
                      <c:formatCode>m/d/yyyy</c:formatCode>
                      <c:ptCount val="225"/>
                      <c:pt idx="0">
                        <c:v>42389</c:v>
                      </c:pt>
                      <c:pt idx="1">
                        <c:v>42390</c:v>
                      </c:pt>
                      <c:pt idx="2">
                        <c:v>42391</c:v>
                      </c:pt>
                      <c:pt idx="3">
                        <c:v>42392</c:v>
                      </c:pt>
                      <c:pt idx="4">
                        <c:v>42393</c:v>
                      </c:pt>
                      <c:pt idx="5">
                        <c:v>42394</c:v>
                      </c:pt>
                      <c:pt idx="6">
                        <c:v>42395</c:v>
                      </c:pt>
                      <c:pt idx="7">
                        <c:v>42396</c:v>
                      </c:pt>
                      <c:pt idx="8">
                        <c:v>42397</c:v>
                      </c:pt>
                      <c:pt idx="9">
                        <c:v>42398</c:v>
                      </c:pt>
                      <c:pt idx="10">
                        <c:v>42399</c:v>
                      </c:pt>
                      <c:pt idx="11">
                        <c:v>42400</c:v>
                      </c:pt>
                      <c:pt idx="12">
                        <c:v>42401</c:v>
                      </c:pt>
                      <c:pt idx="13">
                        <c:v>42402</c:v>
                      </c:pt>
                      <c:pt idx="14">
                        <c:v>42403</c:v>
                      </c:pt>
                      <c:pt idx="15">
                        <c:v>42404</c:v>
                      </c:pt>
                      <c:pt idx="16">
                        <c:v>42405</c:v>
                      </c:pt>
                      <c:pt idx="17">
                        <c:v>42406</c:v>
                      </c:pt>
                      <c:pt idx="18">
                        <c:v>42407</c:v>
                      </c:pt>
                      <c:pt idx="19">
                        <c:v>42408</c:v>
                      </c:pt>
                      <c:pt idx="20">
                        <c:v>42409</c:v>
                      </c:pt>
                      <c:pt idx="21">
                        <c:v>42410</c:v>
                      </c:pt>
                      <c:pt idx="22">
                        <c:v>42411</c:v>
                      </c:pt>
                      <c:pt idx="23">
                        <c:v>42412</c:v>
                      </c:pt>
                      <c:pt idx="24">
                        <c:v>42413</c:v>
                      </c:pt>
                      <c:pt idx="25">
                        <c:v>42414</c:v>
                      </c:pt>
                      <c:pt idx="26">
                        <c:v>42415</c:v>
                      </c:pt>
                      <c:pt idx="27">
                        <c:v>42416</c:v>
                      </c:pt>
                      <c:pt idx="28">
                        <c:v>42417</c:v>
                      </c:pt>
                      <c:pt idx="29">
                        <c:v>42418</c:v>
                      </c:pt>
                      <c:pt idx="30">
                        <c:v>42419</c:v>
                      </c:pt>
                      <c:pt idx="31">
                        <c:v>42420</c:v>
                      </c:pt>
                      <c:pt idx="32">
                        <c:v>42421</c:v>
                      </c:pt>
                      <c:pt idx="33">
                        <c:v>42422</c:v>
                      </c:pt>
                      <c:pt idx="34">
                        <c:v>42423</c:v>
                      </c:pt>
                      <c:pt idx="35">
                        <c:v>42424</c:v>
                      </c:pt>
                      <c:pt idx="36">
                        <c:v>42425</c:v>
                      </c:pt>
                      <c:pt idx="37">
                        <c:v>42426</c:v>
                      </c:pt>
                      <c:pt idx="38">
                        <c:v>42427</c:v>
                      </c:pt>
                      <c:pt idx="39">
                        <c:v>42428</c:v>
                      </c:pt>
                      <c:pt idx="40">
                        <c:v>42429</c:v>
                      </c:pt>
                      <c:pt idx="41">
                        <c:v>42430</c:v>
                      </c:pt>
                      <c:pt idx="42">
                        <c:v>42431</c:v>
                      </c:pt>
                      <c:pt idx="43">
                        <c:v>42432</c:v>
                      </c:pt>
                      <c:pt idx="44">
                        <c:v>42433</c:v>
                      </c:pt>
                      <c:pt idx="45">
                        <c:v>42434</c:v>
                      </c:pt>
                      <c:pt idx="46">
                        <c:v>42435</c:v>
                      </c:pt>
                      <c:pt idx="47">
                        <c:v>42436</c:v>
                      </c:pt>
                      <c:pt idx="48">
                        <c:v>42437</c:v>
                      </c:pt>
                      <c:pt idx="49">
                        <c:v>42438</c:v>
                      </c:pt>
                      <c:pt idx="50">
                        <c:v>42439</c:v>
                      </c:pt>
                      <c:pt idx="51">
                        <c:v>42440</c:v>
                      </c:pt>
                      <c:pt idx="52">
                        <c:v>42441</c:v>
                      </c:pt>
                      <c:pt idx="53">
                        <c:v>42442</c:v>
                      </c:pt>
                      <c:pt idx="54">
                        <c:v>42443</c:v>
                      </c:pt>
                      <c:pt idx="55">
                        <c:v>42444</c:v>
                      </c:pt>
                      <c:pt idx="56">
                        <c:v>42445</c:v>
                      </c:pt>
                      <c:pt idx="57">
                        <c:v>42446</c:v>
                      </c:pt>
                      <c:pt idx="58">
                        <c:v>42447</c:v>
                      </c:pt>
                      <c:pt idx="59">
                        <c:v>42448</c:v>
                      </c:pt>
                      <c:pt idx="60">
                        <c:v>42449</c:v>
                      </c:pt>
                      <c:pt idx="61">
                        <c:v>42450</c:v>
                      </c:pt>
                      <c:pt idx="62">
                        <c:v>42451</c:v>
                      </c:pt>
                      <c:pt idx="63">
                        <c:v>42452</c:v>
                      </c:pt>
                      <c:pt idx="64">
                        <c:v>42453</c:v>
                      </c:pt>
                      <c:pt idx="65">
                        <c:v>42454</c:v>
                      </c:pt>
                      <c:pt idx="66">
                        <c:v>42455</c:v>
                      </c:pt>
                      <c:pt idx="67">
                        <c:v>42456</c:v>
                      </c:pt>
                      <c:pt idx="68">
                        <c:v>42457</c:v>
                      </c:pt>
                      <c:pt idx="69">
                        <c:v>42458</c:v>
                      </c:pt>
                      <c:pt idx="70">
                        <c:v>42459</c:v>
                      </c:pt>
                      <c:pt idx="71">
                        <c:v>42460</c:v>
                      </c:pt>
                      <c:pt idx="72">
                        <c:v>42461</c:v>
                      </c:pt>
                      <c:pt idx="73">
                        <c:v>42462</c:v>
                      </c:pt>
                      <c:pt idx="74">
                        <c:v>42463</c:v>
                      </c:pt>
                      <c:pt idx="75">
                        <c:v>42464</c:v>
                      </c:pt>
                      <c:pt idx="76">
                        <c:v>42465</c:v>
                      </c:pt>
                      <c:pt idx="77">
                        <c:v>42466</c:v>
                      </c:pt>
                      <c:pt idx="78">
                        <c:v>42467</c:v>
                      </c:pt>
                      <c:pt idx="79">
                        <c:v>42468</c:v>
                      </c:pt>
                      <c:pt idx="80">
                        <c:v>42469</c:v>
                      </c:pt>
                      <c:pt idx="81">
                        <c:v>42470</c:v>
                      </c:pt>
                      <c:pt idx="82">
                        <c:v>42471</c:v>
                      </c:pt>
                      <c:pt idx="83">
                        <c:v>42472</c:v>
                      </c:pt>
                      <c:pt idx="84">
                        <c:v>42473</c:v>
                      </c:pt>
                      <c:pt idx="85">
                        <c:v>42474</c:v>
                      </c:pt>
                      <c:pt idx="86">
                        <c:v>42475</c:v>
                      </c:pt>
                      <c:pt idx="87">
                        <c:v>42476</c:v>
                      </c:pt>
                      <c:pt idx="88">
                        <c:v>42477</c:v>
                      </c:pt>
                      <c:pt idx="89">
                        <c:v>42478</c:v>
                      </c:pt>
                      <c:pt idx="90">
                        <c:v>42479</c:v>
                      </c:pt>
                      <c:pt idx="91">
                        <c:v>42480</c:v>
                      </c:pt>
                      <c:pt idx="92">
                        <c:v>42481</c:v>
                      </c:pt>
                      <c:pt idx="93">
                        <c:v>42482</c:v>
                      </c:pt>
                      <c:pt idx="94">
                        <c:v>42483</c:v>
                      </c:pt>
                      <c:pt idx="95">
                        <c:v>42484</c:v>
                      </c:pt>
                      <c:pt idx="96">
                        <c:v>42485</c:v>
                      </c:pt>
                      <c:pt idx="97">
                        <c:v>42486</c:v>
                      </c:pt>
                      <c:pt idx="98">
                        <c:v>42487</c:v>
                      </c:pt>
                      <c:pt idx="99">
                        <c:v>42488</c:v>
                      </c:pt>
                      <c:pt idx="100">
                        <c:v>42489</c:v>
                      </c:pt>
                      <c:pt idx="101">
                        <c:v>42490</c:v>
                      </c:pt>
                      <c:pt idx="102">
                        <c:v>42491</c:v>
                      </c:pt>
                      <c:pt idx="103">
                        <c:v>42492</c:v>
                      </c:pt>
                      <c:pt idx="104">
                        <c:v>42493</c:v>
                      </c:pt>
                      <c:pt idx="105">
                        <c:v>42494</c:v>
                      </c:pt>
                      <c:pt idx="106">
                        <c:v>42495</c:v>
                      </c:pt>
                      <c:pt idx="107">
                        <c:v>42496</c:v>
                      </c:pt>
                      <c:pt idx="108">
                        <c:v>42497</c:v>
                      </c:pt>
                      <c:pt idx="109">
                        <c:v>42498</c:v>
                      </c:pt>
                      <c:pt idx="110">
                        <c:v>42499</c:v>
                      </c:pt>
                      <c:pt idx="111">
                        <c:v>42500</c:v>
                      </c:pt>
                      <c:pt idx="112">
                        <c:v>42501</c:v>
                      </c:pt>
                      <c:pt idx="113">
                        <c:v>42502</c:v>
                      </c:pt>
                      <c:pt idx="114">
                        <c:v>42503</c:v>
                      </c:pt>
                      <c:pt idx="115">
                        <c:v>42504</c:v>
                      </c:pt>
                      <c:pt idx="116">
                        <c:v>42505</c:v>
                      </c:pt>
                      <c:pt idx="117">
                        <c:v>42506</c:v>
                      </c:pt>
                      <c:pt idx="118">
                        <c:v>42507</c:v>
                      </c:pt>
                      <c:pt idx="119">
                        <c:v>42508</c:v>
                      </c:pt>
                      <c:pt idx="120">
                        <c:v>42509</c:v>
                      </c:pt>
                      <c:pt idx="121">
                        <c:v>42510</c:v>
                      </c:pt>
                      <c:pt idx="122">
                        <c:v>42511</c:v>
                      </c:pt>
                      <c:pt idx="123">
                        <c:v>42512</c:v>
                      </c:pt>
                      <c:pt idx="124">
                        <c:v>42513</c:v>
                      </c:pt>
                      <c:pt idx="125">
                        <c:v>42514</c:v>
                      </c:pt>
                      <c:pt idx="126">
                        <c:v>42515</c:v>
                      </c:pt>
                      <c:pt idx="127">
                        <c:v>42516</c:v>
                      </c:pt>
                      <c:pt idx="128">
                        <c:v>42517</c:v>
                      </c:pt>
                      <c:pt idx="129">
                        <c:v>42518</c:v>
                      </c:pt>
                      <c:pt idx="130">
                        <c:v>42519</c:v>
                      </c:pt>
                      <c:pt idx="131">
                        <c:v>42520</c:v>
                      </c:pt>
                      <c:pt idx="132">
                        <c:v>42521</c:v>
                      </c:pt>
                      <c:pt idx="133">
                        <c:v>42522</c:v>
                      </c:pt>
                      <c:pt idx="134">
                        <c:v>42523</c:v>
                      </c:pt>
                      <c:pt idx="135">
                        <c:v>42524</c:v>
                      </c:pt>
                      <c:pt idx="136">
                        <c:v>42525</c:v>
                      </c:pt>
                      <c:pt idx="137">
                        <c:v>42526</c:v>
                      </c:pt>
                      <c:pt idx="138">
                        <c:v>42527</c:v>
                      </c:pt>
                      <c:pt idx="139">
                        <c:v>42528</c:v>
                      </c:pt>
                      <c:pt idx="140">
                        <c:v>42529</c:v>
                      </c:pt>
                      <c:pt idx="141">
                        <c:v>42530</c:v>
                      </c:pt>
                      <c:pt idx="142">
                        <c:v>42531</c:v>
                      </c:pt>
                      <c:pt idx="143">
                        <c:v>42532</c:v>
                      </c:pt>
                      <c:pt idx="144">
                        <c:v>42533</c:v>
                      </c:pt>
                      <c:pt idx="145">
                        <c:v>42534</c:v>
                      </c:pt>
                      <c:pt idx="146">
                        <c:v>42535</c:v>
                      </c:pt>
                      <c:pt idx="147">
                        <c:v>42536</c:v>
                      </c:pt>
                      <c:pt idx="148">
                        <c:v>42537</c:v>
                      </c:pt>
                      <c:pt idx="149">
                        <c:v>42538</c:v>
                      </c:pt>
                      <c:pt idx="150">
                        <c:v>42539</c:v>
                      </c:pt>
                      <c:pt idx="151">
                        <c:v>42540</c:v>
                      </c:pt>
                      <c:pt idx="152">
                        <c:v>42541</c:v>
                      </c:pt>
                      <c:pt idx="153">
                        <c:v>42542</c:v>
                      </c:pt>
                      <c:pt idx="154">
                        <c:v>42543</c:v>
                      </c:pt>
                      <c:pt idx="155">
                        <c:v>42544</c:v>
                      </c:pt>
                      <c:pt idx="156">
                        <c:v>42545</c:v>
                      </c:pt>
                      <c:pt idx="157">
                        <c:v>42546</c:v>
                      </c:pt>
                      <c:pt idx="158">
                        <c:v>42547</c:v>
                      </c:pt>
                      <c:pt idx="159">
                        <c:v>42548</c:v>
                      </c:pt>
                      <c:pt idx="160">
                        <c:v>42549</c:v>
                      </c:pt>
                      <c:pt idx="161">
                        <c:v>42550</c:v>
                      </c:pt>
                      <c:pt idx="162">
                        <c:v>42551</c:v>
                      </c:pt>
                      <c:pt idx="163">
                        <c:v>42552</c:v>
                      </c:pt>
                      <c:pt idx="164">
                        <c:v>42553</c:v>
                      </c:pt>
                      <c:pt idx="165">
                        <c:v>42554</c:v>
                      </c:pt>
                      <c:pt idx="166">
                        <c:v>42555</c:v>
                      </c:pt>
                      <c:pt idx="167">
                        <c:v>42556</c:v>
                      </c:pt>
                      <c:pt idx="168">
                        <c:v>42557</c:v>
                      </c:pt>
                      <c:pt idx="169">
                        <c:v>42558</c:v>
                      </c:pt>
                      <c:pt idx="170">
                        <c:v>42559</c:v>
                      </c:pt>
                      <c:pt idx="171">
                        <c:v>42560</c:v>
                      </c:pt>
                      <c:pt idx="172">
                        <c:v>42561</c:v>
                      </c:pt>
                      <c:pt idx="173">
                        <c:v>42562</c:v>
                      </c:pt>
                      <c:pt idx="174">
                        <c:v>42563</c:v>
                      </c:pt>
                      <c:pt idx="175">
                        <c:v>42564</c:v>
                      </c:pt>
                      <c:pt idx="176">
                        <c:v>42565</c:v>
                      </c:pt>
                      <c:pt idx="177">
                        <c:v>42566</c:v>
                      </c:pt>
                      <c:pt idx="178">
                        <c:v>42567</c:v>
                      </c:pt>
                      <c:pt idx="179">
                        <c:v>42568</c:v>
                      </c:pt>
                      <c:pt idx="180">
                        <c:v>42569</c:v>
                      </c:pt>
                      <c:pt idx="181">
                        <c:v>42570</c:v>
                      </c:pt>
                      <c:pt idx="182">
                        <c:v>42571</c:v>
                      </c:pt>
                      <c:pt idx="183">
                        <c:v>42572</c:v>
                      </c:pt>
                      <c:pt idx="184">
                        <c:v>42573</c:v>
                      </c:pt>
                      <c:pt idx="185">
                        <c:v>42574</c:v>
                      </c:pt>
                      <c:pt idx="186">
                        <c:v>42575</c:v>
                      </c:pt>
                      <c:pt idx="187">
                        <c:v>42576</c:v>
                      </c:pt>
                      <c:pt idx="188">
                        <c:v>42577</c:v>
                      </c:pt>
                      <c:pt idx="189">
                        <c:v>42578</c:v>
                      </c:pt>
                      <c:pt idx="190">
                        <c:v>42579</c:v>
                      </c:pt>
                      <c:pt idx="191">
                        <c:v>42580</c:v>
                      </c:pt>
                      <c:pt idx="192">
                        <c:v>42581</c:v>
                      </c:pt>
                      <c:pt idx="193">
                        <c:v>42582</c:v>
                      </c:pt>
                      <c:pt idx="194">
                        <c:v>42583</c:v>
                      </c:pt>
                      <c:pt idx="195">
                        <c:v>42584</c:v>
                      </c:pt>
                      <c:pt idx="196">
                        <c:v>42585</c:v>
                      </c:pt>
                      <c:pt idx="197">
                        <c:v>42586</c:v>
                      </c:pt>
                      <c:pt idx="198">
                        <c:v>42587</c:v>
                      </c:pt>
                      <c:pt idx="199">
                        <c:v>42588</c:v>
                      </c:pt>
                      <c:pt idx="200">
                        <c:v>42589</c:v>
                      </c:pt>
                      <c:pt idx="201">
                        <c:v>42590</c:v>
                      </c:pt>
                      <c:pt idx="202">
                        <c:v>42591</c:v>
                      </c:pt>
                      <c:pt idx="203">
                        <c:v>42592</c:v>
                      </c:pt>
                      <c:pt idx="204">
                        <c:v>42593</c:v>
                      </c:pt>
                      <c:pt idx="205">
                        <c:v>42594</c:v>
                      </c:pt>
                      <c:pt idx="206">
                        <c:v>42595</c:v>
                      </c:pt>
                      <c:pt idx="207">
                        <c:v>42596</c:v>
                      </c:pt>
                      <c:pt idx="208">
                        <c:v>42597</c:v>
                      </c:pt>
                      <c:pt idx="209">
                        <c:v>42598</c:v>
                      </c:pt>
                      <c:pt idx="210">
                        <c:v>42599</c:v>
                      </c:pt>
                      <c:pt idx="211">
                        <c:v>42600</c:v>
                      </c:pt>
                      <c:pt idx="212">
                        <c:v>42601</c:v>
                      </c:pt>
                      <c:pt idx="213">
                        <c:v>42602</c:v>
                      </c:pt>
                      <c:pt idx="214">
                        <c:v>42603</c:v>
                      </c:pt>
                      <c:pt idx="215">
                        <c:v>42604</c:v>
                      </c:pt>
                      <c:pt idx="216">
                        <c:v>42605</c:v>
                      </c:pt>
                      <c:pt idx="217">
                        <c:v>42606</c:v>
                      </c:pt>
                      <c:pt idx="218">
                        <c:v>42607</c:v>
                      </c:pt>
                      <c:pt idx="219">
                        <c:v>42608</c:v>
                      </c:pt>
                      <c:pt idx="220">
                        <c:v>42609</c:v>
                      </c:pt>
                      <c:pt idx="221">
                        <c:v>42610</c:v>
                      </c:pt>
                      <c:pt idx="222">
                        <c:v>42611</c:v>
                      </c:pt>
                      <c:pt idx="223">
                        <c:v>42612</c:v>
                      </c:pt>
                      <c:pt idx="224">
                        <c:v>42613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'DATA SOURCE PRICES'!$E$5:$E$229</c15:sqref>
                        </c15:formulaRef>
                      </c:ext>
                    </c:extLst>
                    <c:numCache>
                      <c:formatCode>0.00</c:formatCode>
                      <c:ptCount val="225"/>
                      <c:pt idx="0">
                        <c:v>49.51</c:v>
                      </c:pt>
                      <c:pt idx="1">
                        <c:v>55.51</c:v>
                      </c:pt>
                      <c:pt idx="2">
                        <c:v>40.49</c:v>
                      </c:pt>
                      <c:pt idx="3">
                        <c:v>35.799999999999997</c:v>
                      </c:pt>
                      <c:pt idx="4">
                        <c:v>25.97</c:v>
                      </c:pt>
                      <c:pt idx="5">
                        <c:v>45.62</c:v>
                      </c:pt>
                      <c:pt idx="6">
                        <c:v>34.04</c:v>
                      </c:pt>
                      <c:pt idx="7">
                        <c:v>27.73</c:v>
                      </c:pt>
                      <c:pt idx="8">
                        <c:v>28.79</c:v>
                      </c:pt>
                      <c:pt idx="9">
                        <c:v>31.04</c:v>
                      </c:pt>
                      <c:pt idx="10">
                        <c:v>18.62</c:v>
                      </c:pt>
                      <c:pt idx="11">
                        <c:v>20.22</c:v>
                      </c:pt>
                      <c:pt idx="12">
                        <c:v>30.25</c:v>
                      </c:pt>
                      <c:pt idx="13">
                        <c:v>26.19</c:v>
                      </c:pt>
                      <c:pt idx="14">
                        <c:v>26.28</c:v>
                      </c:pt>
                      <c:pt idx="15">
                        <c:v>28.4</c:v>
                      </c:pt>
                      <c:pt idx="16">
                        <c:v>30.33</c:v>
                      </c:pt>
                      <c:pt idx="17">
                        <c:v>18.52</c:v>
                      </c:pt>
                      <c:pt idx="18">
                        <c:v>9.0500000000000007</c:v>
                      </c:pt>
                      <c:pt idx="19">
                        <c:v>25.7</c:v>
                      </c:pt>
                      <c:pt idx="20">
                        <c:v>28.93</c:v>
                      </c:pt>
                      <c:pt idx="21">
                        <c:v>25.27</c:v>
                      </c:pt>
                      <c:pt idx="22">
                        <c:v>26.29</c:v>
                      </c:pt>
                      <c:pt idx="23">
                        <c:v>31.09</c:v>
                      </c:pt>
                      <c:pt idx="24">
                        <c:v>22.73</c:v>
                      </c:pt>
                      <c:pt idx="25">
                        <c:v>12.32</c:v>
                      </c:pt>
                      <c:pt idx="26">
                        <c:v>25</c:v>
                      </c:pt>
                      <c:pt idx="27">
                        <c:v>29.88</c:v>
                      </c:pt>
                      <c:pt idx="28">
                        <c:v>25.14</c:v>
                      </c:pt>
                      <c:pt idx="29">
                        <c:v>25.510833333333338</c:v>
                      </c:pt>
                      <c:pt idx="30">
                        <c:v>25.88</c:v>
                      </c:pt>
                      <c:pt idx="31">
                        <c:v>13.56</c:v>
                      </c:pt>
                      <c:pt idx="32">
                        <c:v>7.55</c:v>
                      </c:pt>
                      <c:pt idx="33">
                        <c:v>18.440000000000001</c:v>
                      </c:pt>
                      <c:pt idx="34">
                        <c:v>23.31</c:v>
                      </c:pt>
                      <c:pt idx="35">
                        <c:v>24.32</c:v>
                      </c:pt>
                      <c:pt idx="36">
                        <c:v>27.62</c:v>
                      </c:pt>
                      <c:pt idx="37">
                        <c:v>27.2</c:v>
                      </c:pt>
                      <c:pt idx="38">
                        <c:v>22.7</c:v>
                      </c:pt>
                      <c:pt idx="39">
                        <c:v>16.79</c:v>
                      </c:pt>
                      <c:pt idx="40">
                        <c:v>23.41</c:v>
                      </c:pt>
                      <c:pt idx="41">
                        <c:v>23.58</c:v>
                      </c:pt>
                      <c:pt idx="42">
                        <c:v>23.21</c:v>
                      </c:pt>
                      <c:pt idx="43">
                        <c:v>28.2</c:v>
                      </c:pt>
                      <c:pt idx="44">
                        <c:v>24.55</c:v>
                      </c:pt>
                      <c:pt idx="45">
                        <c:v>22.05</c:v>
                      </c:pt>
                      <c:pt idx="46">
                        <c:v>16.89</c:v>
                      </c:pt>
                      <c:pt idx="47">
                        <c:v>28.66</c:v>
                      </c:pt>
                      <c:pt idx="48">
                        <c:v>28.08</c:v>
                      </c:pt>
                      <c:pt idx="49">
                        <c:v>25.02</c:v>
                      </c:pt>
                      <c:pt idx="50">
                        <c:v>26.83</c:v>
                      </c:pt>
                      <c:pt idx="51">
                        <c:v>26.66</c:v>
                      </c:pt>
                      <c:pt idx="52">
                        <c:v>24.66</c:v>
                      </c:pt>
                      <c:pt idx="53">
                        <c:v>20.81</c:v>
                      </c:pt>
                      <c:pt idx="54">
                        <c:v>26.34</c:v>
                      </c:pt>
                      <c:pt idx="55">
                        <c:v>26.88</c:v>
                      </c:pt>
                      <c:pt idx="56">
                        <c:v>25.18</c:v>
                      </c:pt>
                      <c:pt idx="57">
                        <c:v>27.17</c:v>
                      </c:pt>
                      <c:pt idx="58">
                        <c:v>25.37</c:v>
                      </c:pt>
                      <c:pt idx="59">
                        <c:v>23.64</c:v>
                      </c:pt>
                      <c:pt idx="60">
                        <c:v>18.54</c:v>
                      </c:pt>
                      <c:pt idx="61">
                        <c:v>25.15</c:v>
                      </c:pt>
                      <c:pt idx="62">
                        <c:v>27.99</c:v>
                      </c:pt>
                      <c:pt idx="63">
                        <c:v>27.97</c:v>
                      </c:pt>
                      <c:pt idx="64">
                        <c:v>27.91</c:v>
                      </c:pt>
                      <c:pt idx="65">
                        <c:v>23.73</c:v>
                      </c:pt>
                      <c:pt idx="66">
                        <c:v>19.39</c:v>
                      </c:pt>
                      <c:pt idx="67">
                        <c:v>2.94</c:v>
                      </c:pt>
                      <c:pt idx="68">
                        <c:v>5.99</c:v>
                      </c:pt>
                      <c:pt idx="69">
                        <c:v>25.63</c:v>
                      </c:pt>
                      <c:pt idx="70">
                        <c:v>29.18</c:v>
                      </c:pt>
                      <c:pt idx="71">
                        <c:v>29.24</c:v>
                      </c:pt>
                      <c:pt idx="72">
                        <c:v>27.69</c:v>
                      </c:pt>
                      <c:pt idx="73">
                        <c:v>21.65</c:v>
                      </c:pt>
                      <c:pt idx="74">
                        <c:v>17.46</c:v>
                      </c:pt>
                      <c:pt idx="75">
                        <c:v>26.84</c:v>
                      </c:pt>
                      <c:pt idx="76">
                        <c:v>29.8</c:v>
                      </c:pt>
                      <c:pt idx="77">
                        <c:v>26.7</c:v>
                      </c:pt>
                      <c:pt idx="78">
                        <c:v>25.45</c:v>
                      </c:pt>
                      <c:pt idx="79">
                        <c:v>28.59</c:v>
                      </c:pt>
                      <c:pt idx="80">
                        <c:v>24.35</c:v>
                      </c:pt>
                      <c:pt idx="81">
                        <c:v>19.52</c:v>
                      </c:pt>
                      <c:pt idx="82">
                        <c:v>25.6</c:v>
                      </c:pt>
                      <c:pt idx="83">
                        <c:v>29.83</c:v>
                      </c:pt>
                      <c:pt idx="84">
                        <c:v>28.62</c:v>
                      </c:pt>
                      <c:pt idx="85">
                        <c:v>27.31</c:v>
                      </c:pt>
                      <c:pt idx="86">
                        <c:v>24.79</c:v>
                      </c:pt>
                      <c:pt idx="87">
                        <c:v>17.43</c:v>
                      </c:pt>
                      <c:pt idx="88">
                        <c:v>23.45</c:v>
                      </c:pt>
                      <c:pt idx="89">
                        <c:v>33.53</c:v>
                      </c:pt>
                      <c:pt idx="90">
                        <c:v>21.76</c:v>
                      </c:pt>
                      <c:pt idx="91">
                        <c:v>22.63</c:v>
                      </c:pt>
                      <c:pt idx="92">
                        <c:v>25.69</c:v>
                      </c:pt>
                      <c:pt idx="93">
                        <c:v>26.21</c:v>
                      </c:pt>
                      <c:pt idx="94">
                        <c:v>24.43</c:v>
                      </c:pt>
                      <c:pt idx="95">
                        <c:v>17.23</c:v>
                      </c:pt>
                      <c:pt idx="96">
                        <c:v>27.91</c:v>
                      </c:pt>
                      <c:pt idx="97">
                        <c:v>30.58</c:v>
                      </c:pt>
                      <c:pt idx="98">
                        <c:v>32.229999999999997</c:v>
                      </c:pt>
                      <c:pt idx="99">
                        <c:v>32.200000000000003</c:v>
                      </c:pt>
                      <c:pt idx="100">
                        <c:v>31.56</c:v>
                      </c:pt>
                      <c:pt idx="101">
                        <c:v>25</c:v>
                      </c:pt>
                      <c:pt idx="102">
                        <c:v>16.932916666666667</c:v>
                      </c:pt>
                      <c:pt idx="103">
                        <c:v>27.495416666666671</c:v>
                      </c:pt>
                      <c:pt idx="104">
                        <c:v>27.35083333333333</c:v>
                      </c:pt>
                      <c:pt idx="105">
                        <c:v>28.929583333333337</c:v>
                      </c:pt>
                      <c:pt idx="106">
                        <c:v>25.217083333333331</c:v>
                      </c:pt>
                      <c:pt idx="107">
                        <c:v>23.644166666666667</c:v>
                      </c:pt>
                      <c:pt idx="108">
                        <c:v>18.174583333333334</c:v>
                      </c:pt>
                      <c:pt idx="109">
                        <c:v>7.4058333333333337</c:v>
                      </c:pt>
                      <c:pt idx="110">
                        <c:v>31.575000000000006</c:v>
                      </c:pt>
                      <c:pt idx="111">
                        <c:v>34.893333333333324</c:v>
                      </c:pt>
                      <c:pt idx="112">
                        <c:v>30.567499999999992</c:v>
                      </c:pt>
                      <c:pt idx="113">
                        <c:v>29.349999999999994</c:v>
                      </c:pt>
                      <c:pt idx="114">
                        <c:v>27.150000000000002</c:v>
                      </c:pt>
                      <c:pt idx="115">
                        <c:v>13.889166666666666</c:v>
                      </c:pt>
                      <c:pt idx="116">
                        <c:v>1.2145833333333342</c:v>
                      </c:pt>
                      <c:pt idx="117">
                        <c:v>28.694999999999997</c:v>
                      </c:pt>
                      <c:pt idx="118">
                        <c:v>31.287916666666671</c:v>
                      </c:pt>
                      <c:pt idx="119">
                        <c:v>32.20708333333333</c:v>
                      </c:pt>
                      <c:pt idx="120">
                        <c:v>31.682500000000001</c:v>
                      </c:pt>
                      <c:pt idx="121">
                        <c:v>29.477500000000006</c:v>
                      </c:pt>
                      <c:pt idx="122">
                        <c:v>21.084583333333338</c:v>
                      </c:pt>
                      <c:pt idx="123">
                        <c:v>11.689583333333333</c:v>
                      </c:pt>
                      <c:pt idx="124">
                        <c:v>30.323333333333327</c:v>
                      </c:pt>
                      <c:pt idx="125">
                        <c:v>31.398749999999996</c:v>
                      </c:pt>
                      <c:pt idx="126">
                        <c:v>31.858750000000004</c:v>
                      </c:pt>
                      <c:pt idx="127">
                        <c:v>28.647500000000004</c:v>
                      </c:pt>
                      <c:pt idx="128">
                        <c:v>30.601666666666663</c:v>
                      </c:pt>
                      <c:pt idx="129">
                        <c:v>24.306666666666672</c:v>
                      </c:pt>
                      <c:pt idx="130">
                        <c:v>12.954166666666666</c:v>
                      </c:pt>
                      <c:pt idx="131">
                        <c:v>30.443750000000005</c:v>
                      </c:pt>
                      <c:pt idx="132">
                        <c:v>28.987916666666667</c:v>
                      </c:pt>
                      <c:pt idx="133">
                        <c:v>34.401249999999997</c:v>
                      </c:pt>
                      <c:pt idx="134">
                        <c:v>33.467083333333342</c:v>
                      </c:pt>
                      <c:pt idx="135">
                        <c:v>29.149999999999995</c:v>
                      </c:pt>
                      <c:pt idx="136">
                        <c:v>24.982083333333335</c:v>
                      </c:pt>
                      <c:pt idx="137">
                        <c:v>20.22625</c:v>
                      </c:pt>
                      <c:pt idx="138">
                        <c:v>34.15208333333333</c:v>
                      </c:pt>
                      <c:pt idx="139">
                        <c:v>33.635833333333338</c:v>
                      </c:pt>
                      <c:pt idx="140">
                        <c:v>38.551250000000003</c:v>
                      </c:pt>
                      <c:pt idx="141">
                        <c:v>39.793333333333329</c:v>
                      </c:pt>
                      <c:pt idx="142">
                        <c:v>30.71166666666667</c:v>
                      </c:pt>
                      <c:pt idx="143">
                        <c:v>27.244166666666668</c:v>
                      </c:pt>
                      <c:pt idx="144">
                        <c:v>24.727500000000003</c:v>
                      </c:pt>
                      <c:pt idx="145">
                        <c:v>33.047499999999999</c:v>
                      </c:pt>
                      <c:pt idx="146">
                        <c:v>33.218333333333327</c:v>
                      </c:pt>
                      <c:pt idx="147">
                        <c:v>34.522083333333335</c:v>
                      </c:pt>
                      <c:pt idx="148">
                        <c:v>31.337500000000006</c:v>
                      </c:pt>
                      <c:pt idx="149">
                        <c:v>30.159583333333334</c:v>
                      </c:pt>
                      <c:pt idx="150">
                        <c:v>23.459583333333331</c:v>
                      </c:pt>
                      <c:pt idx="151">
                        <c:v>19.849999999999998</c:v>
                      </c:pt>
                      <c:pt idx="152">
                        <c:v>45.054166666666674</c:v>
                      </c:pt>
                      <c:pt idx="153">
                        <c:v>34.185000000000002</c:v>
                      </c:pt>
                      <c:pt idx="154">
                        <c:v>35.817499999999995</c:v>
                      </c:pt>
                      <c:pt idx="155">
                        <c:v>38.456250000000004</c:v>
                      </c:pt>
                      <c:pt idx="156">
                        <c:v>35.740833333333342</c:v>
                      </c:pt>
                      <c:pt idx="157">
                        <c:v>32.340000000000003</c:v>
                      </c:pt>
                      <c:pt idx="158">
                        <c:v>27.481250000000003</c:v>
                      </c:pt>
                      <c:pt idx="159">
                        <c:v>38.944583333333334</c:v>
                      </c:pt>
                      <c:pt idx="160">
                        <c:v>34.545833333333334</c:v>
                      </c:pt>
                      <c:pt idx="161">
                        <c:v>33.950833333333335</c:v>
                      </c:pt>
                      <c:pt idx="162">
                        <c:v>34.669583333333328</c:v>
                      </c:pt>
                      <c:pt idx="163">
                        <c:v>36.33</c:v>
                      </c:pt>
                      <c:pt idx="164">
                        <c:v>23.75</c:v>
                      </c:pt>
                      <c:pt idx="165">
                        <c:v>14.9</c:v>
                      </c:pt>
                      <c:pt idx="166">
                        <c:v>29.79</c:v>
                      </c:pt>
                      <c:pt idx="167">
                        <c:v>27.08</c:v>
                      </c:pt>
                      <c:pt idx="168">
                        <c:v>18.739999999999998</c:v>
                      </c:pt>
                      <c:pt idx="169">
                        <c:v>26.69</c:v>
                      </c:pt>
                      <c:pt idx="170">
                        <c:v>30.2</c:v>
                      </c:pt>
                      <c:pt idx="171">
                        <c:v>19.75</c:v>
                      </c:pt>
                      <c:pt idx="172">
                        <c:v>18.21</c:v>
                      </c:pt>
                      <c:pt idx="173">
                        <c:v>37.1</c:v>
                      </c:pt>
                      <c:pt idx="174">
                        <c:v>44.82</c:v>
                      </c:pt>
                      <c:pt idx="175">
                        <c:v>33.29</c:v>
                      </c:pt>
                      <c:pt idx="176">
                        <c:v>37.31</c:v>
                      </c:pt>
                      <c:pt idx="177">
                        <c:v>29.65</c:v>
                      </c:pt>
                      <c:pt idx="178">
                        <c:v>25.67</c:v>
                      </c:pt>
                      <c:pt idx="179">
                        <c:v>21.58</c:v>
                      </c:pt>
                      <c:pt idx="180">
                        <c:v>31.98</c:v>
                      </c:pt>
                      <c:pt idx="181">
                        <c:v>33.700000000000003</c:v>
                      </c:pt>
                      <c:pt idx="182">
                        <c:v>30.95</c:v>
                      </c:pt>
                      <c:pt idx="183">
                        <c:v>35.79</c:v>
                      </c:pt>
                      <c:pt idx="184">
                        <c:v>33.26</c:v>
                      </c:pt>
                      <c:pt idx="185">
                        <c:v>27.08</c:v>
                      </c:pt>
                      <c:pt idx="186">
                        <c:v>24.95</c:v>
                      </c:pt>
                      <c:pt idx="187">
                        <c:v>33.200000000000003</c:v>
                      </c:pt>
                      <c:pt idx="188">
                        <c:v>35.25</c:v>
                      </c:pt>
                      <c:pt idx="189">
                        <c:v>34.909999999999997</c:v>
                      </c:pt>
                      <c:pt idx="190">
                        <c:v>34.82</c:v>
                      </c:pt>
                      <c:pt idx="191">
                        <c:v>29.5</c:v>
                      </c:pt>
                      <c:pt idx="192">
                        <c:v>26.19</c:v>
                      </c:pt>
                      <c:pt idx="193">
                        <c:v>24.7</c:v>
                      </c:pt>
                      <c:pt idx="194">
                        <c:v>26.6</c:v>
                      </c:pt>
                      <c:pt idx="195">
                        <c:v>31.81</c:v>
                      </c:pt>
                      <c:pt idx="196">
                        <c:v>29.79</c:v>
                      </c:pt>
                      <c:pt idx="197">
                        <c:v>28.07</c:v>
                      </c:pt>
                      <c:pt idx="198">
                        <c:v>31.55</c:v>
                      </c:pt>
                      <c:pt idx="199">
                        <c:v>25.34</c:v>
                      </c:pt>
                      <c:pt idx="200">
                        <c:v>10.75</c:v>
                      </c:pt>
                      <c:pt idx="201">
                        <c:v>24.14</c:v>
                      </c:pt>
                      <c:pt idx="202">
                        <c:v>29.79</c:v>
                      </c:pt>
                      <c:pt idx="203">
                        <c:v>29.62</c:v>
                      </c:pt>
                      <c:pt idx="204">
                        <c:v>30.98</c:v>
                      </c:pt>
                      <c:pt idx="205">
                        <c:v>28.24</c:v>
                      </c:pt>
                      <c:pt idx="206">
                        <c:v>20.13</c:v>
                      </c:pt>
                      <c:pt idx="207">
                        <c:v>20.83</c:v>
                      </c:pt>
                      <c:pt idx="208">
                        <c:v>27.75</c:v>
                      </c:pt>
                      <c:pt idx="209">
                        <c:v>30.58</c:v>
                      </c:pt>
                      <c:pt idx="210">
                        <c:v>30.3</c:v>
                      </c:pt>
                      <c:pt idx="211">
                        <c:v>30.36</c:v>
                      </c:pt>
                      <c:pt idx="212">
                        <c:v>30.43</c:v>
                      </c:pt>
                      <c:pt idx="213">
                        <c:v>25.49</c:v>
                      </c:pt>
                      <c:pt idx="214">
                        <c:v>16.16</c:v>
                      </c:pt>
                      <c:pt idx="215">
                        <c:v>27.88</c:v>
                      </c:pt>
                      <c:pt idx="216">
                        <c:v>29.96</c:v>
                      </c:pt>
                      <c:pt idx="217">
                        <c:v>30.35</c:v>
                      </c:pt>
                      <c:pt idx="218">
                        <c:v>28.81</c:v>
                      </c:pt>
                      <c:pt idx="219">
                        <c:v>29.46</c:v>
                      </c:pt>
                      <c:pt idx="220">
                        <c:v>27.66</c:v>
                      </c:pt>
                      <c:pt idx="221">
                        <c:v>21.66</c:v>
                      </c:pt>
                      <c:pt idx="222">
                        <c:v>30.99</c:v>
                      </c:pt>
                      <c:pt idx="223">
                        <c:v>33.340000000000003</c:v>
                      </c:pt>
                      <c:pt idx="224">
                        <c:v>33.08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BBF9-46C9-B1C8-ECA6811151A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PRICES'!$I$3</c15:sqref>
                        </c15:formulaRef>
                      </c:ext>
                    </c:extLst>
                    <c:strCache>
                      <c:ptCount val="1"/>
                      <c:pt idx="0">
                        <c:v>BSP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PRICES'!$A$5:$A$229</c15:sqref>
                        </c15:formulaRef>
                      </c:ext>
                    </c:extLst>
                    <c:numCache>
                      <c:formatCode>m/d/yyyy</c:formatCode>
                      <c:ptCount val="225"/>
                      <c:pt idx="0">
                        <c:v>42389</c:v>
                      </c:pt>
                      <c:pt idx="1">
                        <c:v>42390</c:v>
                      </c:pt>
                      <c:pt idx="2">
                        <c:v>42391</c:v>
                      </c:pt>
                      <c:pt idx="3">
                        <c:v>42392</c:v>
                      </c:pt>
                      <c:pt idx="4">
                        <c:v>42393</c:v>
                      </c:pt>
                      <c:pt idx="5">
                        <c:v>42394</c:v>
                      </c:pt>
                      <c:pt idx="6">
                        <c:v>42395</c:v>
                      </c:pt>
                      <c:pt idx="7">
                        <c:v>42396</c:v>
                      </c:pt>
                      <c:pt idx="8">
                        <c:v>42397</c:v>
                      </c:pt>
                      <c:pt idx="9">
                        <c:v>42398</c:v>
                      </c:pt>
                      <c:pt idx="10">
                        <c:v>42399</c:v>
                      </c:pt>
                      <c:pt idx="11">
                        <c:v>42400</c:v>
                      </c:pt>
                      <c:pt idx="12">
                        <c:v>42401</c:v>
                      </c:pt>
                      <c:pt idx="13">
                        <c:v>42402</c:v>
                      </c:pt>
                      <c:pt idx="14">
                        <c:v>42403</c:v>
                      </c:pt>
                      <c:pt idx="15">
                        <c:v>42404</c:v>
                      </c:pt>
                      <c:pt idx="16">
                        <c:v>42405</c:v>
                      </c:pt>
                      <c:pt idx="17">
                        <c:v>42406</c:v>
                      </c:pt>
                      <c:pt idx="18">
                        <c:v>42407</c:v>
                      </c:pt>
                      <c:pt idx="19">
                        <c:v>42408</c:v>
                      </c:pt>
                      <c:pt idx="20">
                        <c:v>42409</c:v>
                      </c:pt>
                      <c:pt idx="21">
                        <c:v>42410</c:v>
                      </c:pt>
                      <c:pt idx="22">
                        <c:v>42411</c:v>
                      </c:pt>
                      <c:pt idx="23">
                        <c:v>42412</c:v>
                      </c:pt>
                      <c:pt idx="24">
                        <c:v>42413</c:v>
                      </c:pt>
                      <c:pt idx="25">
                        <c:v>42414</c:v>
                      </c:pt>
                      <c:pt idx="26">
                        <c:v>42415</c:v>
                      </c:pt>
                      <c:pt idx="27">
                        <c:v>42416</c:v>
                      </c:pt>
                      <c:pt idx="28">
                        <c:v>42417</c:v>
                      </c:pt>
                      <c:pt idx="29">
                        <c:v>42418</c:v>
                      </c:pt>
                      <c:pt idx="30">
                        <c:v>42419</c:v>
                      </c:pt>
                      <c:pt idx="31">
                        <c:v>42420</c:v>
                      </c:pt>
                      <c:pt idx="32">
                        <c:v>42421</c:v>
                      </c:pt>
                      <c:pt idx="33">
                        <c:v>42422</c:v>
                      </c:pt>
                      <c:pt idx="34">
                        <c:v>42423</c:v>
                      </c:pt>
                      <c:pt idx="35">
                        <c:v>42424</c:v>
                      </c:pt>
                      <c:pt idx="36">
                        <c:v>42425</c:v>
                      </c:pt>
                      <c:pt idx="37">
                        <c:v>42426</c:v>
                      </c:pt>
                      <c:pt idx="38">
                        <c:v>42427</c:v>
                      </c:pt>
                      <c:pt idx="39">
                        <c:v>42428</c:v>
                      </c:pt>
                      <c:pt idx="40">
                        <c:v>42429</c:v>
                      </c:pt>
                      <c:pt idx="41">
                        <c:v>42430</c:v>
                      </c:pt>
                      <c:pt idx="42">
                        <c:v>42431</c:v>
                      </c:pt>
                      <c:pt idx="43">
                        <c:v>42432</c:v>
                      </c:pt>
                      <c:pt idx="44">
                        <c:v>42433</c:v>
                      </c:pt>
                      <c:pt idx="45">
                        <c:v>42434</c:v>
                      </c:pt>
                      <c:pt idx="46">
                        <c:v>42435</c:v>
                      </c:pt>
                      <c:pt idx="47">
                        <c:v>42436</c:v>
                      </c:pt>
                      <c:pt idx="48">
                        <c:v>42437</c:v>
                      </c:pt>
                      <c:pt idx="49">
                        <c:v>42438</c:v>
                      </c:pt>
                      <c:pt idx="50">
                        <c:v>42439</c:v>
                      </c:pt>
                      <c:pt idx="51">
                        <c:v>42440</c:v>
                      </c:pt>
                      <c:pt idx="52">
                        <c:v>42441</c:v>
                      </c:pt>
                      <c:pt idx="53">
                        <c:v>42442</c:v>
                      </c:pt>
                      <c:pt idx="54">
                        <c:v>42443</c:v>
                      </c:pt>
                      <c:pt idx="55">
                        <c:v>42444</c:v>
                      </c:pt>
                      <c:pt idx="56">
                        <c:v>42445</c:v>
                      </c:pt>
                      <c:pt idx="57">
                        <c:v>42446</c:v>
                      </c:pt>
                      <c:pt idx="58">
                        <c:v>42447</c:v>
                      </c:pt>
                      <c:pt idx="59">
                        <c:v>42448</c:v>
                      </c:pt>
                      <c:pt idx="60">
                        <c:v>42449</c:v>
                      </c:pt>
                      <c:pt idx="61">
                        <c:v>42450</c:v>
                      </c:pt>
                      <c:pt idx="62">
                        <c:v>42451</c:v>
                      </c:pt>
                      <c:pt idx="63">
                        <c:v>42452</c:v>
                      </c:pt>
                      <c:pt idx="64">
                        <c:v>42453</c:v>
                      </c:pt>
                      <c:pt idx="65">
                        <c:v>42454</c:v>
                      </c:pt>
                      <c:pt idx="66">
                        <c:v>42455</c:v>
                      </c:pt>
                      <c:pt idx="67">
                        <c:v>42456</c:v>
                      </c:pt>
                      <c:pt idx="68">
                        <c:v>42457</c:v>
                      </c:pt>
                      <c:pt idx="69">
                        <c:v>42458</c:v>
                      </c:pt>
                      <c:pt idx="70">
                        <c:v>42459</c:v>
                      </c:pt>
                      <c:pt idx="71">
                        <c:v>42460</c:v>
                      </c:pt>
                      <c:pt idx="72">
                        <c:v>42461</c:v>
                      </c:pt>
                      <c:pt idx="73">
                        <c:v>42462</c:v>
                      </c:pt>
                      <c:pt idx="74">
                        <c:v>42463</c:v>
                      </c:pt>
                      <c:pt idx="75">
                        <c:v>42464</c:v>
                      </c:pt>
                      <c:pt idx="76">
                        <c:v>42465</c:v>
                      </c:pt>
                      <c:pt idx="77">
                        <c:v>42466</c:v>
                      </c:pt>
                      <c:pt idx="78">
                        <c:v>42467</c:v>
                      </c:pt>
                      <c:pt idx="79">
                        <c:v>42468</c:v>
                      </c:pt>
                      <c:pt idx="80">
                        <c:v>42469</c:v>
                      </c:pt>
                      <c:pt idx="81">
                        <c:v>42470</c:v>
                      </c:pt>
                      <c:pt idx="82">
                        <c:v>42471</c:v>
                      </c:pt>
                      <c:pt idx="83">
                        <c:v>42472</c:v>
                      </c:pt>
                      <c:pt idx="84">
                        <c:v>42473</c:v>
                      </c:pt>
                      <c:pt idx="85">
                        <c:v>42474</c:v>
                      </c:pt>
                      <c:pt idx="86">
                        <c:v>42475</c:v>
                      </c:pt>
                      <c:pt idx="87">
                        <c:v>42476</c:v>
                      </c:pt>
                      <c:pt idx="88">
                        <c:v>42477</c:v>
                      </c:pt>
                      <c:pt idx="89">
                        <c:v>42478</c:v>
                      </c:pt>
                      <c:pt idx="90">
                        <c:v>42479</c:v>
                      </c:pt>
                      <c:pt idx="91">
                        <c:v>42480</c:v>
                      </c:pt>
                      <c:pt idx="92">
                        <c:v>42481</c:v>
                      </c:pt>
                      <c:pt idx="93">
                        <c:v>42482</c:v>
                      </c:pt>
                      <c:pt idx="94">
                        <c:v>42483</c:v>
                      </c:pt>
                      <c:pt idx="95">
                        <c:v>42484</c:v>
                      </c:pt>
                      <c:pt idx="96">
                        <c:v>42485</c:v>
                      </c:pt>
                      <c:pt idx="97">
                        <c:v>42486</c:v>
                      </c:pt>
                      <c:pt idx="98">
                        <c:v>42487</c:v>
                      </c:pt>
                      <c:pt idx="99">
                        <c:v>42488</c:v>
                      </c:pt>
                      <c:pt idx="100">
                        <c:v>42489</c:v>
                      </c:pt>
                      <c:pt idx="101">
                        <c:v>42490</c:v>
                      </c:pt>
                      <c:pt idx="102">
                        <c:v>42491</c:v>
                      </c:pt>
                      <c:pt idx="103">
                        <c:v>42492</c:v>
                      </c:pt>
                      <c:pt idx="104">
                        <c:v>42493</c:v>
                      </c:pt>
                      <c:pt idx="105">
                        <c:v>42494</c:v>
                      </c:pt>
                      <c:pt idx="106">
                        <c:v>42495</c:v>
                      </c:pt>
                      <c:pt idx="107">
                        <c:v>42496</c:v>
                      </c:pt>
                      <c:pt idx="108">
                        <c:v>42497</c:v>
                      </c:pt>
                      <c:pt idx="109">
                        <c:v>42498</c:v>
                      </c:pt>
                      <c:pt idx="110">
                        <c:v>42499</c:v>
                      </c:pt>
                      <c:pt idx="111">
                        <c:v>42500</c:v>
                      </c:pt>
                      <c:pt idx="112">
                        <c:v>42501</c:v>
                      </c:pt>
                      <c:pt idx="113">
                        <c:v>42502</c:v>
                      </c:pt>
                      <c:pt idx="114">
                        <c:v>42503</c:v>
                      </c:pt>
                      <c:pt idx="115">
                        <c:v>42504</c:v>
                      </c:pt>
                      <c:pt idx="116">
                        <c:v>42505</c:v>
                      </c:pt>
                      <c:pt idx="117">
                        <c:v>42506</c:v>
                      </c:pt>
                      <c:pt idx="118">
                        <c:v>42507</c:v>
                      </c:pt>
                      <c:pt idx="119">
                        <c:v>42508</c:v>
                      </c:pt>
                      <c:pt idx="120">
                        <c:v>42509</c:v>
                      </c:pt>
                      <c:pt idx="121">
                        <c:v>42510</c:v>
                      </c:pt>
                      <c:pt idx="122">
                        <c:v>42511</c:v>
                      </c:pt>
                      <c:pt idx="123">
                        <c:v>42512</c:v>
                      </c:pt>
                      <c:pt idx="124">
                        <c:v>42513</c:v>
                      </c:pt>
                      <c:pt idx="125">
                        <c:v>42514</c:v>
                      </c:pt>
                      <c:pt idx="126">
                        <c:v>42515</c:v>
                      </c:pt>
                      <c:pt idx="127">
                        <c:v>42516</c:v>
                      </c:pt>
                      <c:pt idx="128">
                        <c:v>42517</c:v>
                      </c:pt>
                      <c:pt idx="129">
                        <c:v>42518</c:v>
                      </c:pt>
                      <c:pt idx="130">
                        <c:v>42519</c:v>
                      </c:pt>
                      <c:pt idx="131">
                        <c:v>42520</c:v>
                      </c:pt>
                      <c:pt idx="132">
                        <c:v>42521</c:v>
                      </c:pt>
                      <c:pt idx="133">
                        <c:v>42522</c:v>
                      </c:pt>
                      <c:pt idx="134">
                        <c:v>42523</c:v>
                      </c:pt>
                      <c:pt idx="135">
                        <c:v>42524</c:v>
                      </c:pt>
                      <c:pt idx="136">
                        <c:v>42525</c:v>
                      </c:pt>
                      <c:pt idx="137">
                        <c:v>42526</c:v>
                      </c:pt>
                      <c:pt idx="138">
                        <c:v>42527</c:v>
                      </c:pt>
                      <c:pt idx="139">
                        <c:v>42528</c:v>
                      </c:pt>
                      <c:pt idx="140">
                        <c:v>42529</c:v>
                      </c:pt>
                      <c:pt idx="141">
                        <c:v>42530</c:v>
                      </c:pt>
                      <c:pt idx="142">
                        <c:v>42531</c:v>
                      </c:pt>
                      <c:pt idx="143">
                        <c:v>42532</c:v>
                      </c:pt>
                      <c:pt idx="144">
                        <c:v>42533</c:v>
                      </c:pt>
                      <c:pt idx="145">
                        <c:v>42534</c:v>
                      </c:pt>
                      <c:pt idx="146">
                        <c:v>42535</c:v>
                      </c:pt>
                      <c:pt idx="147">
                        <c:v>42536</c:v>
                      </c:pt>
                      <c:pt idx="148">
                        <c:v>42537</c:v>
                      </c:pt>
                      <c:pt idx="149">
                        <c:v>42538</c:v>
                      </c:pt>
                      <c:pt idx="150">
                        <c:v>42539</c:v>
                      </c:pt>
                      <c:pt idx="151">
                        <c:v>42540</c:v>
                      </c:pt>
                      <c:pt idx="152">
                        <c:v>42541</c:v>
                      </c:pt>
                      <c:pt idx="153">
                        <c:v>42542</c:v>
                      </c:pt>
                      <c:pt idx="154">
                        <c:v>42543</c:v>
                      </c:pt>
                      <c:pt idx="155">
                        <c:v>42544</c:v>
                      </c:pt>
                      <c:pt idx="156">
                        <c:v>42545</c:v>
                      </c:pt>
                      <c:pt idx="157">
                        <c:v>42546</c:v>
                      </c:pt>
                      <c:pt idx="158">
                        <c:v>42547</c:v>
                      </c:pt>
                      <c:pt idx="159">
                        <c:v>42548</c:v>
                      </c:pt>
                      <c:pt idx="160">
                        <c:v>42549</c:v>
                      </c:pt>
                      <c:pt idx="161">
                        <c:v>42550</c:v>
                      </c:pt>
                      <c:pt idx="162">
                        <c:v>42551</c:v>
                      </c:pt>
                      <c:pt idx="163">
                        <c:v>42552</c:v>
                      </c:pt>
                      <c:pt idx="164">
                        <c:v>42553</c:v>
                      </c:pt>
                      <c:pt idx="165">
                        <c:v>42554</c:v>
                      </c:pt>
                      <c:pt idx="166">
                        <c:v>42555</c:v>
                      </c:pt>
                      <c:pt idx="167">
                        <c:v>42556</c:v>
                      </c:pt>
                      <c:pt idx="168">
                        <c:v>42557</c:v>
                      </c:pt>
                      <c:pt idx="169">
                        <c:v>42558</c:v>
                      </c:pt>
                      <c:pt idx="170">
                        <c:v>42559</c:v>
                      </c:pt>
                      <c:pt idx="171">
                        <c:v>42560</c:v>
                      </c:pt>
                      <c:pt idx="172">
                        <c:v>42561</c:v>
                      </c:pt>
                      <c:pt idx="173">
                        <c:v>42562</c:v>
                      </c:pt>
                      <c:pt idx="174">
                        <c:v>42563</c:v>
                      </c:pt>
                      <c:pt idx="175">
                        <c:v>42564</c:v>
                      </c:pt>
                      <c:pt idx="176">
                        <c:v>42565</c:v>
                      </c:pt>
                      <c:pt idx="177">
                        <c:v>42566</c:v>
                      </c:pt>
                      <c:pt idx="178">
                        <c:v>42567</c:v>
                      </c:pt>
                      <c:pt idx="179">
                        <c:v>42568</c:v>
                      </c:pt>
                      <c:pt idx="180">
                        <c:v>42569</c:v>
                      </c:pt>
                      <c:pt idx="181">
                        <c:v>42570</c:v>
                      </c:pt>
                      <c:pt idx="182">
                        <c:v>42571</c:v>
                      </c:pt>
                      <c:pt idx="183">
                        <c:v>42572</c:v>
                      </c:pt>
                      <c:pt idx="184">
                        <c:v>42573</c:v>
                      </c:pt>
                      <c:pt idx="185">
                        <c:v>42574</c:v>
                      </c:pt>
                      <c:pt idx="186">
                        <c:v>42575</c:v>
                      </c:pt>
                      <c:pt idx="187">
                        <c:v>42576</c:v>
                      </c:pt>
                      <c:pt idx="188">
                        <c:v>42577</c:v>
                      </c:pt>
                      <c:pt idx="189">
                        <c:v>42578</c:v>
                      </c:pt>
                      <c:pt idx="190">
                        <c:v>42579</c:v>
                      </c:pt>
                      <c:pt idx="191">
                        <c:v>42580</c:v>
                      </c:pt>
                      <c:pt idx="192">
                        <c:v>42581</c:v>
                      </c:pt>
                      <c:pt idx="193">
                        <c:v>42582</c:v>
                      </c:pt>
                      <c:pt idx="194">
                        <c:v>42583</c:v>
                      </c:pt>
                      <c:pt idx="195">
                        <c:v>42584</c:v>
                      </c:pt>
                      <c:pt idx="196">
                        <c:v>42585</c:v>
                      </c:pt>
                      <c:pt idx="197">
                        <c:v>42586</c:v>
                      </c:pt>
                      <c:pt idx="198">
                        <c:v>42587</c:v>
                      </c:pt>
                      <c:pt idx="199">
                        <c:v>42588</c:v>
                      </c:pt>
                      <c:pt idx="200">
                        <c:v>42589</c:v>
                      </c:pt>
                      <c:pt idx="201">
                        <c:v>42590</c:v>
                      </c:pt>
                      <c:pt idx="202">
                        <c:v>42591</c:v>
                      </c:pt>
                      <c:pt idx="203">
                        <c:v>42592</c:v>
                      </c:pt>
                      <c:pt idx="204">
                        <c:v>42593</c:v>
                      </c:pt>
                      <c:pt idx="205">
                        <c:v>42594</c:v>
                      </c:pt>
                      <c:pt idx="206">
                        <c:v>42595</c:v>
                      </c:pt>
                      <c:pt idx="207">
                        <c:v>42596</c:v>
                      </c:pt>
                      <c:pt idx="208">
                        <c:v>42597</c:v>
                      </c:pt>
                      <c:pt idx="209">
                        <c:v>42598</c:v>
                      </c:pt>
                      <c:pt idx="210">
                        <c:v>42599</c:v>
                      </c:pt>
                      <c:pt idx="211">
                        <c:v>42600</c:v>
                      </c:pt>
                      <c:pt idx="212">
                        <c:v>42601</c:v>
                      </c:pt>
                      <c:pt idx="213">
                        <c:v>42602</c:v>
                      </c:pt>
                      <c:pt idx="214">
                        <c:v>42603</c:v>
                      </c:pt>
                      <c:pt idx="215">
                        <c:v>42604</c:v>
                      </c:pt>
                      <c:pt idx="216">
                        <c:v>42605</c:v>
                      </c:pt>
                      <c:pt idx="217">
                        <c:v>42606</c:v>
                      </c:pt>
                      <c:pt idx="218">
                        <c:v>42607</c:v>
                      </c:pt>
                      <c:pt idx="219">
                        <c:v>42608</c:v>
                      </c:pt>
                      <c:pt idx="220">
                        <c:v>42609</c:v>
                      </c:pt>
                      <c:pt idx="221">
                        <c:v>42610</c:v>
                      </c:pt>
                      <c:pt idx="222">
                        <c:v>42611</c:v>
                      </c:pt>
                      <c:pt idx="223">
                        <c:v>42612</c:v>
                      </c:pt>
                      <c:pt idx="224">
                        <c:v>42613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PRICES'!$I$5:$I$229</c15:sqref>
                        </c15:formulaRef>
                      </c:ext>
                    </c:extLst>
                    <c:numCache>
                      <c:formatCode>0.00</c:formatCode>
                      <c:ptCount val="225"/>
                      <c:pt idx="0">
                        <c:v>58.9</c:v>
                      </c:pt>
                      <c:pt idx="1">
                        <c:v>61.27</c:v>
                      </c:pt>
                      <c:pt idx="2">
                        <c:v>44.56</c:v>
                      </c:pt>
                      <c:pt idx="3">
                        <c:v>45.32</c:v>
                      </c:pt>
                      <c:pt idx="4">
                        <c:v>40.409999999999997</c:v>
                      </c:pt>
                      <c:pt idx="5">
                        <c:v>48.78</c:v>
                      </c:pt>
                      <c:pt idx="6">
                        <c:v>48.75</c:v>
                      </c:pt>
                      <c:pt idx="7">
                        <c:v>48.1</c:v>
                      </c:pt>
                      <c:pt idx="8">
                        <c:v>48.33</c:v>
                      </c:pt>
                      <c:pt idx="9">
                        <c:v>48.63</c:v>
                      </c:pt>
                      <c:pt idx="10">
                        <c:v>42.39</c:v>
                      </c:pt>
                      <c:pt idx="11">
                        <c:v>26.64</c:v>
                      </c:pt>
                      <c:pt idx="12">
                        <c:v>43.19</c:v>
                      </c:pt>
                      <c:pt idx="13">
                        <c:v>43.77</c:v>
                      </c:pt>
                      <c:pt idx="14">
                        <c:v>34.89</c:v>
                      </c:pt>
                      <c:pt idx="15">
                        <c:v>34.090000000000003</c:v>
                      </c:pt>
                      <c:pt idx="16">
                        <c:v>37.89</c:v>
                      </c:pt>
                      <c:pt idx="17">
                        <c:v>35.130000000000003</c:v>
                      </c:pt>
                      <c:pt idx="18">
                        <c:v>27.15</c:v>
                      </c:pt>
                      <c:pt idx="19">
                        <c:v>21.39</c:v>
                      </c:pt>
                      <c:pt idx="20">
                        <c:v>21.871666666666666</c:v>
                      </c:pt>
                      <c:pt idx="21">
                        <c:v>22.932500000000005</c:v>
                      </c:pt>
                      <c:pt idx="22">
                        <c:v>27.903749999999999</c:v>
                      </c:pt>
                      <c:pt idx="23">
                        <c:v>28.196666666666669</c:v>
                      </c:pt>
                      <c:pt idx="24">
                        <c:v>26.118333333333336</c:v>
                      </c:pt>
                      <c:pt idx="25">
                        <c:v>15.355000000000002</c:v>
                      </c:pt>
                      <c:pt idx="26">
                        <c:v>27.127083333333335</c:v>
                      </c:pt>
                      <c:pt idx="27">
                        <c:v>28.471250000000008</c:v>
                      </c:pt>
                      <c:pt idx="28">
                        <c:v>28.17</c:v>
                      </c:pt>
                      <c:pt idx="29">
                        <c:v>32.69</c:v>
                      </c:pt>
                      <c:pt idx="30">
                        <c:v>21.98</c:v>
                      </c:pt>
                      <c:pt idx="31">
                        <c:v>20.89</c:v>
                      </c:pt>
                      <c:pt idx="32">
                        <c:v>10.95</c:v>
                      </c:pt>
                      <c:pt idx="33">
                        <c:v>19.04</c:v>
                      </c:pt>
                      <c:pt idx="34">
                        <c:v>24.52</c:v>
                      </c:pt>
                      <c:pt idx="35">
                        <c:v>26.64</c:v>
                      </c:pt>
                      <c:pt idx="36">
                        <c:v>27.26</c:v>
                      </c:pt>
                      <c:pt idx="37">
                        <c:v>29.340416666666659</c:v>
                      </c:pt>
                      <c:pt idx="38">
                        <c:v>22.624583333333334</c:v>
                      </c:pt>
                      <c:pt idx="39">
                        <c:v>18.199166666666667</c:v>
                      </c:pt>
                      <c:pt idx="40">
                        <c:v>27.327083333333334</c:v>
                      </c:pt>
                      <c:pt idx="41">
                        <c:v>26.382916666666674</c:v>
                      </c:pt>
                      <c:pt idx="42">
                        <c:v>24.27791666666667</c:v>
                      </c:pt>
                      <c:pt idx="43">
                        <c:v>30.48833333333333</c:v>
                      </c:pt>
                      <c:pt idx="44">
                        <c:v>22.33604166666667</c:v>
                      </c:pt>
                      <c:pt idx="45">
                        <c:v>24.647083333333331</c:v>
                      </c:pt>
                      <c:pt idx="46">
                        <c:v>22.796250000000004</c:v>
                      </c:pt>
                      <c:pt idx="47">
                        <c:v>32.928384166666667</c:v>
                      </c:pt>
                      <c:pt idx="48">
                        <c:v>26.61</c:v>
                      </c:pt>
                      <c:pt idx="49">
                        <c:v>23.11</c:v>
                      </c:pt>
                      <c:pt idx="50">
                        <c:v>30.828750000000003</c:v>
                      </c:pt>
                      <c:pt idx="51">
                        <c:v>26.919166666666666</c:v>
                      </c:pt>
                      <c:pt idx="52">
                        <c:v>25.992500000000003</c:v>
                      </c:pt>
                      <c:pt idx="53">
                        <c:v>21.40166666666666</c:v>
                      </c:pt>
                      <c:pt idx="54">
                        <c:v>30.029296250000002</c:v>
                      </c:pt>
                      <c:pt idx="55">
                        <c:v>34.238952083333324</c:v>
                      </c:pt>
                      <c:pt idx="56">
                        <c:v>37.393521249999999</c:v>
                      </c:pt>
                      <c:pt idx="57">
                        <c:v>32.037031249999998</c:v>
                      </c:pt>
                      <c:pt idx="58">
                        <c:v>27.454791666666669</c:v>
                      </c:pt>
                      <c:pt idx="59">
                        <c:v>26.440833333333334</c:v>
                      </c:pt>
                      <c:pt idx="60">
                        <c:v>18.251666666666669</c:v>
                      </c:pt>
                      <c:pt idx="61">
                        <c:v>32.894143333333339</c:v>
                      </c:pt>
                      <c:pt idx="62">
                        <c:v>32.564458333333334</c:v>
                      </c:pt>
                      <c:pt idx="63">
                        <c:v>30.129166666666663</c:v>
                      </c:pt>
                      <c:pt idx="64">
                        <c:v>28.31907583333334</c:v>
                      </c:pt>
                      <c:pt idx="65">
                        <c:v>26.599893333333331</c:v>
                      </c:pt>
                      <c:pt idx="66">
                        <c:v>19.962708333333332</c:v>
                      </c:pt>
                      <c:pt idx="67">
                        <c:v>12.420652173913041</c:v>
                      </c:pt>
                      <c:pt idx="68">
                        <c:v>1.4491666666666667</c:v>
                      </c:pt>
                      <c:pt idx="69">
                        <c:v>26.708299166666666</c:v>
                      </c:pt>
                      <c:pt idx="70">
                        <c:v>28.676029166666655</c:v>
                      </c:pt>
                      <c:pt idx="71">
                        <c:v>31.785945833333333</c:v>
                      </c:pt>
                      <c:pt idx="72">
                        <c:v>29.710416666666671</c:v>
                      </c:pt>
                      <c:pt idx="73">
                        <c:v>20.745833333333334</c:v>
                      </c:pt>
                      <c:pt idx="74">
                        <c:v>17.958749999999998</c:v>
                      </c:pt>
                      <c:pt idx="75">
                        <c:v>30.911250000000006</c:v>
                      </c:pt>
                      <c:pt idx="76">
                        <c:v>30.709166666666661</c:v>
                      </c:pt>
                      <c:pt idx="77">
                        <c:v>28.45947291666667</c:v>
                      </c:pt>
                      <c:pt idx="78">
                        <c:v>27.699377500000008</c:v>
                      </c:pt>
                      <c:pt idx="79">
                        <c:v>30.443228749999999</c:v>
                      </c:pt>
                      <c:pt idx="80">
                        <c:v>22.983787083333336</c:v>
                      </c:pt>
                      <c:pt idx="81">
                        <c:v>24.716151250000006</c:v>
                      </c:pt>
                      <c:pt idx="82">
                        <c:v>25.788750416666662</c:v>
                      </c:pt>
                      <c:pt idx="83">
                        <c:v>30.173300416666667</c:v>
                      </c:pt>
                      <c:pt idx="84">
                        <c:v>33.233750000000001</c:v>
                      </c:pt>
                      <c:pt idx="85">
                        <c:v>27.557489999999998</c:v>
                      </c:pt>
                      <c:pt idx="86">
                        <c:v>28.148750000000003</c:v>
                      </c:pt>
                      <c:pt idx="87">
                        <c:v>24.361514583333332</c:v>
                      </c:pt>
                      <c:pt idx="88">
                        <c:v>21.191587083333332</c:v>
                      </c:pt>
                      <c:pt idx="89">
                        <c:v>33.612095416666669</c:v>
                      </c:pt>
                      <c:pt idx="90">
                        <c:v>27.070351250000002</c:v>
                      </c:pt>
                      <c:pt idx="91">
                        <c:v>24.512815416666669</c:v>
                      </c:pt>
                      <c:pt idx="92">
                        <c:v>28.6436125</c:v>
                      </c:pt>
                      <c:pt idx="93">
                        <c:v>29.605875416666667</c:v>
                      </c:pt>
                      <c:pt idx="94">
                        <c:v>32.103410416666669</c:v>
                      </c:pt>
                      <c:pt idx="95">
                        <c:v>19.921041666666664</c:v>
                      </c:pt>
                      <c:pt idx="96">
                        <c:v>31.807579583333332</c:v>
                      </c:pt>
                      <c:pt idx="97">
                        <c:v>33.936245833333324</c:v>
                      </c:pt>
                      <c:pt idx="98">
                        <c:v>33.829380000000008</c:v>
                      </c:pt>
                      <c:pt idx="99">
                        <c:v>37.787826250000002</c:v>
                      </c:pt>
                      <c:pt idx="100">
                        <c:v>32.900921666666669</c:v>
                      </c:pt>
                      <c:pt idx="101">
                        <c:v>31.080406666666665</c:v>
                      </c:pt>
                      <c:pt idx="102">
                        <c:v>11.509583333333332</c:v>
                      </c:pt>
                      <c:pt idx="103">
                        <c:v>31.733750000000001</c:v>
                      </c:pt>
                      <c:pt idx="104">
                        <c:v>29.734999999999996</c:v>
                      </c:pt>
                      <c:pt idx="105">
                        <c:v>28.447916666666671</c:v>
                      </c:pt>
                      <c:pt idx="106">
                        <c:v>30.401458333333334</c:v>
                      </c:pt>
                      <c:pt idx="107">
                        <c:v>30.146249999999998</c:v>
                      </c:pt>
                      <c:pt idx="108">
                        <c:v>28.642499999999995</c:v>
                      </c:pt>
                      <c:pt idx="109">
                        <c:v>11.326875000000001</c:v>
                      </c:pt>
                      <c:pt idx="110">
                        <c:v>33.725000000000016</c:v>
                      </c:pt>
                      <c:pt idx="111">
                        <c:v>35.97208333333333</c:v>
                      </c:pt>
                      <c:pt idx="112">
                        <c:v>26.145833333333332</c:v>
                      </c:pt>
                      <c:pt idx="113">
                        <c:v>30.346249999999998</c:v>
                      </c:pt>
                      <c:pt idx="114">
                        <c:v>28.492901250000003</c:v>
                      </c:pt>
                      <c:pt idx="115">
                        <c:v>12.743749999999999</c:v>
                      </c:pt>
                      <c:pt idx="116">
                        <c:v>15.565833333333336</c:v>
                      </c:pt>
                      <c:pt idx="117">
                        <c:v>28.717785000000006</c:v>
                      </c:pt>
                      <c:pt idx="118">
                        <c:v>28.62108416666668</c:v>
                      </c:pt>
                      <c:pt idx="119">
                        <c:v>30.729360416666676</c:v>
                      </c:pt>
                      <c:pt idx="120">
                        <c:v>35.194791666666674</c:v>
                      </c:pt>
                      <c:pt idx="121">
                        <c:v>27.330625000000001</c:v>
                      </c:pt>
                      <c:pt idx="122">
                        <c:v>21.78086875</c:v>
                      </c:pt>
                      <c:pt idx="123">
                        <c:v>13.826772083333331</c:v>
                      </c:pt>
                      <c:pt idx="124">
                        <c:v>30.340505000000004</c:v>
                      </c:pt>
                      <c:pt idx="125">
                        <c:v>29.793956250000004</c:v>
                      </c:pt>
                      <c:pt idx="126">
                        <c:v>30.482690000000005</c:v>
                      </c:pt>
                      <c:pt idx="127">
                        <c:v>28.913530000000005</c:v>
                      </c:pt>
                      <c:pt idx="128">
                        <c:v>28.189288750000003</c:v>
                      </c:pt>
                      <c:pt idx="129">
                        <c:v>24.626863750000002</c:v>
                      </c:pt>
                      <c:pt idx="130">
                        <c:v>14.127128333333333</c:v>
                      </c:pt>
                      <c:pt idx="131">
                        <c:v>33.945811666666664</c:v>
                      </c:pt>
                      <c:pt idx="132">
                        <c:v>30.550693750000004</c:v>
                      </c:pt>
                      <c:pt idx="133">
                        <c:v>36.186959583333341</c:v>
                      </c:pt>
                      <c:pt idx="134">
                        <c:v>28.257965833333333</c:v>
                      </c:pt>
                      <c:pt idx="135">
                        <c:v>32.407138750000001</c:v>
                      </c:pt>
                      <c:pt idx="136">
                        <c:v>25.82103583333333</c:v>
                      </c:pt>
                      <c:pt idx="137">
                        <c:v>23.33708750000001</c:v>
                      </c:pt>
                      <c:pt idx="138">
                        <c:v>33.246913333333339</c:v>
                      </c:pt>
                      <c:pt idx="139">
                        <c:v>34.838394583333333</c:v>
                      </c:pt>
                      <c:pt idx="140">
                        <c:v>34.332788749999999</c:v>
                      </c:pt>
                      <c:pt idx="141">
                        <c:v>34.706435416666672</c:v>
                      </c:pt>
                      <c:pt idx="142">
                        <c:v>30.06255333333333</c:v>
                      </c:pt>
                      <c:pt idx="143">
                        <c:v>26.140959583333338</c:v>
                      </c:pt>
                      <c:pt idx="144">
                        <c:v>23.834377083333333</c:v>
                      </c:pt>
                      <c:pt idx="145">
                        <c:v>32.604376666666667</c:v>
                      </c:pt>
                      <c:pt idx="146">
                        <c:v>31.092430833333328</c:v>
                      </c:pt>
                      <c:pt idx="147">
                        <c:v>35.196405833333337</c:v>
                      </c:pt>
                      <c:pt idx="148">
                        <c:v>30.565812916666673</c:v>
                      </c:pt>
                      <c:pt idx="149">
                        <c:v>30.213614583333325</c:v>
                      </c:pt>
                      <c:pt idx="150">
                        <c:v>22.453472083333335</c:v>
                      </c:pt>
                      <c:pt idx="151">
                        <c:v>17.100092083333333</c:v>
                      </c:pt>
                      <c:pt idx="152">
                        <c:v>33.590644583333329</c:v>
                      </c:pt>
                      <c:pt idx="153">
                        <c:v>35.086239583333331</c:v>
                      </c:pt>
                      <c:pt idx="154">
                        <c:v>39.261250000000004</c:v>
                      </c:pt>
                      <c:pt idx="155">
                        <c:v>35.164401250000004</c:v>
                      </c:pt>
                      <c:pt idx="156">
                        <c:v>43.876453333333338</c:v>
                      </c:pt>
                      <c:pt idx="157">
                        <c:v>30.96564875</c:v>
                      </c:pt>
                      <c:pt idx="158">
                        <c:v>25.8171675</c:v>
                      </c:pt>
                      <c:pt idx="159">
                        <c:v>39.657583750000001</c:v>
                      </c:pt>
                      <c:pt idx="160">
                        <c:v>34.17775833333333</c:v>
                      </c:pt>
                      <c:pt idx="161">
                        <c:v>34.270248749999993</c:v>
                      </c:pt>
                      <c:pt idx="162">
                        <c:v>43.006666666666661</c:v>
                      </c:pt>
                      <c:pt idx="163">
                        <c:v>40.527499999999996</c:v>
                      </c:pt>
                      <c:pt idx="164">
                        <c:v>46.27154083333334</c:v>
                      </c:pt>
                      <c:pt idx="165">
                        <c:v>28.435208333333335</c:v>
                      </c:pt>
                      <c:pt idx="166">
                        <c:v>35.305230000000009</c:v>
                      </c:pt>
                      <c:pt idx="167">
                        <c:v>40.445833333333333</c:v>
                      </c:pt>
                      <c:pt idx="168">
                        <c:v>28.159999999999997</c:v>
                      </c:pt>
                      <c:pt idx="169">
                        <c:v>32.812083333333341</c:v>
                      </c:pt>
                      <c:pt idx="170">
                        <c:v>32.166249999999998</c:v>
                      </c:pt>
                      <c:pt idx="171">
                        <c:v>34.438830833333334</c:v>
                      </c:pt>
                      <c:pt idx="172">
                        <c:v>27.362916666666667</c:v>
                      </c:pt>
                      <c:pt idx="173">
                        <c:v>42.551250000000003</c:v>
                      </c:pt>
                      <c:pt idx="174">
                        <c:v>50.506144999999997</c:v>
                      </c:pt>
                      <c:pt idx="175">
                        <c:v>36.537083333333335</c:v>
                      </c:pt>
                      <c:pt idx="176">
                        <c:v>38.28541666666667</c:v>
                      </c:pt>
                      <c:pt idx="177">
                        <c:v>35.364583333333336</c:v>
                      </c:pt>
                      <c:pt idx="178">
                        <c:v>27.429530416666662</c:v>
                      </c:pt>
                      <c:pt idx="179">
                        <c:v>26.647879999999997</c:v>
                      </c:pt>
                      <c:pt idx="180">
                        <c:v>33.048188750000008</c:v>
                      </c:pt>
                      <c:pt idx="181">
                        <c:v>38.852916666666673</c:v>
                      </c:pt>
                      <c:pt idx="182">
                        <c:v>39.528841249999999</c:v>
                      </c:pt>
                      <c:pt idx="183">
                        <c:v>37.32</c:v>
                      </c:pt>
                      <c:pt idx="184">
                        <c:v>36.5</c:v>
                      </c:pt>
                      <c:pt idx="185">
                        <c:v>37.65</c:v>
                      </c:pt>
                      <c:pt idx="186">
                        <c:v>32.58</c:v>
                      </c:pt>
                      <c:pt idx="187">
                        <c:v>41.01</c:v>
                      </c:pt>
                      <c:pt idx="188">
                        <c:v>37.18</c:v>
                      </c:pt>
                      <c:pt idx="189">
                        <c:v>38.57</c:v>
                      </c:pt>
                      <c:pt idx="190">
                        <c:v>40.85</c:v>
                      </c:pt>
                      <c:pt idx="191">
                        <c:v>38.83</c:v>
                      </c:pt>
                      <c:pt idx="192">
                        <c:v>33.33</c:v>
                      </c:pt>
                      <c:pt idx="193">
                        <c:v>30.49</c:v>
                      </c:pt>
                      <c:pt idx="194">
                        <c:v>37.288447916666662</c:v>
                      </c:pt>
                      <c:pt idx="195">
                        <c:v>40.394583333333344</c:v>
                      </c:pt>
                      <c:pt idx="196">
                        <c:v>36.104596666666666</c:v>
                      </c:pt>
                      <c:pt idx="197">
                        <c:v>35.557374166666662</c:v>
                      </c:pt>
                      <c:pt idx="198">
                        <c:v>38.24269125</c:v>
                      </c:pt>
                      <c:pt idx="199">
                        <c:v>33.895975</c:v>
                      </c:pt>
                      <c:pt idx="200">
                        <c:v>23.045965833333327</c:v>
                      </c:pt>
                      <c:pt idx="201">
                        <c:v>30.656448333333334</c:v>
                      </c:pt>
                      <c:pt idx="202">
                        <c:v>34.156695416666672</c:v>
                      </c:pt>
                      <c:pt idx="203">
                        <c:v>29.288115833333336</c:v>
                      </c:pt>
                      <c:pt idx="204">
                        <c:v>31.390867916666675</c:v>
                      </c:pt>
                      <c:pt idx="205">
                        <c:v>28.146933333333337</c:v>
                      </c:pt>
                      <c:pt idx="206">
                        <c:v>24.162274166666663</c:v>
                      </c:pt>
                      <c:pt idx="207">
                        <c:v>24.630553333333335</c:v>
                      </c:pt>
                      <c:pt idx="208">
                        <c:v>29.736263749999996</c:v>
                      </c:pt>
                      <c:pt idx="209">
                        <c:v>37.778005416666666</c:v>
                      </c:pt>
                      <c:pt idx="210">
                        <c:v>32.349697916666663</c:v>
                      </c:pt>
                      <c:pt idx="211">
                        <c:v>32.3326925</c:v>
                      </c:pt>
                      <c:pt idx="212">
                        <c:v>34.998119583333335</c:v>
                      </c:pt>
                      <c:pt idx="213">
                        <c:v>26.605652083333329</c:v>
                      </c:pt>
                      <c:pt idx="214">
                        <c:v>25.768139999999992</c:v>
                      </c:pt>
                      <c:pt idx="215">
                        <c:v>30.443032916666667</c:v>
                      </c:pt>
                      <c:pt idx="216">
                        <c:v>33.033273750000014</c:v>
                      </c:pt>
                      <c:pt idx="217">
                        <c:v>32.936748333333327</c:v>
                      </c:pt>
                      <c:pt idx="218">
                        <c:v>32.664731250000003</c:v>
                      </c:pt>
                      <c:pt idx="219">
                        <c:v>36.852190833333331</c:v>
                      </c:pt>
                      <c:pt idx="220">
                        <c:v>34.962341666666667</c:v>
                      </c:pt>
                      <c:pt idx="221">
                        <c:v>32.611047499999998</c:v>
                      </c:pt>
                      <c:pt idx="222">
                        <c:v>36.929440000000007</c:v>
                      </c:pt>
                      <c:pt idx="223">
                        <c:v>37.106492083333343</c:v>
                      </c:pt>
                      <c:pt idx="224">
                        <c:v>40.660320833333337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BBF9-46C9-B1C8-ECA6811151A9}"/>
                  </c:ext>
                </c:extLst>
              </c15:ser>
            </c15:filteredLineSeries>
            <c15:filteredLineSeries>
              <c15:ser>
                <c:idx val="9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PRICES'!$K$3</c15:sqref>
                        </c15:formulaRef>
                      </c:ext>
                    </c:extLst>
                    <c:strCache>
                      <c:ptCount val="1"/>
                      <c:pt idx="0">
                        <c:v>SEEPEX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PRICES'!$A$5:$A$229</c15:sqref>
                        </c15:formulaRef>
                      </c:ext>
                    </c:extLst>
                    <c:numCache>
                      <c:formatCode>m/d/yyyy</c:formatCode>
                      <c:ptCount val="225"/>
                      <c:pt idx="0">
                        <c:v>42389</c:v>
                      </c:pt>
                      <c:pt idx="1">
                        <c:v>42390</c:v>
                      </c:pt>
                      <c:pt idx="2">
                        <c:v>42391</c:v>
                      </c:pt>
                      <c:pt idx="3">
                        <c:v>42392</c:v>
                      </c:pt>
                      <c:pt idx="4">
                        <c:v>42393</c:v>
                      </c:pt>
                      <c:pt idx="5">
                        <c:v>42394</c:v>
                      </c:pt>
                      <c:pt idx="6">
                        <c:v>42395</c:v>
                      </c:pt>
                      <c:pt idx="7">
                        <c:v>42396</c:v>
                      </c:pt>
                      <c:pt idx="8">
                        <c:v>42397</c:v>
                      </c:pt>
                      <c:pt idx="9">
                        <c:v>42398</c:v>
                      </c:pt>
                      <c:pt idx="10">
                        <c:v>42399</c:v>
                      </c:pt>
                      <c:pt idx="11">
                        <c:v>42400</c:v>
                      </c:pt>
                      <c:pt idx="12">
                        <c:v>42401</c:v>
                      </c:pt>
                      <c:pt idx="13">
                        <c:v>42402</c:v>
                      </c:pt>
                      <c:pt idx="14">
                        <c:v>42403</c:v>
                      </c:pt>
                      <c:pt idx="15">
                        <c:v>42404</c:v>
                      </c:pt>
                      <c:pt idx="16">
                        <c:v>42405</c:v>
                      </c:pt>
                      <c:pt idx="17">
                        <c:v>42406</c:v>
                      </c:pt>
                      <c:pt idx="18">
                        <c:v>42407</c:v>
                      </c:pt>
                      <c:pt idx="19">
                        <c:v>42408</c:v>
                      </c:pt>
                      <c:pt idx="20">
                        <c:v>42409</c:v>
                      </c:pt>
                      <c:pt idx="21">
                        <c:v>42410</c:v>
                      </c:pt>
                      <c:pt idx="22">
                        <c:v>42411</c:v>
                      </c:pt>
                      <c:pt idx="23">
                        <c:v>42412</c:v>
                      </c:pt>
                      <c:pt idx="24">
                        <c:v>42413</c:v>
                      </c:pt>
                      <c:pt idx="25">
                        <c:v>42414</c:v>
                      </c:pt>
                      <c:pt idx="26">
                        <c:v>42415</c:v>
                      </c:pt>
                      <c:pt idx="27">
                        <c:v>42416</c:v>
                      </c:pt>
                      <c:pt idx="28">
                        <c:v>42417</c:v>
                      </c:pt>
                      <c:pt idx="29">
                        <c:v>42418</c:v>
                      </c:pt>
                      <c:pt idx="30">
                        <c:v>42419</c:v>
                      </c:pt>
                      <c:pt idx="31">
                        <c:v>42420</c:v>
                      </c:pt>
                      <c:pt idx="32">
                        <c:v>42421</c:v>
                      </c:pt>
                      <c:pt idx="33">
                        <c:v>42422</c:v>
                      </c:pt>
                      <c:pt idx="34">
                        <c:v>42423</c:v>
                      </c:pt>
                      <c:pt idx="35">
                        <c:v>42424</c:v>
                      </c:pt>
                      <c:pt idx="36">
                        <c:v>42425</c:v>
                      </c:pt>
                      <c:pt idx="37">
                        <c:v>42426</c:v>
                      </c:pt>
                      <c:pt idx="38">
                        <c:v>42427</c:v>
                      </c:pt>
                      <c:pt idx="39">
                        <c:v>42428</c:v>
                      </c:pt>
                      <c:pt idx="40">
                        <c:v>42429</c:v>
                      </c:pt>
                      <c:pt idx="41">
                        <c:v>42430</c:v>
                      </c:pt>
                      <c:pt idx="42">
                        <c:v>42431</c:v>
                      </c:pt>
                      <c:pt idx="43">
                        <c:v>42432</c:v>
                      </c:pt>
                      <c:pt idx="44">
                        <c:v>42433</c:v>
                      </c:pt>
                      <c:pt idx="45">
                        <c:v>42434</c:v>
                      </c:pt>
                      <c:pt idx="46">
                        <c:v>42435</c:v>
                      </c:pt>
                      <c:pt idx="47">
                        <c:v>42436</c:v>
                      </c:pt>
                      <c:pt idx="48">
                        <c:v>42437</c:v>
                      </c:pt>
                      <c:pt idx="49">
                        <c:v>42438</c:v>
                      </c:pt>
                      <c:pt idx="50">
                        <c:v>42439</c:v>
                      </c:pt>
                      <c:pt idx="51">
                        <c:v>42440</c:v>
                      </c:pt>
                      <c:pt idx="52">
                        <c:v>42441</c:v>
                      </c:pt>
                      <c:pt idx="53">
                        <c:v>42442</c:v>
                      </c:pt>
                      <c:pt idx="54">
                        <c:v>42443</c:v>
                      </c:pt>
                      <c:pt idx="55">
                        <c:v>42444</c:v>
                      </c:pt>
                      <c:pt idx="56">
                        <c:v>42445</c:v>
                      </c:pt>
                      <c:pt idx="57">
                        <c:v>42446</c:v>
                      </c:pt>
                      <c:pt idx="58">
                        <c:v>42447</c:v>
                      </c:pt>
                      <c:pt idx="59">
                        <c:v>42448</c:v>
                      </c:pt>
                      <c:pt idx="60">
                        <c:v>42449</c:v>
                      </c:pt>
                      <c:pt idx="61">
                        <c:v>42450</c:v>
                      </c:pt>
                      <c:pt idx="62">
                        <c:v>42451</c:v>
                      </c:pt>
                      <c:pt idx="63">
                        <c:v>42452</c:v>
                      </c:pt>
                      <c:pt idx="64">
                        <c:v>42453</c:v>
                      </c:pt>
                      <c:pt idx="65">
                        <c:v>42454</c:v>
                      </c:pt>
                      <c:pt idx="66">
                        <c:v>42455</c:v>
                      </c:pt>
                      <c:pt idx="67">
                        <c:v>42456</c:v>
                      </c:pt>
                      <c:pt idx="68">
                        <c:v>42457</c:v>
                      </c:pt>
                      <c:pt idx="69">
                        <c:v>42458</c:v>
                      </c:pt>
                      <c:pt idx="70">
                        <c:v>42459</c:v>
                      </c:pt>
                      <c:pt idx="71">
                        <c:v>42460</c:v>
                      </c:pt>
                      <c:pt idx="72">
                        <c:v>42461</c:v>
                      </c:pt>
                      <c:pt idx="73">
                        <c:v>42462</c:v>
                      </c:pt>
                      <c:pt idx="74">
                        <c:v>42463</c:v>
                      </c:pt>
                      <c:pt idx="75">
                        <c:v>42464</c:v>
                      </c:pt>
                      <c:pt idx="76">
                        <c:v>42465</c:v>
                      </c:pt>
                      <c:pt idx="77">
                        <c:v>42466</c:v>
                      </c:pt>
                      <c:pt idx="78">
                        <c:v>42467</c:v>
                      </c:pt>
                      <c:pt idx="79">
                        <c:v>42468</c:v>
                      </c:pt>
                      <c:pt idx="80">
                        <c:v>42469</c:v>
                      </c:pt>
                      <c:pt idx="81">
                        <c:v>42470</c:v>
                      </c:pt>
                      <c:pt idx="82">
                        <c:v>42471</c:v>
                      </c:pt>
                      <c:pt idx="83">
                        <c:v>42472</c:v>
                      </c:pt>
                      <c:pt idx="84">
                        <c:v>42473</c:v>
                      </c:pt>
                      <c:pt idx="85">
                        <c:v>42474</c:v>
                      </c:pt>
                      <c:pt idx="86">
                        <c:v>42475</c:v>
                      </c:pt>
                      <c:pt idx="87">
                        <c:v>42476</c:v>
                      </c:pt>
                      <c:pt idx="88">
                        <c:v>42477</c:v>
                      </c:pt>
                      <c:pt idx="89">
                        <c:v>42478</c:v>
                      </c:pt>
                      <c:pt idx="90">
                        <c:v>42479</c:v>
                      </c:pt>
                      <c:pt idx="91">
                        <c:v>42480</c:v>
                      </c:pt>
                      <c:pt idx="92">
                        <c:v>42481</c:v>
                      </c:pt>
                      <c:pt idx="93">
                        <c:v>42482</c:v>
                      </c:pt>
                      <c:pt idx="94">
                        <c:v>42483</c:v>
                      </c:pt>
                      <c:pt idx="95">
                        <c:v>42484</c:v>
                      </c:pt>
                      <c:pt idx="96">
                        <c:v>42485</c:v>
                      </c:pt>
                      <c:pt idx="97">
                        <c:v>42486</c:v>
                      </c:pt>
                      <c:pt idx="98">
                        <c:v>42487</c:v>
                      </c:pt>
                      <c:pt idx="99">
                        <c:v>42488</c:v>
                      </c:pt>
                      <c:pt idx="100">
                        <c:v>42489</c:v>
                      </c:pt>
                      <c:pt idx="101">
                        <c:v>42490</c:v>
                      </c:pt>
                      <c:pt idx="102">
                        <c:v>42491</c:v>
                      </c:pt>
                      <c:pt idx="103">
                        <c:v>42492</c:v>
                      </c:pt>
                      <c:pt idx="104">
                        <c:v>42493</c:v>
                      </c:pt>
                      <c:pt idx="105">
                        <c:v>42494</c:v>
                      </c:pt>
                      <c:pt idx="106">
                        <c:v>42495</c:v>
                      </c:pt>
                      <c:pt idx="107">
                        <c:v>42496</c:v>
                      </c:pt>
                      <c:pt idx="108">
                        <c:v>42497</c:v>
                      </c:pt>
                      <c:pt idx="109">
                        <c:v>42498</c:v>
                      </c:pt>
                      <c:pt idx="110">
                        <c:v>42499</c:v>
                      </c:pt>
                      <c:pt idx="111">
                        <c:v>42500</c:v>
                      </c:pt>
                      <c:pt idx="112">
                        <c:v>42501</c:v>
                      </c:pt>
                      <c:pt idx="113">
                        <c:v>42502</c:v>
                      </c:pt>
                      <c:pt idx="114">
                        <c:v>42503</c:v>
                      </c:pt>
                      <c:pt idx="115">
                        <c:v>42504</c:v>
                      </c:pt>
                      <c:pt idx="116">
                        <c:v>42505</c:v>
                      </c:pt>
                      <c:pt idx="117">
                        <c:v>42506</c:v>
                      </c:pt>
                      <c:pt idx="118">
                        <c:v>42507</c:v>
                      </c:pt>
                      <c:pt idx="119">
                        <c:v>42508</c:v>
                      </c:pt>
                      <c:pt idx="120">
                        <c:v>42509</c:v>
                      </c:pt>
                      <c:pt idx="121">
                        <c:v>42510</c:v>
                      </c:pt>
                      <c:pt idx="122">
                        <c:v>42511</c:v>
                      </c:pt>
                      <c:pt idx="123">
                        <c:v>42512</c:v>
                      </c:pt>
                      <c:pt idx="124">
                        <c:v>42513</c:v>
                      </c:pt>
                      <c:pt idx="125">
                        <c:v>42514</c:v>
                      </c:pt>
                      <c:pt idx="126">
                        <c:v>42515</c:v>
                      </c:pt>
                      <c:pt idx="127">
                        <c:v>42516</c:v>
                      </c:pt>
                      <c:pt idx="128">
                        <c:v>42517</c:v>
                      </c:pt>
                      <c:pt idx="129">
                        <c:v>42518</c:v>
                      </c:pt>
                      <c:pt idx="130">
                        <c:v>42519</c:v>
                      </c:pt>
                      <c:pt idx="131">
                        <c:v>42520</c:v>
                      </c:pt>
                      <c:pt idx="132">
                        <c:v>42521</c:v>
                      </c:pt>
                      <c:pt idx="133">
                        <c:v>42522</c:v>
                      </c:pt>
                      <c:pt idx="134">
                        <c:v>42523</c:v>
                      </c:pt>
                      <c:pt idx="135">
                        <c:v>42524</c:v>
                      </c:pt>
                      <c:pt idx="136">
                        <c:v>42525</c:v>
                      </c:pt>
                      <c:pt idx="137">
                        <c:v>42526</c:v>
                      </c:pt>
                      <c:pt idx="138">
                        <c:v>42527</c:v>
                      </c:pt>
                      <c:pt idx="139">
                        <c:v>42528</c:v>
                      </c:pt>
                      <c:pt idx="140">
                        <c:v>42529</c:v>
                      </c:pt>
                      <c:pt idx="141">
                        <c:v>42530</c:v>
                      </c:pt>
                      <c:pt idx="142">
                        <c:v>42531</c:v>
                      </c:pt>
                      <c:pt idx="143">
                        <c:v>42532</c:v>
                      </c:pt>
                      <c:pt idx="144">
                        <c:v>42533</c:v>
                      </c:pt>
                      <c:pt idx="145">
                        <c:v>42534</c:v>
                      </c:pt>
                      <c:pt idx="146">
                        <c:v>42535</c:v>
                      </c:pt>
                      <c:pt idx="147">
                        <c:v>42536</c:v>
                      </c:pt>
                      <c:pt idx="148">
                        <c:v>42537</c:v>
                      </c:pt>
                      <c:pt idx="149">
                        <c:v>42538</c:v>
                      </c:pt>
                      <c:pt idx="150">
                        <c:v>42539</c:v>
                      </c:pt>
                      <c:pt idx="151">
                        <c:v>42540</c:v>
                      </c:pt>
                      <c:pt idx="152">
                        <c:v>42541</c:v>
                      </c:pt>
                      <c:pt idx="153">
                        <c:v>42542</c:v>
                      </c:pt>
                      <c:pt idx="154">
                        <c:v>42543</c:v>
                      </c:pt>
                      <c:pt idx="155">
                        <c:v>42544</c:v>
                      </c:pt>
                      <c:pt idx="156">
                        <c:v>42545</c:v>
                      </c:pt>
                      <c:pt idx="157">
                        <c:v>42546</c:v>
                      </c:pt>
                      <c:pt idx="158">
                        <c:v>42547</c:v>
                      </c:pt>
                      <c:pt idx="159">
                        <c:v>42548</c:v>
                      </c:pt>
                      <c:pt idx="160">
                        <c:v>42549</c:v>
                      </c:pt>
                      <c:pt idx="161">
                        <c:v>42550</c:v>
                      </c:pt>
                      <c:pt idx="162">
                        <c:v>42551</c:v>
                      </c:pt>
                      <c:pt idx="163">
                        <c:v>42552</c:v>
                      </c:pt>
                      <c:pt idx="164">
                        <c:v>42553</c:v>
                      </c:pt>
                      <c:pt idx="165">
                        <c:v>42554</c:v>
                      </c:pt>
                      <c:pt idx="166">
                        <c:v>42555</c:v>
                      </c:pt>
                      <c:pt idx="167">
                        <c:v>42556</c:v>
                      </c:pt>
                      <c:pt idx="168">
                        <c:v>42557</c:v>
                      </c:pt>
                      <c:pt idx="169">
                        <c:v>42558</c:v>
                      </c:pt>
                      <c:pt idx="170">
                        <c:v>42559</c:v>
                      </c:pt>
                      <c:pt idx="171">
                        <c:v>42560</c:v>
                      </c:pt>
                      <c:pt idx="172">
                        <c:v>42561</c:v>
                      </c:pt>
                      <c:pt idx="173">
                        <c:v>42562</c:v>
                      </c:pt>
                      <c:pt idx="174">
                        <c:v>42563</c:v>
                      </c:pt>
                      <c:pt idx="175">
                        <c:v>42564</c:v>
                      </c:pt>
                      <c:pt idx="176">
                        <c:v>42565</c:v>
                      </c:pt>
                      <c:pt idx="177">
                        <c:v>42566</c:v>
                      </c:pt>
                      <c:pt idx="178">
                        <c:v>42567</c:v>
                      </c:pt>
                      <c:pt idx="179">
                        <c:v>42568</c:v>
                      </c:pt>
                      <c:pt idx="180">
                        <c:v>42569</c:v>
                      </c:pt>
                      <c:pt idx="181">
                        <c:v>42570</c:v>
                      </c:pt>
                      <c:pt idx="182">
                        <c:v>42571</c:v>
                      </c:pt>
                      <c:pt idx="183">
                        <c:v>42572</c:v>
                      </c:pt>
                      <c:pt idx="184">
                        <c:v>42573</c:v>
                      </c:pt>
                      <c:pt idx="185">
                        <c:v>42574</c:v>
                      </c:pt>
                      <c:pt idx="186">
                        <c:v>42575</c:v>
                      </c:pt>
                      <c:pt idx="187">
                        <c:v>42576</c:v>
                      </c:pt>
                      <c:pt idx="188">
                        <c:v>42577</c:v>
                      </c:pt>
                      <c:pt idx="189">
                        <c:v>42578</c:v>
                      </c:pt>
                      <c:pt idx="190">
                        <c:v>42579</c:v>
                      </c:pt>
                      <c:pt idx="191">
                        <c:v>42580</c:v>
                      </c:pt>
                      <c:pt idx="192">
                        <c:v>42581</c:v>
                      </c:pt>
                      <c:pt idx="193">
                        <c:v>42582</c:v>
                      </c:pt>
                      <c:pt idx="194">
                        <c:v>42583</c:v>
                      </c:pt>
                      <c:pt idx="195">
                        <c:v>42584</c:v>
                      </c:pt>
                      <c:pt idx="196">
                        <c:v>42585</c:v>
                      </c:pt>
                      <c:pt idx="197">
                        <c:v>42586</c:v>
                      </c:pt>
                      <c:pt idx="198">
                        <c:v>42587</c:v>
                      </c:pt>
                      <c:pt idx="199">
                        <c:v>42588</c:v>
                      </c:pt>
                      <c:pt idx="200">
                        <c:v>42589</c:v>
                      </c:pt>
                      <c:pt idx="201">
                        <c:v>42590</c:v>
                      </c:pt>
                      <c:pt idx="202">
                        <c:v>42591</c:v>
                      </c:pt>
                      <c:pt idx="203">
                        <c:v>42592</c:v>
                      </c:pt>
                      <c:pt idx="204">
                        <c:v>42593</c:v>
                      </c:pt>
                      <c:pt idx="205">
                        <c:v>42594</c:v>
                      </c:pt>
                      <c:pt idx="206">
                        <c:v>42595</c:v>
                      </c:pt>
                      <c:pt idx="207">
                        <c:v>42596</c:v>
                      </c:pt>
                      <c:pt idx="208">
                        <c:v>42597</c:v>
                      </c:pt>
                      <c:pt idx="209">
                        <c:v>42598</c:v>
                      </c:pt>
                      <c:pt idx="210">
                        <c:v>42599</c:v>
                      </c:pt>
                      <c:pt idx="211">
                        <c:v>42600</c:v>
                      </c:pt>
                      <c:pt idx="212">
                        <c:v>42601</c:v>
                      </c:pt>
                      <c:pt idx="213">
                        <c:v>42602</c:v>
                      </c:pt>
                      <c:pt idx="214">
                        <c:v>42603</c:v>
                      </c:pt>
                      <c:pt idx="215">
                        <c:v>42604</c:v>
                      </c:pt>
                      <c:pt idx="216">
                        <c:v>42605</c:v>
                      </c:pt>
                      <c:pt idx="217">
                        <c:v>42606</c:v>
                      </c:pt>
                      <c:pt idx="218">
                        <c:v>42607</c:v>
                      </c:pt>
                      <c:pt idx="219">
                        <c:v>42608</c:v>
                      </c:pt>
                      <c:pt idx="220">
                        <c:v>42609</c:v>
                      </c:pt>
                      <c:pt idx="221">
                        <c:v>42610</c:v>
                      </c:pt>
                      <c:pt idx="222">
                        <c:v>42611</c:v>
                      </c:pt>
                      <c:pt idx="223">
                        <c:v>42612</c:v>
                      </c:pt>
                      <c:pt idx="224">
                        <c:v>42613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PRICES'!$K$5:$K$229</c15:sqref>
                        </c15:formulaRef>
                      </c:ext>
                    </c:extLst>
                    <c:numCache>
                      <c:formatCode>0.00</c:formatCode>
                      <c:ptCount val="22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23.83</c:v>
                      </c:pt>
                      <c:pt idx="30">
                        <c:v>23.69</c:v>
                      </c:pt>
                      <c:pt idx="31">
                        <c:v>23.29</c:v>
                      </c:pt>
                      <c:pt idx="32">
                        <c:v>11.63</c:v>
                      </c:pt>
                      <c:pt idx="33">
                        <c:v>18.579999999999998</c:v>
                      </c:pt>
                      <c:pt idx="34">
                        <c:v>22.89</c:v>
                      </c:pt>
                      <c:pt idx="35">
                        <c:v>24.19</c:v>
                      </c:pt>
                      <c:pt idx="36">
                        <c:v>26.55</c:v>
                      </c:pt>
                      <c:pt idx="37">
                        <c:v>27.74</c:v>
                      </c:pt>
                      <c:pt idx="38">
                        <c:v>25.63</c:v>
                      </c:pt>
                      <c:pt idx="39">
                        <c:v>16.84</c:v>
                      </c:pt>
                      <c:pt idx="40">
                        <c:v>22.23</c:v>
                      </c:pt>
                      <c:pt idx="41">
                        <c:v>25.72</c:v>
                      </c:pt>
                      <c:pt idx="42">
                        <c:v>23.08</c:v>
                      </c:pt>
                      <c:pt idx="43">
                        <c:v>26.06</c:v>
                      </c:pt>
                      <c:pt idx="44">
                        <c:v>23.95</c:v>
                      </c:pt>
                      <c:pt idx="45">
                        <c:v>22.25</c:v>
                      </c:pt>
                      <c:pt idx="46">
                        <c:v>14.02</c:v>
                      </c:pt>
                      <c:pt idx="47">
                        <c:v>20.03</c:v>
                      </c:pt>
                      <c:pt idx="48">
                        <c:v>28.7</c:v>
                      </c:pt>
                      <c:pt idx="49">
                        <c:v>23.75</c:v>
                      </c:pt>
                      <c:pt idx="50">
                        <c:v>23.59</c:v>
                      </c:pt>
                      <c:pt idx="51">
                        <c:v>27.22</c:v>
                      </c:pt>
                      <c:pt idx="52">
                        <c:v>23.86</c:v>
                      </c:pt>
                      <c:pt idx="53">
                        <c:v>20.440000000000001</c:v>
                      </c:pt>
                      <c:pt idx="54">
                        <c:v>25.09</c:v>
                      </c:pt>
                      <c:pt idx="55">
                        <c:v>27.29</c:v>
                      </c:pt>
                      <c:pt idx="56">
                        <c:v>32.94</c:v>
                      </c:pt>
                      <c:pt idx="57">
                        <c:v>32.97</c:v>
                      </c:pt>
                      <c:pt idx="58">
                        <c:v>29.15</c:v>
                      </c:pt>
                      <c:pt idx="59">
                        <c:v>24.97</c:v>
                      </c:pt>
                      <c:pt idx="60">
                        <c:v>18.440000000000001</c:v>
                      </c:pt>
                      <c:pt idx="61">
                        <c:v>24.7</c:v>
                      </c:pt>
                      <c:pt idx="62">
                        <c:v>31.47</c:v>
                      </c:pt>
                      <c:pt idx="63">
                        <c:v>29.96</c:v>
                      </c:pt>
                      <c:pt idx="64">
                        <c:v>29.44</c:v>
                      </c:pt>
                      <c:pt idx="65">
                        <c:v>25.72</c:v>
                      </c:pt>
                      <c:pt idx="66">
                        <c:v>23</c:v>
                      </c:pt>
                      <c:pt idx="67">
                        <c:v>15.8</c:v>
                      </c:pt>
                      <c:pt idx="68">
                        <c:v>16.62</c:v>
                      </c:pt>
                      <c:pt idx="69">
                        <c:v>25.75</c:v>
                      </c:pt>
                      <c:pt idx="70">
                        <c:v>29.52</c:v>
                      </c:pt>
                      <c:pt idx="71">
                        <c:v>29.25</c:v>
                      </c:pt>
                      <c:pt idx="72">
                        <c:v>27.65</c:v>
                      </c:pt>
                      <c:pt idx="73">
                        <c:v>23.65</c:v>
                      </c:pt>
                      <c:pt idx="74">
                        <c:v>19.14</c:v>
                      </c:pt>
                      <c:pt idx="75">
                        <c:v>25.54</c:v>
                      </c:pt>
                      <c:pt idx="76">
                        <c:v>31.24</c:v>
                      </c:pt>
                      <c:pt idx="77">
                        <c:v>28.25</c:v>
                      </c:pt>
                      <c:pt idx="78">
                        <c:v>27.41</c:v>
                      </c:pt>
                      <c:pt idx="79">
                        <c:v>27.63</c:v>
                      </c:pt>
                      <c:pt idx="80">
                        <c:v>26.05</c:v>
                      </c:pt>
                      <c:pt idx="81">
                        <c:v>22.82</c:v>
                      </c:pt>
                      <c:pt idx="82">
                        <c:v>28.37</c:v>
                      </c:pt>
                      <c:pt idx="83">
                        <c:v>29.73</c:v>
                      </c:pt>
                      <c:pt idx="84">
                        <c:v>32.81</c:v>
                      </c:pt>
                      <c:pt idx="85">
                        <c:v>29.8</c:v>
                      </c:pt>
                      <c:pt idx="86">
                        <c:v>26.05</c:v>
                      </c:pt>
                      <c:pt idx="87">
                        <c:v>23.47</c:v>
                      </c:pt>
                      <c:pt idx="88">
                        <c:v>20.51</c:v>
                      </c:pt>
                      <c:pt idx="89">
                        <c:v>29.22</c:v>
                      </c:pt>
                      <c:pt idx="90">
                        <c:v>29.19</c:v>
                      </c:pt>
                      <c:pt idx="91">
                        <c:v>27.31</c:v>
                      </c:pt>
                      <c:pt idx="92">
                        <c:v>28.81</c:v>
                      </c:pt>
                      <c:pt idx="93">
                        <c:v>27.09</c:v>
                      </c:pt>
                      <c:pt idx="94">
                        <c:v>26.03</c:v>
                      </c:pt>
                      <c:pt idx="95">
                        <c:v>19.93</c:v>
                      </c:pt>
                      <c:pt idx="96">
                        <c:v>27.6</c:v>
                      </c:pt>
                      <c:pt idx="97">
                        <c:v>31.53</c:v>
                      </c:pt>
                      <c:pt idx="98">
                        <c:v>38.1</c:v>
                      </c:pt>
                      <c:pt idx="99">
                        <c:v>35.28</c:v>
                      </c:pt>
                      <c:pt idx="100">
                        <c:v>34.200000000000003</c:v>
                      </c:pt>
                      <c:pt idx="101">
                        <c:v>32.68</c:v>
                      </c:pt>
                      <c:pt idx="102">
                        <c:v>18.887500000000003</c:v>
                      </c:pt>
                      <c:pt idx="103">
                        <c:v>27.006250000000005</c:v>
                      </c:pt>
                      <c:pt idx="104">
                        <c:v>27.74</c:v>
                      </c:pt>
                      <c:pt idx="105">
                        <c:v>29.302499999999998</c:v>
                      </c:pt>
                      <c:pt idx="106">
                        <c:v>26.040416666666669</c:v>
                      </c:pt>
                      <c:pt idx="107">
                        <c:v>31.037916666666671</c:v>
                      </c:pt>
                      <c:pt idx="108">
                        <c:v>29.132083333333338</c:v>
                      </c:pt>
                      <c:pt idx="109">
                        <c:v>19.853750000000005</c:v>
                      </c:pt>
                      <c:pt idx="110">
                        <c:v>30.847500000000007</c:v>
                      </c:pt>
                      <c:pt idx="111">
                        <c:v>32.745000000000005</c:v>
                      </c:pt>
                      <c:pt idx="112">
                        <c:v>33.776249999999997</c:v>
                      </c:pt>
                      <c:pt idx="113">
                        <c:v>28.704583333333332</c:v>
                      </c:pt>
                      <c:pt idx="114">
                        <c:v>27.184999999999999</c:v>
                      </c:pt>
                      <c:pt idx="115">
                        <c:v>20.844583333333329</c:v>
                      </c:pt>
                      <c:pt idx="116">
                        <c:v>9.1404166666666651</c:v>
                      </c:pt>
                      <c:pt idx="117">
                        <c:v>25.138749999999998</c:v>
                      </c:pt>
                      <c:pt idx="118">
                        <c:v>32.724583333333328</c:v>
                      </c:pt>
                      <c:pt idx="119">
                        <c:v>29.720833333333335</c:v>
                      </c:pt>
                      <c:pt idx="120">
                        <c:v>30.551249999999996</c:v>
                      </c:pt>
                      <c:pt idx="121">
                        <c:v>27.006666666666664</c:v>
                      </c:pt>
                      <c:pt idx="122">
                        <c:v>24.830000000000002</c:v>
                      </c:pt>
                      <c:pt idx="123">
                        <c:v>13.802083333333334</c:v>
                      </c:pt>
                      <c:pt idx="124">
                        <c:v>25.679999999999996</c:v>
                      </c:pt>
                      <c:pt idx="125">
                        <c:v>25.245000000000005</c:v>
                      </c:pt>
                      <c:pt idx="126">
                        <c:v>30.629583333333333</c:v>
                      </c:pt>
                      <c:pt idx="127">
                        <c:v>26.766666666666666</c:v>
                      </c:pt>
                      <c:pt idx="128">
                        <c:v>28.557500000000001</c:v>
                      </c:pt>
                      <c:pt idx="129">
                        <c:v>26.698333333333334</c:v>
                      </c:pt>
                      <c:pt idx="130">
                        <c:v>16.128750000000004</c:v>
                      </c:pt>
                      <c:pt idx="131">
                        <c:v>27.947916666666671</c:v>
                      </c:pt>
                      <c:pt idx="132">
                        <c:v>33.125</c:v>
                      </c:pt>
                      <c:pt idx="133">
                        <c:v>36.514166666666675</c:v>
                      </c:pt>
                      <c:pt idx="134">
                        <c:v>31.420833333333331</c:v>
                      </c:pt>
                      <c:pt idx="135">
                        <c:v>33.679166666666667</c:v>
                      </c:pt>
                      <c:pt idx="136">
                        <c:v>28.30541666666667</c:v>
                      </c:pt>
                      <c:pt idx="137">
                        <c:v>20.575000000000003</c:v>
                      </c:pt>
                      <c:pt idx="138">
                        <c:v>31.172499999999996</c:v>
                      </c:pt>
                      <c:pt idx="139">
                        <c:v>33.263333333333328</c:v>
                      </c:pt>
                      <c:pt idx="140">
                        <c:v>34.627083333333339</c:v>
                      </c:pt>
                      <c:pt idx="141">
                        <c:v>35.859583333333333</c:v>
                      </c:pt>
                      <c:pt idx="142">
                        <c:v>32.113750000000003</c:v>
                      </c:pt>
                      <c:pt idx="143">
                        <c:v>28.889166666666668</c:v>
                      </c:pt>
                      <c:pt idx="144">
                        <c:v>22.25791666666667</c:v>
                      </c:pt>
                      <c:pt idx="145">
                        <c:v>32.011666666666663</c:v>
                      </c:pt>
                      <c:pt idx="146">
                        <c:v>33.340833333333329</c:v>
                      </c:pt>
                      <c:pt idx="147">
                        <c:v>33.285833333333329</c:v>
                      </c:pt>
                      <c:pt idx="148">
                        <c:v>33.692500000000003</c:v>
                      </c:pt>
                      <c:pt idx="149">
                        <c:v>30.431249999999995</c:v>
                      </c:pt>
                      <c:pt idx="150">
                        <c:v>27.311666666666664</c:v>
                      </c:pt>
                      <c:pt idx="151">
                        <c:v>20.731666666666666</c:v>
                      </c:pt>
                      <c:pt idx="152">
                        <c:v>30.460416666666664</c:v>
                      </c:pt>
                      <c:pt idx="153">
                        <c:v>36.146666666666675</c:v>
                      </c:pt>
                      <c:pt idx="154">
                        <c:v>35.400833333333331</c:v>
                      </c:pt>
                      <c:pt idx="155">
                        <c:v>37.884166666666665</c:v>
                      </c:pt>
                      <c:pt idx="156">
                        <c:v>38.573333333333338</c:v>
                      </c:pt>
                      <c:pt idx="157">
                        <c:v>33.020000000000003</c:v>
                      </c:pt>
                      <c:pt idx="158">
                        <c:v>26.525416666666672</c:v>
                      </c:pt>
                      <c:pt idx="159">
                        <c:v>37.068750000000001</c:v>
                      </c:pt>
                      <c:pt idx="160">
                        <c:v>38.945416666666667</c:v>
                      </c:pt>
                      <c:pt idx="161">
                        <c:v>35.002499999999998</c:v>
                      </c:pt>
                      <c:pt idx="162">
                        <c:v>35.992083333333341</c:v>
                      </c:pt>
                      <c:pt idx="163">
                        <c:v>36.409999999999997</c:v>
                      </c:pt>
                      <c:pt idx="164">
                        <c:v>35.89</c:v>
                      </c:pt>
                      <c:pt idx="165">
                        <c:v>34.450000000000003</c:v>
                      </c:pt>
                      <c:pt idx="166">
                        <c:v>37.08</c:v>
                      </c:pt>
                      <c:pt idx="167">
                        <c:v>37.159999999999997</c:v>
                      </c:pt>
                      <c:pt idx="168">
                        <c:v>37.24</c:v>
                      </c:pt>
                      <c:pt idx="169">
                        <c:v>41.07</c:v>
                      </c:pt>
                      <c:pt idx="170">
                        <c:v>36.1</c:v>
                      </c:pt>
                      <c:pt idx="171">
                        <c:v>37.130000000000003</c:v>
                      </c:pt>
                      <c:pt idx="172">
                        <c:v>27.06</c:v>
                      </c:pt>
                      <c:pt idx="173">
                        <c:v>40.630000000000003</c:v>
                      </c:pt>
                      <c:pt idx="174">
                        <c:v>42.68</c:v>
                      </c:pt>
                      <c:pt idx="175">
                        <c:v>41.39</c:v>
                      </c:pt>
                      <c:pt idx="176">
                        <c:v>37.75</c:v>
                      </c:pt>
                      <c:pt idx="177">
                        <c:v>38.549999999999997</c:v>
                      </c:pt>
                      <c:pt idx="178">
                        <c:v>33.18</c:v>
                      </c:pt>
                      <c:pt idx="179">
                        <c:v>27.18</c:v>
                      </c:pt>
                      <c:pt idx="180">
                        <c:v>34.42</c:v>
                      </c:pt>
                      <c:pt idx="181">
                        <c:v>35.51</c:v>
                      </c:pt>
                      <c:pt idx="182">
                        <c:v>34.520000000000003</c:v>
                      </c:pt>
                      <c:pt idx="183">
                        <c:v>39.777083333333337</c:v>
                      </c:pt>
                      <c:pt idx="184">
                        <c:v>35.954583333333353</c:v>
                      </c:pt>
                      <c:pt idx="185">
                        <c:v>34.022916666666667</c:v>
                      </c:pt>
                      <c:pt idx="186">
                        <c:v>28.735833333333332</c:v>
                      </c:pt>
                      <c:pt idx="187">
                        <c:v>39.2425</c:v>
                      </c:pt>
                      <c:pt idx="188">
                        <c:v>39.021250000000002</c:v>
                      </c:pt>
                      <c:pt idx="189">
                        <c:v>37.95624999999999</c:v>
                      </c:pt>
                      <c:pt idx="190">
                        <c:v>36.85958333333334</c:v>
                      </c:pt>
                      <c:pt idx="191">
                        <c:v>36.955833333333338</c:v>
                      </c:pt>
                      <c:pt idx="192">
                        <c:v>33.93333333333333</c:v>
                      </c:pt>
                      <c:pt idx="193">
                        <c:v>29.896666666666658</c:v>
                      </c:pt>
                      <c:pt idx="194">
                        <c:v>38.218333333333334</c:v>
                      </c:pt>
                      <c:pt idx="195">
                        <c:v>37.346250000000005</c:v>
                      </c:pt>
                      <c:pt idx="196">
                        <c:v>37.847083333333337</c:v>
                      </c:pt>
                      <c:pt idx="197">
                        <c:v>36.489999999999988</c:v>
                      </c:pt>
                      <c:pt idx="198">
                        <c:v>36.471666666666671</c:v>
                      </c:pt>
                      <c:pt idx="199">
                        <c:v>33.147916666666674</c:v>
                      </c:pt>
                      <c:pt idx="200">
                        <c:v>19.914583333333326</c:v>
                      </c:pt>
                      <c:pt idx="201">
                        <c:v>32.319166666666668</c:v>
                      </c:pt>
                      <c:pt idx="202">
                        <c:v>35.970000000000006</c:v>
                      </c:pt>
                      <c:pt idx="203">
                        <c:v>36.406249999999993</c:v>
                      </c:pt>
                      <c:pt idx="204">
                        <c:v>32.770833333333336</c:v>
                      </c:pt>
                      <c:pt idx="205">
                        <c:v>29.8475</c:v>
                      </c:pt>
                      <c:pt idx="206">
                        <c:v>23.660000000000007</c:v>
                      </c:pt>
                      <c:pt idx="207">
                        <c:v>25.280833333333334</c:v>
                      </c:pt>
                      <c:pt idx="208">
                        <c:v>30.574583333333337</c:v>
                      </c:pt>
                      <c:pt idx="209">
                        <c:v>32.511249999999997</c:v>
                      </c:pt>
                      <c:pt idx="210">
                        <c:v>33.637500000000003</c:v>
                      </c:pt>
                      <c:pt idx="211">
                        <c:v>33.077916666666674</c:v>
                      </c:pt>
                      <c:pt idx="212">
                        <c:v>33.335000000000008</c:v>
                      </c:pt>
                      <c:pt idx="213">
                        <c:v>29.309583333333336</c:v>
                      </c:pt>
                      <c:pt idx="214">
                        <c:v>24.585000000000004</c:v>
                      </c:pt>
                      <c:pt idx="215">
                        <c:v>32.85</c:v>
                      </c:pt>
                      <c:pt idx="216">
                        <c:v>31.205416666666668</c:v>
                      </c:pt>
                      <c:pt idx="217">
                        <c:v>32.299583333333331</c:v>
                      </c:pt>
                      <c:pt idx="218">
                        <c:v>30.680833333333329</c:v>
                      </c:pt>
                      <c:pt idx="219">
                        <c:v>32.4925</c:v>
                      </c:pt>
                      <c:pt idx="220">
                        <c:v>33.967916666666667</c:v>
                      </c:pt>
                      <c:pt idx="221">
                        <c:v>30.352500000000006</c:v>
                      </c:pt>
                      <c:pt idx="222">
                        <c:v>34.278333333333336</c:v>
                      </c:pt>
                      <c:pt idx="223">
                        <c:v>35.921666666666667</c:v>
                      </c:pt>
                      <c:pt idx="224">
                        <c:v>34.692916666666655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BBF9-46C9-B1C8-ECA6811151A9}"/>
                  </c:ext>
                </c:extLst>
              </c15:ser>
            </c15:filteredLineSeries>
            <c15:filteredLineSeries>
              <c15:ser>
                <c:idx val="8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PRICES'!$J$3</c15:sqref>
                        </c15:formulaRef>
                      </c:ext>
                    </c:extLst>
                    <c:strCache>
                      <c:ptCount val="1"/>
                      <c:pt idx="0">
                        <c:v>CROPEX</c:v>
                      </c:pt>
                    </c:strCache>
                  </c:strRef>
                </c:tx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PRICES'!$A$5:$A$229</c15:sqref>
                        </c15:formulaRef>
                      </c:ext>
                    </c:extLst>
                    <c:numCache>
                      <c:formatCode>m/d/yyyy</c:formatCode>
                      <c:ptCount val="225"/>
                      <c:pt idx="0">
                        <c:v>42389</c:v>
                      </c:pt>
                      <c:pt idx="1">
                        <c:v>42390</c:v>
                      </c:pt>
                      <c:pt idx="2">
                        <c:v>42391</c:v>
                      </c:pt>
                      <c:pt idx="3">
                        <c:v>42392</c:v>
                      </c:pt>
                      <c:pt idx="4">
                        <c:v>42393</c:v>
                      </c:pt>
                      <c:pt idx="5">
                        <c:v>42394</c:v>
                      </c:pt>
                      <c:pt idx="6">
                        <c:v>42395</c:v>
                      </c:pt>
                      <c:pt idx="7">
                        <c:v>42396</c:v>
                      </c:pt>
                      <c:pt idx="8">
                        <c:v>42397</c:v>
                      </c:pt>
                      <c:pt idx="9">
                        <c:v>42398</c:v>
                      </c:pt>
                      <c:pt idx="10">
                        <c:v>42399</c:v>
                      </c:pt>
                      <c:pt idx="11">
                        <c:v>42400</c:v>
                      </c:pt>
                      <c:pt idx="12">
                        <c:v>42401</c:v>
                      </c:pt>
                      <c:pt idx="13">
                        <c:v>42402</c:v>
                      </c:pt>
                      <c:pt idx="14">
                        <c:v>42403</c:v>
                      </c:pt>
                      <c:pt idx="15">
                        <c:v>42404</c:v>
                      </c:pt>
                      <c:pt idx="16">
                        <c:v>42405</c:v>
                      </c:pt>
                      <c:pt idx="17">
                        <c:v>42406</c:v>
                      </c:pt>
                      <c:pt idx="18">
                        <c:v>42407</c:v>
                      </c:pt>
                      <c:pt idx="19">
                        <c:v>42408</c:v>
                      </c:pt>
                      <c:pt idx="20">
                        <c:v>42409</c:v>
                      </c:pt>
                      <c:pt idx="21">
                        <c:v>42410</c:v>
                      </c:pt>
                      <c:pt idx="22">
                        <c:v>42411</c:v>
                      </c:pt>
                      <c:pt idx="23">
                        <c:v>42412</c:v>
                      </c:pt>
                      <c:pt idx="24">
                        <c:v>42413</c:v>
                      </c:pt>
                      <c:pt idx="25">
                        <c:v>42414</c:v>
                      </c:pt>
                      <c:pt idx="26">
                        <c:v>42415</c:v>
                      </c:pt>
                      <c:pt idx="27">
                        <c:v>42416</c:v>
                      </c:pt>
                      <c:pt idx="28">
                        <c:v>42417</c:v>
                      </c:pt>
                      <c:pt idx="29">
                        <c:v>42418</c:v>
                      </c:pt>
                      <c:pt idx="30">
                        <c:v>42419</c:v>
                      </c:pt>
                      <c:pt idx="31">
                        <c:v>42420</c:v>
                      </c:pt>
                      <c:pt idx="32">
                        <c:v>42421</c:v>
                      </c:pt>
                      <c:pt idx="33">
                        <c:v>42422</c:v>
                      </c:pt>
                      <c:pt idx="34">
                        <c:v>42423</c:v>
                      </c:pt>
                      <c:pt idx="35">
                        <c:v>42424</c:v>
                      </c:pt>
                      <c:pt idx="36">
                        <c:v>42425</c:v>
                      </c:pt>
                      <c:pt idx="37">
                        <c:v>42426</c:v>
                      </c:pt>
                      <c:pt idx="38">
                        <c:v>42427</c:v>
                      </c:pt>
                      <c:pt idx="39">
                        <c:v>42428</c:v>
                      </c:pt>
                      <c:pt idx="40">
                        <c:v>42429</c:v>
                      </c:pt>
                      <c:pt idx="41">
                        <c:v>42430</c:v>
                      </c:pt>
                      <c:pt idx="42">
                        <c:v>42431</c:v>
                      </c:pt>
                      <c:pt idx="43">
                        <c:v>42432</c:v>
                      </c:pt>
                      <c:pt idx="44">
                        <c:v>42433</c:v>
                      </c:pt>
                      <c:pt idx="45">
                        <c:v>42434</c:v>
                      </c:pt>
                      <c:pt idx="46">
                        <c:v>42435</c:v>
                      </c:pt>
                      <c:pt idx="47">
                        <c:v>42436</c:v>
                      </c:pt>
                      <c:pt idx="48">
                        <c:v>42437</c:v>
                      </c:pt>
                      <c:pt idx="49">
                        <c:v>42438</c:v>
                      </c:pt>
                      <c:pt idx="50">
                        <c:v>42439</c:v>
                      </c:pt>
                      <c:pt idx="51">
                        <c:v>42440</c:v>
                      </c:pt>
                      <c:pt idx="52">
                        <c:v>42441</c:v>
                      </c:pt>
                      <c:pt idx="53">
                        <c:v>42442</c:v>
                      </c:pt>
                      <c:pt idx="54">
                        <c:v>42443</c:v>
                      </c:pt>
                      <c:pt idx="55">
                        <c:v>42444</c:v>
                      </c:pt>
                      <c:pt idx="56">
                        <c:v>42445</c:v>
                      </c:pt>
                      <c:pt idx="57">
                        <c:v>42446</c:v>
                      </c:pt>
                      <c:pt idx="58">
                        <c:v>42447</c:v>
                      </c:pt>
                      <c:pt idx="59">
                        <c:v>42448</c:v>
                      </c:pt>
                      <c:pt idx="60">
                        <c:v>42449</c:v>
                      </c:pt>
                      <c:pt idx="61">
                        <c:v>42450</c:v>
                      </c:pt>
                      <c:pt idx="62">
                        <c:v>42451</c:v>
                      </c:pt>
                      <c:pt idx="63">
                        <c:v>42452</c:v>
                      </c:pt>
                      <c:pt idx="64">
                        <c:v>42453</c:v>
                      </c:pt>
                      <c:pt idx="65">
                        <c:v>42454</c:v>
                      </c:pt>
                      <c:pt idx="66">
                        <c:v>42455</c:v>
                      </c:pt>
                      <c:pt idx="67">
                        <c:v>42456</c:v>
                      </c:pt>
                      <c:pt idx="68">
                        <c:v>42457</c:v>
                      </c:pt>
                      <c:pt idx="69">
                        <c:v>42458</c:v>
                      </c:pt>
                      <c:pt idx="70">
                        <c:v>42459</c:v>
                      </c:pt>
                      <c:pt idx="71">
                        <c:v>42460</c:v>
                      </c:pt>
                      <c:pt idx="72">
                        <c:v>42461</c:v>
                      </c:pt>
                      <c:pt idx="73">
                        <c:v>42462</c:v>
                      </c:pt>
                      <c:pt idx="74">
                        <c:v>42463</c:v>
                      </c:pt>
                      <c:pt idx="75">
                        <c:v>42464</c:v>
                      </c:pt>
                      <c:pt idx="76">
                        <c:v>42465</c:v>
                      </c:pt>
                      <c:pt idx="77">
                        <c:v>42466</c:v>
                      </c:pt>
                      <c:pt idx="78">
                        <c:v>42467</c:v>
                      </c:pt>
                      <c:pt idx="79">
                        <c:v>42468</c:v>
                      </c:pt>
                      <c:pt idx="80">
                        <c:v>42469</c:v>
                      </c:pt>
                      <c:pt idx="81">
                        <c:v>42470</c:v>
                      </c:pt>
                      <c:pt idx="82">
                        <c:v>42471</c:v>
                      </c:pt>
                      <c:pt idx="83">
                        <c:v>42472</c:v>
                      </c:pt>
                      <c:pt idx="84">
                        <c:v>42473</c:v>
                      </c:pt>
                      <c:pt idx="85">
                        <c:v>42474</c:v>
                      </c:pt>
                      <c:pt idx="86">
                        <c:v>42475</c:v>
                      </c:pt>
                      <c:pt idx="87">
                        <c:v>42476</c:v>
                      </c:pt>
                      <c:pt idx="88">
                        <c:v>42477</c:v>
                      </c:pt>
                      <c:pt idx="89">
                        <c:v>42478</c:v>
                      </c:pt>
                      <c:pt idx="90">
                        <c:v>42479</c:v>
                      </c:pt>
                      <c:pt idx="91">
                        <c:v>42480</c:v>
                      </c:pt>
                      <c:pt idx="92">
                        <c:v>42481</c:v>
                      </c:pt>
                      <c:pt idx="93">
                        <c:v>42482</c:v>
                      </c:pt>
                      <c:pt idx="94">
                        <c:v>42483</c:v>
                      </c:pt>
                      <c:pt idx="95">
                        <c:v>42484</c:v>
                      </c:pt>
                      <c:pt idx="96">
                        <c:v>42485</c:v>
                      </c:pt>
                      <c:pt idx="97">
                        <c:v>42486</c:v>
                      </c:pt>
                      <c:pt idx="98">
                        <c:v>42487</c:v>
                      </c:pt>
                      <c:pt idx="99">
                        <c:v>42488</c:v>
                      </c:pt>
                      <c:pt idx="100">
                        <c:v>42489</c:v>
                      </c:pt>
                      <c:pt idx="101">
                        <c:v>42490</c:v>
                      </c:pt>
                      <c:pt idx="102">
                        <c:v>42491</c:v>
                      </c:pt>
                      <c:pt idx="103">
                        <c:v>42492</c:v>
                      </c:pt>
                      <c:pt idx="104">
                        <c:v>42493</c:v>
                      </c:pt>
                      <c:pt idx="105">
                        <c:v>42494</c:v>
                      </c:pt>
                      <c:pt idx="106">
                        <c:v>42495</c:v>
                      </c:pt>
                      <c:pt idx="107">
                        <c:v>42496</c:v>
                      </c:pt>
                      <c:pt idx="108">
                        <c:v>42497</c:v>
                      </c:pt>
                      <c:pt idx="109">
                        <c:v>42498</c:v>
                      </c:pt>
                      <c:pt idx="110">
                        <c:v>42499</c:v>
                      </c:pt>
                      <c:pt idx="111">
                        <c:v>42500</c:v>
                      </c:pt>
                      <c:pt idx="112">
                        <c:v>42501</c:v>
                      </c:pt>
                      <c:pt idx="113">
                        <c:v>42502</c:v>
                      </c:pt>
                      <c:pt idx="114">
                        <c:v>42503</c:v>
                      </c:pt>
                      <c:pt idx="115">
                        <c:v>42504</c:v>
                      </c:pt>
                      <c:pt idx="116">
                        <c:v>42505</c:v>
                      </c:pt>
                      <c:pt idx="117">
                        <c:v>42506</c:v>
                      </c:pt>
                      <c:pt idx="118">
                        <c:v>42507</c:v>
                      </c:pt>
                      <c:pt idx="119">
                        <c:v>42508</c:v>
                      </c:pt>
                      <c:pt idx="120">
                        <c:v>42509</c:v>
                      </c:pt>
                      <c:pt idx="121">
                        <c:v>42510</c:v>
                      </c:pt>
                      <c:pt idx="122">
                        <c:v>42511</c:v>
                      </c:pt>
                      <c:pt idx="123">
                        <c:v>42512</c:v>
                      </c:pt>
                      <c:pt idx="124">
                        <c:v>42513</c:v>
                      </c:pt>
                      <c:pt idx="125">
                        <c:v>42514</c:v>
                      </c:pt>
                      <c:pt idx="126">
                        <c:v>42515</c:v>
                      </c:pt>
                      <c:pt idx="127">
                        <c:v>42516</c:v>
                      </c:pt>
                      <c:pt idx="128">
                        <c:v>42517</c:v>
                      </c:pt>
                      <c:pt idx="129">
                        <c:v>42518</c:v>
                      </c:pt>
                      <c:pt idx="130">
                        <c:v>42519</c:v>
                      </c:pt>
                      <c:pt idx="131">
                        <c:v>42520</c:v>
                      </c:pt>
                      <c:pt idx="132">
                        <c:v>42521</c:v>
                      </c:pt>
                      <c:pt idx="133">
                        <c:v>42522</c:v>
                      </c:pt>
                      <c:pt idx="134">
                        <c:v>42523</c:v>
                      </c:pt>
                      <c:pt idx="135">
                        <c:v>42524</c:v>
                      </c:pt>
                      <c:pt idx="136">
                        <c:v>42525</c:v>
                      </c:pt>
                      <c:pt idx="137">
                        <c:v>42526</c:v>
                      </c:pt>
                      <c:pt idx="138">
                        <c:v>42527</c:v>
                      </c:pt>
                      <c:pt idx="139">
                        <c:v>42528</c:v>
                      </c:pt>
                      <c:pt idx="140">
                        <c:v>42529</c:v>
                      </c:pt>
                      <c:pt idx="141">
                        <c:v>42530</c:v>
                      </c:pt>
                      <c:pt idx="142">
                        <c:v>42531</c:v>
                      </c:pt>
                      <c:pt idx="143">
                        <c:v>42532</c:v>
                      </c:pt>
                      <c:pt idx="144">
                        <c:v>42533</c:v>
                      </c:pt>
                      <c:pt idx="145">
                        <c:v>42534</c:v>
                      </c:pt>
                      <c:pt idx="146">
                        <c:v>42535</c:v>
                      </c:pt>
                      <c:pt idx="147">
                        <c:v>42536</c:v>
                      </c:pt>
                      <c:pt idx="148">
                        <c:v>42537</c:v>
                      </c:pt>
                      <c:pt idx="149">
                        <c:v>42538</c:v>
                      </c:pt>
                      <c:pt idx="150">
                        <c:v>42539</c:v>
                      </c:pt>
                      <c:pt idx="151">
                        <c:v>42540</c:v>
                      </c:pt>
                      <c:pt idx="152">
                        <c:v>42541</c:v>
                      </c:pt>
                      <c:pt idx="153">
                        <c:v>42542</c:v>
                      </c:pt>
                      <c:pt idx="154">
                        <c:v>42543</c:v>
                      </c:pt>
                      <c:pt idx="155">
                        <c:v>42544</c:v>
                      </c:pt>
                      <c:pt idx="156">
                        <c:v>42545</c:v>
                      </c:pt>
                      <c:pt idx="157">
                        <c:v>42546</c:v>
                      </c:pt>
                      <c:pt idx="158">
                        <c:v>42547</c:v>
                      </c:pt>
                      <c:pt idx="159">
                        <c:v>42548</c:v>
                      </c:pt>
                      <c:pt idx="160">
                        <c:v>42549</c:v>
                      </c:pt>
                      <c:pt idx="161">
                        <c:v>42550</c:v>
                      </c:pt>
                      <c:pt idx="162">
                        <c:v>42551</c:v>
                      </c:pt>
                      <c:pt idx="163">
                        <c:v>42552</c:v>
                      </c:pt>
                      <c:pt idx="164">
                        <c:v>42553</c:v>
                      </c:pt>
                      <c:pt idx="165">
                        <c:v>42554</c:v>
                      </c:pt>
                      <c:pt idx="166">
                        <c:v>42555</c:v>
                      </c:pt>
                      <c:pt idx="167">
                        <c:v>42556</c:v>
                      </c:pt>
                      <c:pt idx="168">
                        <c:v>42557</c:v>
                      </c:pt>
                      <c:pt idx="169">
                        <c:v>42558</c:v>
                      </c:pt>
                      <c:pt idx="170">
                        <c:v>42559</c:v>
                      </c:pt>
                      <c:pt idx="171">
                        <c:v>42560</c:v>
                      </c:pt>
                      <c:pt idx="172">
                        <c:v>42561</c:v>
                      </c:pt>
                      <c:pt idx="173">
                        <c:v>42562</c:v>
                      </c:pt>
                      <c:pt idx="174">
                        <c:v>42563</c:v>
                      </c:pt>
                      <c:pt idx="175">
                        <c:v>42564</c:v>
                      </c:pt>
                      <c:pt idx="176">
                        <c:v>42565</c:v>
                      </c:pt>
                      <c:pt idx="177">
                        <c:v>42566</c:v>
                      </c:pt>
                      <c:pt idx="178">
                        <c:v>42567</c:v>
                      </c:pt>
                      <c:pt idx="179">
                        <c:v>42568</c:v>
                      </c:pt>
                      <c:pt idx="180">
                        <c:v>42569</c:v>
                      </c:pt>
                      <c:pt idx="181">
                        <c:v>42570</c:v>
                      </c:pt>
                      <c:pt idx="182">
                        <c:v>42571</c:v>
                      </c:pt>
                      <c:pt idx="183">
                        <c:v>42572</c:v>
                      </c:pt>
                      <c:pt idx="184">
                        <c:v>42573</c:v>
                      </c:pt>
                      <c:pt idx="185">
                        <c:v>42574</c:v>
                      </c:pt>
                      <c:pt idx="186">
                        <c:v>42575</c:v>
                      </c:pt>
                      <c:pt idx="187">
                        <c:v>42576</c:v>
                      </c:pt>
                      <c:pt idx="188">
                        <c:v>42577</c:v>
                      </c:pt>
                      <c:pt idx="189">
                        <c:v>42578</c:v>
                      </c:pt>
                      <c:pt idx="190">
                        <c:v>42579</c:v>
                      </c:pt>
                      <c:pt idx="191">
                        <c:v>42580</c:v>
                      </c:pt>
                      <c:pt idx="192">
                        <c:v>42581</c:v>
                      </c:pt>
                      <c:pt idx="193">
                        <c:v>42582</c:v>
                      </c:pt>
                      <c:pt idx="194">
                        <c:v>42583</c:v>
                      </c:pt>
                      <c:pt idx="195">
                        <c:v>42584</c:v>
                      </c:pt>
                      <c:pt idx="196">
                        <c:v>42585</c:v>
                      </c:pt>
                      <c:pt idx="197">
                        <c:v>42586</c:v>
                      </c:pt>
                      <c:pt idx="198">
                        <c:v>42587</c:v>
                      </c:pt>
                      <c:pt idx="199">
                        <c:v>42588</c:v>
                      </c:pt>
                      <c:pt idx="200">
                        <c:v>42589</c:v>
                      </c:pt>
                      <c:pt idx="201">
                        <c:v>42590</c:v>
                      </c:pt>
                      <c:pt idx="202">
                        <c:v>42591</c:v>
                      </c:pt>
                      <c:pt idx="203">
                        <c:v>42592</c:v>
                      </c:pt>
                      <c:pt idx="204">
                        <c:v>42593</c:v>
                      </c:pt>
                      <c:pt idx="205">
                        <c:v>42594</c:v>
                      </c:pt>
                      <c:pt idx="206">
                        <c:v>42595</c:v>
                      </c:pt>
                      <c:pt idx="207">
                        <c:v>42596</c:v>
                      </c:pt>
                      <c:pt idx="208">
                        <c:v>42597</c:v>
                      </c:pt>
                      <c:pt idx="209">
                        <c:v>42598</c:v>
                      </c:pt>
                      <c:pt idx="210">
                        <c:v>42599</c:v>
                      </c:pt>
                      <c:pt idx="211">
                        <c:v>42600</c:v>
                      </c:pt>
                      <c:pt idx="212">
                        <c:v>42601</c:v>
                      </c:pt>
                      <c:pt idx="213">
                        <c:v>42602</c:v>
                      </c:pt>
                      <c:pt idx="214">
                        <c:v>42603</c:v>
                      </c:pt>
                      <c:pt idx="215">
                        <c:v>42604</c:v>
                      </c:pt>
                      <c:pt idx="216">
                        <c:v>42605</c:v>
                      </c:pt>
                      <c:pt idx="217">
                        <c:v>42606</c:v>
                      </c:pt>
                      <c:pt idx="218">
                        <c:v>42607</c:v>
                      </c:pt>
                      <c:pt idx="219">
                        <c:v>42608</c:v>
                      </c:pt>
                      <c:pt idx="220">
                        <c:v>42609</c:v>
                      </c:pt>
                      <c:pt idx="221">
                        <c:v>42610</c:v>
                      </c:pt>
                      <c:pt idx="222">
                        <c:v>42611</c:v>
                      </c:pt>
                      <c:pt idx="223">
                        <c:v>42612</c:v>
                      </c:pt>
                      <c:pt idx="224">
                        <c:v>42613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'DATA SOURCE PRICES'!$J$5:$J$229</c15:sqref>
                        </c15:formulaRef>
                      </c:ext>
                    </c:extLst>
                    <c:numCache>
                      <c:formatCode>0.00</c:formatCode>
                      <c:ptCount val="22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23.43</c:v>
                      </c:pt>
                      <c:pt idx="23">
                        <c:v>28.22</c:v>
                      </c:pt>
                      <c:pt idx="24">
                        <c:v>22.03</c:v>
                      </c:pt>
                      <c:pt idx="25">
                        <c:v>15.61</c:v>
                      </c:pt>
                      <c:pt idx="26">
                        <c:v>21.62</c:v>
                      </c:pt>
                      <c:pt idx="27">
                        <c:v>26.87</c:v>
                      </c:pt>
                      <c:pt idx="28">
                        <c:v>29.58</c:v>
                      </c:pt>
                      <c:pt idx="29">
                        <c:v>29.21</c:v>
                      </c:pt>
                      <c:pt idx="30">
                        <c:v>29.8</c:v>
                      </c:pt>
                      <c:pt idx="31">
                        <c:v>18.920000000000002</c:v>
                      </c:pt>
                      <c:pt idx="32">
                        <c:v>10.69</c:v>
                      </c:pt>
                      <c:pt idx="33">
                        <c:v>17.98</c:v>
                      </c:pt>
                      <c:pt idx="34">
                        <c:v>22</c:v>
                      </c:pt>
                      <c:pt idx="35">
                        <c:v>23.48</c:v>
                      </c:pt>
                      <c:pt idx="36">
                        <c:v>27.23</c:v>
                      </c:pt>
                      <c:pt idx="37">
                        <c:v>27.02</c:v>
                      </c:pt>
                      <c:pt idx="38">
                        <c:v>19.329999999999998</c:v>
                      </c:pt>
                      <c:pt idx="39">
                        <c:v>14.36</c:v>
                      </c:pt>
                      <c:pt idx="40">
                        <c:v>23.11</c:v>
                      </c:pt>
                      <c:pt idx="41">
                        <c:v>24.21</c:v>
                      </c:pt>
                      <c:pt idx="42">
                        <c:v>23.18</c:v>
                      </c:pt>
                      <c:pt idx="43">
                        <c:v>26.63</c:v>
                      </c:pt>
                      <c:pt idx="44">
                        <c:v>26.39</c:v>
                      </c:pt>
                      <c:pt idx="45">
                        <c:v>20.95</c:v>
                      </c:pt>
                      <c:pt idx="46">
                        <c:v>13.4</c:v>
                      </c:pt>
                      <c:pt idx="47">
                        <c:v>30.67</c:v>
                      </c:pt>
                      <c:pt idx="48">
                        <c:v>30.39</c:v>
                      </c:pt>
                      <c:pt idx="49">
                        <c:v>27.42</c:v>
                      </c:pt>
                      <c:pt idx="50">
                        <c:v>25.96</c:v>
                      </c:pt>
                      <c:pt idx="51">
                        <c:v>28.86</c:v>
                      </c:pt>
                      <c:pt idx="52">
                        <c:v>24.96</c:v>
                      </c:pt>
                      <c:pt idx="53">
                        <c:v>24.37</c:v>
                      </c:pt>
                      <c:pt idx="54">
                        <c:v>24.69</c:v>
                      </c:pt>
                      <c:pt idx="55">
                        <c:v>31.36</c:v>
                      </c:pt>
                      <c:pt idx="56">
                        <c:v>36.93</c:v>
                      </c:pt>
                      <c:pt idx="57">
                        <c:v>33.93</c:v>
                      </c:pt>
                      <c:pt idx="58">
                        <c:v>28.29</c:v>
                      </c:pt>
                      <c:pt idx="59">
                        <c:v>23.83</c:v>
                      </c:pt>
                      <c:pt idx="60">
                        <c:v>25.98</c:v>
                      </c:pt>
                      <c:pt idx="61">
                        <c:v>32.17</c:v>
                      </c:pt>
                      <c:pt idx="62">
                        <c:v>33.46</c:v>
                      </c:pt>
                      <c:pt idx="63">
                        <c:v>28.27</c:v>
                      </c:pt>
                      <c:pt idx="64">
                        <c:v>27.4</c:v>
                      </c:pt>
                      <c:pt idx="65">
                        <c:v>28.5</c:v>
                      </c:pt>
                      <c:pt idx="66">
                        <c:v>21.03</c:v>
                      </c:pt>
                      <c:pt idx="67">
                        <c:v>10.45</c:v>
                      </c:pt>
                      <c:pt idx="68">
                        <c:v>7.93</c:v>
                      </c:pt>
                      <c:pt idx="69">
                        <c:v>31.33</c:v>
                      </c:pt>
                      <c:pt idx="70">
                        <c:v>30.34</c:v>
                      </c:pt>
                      <c:pt idx="71">
                        <c:v>27.7</c:v>
                      </c:pt>
                      <c:pt idx="72">
                        <c:v>26.82</c:v>
                      </c:pt>
                      <c:pt idx="73">
                        <c:v>20.38</c:v>
                      </c:pt>
                      <c:pt idx="74">
                        <c:v>15.6</c:v>
                      </c:pt>
                      <c:pt idx="75">
                        <c:v>24.05</c:v>
                      </c:pt>
                      <c:pt idx="76">
                        <c:v>32.520000000000003</c:v>
                      </c:pt>
                      <c:pt idx="77">
                        <c:v>25.26</c:v>
                      </c:pt>
                      <c:pt idx="78">
                        <c:v>26.04</c:v>
                      </c:pt>
                      <c:pt idx="79">
                        <c:v>27.31</c:v>
                      </c:pt>
                      <c:pt idx="80">
                        <c:v>27.43</c:v>
                      </c:pt>
                      <c:pt idx="81">
                        <c:v>30.49</c:v>
                      </c:pt>
                      <c:pt idx="82">
                        <c:v>30.84</c:v>
                      </c:pt>
                      <c:pt idx="83">
                        <c:v>33.4</c:v>
                      </c:pt>
                      <c:pt idx="84">
                        <c:v>32.71</c:v>
                      </c:pt>
                      <c:pt idx="85">
                        <c:v>28.98</c:v>
                      </c:pt>
                      <c:pt idx="86">
                        <c:v>27.71</c:v>
                      </c:pt>
                      <c:pt idx="87">
                        <c:v>22.12</c:v>
                      </c:pt>
                      <c:pt idx="88">
                        <c:v>21.54</c:v>
                      </c:pt>
                      <c:pt idx="89">
                        <c:v>32.32</c:v>
                      </c:pt>
                      <c:pt idx="90">
                        <c:v>28.5</c:v>
                      </c:pt>
                      <c:pt idx="91">
                        <c:v>23.96</c:v>
                      </c:pt>
                      <c:pt idx="92">
                        <c:v>30.19</c:v>
                      </c:pt>
                      <c:pt idx="93">
                        <c:v>27.94</c:v>
                      </c:pt>
                      <c:pt idx="94">
                        <c:v>28.17</c:v>
                      </c:pt>
                      <c:pt idx="95">
                        <c:v>21.24</c:v>
                      </c:pt>
                      <c:pt idx="96">
                        <c:v>31.68</c:v>
                      </c:pt>
                      <c:pt idx="97">
                        <c:v>38.92</c:v>
                      </c:pt>
                      <c:pt idx="98">
                        <c:v>34.28</c:v>
                      </c:pt>
                      <c:pt idx="99">
                        <c:v>40.69</c:v>
                      </c:pt>
                      <c:pt idx="100">
                        <c:v>36.04</c:v>
                      </c:pt>
                      <c:pt idx="101">
                        <c:v>35.85</c:v>
                      </c:pt>
                      <c:pt idx="102">
                        <c:v>16.217499999999998</c:v>
                      </c:pt>
                      <c:pt idx="103">
                        <c:v>26.754166666666663</c:v>
                      </c:pt>
                      <c:pt idx="104">
                        <c:v>23.826666666666664</c:v>
                      </c:pt>
                      <c:pt idx="105">
                        <c:v>25.79708333333333</c:v>
                      </c:pt>
                      <c:pt idx="106">
                        <c:v>23.558333333333326</c:v>
                      </c:pt>
                      <c:pt idx="107">
                        <c:v>35.635416666666657</c:v>
                      </c:pt>
                      <c:pt idx="108">
                        <c:v>36.817916666666669</c:v>
                      </c:pt>
                      <c:pt idx="109">
                        <c:v>24.796666666666663</c:v>
                      </c:pt>
                      <c:pt idx="110">
                        <c:v>35.371250000000011</c:v>
                      </c:pt>
                      <c:pt idx="111">
                        <c:v>40.295416666666661</c:v>
                      </c:pt>
                      <c:pt idx="112">
                        <c:v>31.858333333333331</c:v>
                      </c:pt>
                      <c:pt idx="113">
                        <c:v>31.530416666666667</c:v>
                      </c:pt>
                      <c:pt idx="114">
                        <c:v>32.643333333333338</c:v>
                      </c:pt>
                      <c:pt idx="115">
                        <c:v>18.515000000000001</c:v>
                      </c:pt>
                      <c:pt idx="116">
                        <c:v>16.127916666666664</c:v>
                      </c:pt>
                      <c:pt idx="117">
                        <c:v>28.47208333333333</c:v>
                      </c:pt>
                      <c:pt idx="118">
                        <c:v>39.595833333333331</c:v>
                      </c:pt>
                      <c:pt idx="119">
                        <c:v>36.454583333333339</c:v>
                      </c:pt>
                      <c:pt idx="120">
                        <c:v>30.343750000000004</c:v>
                      </c:pt>
                      <c:pt idx="121">
                        <c:v>29.592500000000001</c:v>
                      </c:pt>
                      <c:pt idx="122">
                        <c:v>21.586249999999996</c:v>
                      </c:pt>
                      <c:pt idx="123">
                        <c:v>15.627916666666669</c:v>
                      </c:pt>
                      <c:pt idx="124">
                        <c:v>29.736666666666668</c:v>
                      </c:pt>
                      <c:pt idx="125">
                        <c:v>34.329166666666666</c:v>
                      </c:pt>
                      <c:pt idx="126">
                        <c:v>34.951250000000002</c:v>
                      </c:pt>
                      <c:pt idx="127">
                        <c:v>32.717083333333328</c:v>
                      </c:pt>
                      <c:pt idx="128">
                        <c:v>32.090416666666663</c:v>
                      </c:pt>
                      <c:pt idx="129">
                        <c:v>27.762499999999999</c:v>
                      </c:pt>
                      <c:pt idx="130">
                        <c:v>15.025000000000004</c:v>
                      </c:pt>
                      <c:pt idx="131">
                        <c:v>37.976666666666667</c:v>
                      </c:pt>
                      <c:pt idx="132">
                        <c:v>36.141249999999999</c:v>
                      </c:pt>
                      <c:pt idx="133">
                        <c:v>36.458333333333329</c:v>
                      </c:pt>
                      <c:pt idx="134">
                        <c:v>35.714583333333323</c:v>
                      </c:pt>
                      <c:pt idx="135">
                        <c:v>35.005416666666662</c:v>
                      </c:pt>
                      <c:pt idx="136">
                        <c:v>26.455000000000002</c:v>
                      </c:pt>
                      <c:pt idx="137">
                        <c:v>21.616666666666671</c:v>
                      </c:pt>
                      <c:pt idx="138">
                        <c:v>35.151666666666657</c:v>
                      </c:pt>
                      <c:pt idx="139">
                        <c:v>31.605416666666667</c:v>
                      </c:pt>
                      <c:pt idx="140">
                        <c:v>39.578749999999999</c:v>
                      </c:pt>
                      <c:pt idx="141">
                        <c:v>42.003749999999989</c:v>
                      </c:pt>
                      <c:pt idx="142">
                        <c:v>31.716249999999999</c:v>
                      </c:pt>
                      <c:pt idx="143">
                        <c:v>29.336666666666662</c:v>
                      </c:pt>
                      <c:pt idx="144">
                        <c:v>27.445000000000007</c:v>
                      </c:pt>
                      <c:pt idx="145">
                        <c:v>36.522083333333335</c:v>
                      </c:pt>
                      <c:pt idx="146">
                        <c:v>34.051666666666669</c:v>
                      </c:pt>
                      <c:pt idx="147">
                        <c:v>33.275833333333331</c:v>
                      </c:pt>
                      <c:pt idx="148">
                        <c:v>23.929583333333337</c:v>
                      </c:pt>
                      <c:pt idx="149">
                        <c:v>26.10958333333333</c:v>
                      </c:pt>
                      <c:pt idx="150">
                        <c:v>28.699999999999992</c:v>
                      </c:pt>
                      <c:pt idx="151">
                        <c:v>23.836250000000003</c:v>
                      </c:pt>
                      <c:pt idx="152">
                        <c:v>50.627083333333331</c:v>
                      </c:pt>
                      <c:pt idx="153">
                        <c:v>36.872083333333336</c:v>
                      </c:pt>
                      <c:pt idx="154">
                        <c:v>34.830833333333338</c:v>
                      </c:pt>
                      <c:pt idx="155">
                        <c:v>37.819166666666668</c:v>
                      </c:pt>
                      <c:pt idx="156">
                        <c:v>38.89875</c:v>
                      </c:pt>
                      <c:pt idx="157">
                        <c:v>36.160833333333336</c:v>
                      </c:pt>
                      <c:pt idx="158">
                        <c:v>32.216666666666661</c:v>
                      </c:pt>
                      <c:pt idx="159">
                        <c:v>41.469999999999992</c:v>
                      </c:pt>
                      <c:pt idx="160">
                        <c:v>30.932500000000005</c:v>
                      </c:pt>
                      <c:pt idx="161">
                        <c:v>36.837916666666672</c:v>
                      </c:pt>
                      <c:pt idx="162">
                        <c:v>39.190833333333337</c:v>
                      </c:pt>
                      <c:pt idx="163">
                        <c:v>39.358749999999993</c:v>
                      </c:pt>
                      <c:pt idx="164">
                        <c:v>38.462499999999999</c:v>
                      </c:pt>
                      <c:pt idx="165">
                        <c:v>29.804583333333337</c:v>
                      </c:pt>
                      <c:pt idx="166">
                        <c:v>32.668333333333329</c:v>
                      </c:pt>
                      <c:pt idx="167">
                        <c:v>36.774166666666666</c:v>
                      </c:pt>
                      <c:pt idx="168">
                        <c:v>35.635000000000005</c:v>
                      </c:pt>
                      <c:pt idx="169">
                        <c:v>27.521249999999991</c:v>
                      </c:pt>
                      <c:pt idx="170">
                        <c:v>33.992083333333333</c:v>
                      </c:pt>
                      <c:pt idx="171">
                        <c:v>30.762499999999999</c:v>
                      </c:pt>
                      <c:pt idx="172">
                        <c:v>24.380833333333332</c:v>
                      </c:pt>
                      <c:pt idx="173">
                        <c:v>36.268750000000004</c:v>
                      </c:pt>
                      <c:pt idx="174">
                        <c:v>44.840416666666663</c:v>
                      </c:pt>
                      <c:pt idx="175">
                        <c:v>48.361250000000005</c:v>
                      </c:pt>
                      <c:pt idx="176">
                        <c:v>44.908750000000005</c:v>
                      </c:pt>
                      <c:pt idx="177">
                        <c:v>32.462083333333332</c:v>
                      </c:pt>
                      <c:pt idx="178">
                        <c:v>34.296249999999993</c:v>
                      </c:pt>
                      <c:pt idx="179">
                        <c:v>26.626666666666669</c:v>
                      </c:pt>
                      <c:pt idx="180">
                        <c:v>30.107499999999998</c:v>
                      </c:pt>
                      <c:pt idx="181">
                        <c:v>31.529583333333331</c:v>
                      </c:pt>
                      <c:pt idx="182">
                        <c:v>37.582083333333344</c:v>
                      </c:pt>
                      <c:pt idx="183">
                        <c:v>36.529999999999994</c:v>
                      </c:pt>
                      <c:pt idx="184">
                        <c:v>34.464166666666664</c:v>
                      </c:pt>
                      <c:pt idx="185">
                        <c:v>38.424999999999997</c:v>
                      </c:pt>
                      <c:pt idx="186">
                        <c:v>32.242083333333333</c:v>
                      </c:pt>
                      <c:pt idx="187">
                        <c:v>41.024999999999991</c:v>
                      </c:pt>
                      <c:pt idx="188">
                        <c:v>40.622500000000002</c:v>
                      </c:pt>
                      <c:pt idx="189">
                        <c:v>37.272916666666667</c:v>
                      </c:pt>
                      <c:pt idx="190">
                        <c:v>39.081666666666671</c:v>
                      </c:pt>
                      <c:pt idx="191">
                        <c:v>41.800416666666656</c:v>
                      </c:pt>
                      <c:pt idx="192">
                        <c:v>33.612083333333338</c:v>
                      </c:pt>
                      <c:pt idx="193">
                        <c:v>28.98</c:v>
                      </c:pt>
                      <c:pt idx="194">
                        <c:v>43.587083333333332</c:v>
                      </c:pt>
                      <c:pt idx="195">
                        <c:v>43.60916666666666</c:v>
                      </c:pt>
                      <c:pt idx="196">
                        <c:v>36.579583333333325</c:v>
                      </c:pt>
                      <c:pt idx="197">
                        <c:v>36.46791666666666</c:v>
                      </c:pt>
                      <c:pt idx="198">
                        <c:v>34.978749999999998</c:v>
                      </c:pt>
                      <c:pt idx="199">
                        <c:v>40.236666666666665</c:v>
                      </c:pt>
                      <c:pt idx="200">
                        <c:v>26.055833333333339</c:v>
                      </c:pt>
                      <c:pt idx="201">
                        <c:v>33.739583333333336</c:v>
                      </c:pt>
                      <c:pt idx="202">
                        <c:v>36.857916666666668</c:v>
                      </c:pt>
                      <c:pt idx="203">
                        <c:v>28.521250000000006</c:v>
                      </c:pt>
                      <c:pt idx="204">
                        <c:v>28.439583333333331</c:v>
                      </c:pt>
                      <c:pt idx="205">
                        <c:v>29.170000000000005</c:v>
                      </c:pt>
                      <c:pt idx="206">
                        <c:v>24.827916666666667</c:v>
                      </c:pt>
                      <c:pt idx="207">
                        <c:v>22.749166666666667</c:v>
                      </c:pt>
                      <c:pt idx="208">
                        <c:v>27.339583333333334</c:v>
                      </c:pt>
                      <c:pt idx="209">
                        <c:v>30.279166666666665</c:v>
                      </c:pt>
                      <c:pt idx="210">
                        <c:v>31.194166666666664</c:v>
                      </c:pt>
                      <c:pt idx="211">
                        <c:v>33.60958333333334</c:v>
                      </c:pt>
                      <c:pt idx="212">
                        <c:v>34.217499999999994</c:v>
                      </c:pt>
                      <c:pt idx="213">
                        <c:v>27.294166666666666</c:v>
                      </c:pt>
                      <c:pt idx="214">
                        <c:v>25.100833333333327</c:v>
                      </c:pt>
                      <c:pt idx="215">
                        <c:v>35.190416666666664</c:v>
                      </c:pt>
                      <c:pt idx="216">
                        <c:v>34.415833333333332</c:v>
                      </c:pt>
                      <c:pt idx="217">
                        <c:v>35.288333333333334</c:v>
                      </c:pt>
                      <c:pt idx="218">
                        <c:v>28.373333333333335</c:v>
                      </c:pt>
                      <c:pt idx="219">
                        <c:v>29.851250000000004</c:v>
                      </c:pt>
                      <c:pt idx="220">
                        <c:v>37.358333333333327</c:v>
                      </c:pt>
                      <c:pt idx="221">
                        <c:v>33.581666666666663</c:v>
                      </c:pt>
                      <c:pt idx="222">
                        <c:v>35.577500000000001</c:v>
                      </c:pt>
                      <c:pt idx="223">
                        <c:v>34.609166666666667</c:v>
                      </c:pt>
                      <c:pt idx="224">
                        <c:v>36.281666666666666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0781-4F15-8075-C3DF74F4BDC8}"/>
                  </c:ext>
                </c:extLst>
              </c15:ser>
            </c15:filteredLineSeries>
          </c:ext>
        </c:extLst>
      </c:lineChart>
      <c:dateAx>
        <c:axId val="24535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45359032"/>
        <c:crosses val="autoZero"/>
        <c:auto val="1"/>
        <c:lblOffset val="100"/>
        <c:baseTimeUnit val="days"/>
      </c:dateAx>
      <c:valAx>
        <c:axId val="24535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4535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433466175631416"/>
          <c:y val="0.17574810750640146"/>
          <c:w val="0.54873226409876974"/>
          <c:h val="7.0399504582849687E-2"/>
        </c:manualLayout>
      </c:layout>
      <c:overlay val="0"/>
      <c:spPr>
        <a:solidFill>
          <a:schemeClr val="bg1">
            <a:lumMod val="95000"/>
          </a:schemeClr>
        </a:solidFill>
        <a:ln w="6350"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79170500458908"/>
          <c:y val="0.2751717291056478"/>
          <c:w val="0.36369772154549057"/>
          <c:h val="0.70921055701370661"/>
        </c:manualLayout>
      </c:layout>
      <c:doughnutChart>
        <c:varyColors val="1"/>
        <c:ser>
          <c:idx val="0"/>
          <c:order val="0"/>
          <c:tx>
            <c:strRef>
              <c:f>'Members structure'!$AH$4:$AI$4</c:f>
              <c:strCache>
                <c:ptCount val="1"/>
                <c:pt idx="0">
                  <c:v>Структура на пазарните участници към 09.09.2016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A0-444A-93F6-C131BE20EC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A0-444A-93F6-C131BE20EC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A0-444A-93F6-C131BE20ECC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A0-444A-93F6-C131BE20ECC2}"/>
              </c:ext>
            </c:extLst>
          </c:dPt>
          <c:cat>
            <c:multiLvlStrRef>
              <c:f>'Members structure'!$AH$5:$AI$8</c:f>
              <c:multiLvlStrCache>
                <c:ptCount val="4"/>
                <c:lvl>
                  <c:pt idx="0">
                    <c:v>4</c:v>
                  </c:pt>
                  <c:pt idx="1">
                    <c:v>5</c:v>
                  </c:pt>
                  <c:pt idx="2">
                    <c:v>21</c:v>
                  </c:pt>
                  <c:pt idx="3">
                    <c:v>16</c:v>
                  </c:pt>
                </c:lvl>
                <c:lvl>
                  <c:pt idx="0">
                    <c:v>Производители</c:v>
                  </c:pt>
                  <c:pt idx="1">
                    <c:v>Потребители</c:v>
                  </c:pt>
                  <c:pt idx="2">
                    <c:v>Локални търговци</c:v>
                  </c:pt>
                  <c:pt idx="3">
                    <c:v>Международни участници </c:v>
                  </c:pt>
                </c:lvl>
              </c:multiLvlStrCache>
            </c:multiLvlStrRef>
          </c:cat>
          <c:val>
            <c:numRef>
              <c:f>'Members structure'!$AI$5:$AI$8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A0-444A-93F6-C131BE20E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 marL="0" marR="0" lvl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lang="bg-BG" sz="1800" b="1" i="0" u="none" strike="noStrike" kern="0" cap="none" spc="0" normalizeH="0" baseline="0">
          <a:ln>
            <a:noFill/>
          </a:ln>
          <a:solidFill>
            <a:srgbClr val="954F72">
              <a:lumMod val="75000"/>
            </a:srgb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uLnTx/>
          <a:uFillTx/>
          <a:latin typeface="+mn-lt"/>
          <a:ea typeface="+mn-ea"/>
          <a:cs typeface="+mn-cs"/>
        </a:defRPr>
      </a:pPr>
      <a:endParaRPr lang="bg-BG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bg-BG" sz="1200" b="1" i="0" u="none" strike="noStrike" kern="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bg-BG" sz="1200" b="1" i="0" u="none" strike="noStrike" kern="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на броя на пазарните участници от началото до 19.09.2016 г.</a:t>
            </a:r>
          </a:p>
        </c:rich>
      </c:tx>
      <c:layout>
        <c:manualLayout>
          <c:xMode val="edge"/>
          <c:yMode val="edge"/>
          <c:x val="0.189624767595511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bg-BG" sz="1200" b="1" i="0" u="none" strike="noStrike" kern="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7.2130077134633305E-3"/>
          <c:y val="0.23669080948813362"/>
          <c:w val="0.98329303055453299"/>
          <c:h val="0.762929604333755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Пазарни участници</c:v>
                </c:pt>
              </c:strCache>
            </c:strRef>
          </c:tx>
          <c:spPr>
            <a:ln w="34925" cap="rnd" cmpd="sng">
              <a:solidFill>
                <a:srgbClr val="944E7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6F3B5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Януари</c:v>
                </c:pt>
                <c:pt idx="1">
                  <c:v>Април</c:v>
                </c:pt>
                <c:pt idx="2">
                  <c:v>Юли</c:v>
                </c:pt>
                <c:pt idx="3">
                  <c:v>Септември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41</c:v>
                </c:pt>
                <c:pt idx="3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18-4F4D-9DD4-CB895813F9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marker val="1"/>
        <c:smooth val="0"/>
        <c:axId val="337903656"/>
        <c:axId val="337907184"/>
      </c:lineChart>
      <c:valAx>
        <c:axId val="33790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7903656"/>
        <c:crosses val="autoZero"/>
        <c:crossBetween val="between"/>
      </c:valAx>
      <c:catAx>
        <c:axId val="337903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907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bg-BG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0.14262</cdr:x>
      <cdr:y>0.85629</cdr:y>
    </cdr:from>
    <cdr:to>
      <cdr:x>0.22313</cdr:x>
      <cdr:y>0.91513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14778" y="4112478"/>
          <a:ext cx="742216" cy="282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Януари</a:t>
          </a:r>
        </a:p>
      </cdr:txBody>
    </cdr:sp>
  </cdr:relSizeAnchor>
  <cdr:relSizeAnchor xmlns:cdr="http://schemas.openxmlformats.org/drawingml/2006/chartDrawing">
    <cdr:from>
      <cdr:x>0.21983</cdr:x>
      <cdr:y>0.85824</cdr:y>
    </cdr:from>
    <cdr:to>
      <cdr:x>0.3224</cdr:x>
      <cdr:y>0.91708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26557" y="4121848"/>
          <a:ext cx="945586" cy="282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Февруари</a:t>
          </a:r>
        </a:p>
      </cdr:txBody>
    </cdr:sp>
  </cdr:relSizeAnchor>
  <cdr:relSizeAnchor xmlns:cdr="http://schemas.openxmlformats.org/drawingml/2006/chartDrawing">
    <cdr:from>
      <cdr:x>0.31343</cdr:x>
      <cdr:y>0.86055</cdr:y>
    </cdr:from>
    <cdr:to>
      <cdr:x>0.3779</cdr:x>
      <cdr:y>0.91939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89515" y="4132957"/>
          <a:ext cx="594345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Март</a:t>
          </a:r>
        </a:p>
      </cdr:txBody>
    </cdr:sp>
  </cdr:relSizeAnchor>
  <cdr:relSizeAnchor xmlns:cdr="http://schemas.openxmlformats.org/drawingml/2006/chartDrawing">
    <cdr:from>
      <cdr:x>0.37799</cdr:x>
      <cdr:y>0.86055</cdr:y>
    </cdr:from>
    <cdr:to>
      <cdr:x>0.44913</cdr:x>
      <cdr:y>0.91939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484642" y="4132957"/>
          <a:ext cx="655834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Април</a:t>
          </a:r>
        </a:p>
      </cdr:txBody>
    </cdr:sp>
  </cdr:relSizeAnchor>
  <cdr:relSizeAnchor xmlns:cdr="http://schemas.openxmlformats.org/drawingml/2006/chartDrawing">
    <cdr:from>
      <cdr:x>0.46776</cdr:x>
      <cdr:y>0.86195</cdr:y>
    </cdr:from>
    <cdr:to>
      <cdr:x>0.53223</cdr:x>
      <cdr:y>0.92079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12293" y="4139674"/>
          <a:ext cx="594344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Май</a:t>
          </a:r>
        </a:p>
      </cdr:txBody>
    </cdr:sp>
  </cdr:relSizeAnchor>
  <cdr:relSizeAnchor xmlns:cdr="http://schemas.openxmlformats.org/drawingml/2006/chartDrawing">
    <cdr:from>
      <cdr:x>0.54235</cdr:x>
      <cdr:y>0.86055</cdr:y>
    </cdr:from>
    <cdr:to>
      <cdr:x>0.60682</cdr:x>
      <cdr:y>0.91939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999889" y="4132957"/>
          <a:ext cx="594345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Юни</a:t>
          </a:r>
        </a:p>
      </cdr:txBody>
    </cdr:sp>
  </cdr:relSizeAnchor>
  <cdr:relSizeAnchor xmlns:cdr="http://schemas.openxmlformats.org/drawingml/2006/chartDrawing">
    <cdr:from>
      <cdr:x>0.62887</cdr:x>
      <cdr:y>0.85824</cdr:y>
    </cdr:from>
    <cdr:to>
      <cdr:x>0.69334</cdr:x>
      <cdr:y>0.91708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797542" y="4121849"/>
          <a:ext cx="594345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Юли</a:t>
          </a:r>
        </a:p>
      </cdr:txBody>
    </cdr:sp>
  </cdr:relSizeAnchor>
  <cdr:relSizeAnchor xmlns:cdr="http://schemas.openxmlformats.org/drawingml/2006/chartDrawing">
    <cdr:from>
      <cdr:x>0.69334</cdr:x>
      <cdr:y>0.85387</cdr:y>
    </cdr:from>
    <cdr:to>
      <cdr:x>0.7719</cdr:x>
      <cdr:y>0.91271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91887" y="4100887"/>
          <a:ext cx="724239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Август</a:t>
          </a:r>
        </a:p>
      </cdr:txBody>
    </cdr:sp>
  </cdr:relSizeAnchor>
  <cdr:relSizeAnchor xmlns:cdr="http://schemas.openxmlformats.org/drawingml/2006/chartDrawing">
    <cdr:from>
      <cdr:x>0.76349</cdr:x>
      <cdr:y>0.85092</cdr:y>
    </cdr:from>
    <cdr:to>
      <cdr:x>0.89239</cdr:x>
      <cdr:y>0.90976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038521" y="4086693"/>
          <a:ext cx="1188336" cy="282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197" b="1" kern="1200" dirty="0">
              <a:solidFill>
                <a:srgbClr val="FF0000"/>
              </a:solidFill>
            </a:rPr>
            <a:t>19 септември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0.05413</cdr:x>
      <cdr:y>0.76821</cdr:y>
    </cdr:from>
    <cdr:to>
      <cdr:x>0.21218</cdr:x>
      <cdr:y>0.89622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650" y="1572103"/>
          <a:ext cx="749330" cy="26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1200" b="1" dirty="0"/>
            <a:t>Януари</a:t>
          </a:r>
        </a:p>
      </cdr:txBody>
    </cdr:sp>
  </cdr:relSizeAnchor>
  <cdr:relSizeAnchor xmlns:cdr="http://schemas.openxmlformats.org/drawingml/2006/chartDrawing">
    <cdr:from>
      <cdr:x>0.28631</cdr:x>
      <cdr:y>0.7655</cdr:y>
    </cdr:from>
    <cdr:to>
      <cdr:x>0.42201</cdr:x>
      <cdr:y>0.89351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57431" y="1427094"/>
          <a:ext cx="643389" cy="23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/>
            <a:t>Април</a:t>
          </a:r>
        </a:p>
      </cdr:txBody>
    </cdr:sp>
  </cdr:relSizeAnchor>
  <cdr:relSizeAnchor xmlns:cdr="http://schemas.openxmlformats.org/drawingml/2006/chartDrawing">
    <cdr:from>
      <cdr:x>0.5651</cdr:x>
      <cdr:y>0.77292</cdr:y>
    </cdr:from>
    <cdr:to>
      <cdr:x>0.7008</cdr:x>
      <cdr:y>0.90093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79253" y="1440931"/>
          <a:ext cx="643389" cy="23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/>
            <a:t>Юли</a:t>
          </a:r>
        </a:p>
      </cdr:txBody>
    </cdr:sp>
  </cdr:relSizeAnchor>
  <cdr:relSizeAnchor xmlns:cdr="http://schemas.openxmlformats.org/drawingml/2006/chartDrawing">
    <cdr:from>
      <cdr:x>0.77735</cdr:x>
      <cdr:y>0.76653</cdr:y>
    </cdr:from>
    <cdr:to>
      <cdr:x>0.98541</cdr:x>
      <cdr:y>0.9267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85586" y="1429023"/>
          <a:ext cx="986440" cy="29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/>
            <a:t>Септември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8206-1580-4D22-B747-16C070EDD57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CA7E-209D-492B-88C4-39E06775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7DE3-B62B-4D21-A9DB-962BD03F1B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A1CB-ED19-4532-9F69-21EC8AB47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853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591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242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01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096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276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341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064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564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141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48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984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F377B-8217-49EA-8278-1956839DBCC6}" type="slidenum">
              <a:rPr kumimoji="0" lang="bg-BG" altLang="bg-B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alt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131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866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491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8140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8617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4597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471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3709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3336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3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3570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7537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558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emf"/><Relationship Id="rId39" Type="http://schemas.openxmlformats.org/officeDocument/2006/relationships/image" Target="../media/image39.emf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emf"/><Relationship Id="rId42" Type="http://schemas.openxmlformats.org/officeDocument/2006/relationships/image" Target="../media/image42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emf"/><Relationship Id="rId41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em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em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Relationship Id="rId43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42876" y="6385804"/>
            <a:ext cx="11834085" cy="52987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5041" y="1848864"/>
            <a:ext cx="971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bg-BG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Българска Независима Енергийна Борса</a:t>
            </a:r>
          </a:p>
          <a:p>
            <a:pPr algn="r" defTabSz="685800"/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9" y="134364"/>
            <a:ext cx="4580607" cy="17145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674908" y="6457732"/>
            <a:ext cx="477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400" b="1" dirty="0">
                <a:solidFill>
                  <a:srgbClr val="6F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София, </a:t>
            </a:r>
            <a:r>
              <a:rPr lang="ru-RU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19-20 </a:t>
            </a:r>
            <a:r>
              <a:rPr lang="bg-BG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септември</a:t>
            </a:r>
            <a:r>
              <a:rPr lang="ru-RU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</a:t>
            </a:r>
            <a:r>
              <a:rPr lang="en-GB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endParaRPr lang="ru-RU" sz="1400" b="1" dirty="0">
              <a:solidFill>
                <a:srgbClr val="6F37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70741" y="2398465"/>
            <a:ext cx="8551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Шеста регионална енергийна конференция</a:t>
            </a:r>
          </a:p>
          <a:p>
            <a:pPr algn="r"/>
            <a:r>
              <a:rPr lang="bg-BG" sz="2200" b="1" dirty="0">
                <a:solidFill>
                  <a:srgbClr val="6F37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Енергийно Развитие в Югоизточна Европа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3401759"/>
            <a:ext cx="11775234" cy="2892436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/>
        </p:nvSpPr>
        <p:spPr>
          <a:xfrm rot="16200000">
            <a:off x="4574806" y="-1030171"/>
            <a:ext cx="2911377" cy="11775235"/>
          </a:xfrm>
          <a:prstGeom prst="rect">
            <a:avLst/>
          </a:prstGeom>
          <a:gradFill rotWithShape="1">
            <a:gsLst>
              <a:gs pos="0">
                <a:srgbClr val="0070C0">
                  <a:alpha val="40000"/>
                  <a:lumMod val="68000"/>
                </a:srgbClr>
              </a:gs>
              <a:gs pos="100000">
                <a:srgbClr val="660033">
                  <a:alpha val="91765"/>
                </a:srgbClr>
              </a:gs>
            </a:gsLst>
            <a:lin ang="27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2400" kern="0" dirty="0">
              <a:solidFill>
                <a:sysClr val="windowText" lastClr="000000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953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317812" y="6353210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815678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 проекти и развитие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881027"/>
            <a:ext cx="11501002" cy="70407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79017" y="3895446"/>
            <a:ext cx="19173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Стартиране на централизиран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пазар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ЕЕ чрез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двустранни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договори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7598" y="3833070"/>
            <a:ext cx="19382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Финализиране на проект по въвеждане на IDM (Пазар в рамките на деня) в съответствие с проекта XBID EU;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1670" y="3833782"/>
            <a:ext cx="1929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algn="ctr">
              <a:buClr>
                <a:srgbClr val="802755"/>
              </a:buClr>
            </a:pP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Обвързване на цените на балансиращия пазар и тези на пазара ден напред.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55259" y="3927384"/>
            <a:ext cx="1639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Обединение със съседни пазарни зони.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5482" y="3817804"/>
            <a:ext cx="2799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indent="11113">
              <a:spcBef>
                <a:spcPts val="0"/>
              </a:spcBef>
              <a:buClr>
                <a:srgbClr val="802755"/>
              </a:buClr>
            </a:pP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Мерки за ликвидност:</a:t>
            </a:r>
          </a:p>
          <a:p>
            <a:pPr marL="541338" indent="-285750">
              <a:spcBef>
                <a:spcPts val="0"/>
              </a:spcBef>
              <a:buClr>
                <a:srgbClr val="802755"/>
              </a:buClr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покупка на технологичните загуби;</a:t>
            </a:r>
          </a:p>
          <a:p>
            <a:pPr marL="541338" indent="-285750">
              <a:spcBef>
                <a:spcPts val="0"/>
              </a:spcBef>
              <a:buClr>
                <a:srgbClr val="802755"/>
              </a:buClr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енергия от възобновяеми източници;</a:t>
            </a:r>
          </a:p>
          <a:p>
            <a:pPr marL="541338" indent="-285750">
              <a:spcBef>
                <a:spcPts val="0"/>
              </a:spcBef>
              <a:buClr>
                <a:srgbClr val="802755"/>
              </a:buClr>
              <a:buFont typeface="Wingdings" panose="05000000000000000000" pitchFamily="2" charset="2"/>
              <a:buChar char="§"/>
            </a:pPr>
            <a:r>
              <a:rPr lang="bg-BG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индустриални потребители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Straight Connector 33"/>
          <p:cNvCxnSpPr>
            <a:stCxn id="166" idx="2"/>
          </p:cNvCxnSpPr>
          <p:nvPr/>
        </p:nvCxnSpPr>
        <p:spPr>
          <a:xfrm flipV="1">
            <a:off x="780009" y="3400489"/>
            <a:ext cx="10514338" cy="1234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384855" y="1588815"/>
            <a:ext cx="961108" cy="1661480"/>
            <a:chOff x="3221038" y="2303463"/>
            <a:chExt cx="1603375" cy="2771776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3446463" y="2303463"/>
              <a:ext cx="885825" cy="477838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221038" y="2709863"/>
              <a:ext cx="1589088" cy="674688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606800" y="4291013"/>
              <a:ext cx="879475" cy="557213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solidFill>
              <a:srgbClr val="EC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3757613" y="4930776"/>
              <a:ext cx="582613" cy="144463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3232150" y="3313113"/>
              <a:ext cx="1592263" cy="911225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76357" y="1583066"/>
            <a:ext cx="961109" cy="1661480"/>
            <a:chOff x="7188200" y="2303463"/>
            <a:chExt cx="1603376" cy="2771776"/>
          </a:xfrm>
        </p:grpSpPr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7413625" y="2303463"/>
              <a:ext cx="885825" cy="477838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7188200" y="2709863"/>
              <a:ext cx="1589088" cy="674688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7573963" y="4291013"/>
              <a:ext cx="879475" cy="557213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solidFill>
              <a:srgbClr val="94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7724775" y="4930776"/>
              <a:ext cx="582613" cy="144463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7199313" y="3313113"/>
              <a:ext cx="1592263" cy="911225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solidFill>
              <a:srgbClr val="94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62300" y="3503067"/>
            <a:ext cx="18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Октомври 2016</a:t>
            </a:r>
            <a:endParaRPr lang="id-ID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111" y="3493762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Юни 2017</a:t>
            </a:r>
            <a:endParaRPr lang="id-ID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67414" y="3455923"/>
            <a:ext cx="91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г.</a:t>
            </a:r>
            <a:endParaRPr lang="id-ID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5542" y="1583066"/>
            <a:ext cx="962061" cy="1661480"/>
            <a:chOff x="3686128" y="1179284"/>
            <a:chExt cx="962061" cy="1661480"/>
          </a:xfrm>
        </p:grpSpPr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3821255" y="1179284"/>
              <a:ext cx="531941" cy="286429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3686128" y="1397187"/>
              <a:ext cx="952545" cy="404427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3924149" y="2370677"/>
              <a:ext cx="527182" cy="334009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solidFill>
              <a:srgbClr val="BE84A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4008719" y="2754169"/>
              <a:ext cx="348283" cy="86595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84A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3692790" y="1784496"/>
              <a:ext cx="955399" cy="546214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solidFill>
              <a:srgbClr val="BE84A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3694216" y="1784485"/>
              <a:ext cx="952545" cy="404427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936768" y="1572385"/>
            <a:ext cx="961109" cy="1661480"/>
            <a:chOff x="7188200" y="2303463"/>
            <a:chExt cx="1603376" cy="2771776"/>
          </a:xfrm>
        </p:grpSpPr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7413625" y="2303463"/>
              <a:ext cx="885825" cy="477838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7188200" y="2709863"/>
              <a:ext cx="1589088" cy="674688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solidFill>
              <a:srgbClr val="6F3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7573963" y="4291013"/>
              <a:ext cx="879475" cy="557213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solidFill>
              <a:srgbClr val="6F3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7724775" y="4930776"/>
              <a:ext cx="582613" cy="144463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3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7199313" y="3313113"/>
              <a:ext cx="1592263" cy="911225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solidFill>
              <a:srgbClr val="6F3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972590" y="1583066"/>
            <a:ext cx="961109" cy="1661480"/>
            <a:chOff x="7188200" y="2303463"/>
            <a:chExt cx="1603376" cy="2771776"/>
          </a:xfrm>
        </p:grpSpPr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7413625" y="2303463"/>
              <a:ext cx="885825" cy="477838"/>
            </a:xfrm>
            <a:custGeom>
              <a:avLst/>
              <a:gdLst>
                <a:gd name="T0" fmla="*/ 231 w 236"/>
                <a:gd name="T1" fmla="*/ 33 h 127"/>
                <a:gd name="T2" fmla="*/ 203 w 236"/>
                <a:gd name="T3" fmla="*/ 80 h 127"/>
                <a:gd name="T4" fmla="*/ 54 w 236"/>
                <a:gd name="T5" fmla="*/ 121 h 127"/>
                <a:gd name="T6" fmla="*/ 6 w 236"/>
                <a:gd name="T7" fmla="*/ 94 h 127"/>
                <a:gd name="T8" fmla="*/ 6 w 236"/>
                <a:gd name="T9" fmla="*/ 94 h 127"/>
                <a:gd name="T10" fmla="*/ 33 w 236"/>
                <a:gd name="T11" fmla="*/ 47 h 127"/>
                <a:gd name="T12" fmla="*/ 183 w 236"/>
                <a:gd name="T13" fmla="*/ 5 h 127"/>
                <a:gd name="T14" fmla="*/ 231 w 236"/>
                <a:gd name="T1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7">
                  <a:moveTo>
                    <a:pt x="231" y="33"/>
                  </a:moveTo>
                  <a:cubicBezTo>
                    <a:pt x="236" y="53"/>
                    <a:pt x="224" y="75"/>
                    <a:pt x="203" y="8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33" y="127"/>
                    <a:pt x="12" y="115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74"/>
                    <a:pt x="12" y="52"/>
                    <a:pt x="33" y="47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204" y="0"/>
                    <a:pt x="225" y="12"/>
                    <a:pt x="231" y="33"/>
                  </a:cubicBezTo>
                  <a:close/>
                </a:path>
              </a:pathLst>
            </a:custGeom>
            <a:solidFill>
              <a:srgbClr val="522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7188200" y="2709863"/>
              <a:ext cx="1589088" cy="674688"/>
            </a:xfrm>
            <a:custGeom>
              <a:avLst/>
              <a:gdLst>
                <a:gd name="T0" fmla="*/ 417 w 423"/>
                <a:gd name="T1" fmla="*/ 33 h 179"/>
                <a:gd name="T2" fmla="*/ 390 w 423"/>
                <a:gd name="T3" fmla="*/ 81 h 179"/>
                <a:gd name="T4" fmla="*/ 53 w 423"/>
                <a:gd name="T5" fmla="*/ 173 h 179"/>
                <a:gd name="T6" fmla="*/ 5 w 423"/>
                <a:gd name="T7" fmla="*/ 146 h 179"/>
                <a:gd name="T8" fmla="*/ 5 w 423"/>
                <a:gd name="T9" fmla="*/ 146 h 179"/>
                <a:gd name="T10" fmla="*/ 33 w 423"/>
                <a:gd name="T11" fmla="*/ 98 h 179"/>
                <a:gd name="T12" fmla="*/ 370 w 423"/>
                <a:gd name="T13" fmla="*/ 6 h 179"/>
                <a:gd name="T14" fmla="*/ 417 w 423"/>
                <a:gd name="T1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79">
                  <a:moveTo>
                    <a:pt x="417" y="33"/>
                  </a:moveTo>
                  <a:cubicBezTo>
                    <a:pt x="423" y="54"/>
                    <a:pt x="411" y="75"/>
                    <a:pt x="390" y="81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32" y="179"/>
                    <a:pt x="11" y="167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26"/>
                    <a:pt x="12" y="104"/>
                    <a:pt x="33" y="98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90" y="0"/>
                    <a:pt x="412" y="12"/>
                    <a:pt x="417" y="33"/>
                  </a:cubicBezTo>
                  <a:close/>
                </a:path>
              </a:pathLst>
            </a:custGeom>
            <a:solidFill>
              <a:srgbClr val="522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7573963" y="4291013"/>
              <a:ext cx="879475" cy="557213"/>
            </a:xfrm>
            <a:custGeom>
              <a:avLst/>
              <a:gdLst>
                <a:gd name="T0" fmla="*/ 183 w 234"/>
                <a:gd name="T1" fmla="*/ 0 h 148"/>
                <a:gd name="T2" fmla="*/ 57 w 234"/>
                <a:gd name="T3" fmla="*/ 0 h 148"/>
                <a:gd name="T4" fmla="*/ 0 w 234"/>
                <a:gd name="T5" fmla="*/ 64 h 148"/>
                <a:gd name="T6" fmla="*/ 0 w 234"/>
                <a:gd name="T7" fmla="*/ 86 h 148"/>
                <a:gd name="T8" fmla="*/ 52 w 234"/>
                <a:gd name="T9" fmla="*/ 148 h 148"/>
                <a:gd name="T10" fmla="*/ 171 w 234"/>
                <a:gd name="T11" fmla="*/ 148 h 148"/>
                <a:gd name="T12" fmla="*/ 233 w 234"/>
                <a:gd name="T13" fmla="*/ 84 h 148"/>
                <a:gd name="T14" fmla="*/ 233 w 234"/>
                <a:gd name="T15" fmla="*/ 62 h 148"/>
                <a:gd name="T16" fmla="*/ 183 w 234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8">
                  <a:moveTo>
                    <a:pt x="1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3"/>
                    <a:pt x="0" y="31"/>
                    <a:pt x="0" y="6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117"/>
                    <a:pt x="23" y="143"/>
                    <a:pt x="52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206" y="148"/>
                    <a:pt x="234" y="119"/>
                    <a:pt x="233" y="84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3" y="31"/>
                    <a:pt x="211" y="6"/>
                    <a:pt x="183" y="0"/>
                  </a:cubicBezTo>
                  <a:close/>
                </a:path>
              </a:pathLst>
            </a:custGeom>
            <a:solidFill>
              <a:srgbClr val="522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7724775" y="4930776"/>
              <a:ext cx="582613" cy="144463"/>
            </a:xfrm>
            <a:custGeom>
              <a:avLst/>
              <a:gdLst>
                <a:gd name="T0" fmla="*/ 0 w 155"/>
                <a:gd name="T1" fmla="*/ 0 h 38"/>
                <a:gd name="T2" fmla="*/ 31 w 155"/>
                <a:gd name="T3" fmla="*/ 38 h 38"/>
                <a:gd name="T4" fmla="*/ 117 w 155"/>
                <a:gd name="T5" fmla="*/ 38 h 38"/>
                <a:gd name="T6" fmla="*/ 155 w 155"/>
                <a:gd name="T7" fmla="*/ 0 h 38"/>
                <a:gd name="T8" fmla="*/ 0 w 1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8">
                  <a:moveTo>
                    <a:pt x="0" y="0"/>
                  </a:moveTo>
                  <a:cubicBezTo>
                    <a:pt x="0" y="19"/>
                    <a:pt x="13" y="34"/>
                    <a:pt x="31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38" y="37"/>
                    <a:pt x="155" y="21"/>
                    <a:pt x="1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2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7199313" y="3313113"/>
              <a:ext cx="1592263" cy="911225"/>
            </a:xfrm>
            <a:custGeom>
              <a:avLst/>
              <a:gdLst>
                <a:gd name="T0" fmla="*/ 29 w 424"/>
                <a:gd name="T1" fmla="*/ 172 h 242"/>
                <a:gd name="T2" fmla="*/ 30 w 424"/>
                <a:gd name="T3" fmla="*/ 172 h 242"/>
                <a:gd name="T4" fmla="*/ 157 w 424"/>
                <a:gd name="T5" fmla="*/ 242 h 242"/>
                <a:gd name="T6" fmla="*/ 261 w 424"/>
                <a:gd name="T7" fmla="*/ 242 h 242"/>
                <a:gd name="T8" fmla="*/ 269 w 424"/>
                <a:gd name="T9" fmla="*/ 242 h 242"/>
                <a:gd name="T10" fmla="*/ 271 w 424"/>
                <a:gd name="T11" fmla="*/ 242 h 242"/>
                <a:gd name="T12" fmla="*/ 282 w 424"/>
                <a:gd name="T13" fmla="*/ 242 h 242"/>
                <a:gd name="T14" fmla="*/ 363 w 424"/>
                <a:gd name="T15" fmla="*/ 202 h 242"/>
                <a:gd name="T16" fmla="*/ 381 w 424"/>
                <a:gd name="T17" fmla="*/ 146 h 242"/>
                <a:gd name="T18" fmla="*/ 324 w 424"/>
                <a:gd name="T19" fmla="*/ 135 h 242"/>
                <a:gd name="T20" fmla="*/ 218 w 424"/>
                <a:gd name="T21" fmla="*/ 187 h 242"/>
                <a:gd name="T22" fmla="*/ 148 w 424"/>
                <a:gd name="T23" fmla="*/ 147 h 242"/>
                <a:gd name="T24" fmla="*/ 391 w 424"/>
                <a:gd name="T25" fmla="*/ 81 h 242"/>
                <a:gd name="T26" fmla="*/ 418 w 424"/>
                <a:gd name="T27" fmla="*/ 33 h 242"/>
                <a:gd name="T28" fmla="*/ 370 w 424"/>
                <a:gd name="T29" fmla="*/ 6 h 242"/>
                <a:gd name="T30" fmla="*/ 33 w 424"/>
                <a:gd name="T31" fmla="*/ 99 h 242"/>
                <a:gd name="T32" fmla="*/ 6 w 424"/>
                <a:gd name="T33" fmla="*/ 146 h 242"/>
                <a:gd name="T34" fmla="*/ 29 w 424"/>
                <a:gd name="T35" fmla="*/ 17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242">
                  <a:moveTo>
                    <a:pt x="29" y="172"/>
                  </a:moveTo>
                  <a:cubicBezTo>
                    <a:pt x="29" y="172"/>
                    <a:pt x="29" y="172"/>
                    <a:pt x="30" y="17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9" y="242"/>
                    <a:pt x="270" y="242"/>
                    <a:pt x="271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84" y="190"/>
                    <a:pt x="392" y="165"/>
                    <a:pt x="381" y="146"/>
                  </a:cubicBezTo>
                  <a:cubicBezTo>
                    <a:pt x="370" y="128"/>
                    <a:pt x="345" y="123"/>
                    <a:pt x="324" y="135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391" y="81"/>
                    <a:pt x="391" y="81"/>
                    <a:pt x="391" y="81"/>
                  </a:cubicBezTo>
                  <a:cubicBezTo>
                    <a:pt x="412" y="75"/>
                    <a:pt x="424" y="54"/>
                    <a:pt x="418" y="33"/>
                  </a:cubicBezTo>
                  <a:cubicBezTo>
                    <a:pt x="412" y="12"/>
                    <a:pt x="391" y="0"/>
                    <a:pt x="370" y="6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12" y="104"/>
                    <a:pt x="0" y="126"/>
                    <a:pt x="6" y="146"/>
                  </a:cubicBezTo>
                  <a:cubicBezTo>
                    <a:pt x="9" y="159"/>
                    <a:pt x="18" y="168"/>
                    <a:pt x="29" y="172"/>
                  </a:cubicBezTo>
                  <a:close/>
                </a:path>
              </a:pathLst>
            </a:custGeom>
            <a:solidFill>
              <a:srgbClr val="522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41511" y="3497859"/>
            <a:ext cx="91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г.</a:t>
            </a:r>
            <a:endParaRPr lang="id-ID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13956" y="3503067"/>
            <a:ext cx="968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г. </a:t>
            </a:r>
            <a:endParaRPr lang="id-ID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ounded Rectangle 20"/>
          <p:cNvSpPr/>
          <p:nvPr/>
        </p:nvSpPr>
        <p:spPr>
          <a:xfrm rot="5400000">
            <a:off x="1823502" y="3358650"/>
            <a:ext cx="112362" cy="1092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2" name="Rounded Rectangle 20"/>
          <p:cNvSpPr/>
          <p:nvPr/>
        </p:nvSpPr>
        <p:spPr>
          <a:xfrm rot="5400000">
            <a:off x="3867435" y="3351863"/>
            <a:ext cx="112362" cy="1092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3" name="Rounded Rectangle 20"/>
          <p:cNvSpPr/>
          <p:nvPr/>
        </p:nvSpPr>
        <p:spPr>
          <a:xfrm rot="5400000">
            <a:off x="6104061" y="3340254"/>
            <a:ext cx="112362" cy="1092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4" name="Rounded Rectangle 20"/>
          <p:cNvSpPr/>
          <p:nvPr/>
        </p:nvSpPr>
        <p:spPr>
          <a:xfrm rot="5400000">
            <a:off x="8387062" y="3358650"/>
            <a:ext cx="112362" cy="1092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5" name="Rounded Rectangle 20"/>
          <p:cNvSpPr/>
          <p:nvPr/>
        </p:nvSpPr>
        <p:spPr>
          <a:xfrm rot="5400000">
            <a:off x="10418622" y="3358474"/>
            <a:ext cx="112362" cy="1092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6" name="Rounded Rectangle 20"/>
          <p:cNvSpPr/>
          <p:nvPr/>
        </p:nvSpPr>
        <p:spPr>
          <a:xfrm rot="5400000">
            <a:off x="778447" y="3358217"/>
            <a:ext cx="112362" cy="1092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5222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317813" y="6355251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815678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Централизиран пазар за двустранно договаряне</a:t>
            </a:r>
            <a:endParaRPr kumimoji="0" lang="bg-BG" sz="2400" b="1" i="0" u="none" strike="noStrike" kern="1200" cap="none" spc="0" normalizeH="0" baseline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932792"/>
            <a:ext cx="11114800" cy="73441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927659" y="1599799"/>
            <a:ext cx="4211382" cy="3942534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6" name="Oval 75"/>
          <p:cNvSpPr/>
          <p:nvPr/>
        </p:nvSpPr>
        <p:spPr>
          <a:xfrm>
            <a:off x="5932272" y="3464372"/>
            <a:ext cx="2886457" cy="2702190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7" name="Oval 76"/>
          <p:cNvSpPr/>
          <p:nvPr/>
        </p:nvSpPr>
        <p:spPr>
          <a:xfrm>
            <a:off x="3687021" y="1140118"/>
            <a:ext cx="1830365" cy="1786487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9" name="Oval 78"/>
          <p:cNvSpPr/>
          <p:nvPr/>
        </p:nvSpPr>
        <p:spPr>
          <a:xfrm>
            <a:off x="6371323" y="3875396"/>
            <a:ext cx="2008356" cy="1880145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3429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0" name="Oval 79"/>
          <p:cNvSpPr/>
          <p:nvPr/>
        </p:nvSpPr>
        <p:spPr>
          <a:xfrm>
            <a:off x="3906753" y="1383646"/>
            <a:ext cx="1371290" cy="1240148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1" name="Oval 80"/>
          <p:cNvSpPr/>
          <p:nvPr/>
        </p:nvSpPr>
        <p:spPr>
          <a:xfrm>
            <a:off x="5312266" y="1570054"/>
            <a:ext cx="234372" cy="2194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2" name="Oval 81"/>
          <p:cNvSpPr/>
          <p:nvPr/>
        </p:nvSpPr>
        <p:spPr>
          <a:xfrm>
            <a:off x="3910935" y="2625327"/>
            <a:ext cx="354073" cy="331469"/>
          </a:xfrm>
          <a:prstGeom prst="ellipse">
            <a:avLst/>
          </a:prstGeom>
          <a:noFill/>
          <a:ln w="698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3" name="Oval 82"/>
          <p:cNvSpPr/>
          <p:nvPr/>
        </p:nvSpPr>
        <p:spPr>
          <a:xfrm>
            <a:off x="7858060" y="3440572"/>
            <a:ext cx="399510" cy="374006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4" name="Oval 83"/>
          <p:cNvSpPr/>
          <p:nvPr/>
        </p:nvSpPr>
        <p:spPr>
          <a:xfrm>
            <a:off x="6076828" y="5436853"/>
            <a:ext cx="193418" cy="1810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5" name="Oval 84"/>
          <p:cNvSpPr/>
          <p:nvPr/>
        </p:nvSpPr>
        <p:spPr>
          <a:xfrm>
            <a:off x="3969296" y="2682407"/>
            <a:ext cx="234372" cy="2194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6" name="Oval 85"/>
          <p:cNvSpPr/>
          <p:nvPr/>
        </p:nvSpPr>
        <p:spPr>
          <a:xfrm>
            <a:off x="4570544" y="2239824"/>
            <a:ext cx="2728745" cy="2554545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7" name="Oval 86"/>
          <p:cNvSpPr/>
          <p:nvPr/>
        </p:nvSpPr>
        <p:spPr>
          <a:xfrm>
            <a:off x="7940628" y="3520217"/>
            <a:ext cx="234372" cy="2194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8" name="TextBox 87"/>
          <p:cNvSpPr txBox="1"/>
          <p:nvPr/>
        </p:nvSpPr>
        <p:spPr>
          <a:xfrm>
            <a:off x="6555498" y="4686098"/>
            <a:ext cx="195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6F3B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006000" y="2940069"/>
            <a:ext cx="1932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kern="0" dirty="0">
                <a:solidFill>
                  <a:srgbClr val="6F3B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Видове търгове и </a:t>
            </a:r>
          </a:p>
          <a:p>
            <a:pPr algn="ctr"/>
            <a:r>
              <a:rPr lang="bg-BG" sz="1400" b="1" kern="0" dirty="0">
                <a:solidFill>
                  <a:srgbClr val="6F3B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механизми </a:t>
            </a:r>
          </a:p>
          <a:p>
            <a:pPr algn="ctr"/>
            <a:r>
              <a:rPr lang="bg-BG" sz="1400" b="1" kern="0" dirty="0">
                <a:solidFill>
                  <a:srgbClr val="6F3B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определяне на цените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A2739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91700" y="1802929"/>
            <a:ext cx="142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kern="0" dirty="0">
                <a:solidFill>
                  <a:srgbClr val="6F3B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Предимства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84888" y="4185881"/>
            <a:ext cx="3521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sng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Непрекъсната търговия </a:t>
            </a:r>
            <a:r>
              <a:rPr kumimoji="0" lang="bg-BG" sz="1600" b="0" i="0" u="sng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универсален механизъм, сключване на сделки  в</a:t>
            </a:r>
            <a:r>
              <a:rPr kumimoji="0" lang="bg-BG" sz="1600" b="0" i="0" u="none" strike="noStrike" kern="0" cap="none" spc="0" normalizeH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реално време</a:t>
            </a: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sng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Стандартен търг</a:t>
            </a:r>
            <a:r>
              <a:rPr kumimoji="0" lang="bg-BG" sz="1600" b="0" i="0" u="sng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класиране на оферти по оферирани цени;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89123" y="1496490"/>
            <a:ext cx="3495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Прозрачност;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ko-KR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Равнопоставеност;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Търговия с различни типове продукти 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ko-KR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Минимален риск от неспазване на задължения по сключен договор;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altLang="ko-KR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Нови пазарни възможности</a:t>
            </a:r>
            <a:r>
              <a:rPr lang="ru-RU" altLang="ko-KR" sz="1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;</a:t>
            </a: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880766" y="1819151"/>
            <a:ext cx="32576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Стандартизирани продукти – базови</a:t>
            </a: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,</a:t>
            </a:r>
            <a:r>
              <a:rPr lang="en-GB" sz="1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bg-BG" sz="1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пикови, нощни енергия </a:t>
            </a: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и продукти „с отклонения“;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Срок на доставка – ден, седмица, месец, тримесечие, полугодие, година;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Подписване на стандартизиран договор за покупко-продажба;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Гаранционни обезпечения;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0" i="0" u="none" strike="noStrike" kern="0" cap="none" spc="0" normalizeH="0" baseline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Финансови лимити за управление на риска;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Правилата за работа на централизирания пазар за </a:t>
            </a:r>
            <a:r>
              <a:rPr lang="bg-BG" sz="1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двустранни договори</a:t>
            </a:r>
            <a:r>
              <a:rPr lang="ru-RU" sz="1600" kern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kumimoji="0" lang="bg-BG" sz="1600" b="0" i="0" u="none" strike="noStrike" kern="0" cap="none" spc="0" normalizeH="0" baseline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037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345"/>
          <p:cNvGrpSpPr/>
          <p:nvPr/>
        </p:nvGrpSpPr>
        <p:grpSpPr>
          <a:xfrm>
            <a:off x="5342595" y="1033316"/>
            <a:ext cx="6768565" cy="5243868"/>
            <a:chOff x="4219575" y="1744663"/>
            <a:chExt cx="657226" cy="500063"/>
          </a:xfrm>
          <a:solidFill>
            <a:sysClr val="window" lastClr="FFFFFF">
              <a:lumMod val="85000"/>
            </a:sysClr>
          </a:solidFill>
        </p:grpSpPr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78" name="Group 343"/>
            <p:cNvGrpSpPr/>
            <p:nvPr/>
          </p:nvGrpSpPr>
          <p:grpSpPr>
            <a:xfrm>
              <a:off x="4219575" y="1744663"/>
              <a:ext cx="657226" cy="500063"/>
              <a:chOff x="4219575" y="1744663"/>
              <a:chExt cx="657226" cy="500063"/>
            </a:xfrm>
            <a:grpFill/>
          </p:grpSpPr>
          <p:sp>
            <p:nvSpPr>
              <p:cNvPr id="79" name="Freeform 24"/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2" name="Freeform 31"/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3" name="Freeform 32"/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5" name="Freeform 34"/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6" name="Freeform 35"/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8" name="Freeform 38"/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1317813" y="6355251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240429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Към сигурен и конкурентоспособен Енергиен съюз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932792"/>
            <a:ext cx="11234736" cy="45719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997" y="1073030"/>
            <a:ext cx="11596603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bg-BG" b="1" kern="0" dirty="0">
                <a:solidFill>
                  <a:srgbClr val="6F3B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Членства</a:t>
            </a:r>
          </a:p>
          <a:p>
            <a:endParaRPr lang="bg-BG" sz="800" b="1" kern="0" dirty="0">
              <a:solidFill>
                <a:srgbClr val="6F3B55"/>
              </a:solidFill>
              <a:latin typeface="Lato Ligh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пълноправно членство</a:t>
            </a:r>
            <a:r>
              <a:rPr lang="en-GB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януари 2016 г.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MRC (Multi-regional coupling project)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проект за обединение на националните  електроенергийни пазари на базата на Европейския целеви модел (Single Price Market Coupling for DAM) с имплицитно разпределени на трансграничните преносни способности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GB" sz="1400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PCR</a:t>
            </a:r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асоциирано членство от декември 2016 г.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PCR (Price coupling of regions)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инициатива на седемте най-големи борсови оператора в Европа (обединени под формата на консорциум), целяща осъществяването, чрез общи правила и процедури, на целeвия модел за общ електроенергиен пазар в Европа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GB" sz="1400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EUROPEX</a:t>
            </a:r>
            <a:r>
              <a:rPr lang="bg-BG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членство от февруари 2016 г.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EUROPEX e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асоциация на всички европейски енергийни борси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GB" sz="1400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XBID</a:t>
            </a:r>
            <a:r>
              <a:rPr 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асоциирано членство от март 2016 г. 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XBID (Cross Border Intraday)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стартиран от 7 от най-големите борсови оператори в Европа, заедно с преносните оператори на 12 държави и е в процес на развитие, което има за цел, от една страна да обедини всички съществуващи към момента локални обединения на интрадей пазарите (LIPS - local implementation projects) и от друга страна да изгради унифицирана среда и средство за осъществяване на обединението на всички пазари в рамките на деня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GB" sz="1400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</a:t>
            </a: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съответствие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Регламент (ЕС) 2015/1222, о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 януари 2016 г. БНЕБ е назначена за номиниран оператор на пазара на ЕЕ от КЕВР.</a:t>
            </a:r>
          </a:p>
        </p:txBody>
      </p:sp>
      <p:sp>
        <p:nvSpPr>
          <p:cNvPr id="75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2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05759" y="6366123"/>
            <a:ext cx="11471202" cy="19681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26997-92CC-4F2C-B5E2-6BD758616CD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Lato Light"/>
              </a:rPr>
              <a:pPr/>
              <a:t>13</a:t>
            </a:fld>
            <a:endParaRPr lang="en-US" dirty="0">
              <a:solidFill>
                <a:prstClr val="white">
                  <a:lumMod val="65000"/>
                </a:prstClr>
              </a:solidFill>
              <a:latin typeface="Lato Light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9" y="134364"/>
            <a:ext cx="4580607" cy="17145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522322" y="6438682"/>
            <a:ext cx="4772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400" b="1" dirty="0">
                <a:solidFill>
                  <a:srgbClr val="6F37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София, </a:t>
            </a:r>
            <a:r>
              <a:rPr lang="ru-RU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19-20 </a:t>
            </a:r>
            <a:r>
              <a:rPr lang="bg-BG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септември</a:t>
            </a:r>
            <a:r>
              <a:rPr lang="ru-RU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</a:t>
            </a:r>
            <a:r>
              <a:rPr lang="en-GB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6F3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endParaRPr lang="ru-RU" sz="1400" b="1" dirty="0">
              <a:solidFill>
                <a:srgbClr val="6F37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8937" y="1894191"/>
            <a:ext cx="7388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302020204030203" pitchFamily="-65" charset="0"/>
                <a:ea typeface="MS PGothic" panose="020B0600070205080204" pitchFamily="34" charset="-128"/>
                <a:cs typeface="+mj-cs"/>
              </a:rPr>
              <a:t>Благодаря</a:t>
            </a:r>
            <a:r>
              <a:rPr lang="bg-BG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 panose="020F0302020204030203" pitchFamily="-65" charset="0"/>
                <a:ea typeface="MS PGothic" panose="020B0600070205080204" pitchFamily="34" charset="-128"/>
                <a:cs typeface="+mj-cs"/>
              </a:rPr>
              <a:t>за вниманието!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115" y="2923448"/>
            <a:ext cx="6505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 (Headings)"/>
              </a:rPr>
              <a:t>КОНСТАНТИН КОНСТАНТИНОВ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Lato Regular (Headings)"/>
            </a:endParaRPr>
          </a:p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 (Headings)"/>
              </a:rPr>
              <a:t>Изпълнителен директор БНЕБ ЕАД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 (Headings)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9551" y="407379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-65" charset="0"/>
                <a:ea typeface="MS PGothic" panose="020B0600070205080204" pitchFamily="34" charset="-128"/>
              </a:rPr>
              <a:t>www.ibex.bg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-65" charset="0"/>
                <a:ea typeface="MS PGothic" panose="020B0600070205080204" pitchFamily="34" charset="-128"/>
              </a:rPr>
              <a:t>e-mail: kkonstantinov@ibex.bg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-65" charset="0"/>
                <a:ea typeface="MS PGothic" panose="020B0600070205080204" pitchFamily="34" charset="-128"/>
              </a:rPr>
              <a:t>e-mail: office@ibex.bg</a:t>
            </a:r>
          </a:p>
        </p:txBody>
      </p:sp>
    </p:spTree>
    <p:extLst>
      <p:ext uri="{BB962C8B-B14F-4D97-AF65-F5344CB8AC3E}">
        <p14:creationId xmlns:p14="http://schemas.microsoft.com/office/powerpoint/2010/main" val="47446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5512" y="3056382"/>
            <a:ext cx="37257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/>
            <a:r>
              <a:rPr lang="bg-BG" sz="32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СЪДЪРЖАНИЕ</a:t>
            </a:r>
            <a:endParaRPr lang="en-US" sz="3200" b="1" kern="0" dirty="0">
              <a:solidFill>
                <a:srgbClr val="6F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2556" y="1734848"/>
            <a:ext cx="3754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Визия, мисия, цели и планове </a:t>
            </a:r>
            <a:endParaRPr lang="en-GB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2556" y="2115337"/>
            <a:ext cx="428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Роля на електроенергийната борса </a:t>
            </a:r>
            <a:endParaRPr lang="en-US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2556" y="2518623"/>
            <a:ext cx="4406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Постижения и резултати от работата</a:t>
            </a:r>
            <a:endParaRPr lang="en-GB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2556" y="2928982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БНЕБ търгувани обеми и цени</a:t>
            </a:r>
            <a:endParaRPr lang="en-US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2556" y="4368233"/>
            <a:ext cx="5460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Сигурен</a:t>
            </a:r>
            <a:r>
              <a:rPr lang="ru-RU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конкурентоспособен </a:t>
            </a: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Енергиен</a:t>
            </a:r>
            <a:r>
              <a:rPr lang="ru-RU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съюз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82556" y="3637837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 проекти и развитие</a:t>
            </a:r>
            <a:endParaRPr lang="en-US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300142" y="6360373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2556" y="4029679"/>
            <a:ext cx="6413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Централизиран пазар на ЕЕ чрез двустранни</a:t>
            </a:r>
            <a:r>
              <a:rPr lang="ru-RU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договори </a:t>
            </a:r>
            <a:endParaRPr lang="en-US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26997-92CC-4F2C-B5E2-6BD758616CD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Lato Light"/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  <a:latin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2556" y="3298195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bg-BG" sz="1600" kern="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Пазарни участници</a:t>
            </a:r>
            <a:endParaRPr lang="en-US" sz="1600" kern="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Freeform 4"/>
          <p:cNvSpPr/>
          <p:nvPr/>
        </p:nvSpPr>
        <p:spPr>
          <a:xfrm>
            <a:off x="3435083" y="1293814"/>
            <a:ext cx="992276" cy="654755"/>
          </a:xfrm>
          <a:custGeom>
            <a:avLst/>
            <a:gdLst>
              <a:gd name="connsiteX0" fmla="*/ 0 w 1323035"/>
              <a:gd name="connsiteY0" fmla="*/ 0 h 873006"/>
              <a:gd name="connsiteX1" fmla="*/ 145471 w 1323035"/>
              <a:gd name="connsiteY1" fmla="*/ 7346 h 873006"/>
              <a:gd name="connsiteX2" fmla="*/ 1308484 w 1323035"/>
              <a:gd name="connsiteY2" fmla="*/ 493571 h 873006"/>
              <a:gd name="connsiteX3" fmla="*/ 1323035 w 1323035"/>
              <a:gd name="connsiteY3" fmla="*/ 506796 h 873006"/>
              <a:gd name="connsiteX4" fmla="*/ 1323035 w 1323035"/>
              <a:gd name="connsiteY4" fmla="*/ 873006 h 873006"/>
              <a:gd name="connsiteX5" fmla="*/ 1276054 w 1323035"/>
              <a:gd name="connsiteY5" fmla="*/ 821314 h 873006"/>
              <a:gd name="connsiteX6" fmla="*/ 118411 w 1323035"/>
              <a:gd name="connsiteY6" fmla="*/ 270629 h 873006"/>
              <a:gd name="connsiteX7" fmla="*/ 0 w 1323035"/>
              <a:gd name="connsiteY7" fmla="*/ 264650 h 873006"/>
              <a:gd name="connsiteX8" fmla="*/ 0 w 1323035"/>
              <a:gd name="connsiteY8" fmla="*/ 0 h 87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035" h="873006">
                <a:moveTo>
                  <a:pt x="0" y="0"/>
                </a:moveTo>
                <a:lnTo>
                  <a:pt x="145471" y="7346"/>
                </a:lnTo>
                <a:cubicBezTo>
                  <a:pt x="584889" y="51971"/>
                  <a:pt x="985700" y="227187"/>
                  <a:pt x="1308484" y="493571"/>
                </a:cubicBezTo>
                <a:lnTo>
                  <a:pt x="1323035" y="506796"/>
                </a:lnTo>
                <a:lnTo>
                  <a:pt x="1323035" y="873006"/>
                </a:lnTo>
                <a:lnTo>
                  <a:pt x="1276054" y="821314"/>
                </a:lnTo>
                <a:cubicBezTo>
                  <a:pt x="973001" y="518261"/>
                  <a:pt x="568788" y="316367"/>
                  <a:pt x="118411" y="270629"/>
                </a:cubicBezTo>
                <a:lnTo>
                  <a:pt x="0" y="264650"/>
                </a:lnTo>
                <a:lnTo>
                  <a:pt x="0" y="0"/>
                </a:lnTo>
                <a:close/>
              </a:path>
            </a:pathLst>
          </a:cu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Freeform 5"/>
          <p:cNvSpPr/>
          <p:nvPr/>
        </p:nvSpPr>
        <p:spPr>
          <a:xfrm>
            <a:off x="4789597" y="1948569"/>
            <a:ext cx="524259" cy="1169232"/>
          </a:xfrm>
          <a:custGeom>
            <a:avLst/>
            <a:gdLst>
              <a:gd name="connsiteX0" fmla="*/ 0 w 699012"/>
              <a:gd name="connsiteY0" fmla="*/ 0 h 1558976"/>
              <a:gd name="connsiteX1" fmla="*/ 62882 w 699012"/>
              <a:gd name="connsiteY1" fmla="*/ 57152 h 1558976"/>
              <a:gd name="connsiteX2" fmla="*/ 689715 w 699012"/>
              <a:gd name="connsiteY2" fmla="*/ 1374871 h 1558976"/>
              <a:gd name="connsiteX3" fmla="*/ 699012 w 699012"/>
              <a:gd name="connsiteY3" fmla="*/ 1558976 h 1558976"/>
              <a:gd name="connsiteX4" fmla="*/ 434361 w 699012"/>
              <a:gd name="connsiteY4" fmla="*/ 1558976 h 1558976"/>
              <a:gd name="connsiteX5" fmla="*/ 426431 w 699012"/>
              <a:gd name="connsiteY5" fmla="*/ 1401930 h 1558976"/>
              <a:gd name="connsiteX6" fmla="*/ 109449 w 699012"/>
              <a:gd name="connsiteY6" fmla="*/ 527538 h 1558976"/>
              <a:gd name="connsiteX7" fmla="*/ 0 w 699012"/>
              <a:gd name="connsiteY7" fmla="*/ 381173 h 1558976"/>
              <a:gd name="connsiteX8" fmla="*/ 0 w 699012"/>
              <a:gd name="connsiteY8" fmla="*/ 0 h 15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012" h="1558976">
                <a:moveTo>
                  <a:pt x="0" y="0"/>
                </a:moveTo>
                <a:lnTo>
                  <a:pt x="62882" y="57152"/>
                </a:lnTo>
                <a:cubicBezTo>
                  <a:pt x="407842" y="402110"/>
                  <a:pt x="637653" y="862217"/>
                  <a:pt x="689715" y="1374871"/>
                </a:cubicBezTo>
                <a:lnTo>
                  <a:pt x="699012" y="1558976"/>
                </a:lnTo>
                <a:lnTo>
                  <a:pt x="434361" y="1558976"/>
                </a:lnTo>
                <a:lnTo>
                  <a:pt x="426431" y="1401930"/>
                </a:lnTo>
                <a:cubicBezTo>
                  <a:pt x="393761" y="1080232"/>
                  <a:pt x="281420" y="782087"/>
                  <a:pt x="109449" y="527538"/>
                </a:cubicBezTo>
                <a:lnTo>
                  <a:pt x="0" y="381173"/>
                </a:lnTo>
                <a:lnTo>
                  <a:pt x="0" y="0"/>
                </a:lnTo>
                <a:close/>
              </a:path>
            </a:pathLst>
          </a:cu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Freeform 6"/>
          <p:cNvSpPr/>
          <p:nvPr/>
        </p:nvSpPr>
        <p:spPr>
          <a:xfrm>
            <a:off x="4640400" y="3641810"/>
            <a:ext cx="599178" cy="965915"/>
          </a:xfrm>
          <a:custGeom>
            <a:avLst/>
            <a:gdLst>
              <a:gd name="connsiteX0" fmla="*/ 534253 w 798904"/>
              <a:gd name="connsiteY0" fmla="*/ 0 h 1287887"/>
              <a:gd name="connsiteX1" fmla="*/ 798904 w 798904"/>
              <a:gd name="connsiteY1" fmla="*/ 0 h 1287887"/>
              <a:gd name="connsiteX2" fmla="*/ 789607 w 798904"/>
              <a:gd name="connsiteY2" fmla="*/ 184108 h 1287887"/>
              <a:gd name="connsiteX3" fmla="*/ 428794 w 798904"/>
              <a:gd name="connsiteY3" fmla="*/ 1179409 h 1287887"/>
              <a:gd name="connsiteX4" fmla="*/ 347676 w 798904"/>
              <a:gd name="connsiteY4" fmla="*/ 1287887 h 1287887"/>
              <a:gd name="connsiteX5" fmla="*/ 0 w 798904"/>
              <a:gd name="connsiteY5" fmla="*/ 1287887 h 1287887"/>
              <a:gd name="connsiteX6" fmla="*/ 99164 w 798904"/>
              <a:gd name="connsiteY6" fmla="*/ 1178779 h 1287887"/>
              <a:gd name="connsiteX7" fmla="*/ 526323 w 798904"/>
              <a:gd name="connsiteY7" fmla="*/ 157049 h 1287887"/>
              <a:gd name="connsiteX8" fmla="*/ 534253 w 798904"/>
              <a:gd name="connsiteY8" fmla="*/ 0 h 128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904" h="1287887">
                <a:moveTo>
                  <a:pt x="534253" y="0"/>
                </a:moveTo>
                <a:lnTo>
                  <a:pt x="798904" y="0"/>
                </a:lnTo>
                <a:lnTo>
                  <a:pt x="789607" y="184108"/>
                </a:lnTo>
                <a:cubicBezTo>
                  <a:pt x="752420" y="550289"/>
                  <a:pt x="624544" y="889661"/>
                  <a:pt x="428794" y="1179409"/>
                </a:cubicBezTo>
                <a:lnTo>
                  <a:pt x="347676" y="1287887"/>
                </a:lnTo>
                <a:lnTo>
                  <a:pt x="0" y="1287887"/>
                </a:lnTo>
                <a:lnTo>
                  <a:pt x="99164" y="1178779"/>
                </a:lnTo>
                <a:cubicBezTo>
                  <a:pt x="333188" y="895207"/>
                  <a:pt x="487119" y="543086"/>
                  <a:pt x="526323" y="157049"/>
                </a:cubicBezTo>
                <a:lnTo>
                  <a:pt x="534253" y="0"/>
                </a:lnTo>
                <a:close/>
              </a:path>
            </a:pathLst>
          </a:cu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Freeform 7"/>
          <p:cNvSpPr/>
          <p:nvPr/>
        </p:nvSpPr>
        <p:spPr>
          <a:xfrm>
            <a:off x="3435083" y="4927124"/>
            <a:ext cx="1177574" cy="577479"/>
          </a:xfrm>
          <a:custGeom>
            <a:avLst/>
            <a:gdLst>
              <a:gd name="connsiteX0" fmla="*/ 1203220 w 1570098"/>
              <a:gd name="connsiteY0" fmla="*/ 0 h 769972"/>
              <a:gd name="connsiteX1" fmla="*/ 1570098 w 1570098"/>
              <a:gd name="connsiteY1" fmla="*/ 0 h 769972"/>
              <a:gd name="connsiteX2" fmla="*/ 1445885 w 1570098"/>
              <a:gd name="connsiteY2" fmla="*/ 136667 h 769972"/>
              <a:gd name="connsiteX3" fmla="*/ 128166 w 1570098"/>
              <a:gd name="connsiteY3" fmla="*/ 763500 h 769972"/>
              <a:gd name="connsiteX4" fmla="*/ 0 w 1570098"/>
              <a:gd name="connsiteY4" fmla="*/ 769972 h 769972"/>
              <a:gd name="connsiteX5" fmla="*/ 0 w 1570098"/>
              <a:gd name="connsiteY5" fmla="*/ 505323 h 769972"/>
              <a:gd name="connsiteX6" fmla="*/ 101106 w 1570098"/>
              <a:gd name="connsiteY6" fmla="*/ 500217 h 769972"/>
              <a:gd name="connsiteX7" fmla="*/ 1122836 w 1570098"/>
              <a:gd name="connsiteY7" fmla="*/ 73058 h 769972"/>
              <a:gd name="connsiteX8" fmla="*/ 1203220 w 1570098"/>
              <a:gd name="connsiteY8" fmla="*/ 0 h 76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098" h="769972">
                <a:moveTo>
                  <a:pt x="1203220" y="0"/>
                </a:moveTo>
                <a:lnTo>
                  <a:pt x="1570098" y="0"/>
                </a:lnTo>
                <a:lnTo>
                  <a:pt x="1445885" y="136667"/>
                </a:lnTo>
                <a:cubicBezTo>
                  <a:pt x="1100927" y="481627"/>
                  <a:pt x="640820" y="711438"/>
                  <a:pt x="128166" y="763500"/>
                </a:cubicBezTo>
                <a:lnTo>
                  <a:pt x="0" y="769972"/>
                </a:lnTo>
                <a:lnTo>
                  <a:pt x="0" y="505323"/>
                </a:lnTo>
                <a:lnTo>
                  <a:pt x="101106" y="500217"/>
                </a:lnTo>
                <a:cubicBezTo>
                  <a:pt x="487144" y="461013"/>
                  <a:pt x="839264" y="307082"/>
                  <a:pt x="1122836" y="73058"/>
                </a:cubicBezTo>
                <a:lnTo>
                  <a:pt x="1203220" y="0"/>
                </a:lnTo>
                <a:close/>
              </a:path>
            </a:pathLst>
          </a:cu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25809" y="1096857"/>
            <a:ext cx="501101" cy="501101"/>
          </a:xfrm>
          <a:prstGeom prst="ellipse">
            <a:avLst/>
          </a:prstGeom>
          <a:solidFill>
            <a:srgbClr val="6F3B55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315449" y="1708005"/>
            <a:ext cx="501101" cy="501101"/>
          </a:xfrm>
          <a:prstGeom prst="ellipse">
            <a:avLst/>
          </a:prstGeom>
          <a:solidFill>
            <a:srgbClr val="6F3B55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35074" y="3113648"/>
            <a:ext cx="501101" cy="501101"/>
          </a:xfrm>
          <a:prstGeom prst="ellipse">
            <a:avLst/>
          </a:prstGeom>
          <a:solidFill>
            <a:srgbClr val="6F3B55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389854" y="4485769"/>
            <a:ext cx="501101" cy="501101"/>
          </a:xfrm>
          <a:prstGeom prst="ellipse">
            <a:avLst/>
          </a:prstGeom>
          <a:solidFill>
            <a:srgbClr val="6F3B55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99661" y="5203556"/>
            <a:ext cx="501101" cy="501101"/>
          </a:xfrm>
          <a:prstGeom prst="ellipse">
            <a:avLst/>
          </a:prstGeom>
          <a:solidFill>
            <a:srgbClr val="6F3B55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3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255174" y="6357069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815678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noProof="0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Визия, мисия, цели, проекти и развитие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932792"/>
            <a:ext cx="11114800" cy="73441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26997-92CC-4F2C-B5E2-6BD758616CD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Lato Light"/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  <a:latin typeface="Lat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301" y="4821236"/>
            <a:ext cx="44147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Централизиран пазар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за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покупко-продажба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на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електрическа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енергия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посредством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двустранни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договори;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Пазар в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рамките на деня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Проекти в посока на регионална интеграция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market coupling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).</a:t>
            </a:r>
            <a:endParaRPr lang="bg-BG" sz="14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38928" y="1557592"/>
            <a:ext cx="3778250" cy="3837352"/>
            <a:chOff x="3302000" y="787400"/>
            <a:chExt cx="5581650" cy="5668963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302000" y="787400"/>
              <a:ext cx="2790825" cy="5022850"/>
            </a:xfrm>
            <a:custGeom>
              <a:avLst/>
              <a:gdLst>
                <a:gd name="T0" fmla="*/ 0 w 1758"/>
                <a:gd name="T1" fmla="*/ 2758 h 3164"/>
                <a:gd name="T2" fmla="*/ 1758 w 1758"/>
                <a:gd name="T3" fmla="*/ 0 h 3164"/>
                <a:gd name="T4" fmla="*/ 879 w 1758"/>
                <a:gd name="T5" fmla="*/ 3164 h 3164"/>
                <a:gd name="T6" fmla="*/ 0 w 1758"/>
                <a:gd name="T7" fmla="*/ 2758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8" h="3164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  <a:close/>
                </a:path>
              </a:pathLst>
            </a:custGeom>
            <a:solidFill>
              <a:srgbClr val="4A2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302000" y="787400"/>
              <a:ext cx="2790825" cy="5022850"/>
            </a:xfrm>
            <a:custGeom>
              <a:avLst/>
              <a:gdLst>
                <a:gd name="T0" fmla="*/ 0 w 1758"/>
                <a:gd name="T1" fmla="*/ 2758 h 3164"/>
                <a:gd name="T2" fmla="*/ 1758 w 1758"/>
                <a:gd name="T3" fmla="*/ 0 h 3164"/>
                <a:gd name="T4" fmla="*/ 879 w 1758"/>
                <a:gd name="T5" fmla="*/ 3164 h 3164"/>
                <a:gd name="T6" fmla="*/ 0 w 1758"/>
                <a:gd name="T7" fmla="*/ 2758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8" h="3164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5014913" y="787400"/>
              <a:ext cx="1077913" cy="3884613"/>
            </a:xfrm>
            <a:custGeom>
              <a:avLst/>
              <a:gdLst>
                <a:gd name="T0" fmla="*/ 0 w 679"/>
                <a:gd name="T1" fmla="*/ 2447 h 2447"/>
                <a:gd name="T2" fmla="*/ 679 w 679"/>
                <a:gd name="T3" fmla="*/ 2134 h 2447"/>
                <a:gd name="T4" fmla="*/ 679 w 679"/>
                <a:gd name="T5" fmla="*/ 0 h 2447"/>
                <a:gd name="T6" fmla="*/ 0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rgbClr val="4A273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5014913" y="787400"/>
              <a:ext cx="1077913" cy="3884613"/>
            </a:xfrm>
            <a:custGeom>
              <a:avLst/>
              <a:gdLst>
                <a:gd name="T0" fmla="*/ 0 w 679"/>
                <a:gd name="T1" fmla="*/ 2447 h 2447"/>
                <a:gd name="T2" fmla="*/ 679 w 679"/>
                <a:gd name="T3" fmla="*/ 2134 h 2447"/>
                <a:gd name="T4" fmla="*/ 679 w 679"/>
                <a:gd name="T5" fmla="*/ 0 h 2447"/>
                <a:gd name="T6" fmla="*/ 0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4697413" y="4672013"/>
              <a:ext cx="1395413" cy="1784350"/>
            </a:xfrm>
            <a:custGeom>
              <a:avLst/>
              <a:gdLst>
                <a:gd name="T0" fmla="*/ 879 w 879"/>
                <a:gd name="T1" fmla="*/ 1124 h 1124"/>
                <a:gd name="T2" fmla="*/ 879 w 879"/>
                <a:gd name="T3" fmla="*/ 316 h 1124"/>
                <a:gd name="T4" fmla="*/ 200 w 879"/>
                <a:gd name="T5" fmla="*/ 0 h 1124"/>
                <a:gd name="T6" fmla="*/ 0 w 879"/>
                <a:gd name="T7" fmla="*/ 717 h 1124"/>
                <a:gd name="T8" fmla="*/ 879 w 879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124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  <a:close/>
                </a:path>
              </a:pathLst>
            </a:custGeom>
            <a:solidFill>
              <a:srgbClr val="954F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4697413" y="4672013"/>
              <a:ext cx="1395413" cy="1784350"/>
            </a:xfrm>
            <a:custGeom>
              <a:avLst/>
              <a:gdLst>
                <a:gd name="T0" fmla="*/ 879 w 879"/>
                <a:gd name="T1" fmla="*/ 1124 h 1124"/>
                <a:gd name="T2" fmla="*/ 879 w 879"/>
                <a:gd name="T3" fmla="*/ 316 h 1124"/>
                <a:gd name="T4" fmla="*/ 200 w 879"/>
                <a:gd name="T5" fmla="*/ 0 h 1124"/>
                <a:gd name="T6" fmla="*/ 0 w 879"/>
                <a:gd name="T7" fmla="*/ 717 h 1124"/>
                <a:gd name="T8" fmla="*/ 879 w 879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1124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092825" y="4175125"/>
              <a:ext cx="2790825" cy="2281238"/>
            </a:xfrm>
            <a:custGeom>
              <a:avLst/>
              <a:gdLst>
                <a:gd name="T0" fmla="*/ 0 w 1758"/>
                <a:gd name="T1" fmla="*/ 629 h 1437"/>
                <a:gd name="T2" fmla="*/ 1360 w 1758"/>
                <a:gd name="T3" fmla="*/ 0 h 1437"/>
                <a:gd name="T4" fmla="*/ 1758 w 1758"/>
                <a:gd name="T5" fmla="*/ 624 h 1437"/>
                <a:gd name="T6" fmla="*/ 0 w 1758"/>
                <a:gd name="T7" fmla="*/ 1437 h 1437"/>
                <a:gd name="T8" fmla="*/ 0 w 1758"/>
                <a:gd name="T9" fmla="*/ 62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37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954F72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6092825" y="4175125"/>
              <a:ext cx="2790825" cy="2281238"/>
            </a:xfrm>
            <a:custGeom>
              <a:avLst/>
              <a:gdLst>
                <a:gd name="T0" fmla="*/ 0 w 1758"/>
                <a:gd name="T1" fmla="*/ 629 h 1437"/>
                <a:gd name="T2" fmla="*/ 1360 w 1758"/>
                <a:gd name="T3" fmla="*/ 0 h 1437"/>
                <a:gd name="T4" fmla="*/ 1758 w 1758"/>
                <a:gd name="T5" fmla="*/ 624 h 1437"/>
                <a:gd name="T6" fmla="*/ 0 w 1758"/>
                <a:gd name="T7" fmla="*/ 1437 h 1437"/>
                <a:gd name="T8" fmla="*/ 0 w 1758"/>
                <a:gd name="T9" fmla="*/ 62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37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5014913" y="4175125"/>
              <a:ext cx="2155825" cy="998538"/>
            </a:xfrm>
            <a:custGeom>
              <a:avLst/>
              <a:gdLst>
                <a:gd name="T0" fmla="*/ 679 w 1358"/>
                <a:gd name="T1" fmla="*/ 629 h 629"/>
                <a:gd name="T2" fmla="*/ 0 w 1358"/>
                <a:gd name="T3" fmla="*/ 313 h 629"/>
                <a:gd name="T4" fmla="*/ 679 w 1358"/>
                <a:gd name="T5" fmla="*/ 0 h 629"/>
                <a:gd name="T6" fmla="*/ 1358 w 1358"/>
                <a:gd name="T7" fmla="*/ 313 h 629"/>
                <a:gd name="T8" fmla="*/ 679 w 1358"/>
                <a:gd name="T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629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  <a:close/>
                </a:path>
              </a:pathLst>
            </a:custGeom>
            <a:solidFill>
              <a:srgbClr val="954F7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014913" y="4175125"/>
              <a:ext cx="2155825" cy="998538"/>
            </a:xfrm>
            <a:custGeom>
              <a:avLst/>
              <a:gdLst>
                <a:gd name="T0" fmla="*/ 679 w 1358"/>
                <a:gd name="T1" fmla="*/ 629 h 629"/>
                <a:gd name="T2" fmla="*/ 0 w 1358"/>
                <a:gd name="T3" fmla="*/ 313 h 629"/>
                <a:gd name="T4" fmla="*/ 679 w 1358"/>
                <a:gd name="T5" fmla="*/ 0 h 629"/>
                <a:gd name="T6" fmla="*/ 1358 w 1358"/>
                <a:gd name="T7" fmla="*/ 313 h 629"/>
                <a:gd name="T8" fmla="*/ 679 w 1358"/>
                <a:gd name="T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8" h="629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6092825" y="787400"/>
              <a:ext cx="2159000" cy="3884613"/>
            </a:xfrm>
            <a:custGeom>
              <a:avLst/>
              <a:gdLst>
                <a:gd name="T0" fmla="*/ 679 w 1360"/>
                <a:gd name="T1" fmla="*/ 2447 h 2447"/>
                <a:gd name="T2" fmla="*/ 0 w 1360"/>
                <a:gd name="T3" fmla="*/ 0 h 2447"/>
                <a:gd name="T4" fmla="*/ 1360 w 1360"/>
                <a:gd name="T5" fmla="*/ 2134 h 2447"/>
                <a:gd name="T6" fmla="*/ 679 w 1360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2447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rgbClr val="6F3B5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092825" y="787400"/>
              <a:ext cx="2159000" cy="3884613"/>
            </a:xfrm>
            <a:custGeom>
              <a:avLst/>
              <a:gdLst>
                <a:gd name="T0" fmla="*/ 679 w 1360"/>
                <a:gd name="T1" fmla="*/ 2447 h 2447"/>
                <a:gd name="T2" fmla="*/ 0 w 1360"/>
                <a:gd name="T3" fmla="*/ 0 h 2447"/>
                <a:gd name="T4" fmla="*/ 1360 w 1360"/>
                <a:gd name="T5" fmla="*/ 2134 h 2447"/>
                <a:gd name="T6" fmla="*/ 679 w 1360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2447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6092825" y="787400"/>
              <a:ext cx="1077913" cy="3884613"/>
            </a:xfrm>
            <a:custGeom>
              <a:avLst/>
              <a:gdLst>
                <a:gd name="T0" fmla="*/ 679 w 679"/>
                <a:gd name="T1" fmla="*/ 2447 h 2447"/>
                <a:gd name="T2" fmla="*/ 0 w 679"/>
                <a:gd name="T3" fmla="*/ 2134 h 2447"/>
                <a:gd name="T4" fmla="*/ 0 w 679"/>
                <a:gd name="T5" fmla="*/ 0 h 2447"/>
                <a:gd name="T6" fmla="*/ 679 w 679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2447">
                  <a:moveTo>
                    <a:pt x="679" y="2447"/>
                  </a:moveTo>
                  <a:lnTo>
                    <a:pt x="0" y="2134"/>
                  </a:lnTo>
                  <a:lnTo>
                    <a:pt x="0" y="0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rgbClr val="6F3B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6092825" y="2165350"/>
              <a:ext cx="641350" cy="2600325"/>
            </a:xfrm>
            <a:custGeom>
              <a:avLst/>
              <a:gdLst>
                <a:gd name="T0" fmla="*/ 404 w 404"/>
                <a:gd name="T1" fmla="*/ 1452 h 1638"/>
                <a:gd name="T2" fmla="*/ 0 w 404"/>
                <a:gd name="T3" fmla="*/ 0 h 1638"/>
                <a:gd name="T4" fmla="*/ 0 w 404"/>
                <a:gd name="T5" fmla="*/ 1638 h 1638"/>
                <a:gd name="T6" fmla="*/ 404 w 404"/>
                <a:gd name="T7" fmla="*/ 145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638">
                  <a:moveTo>
                    <a:pt x="404" y="1452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404" y="1452"/>
                  </a:lnTo>
                  <a:close/>
                </a:path>
              </a:pathLst>
            </a:custGeom>
            <a:solidFill>
              <a:srgbClr val="C490A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5453063" y="2165350"/>
              <a:ext cx="639763" cy="2600325"/>
            </a:xfrm>
            <a:custGeom>
              <a:avLst/>
              <a:gdLst>
                <a:gd name="T0" fmla="*/ 403 w 403"/>
                <a:gd name="T1" fmla="*/ 1638 h 1638"/>
                <a:gd name="T2" fmla="*/ 0 w 403"/>
                <a:gd name="T3" fmla="*/ 1452 h 1638"/>
                <a:gd name="T4" fmla="*/ 403 w 403"/>
                <a:gd name="T5" fmla="*/ 0 h 1638"/>
                <a:gd name="T6" fmla="*/ 403 w 403"/>
                <a:gd name="T7" fmla="*/ 1638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1638">
                  <a:moveTo>
                    <a:pt x="403" y="1638"/>
                  </a:moveTo>
                  <a:lnTo>
                    <a:pt x="0" y="1452"/>
                  </a:lnTo>
                  <a:lnTo>
                    <a:pt x="403" y="0"/>
                  </a:lnTo>
                  <a:lnTo>
                    <a:pt x="403" y="1638"/>
                  </a:lnTo>
                  <a:close/>
                </a:path>
              </a:pathLst>
            </a:custGeom>
            <a:solidFill>
              <a:srgbClr val="C49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35744" y="1420549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Визия</a:t>
            </a:r>
            <a:endParaRPr lang="id-ID" sz="16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4334626" y="2086978"/>
            <a:ext cx="1116105" cy="16161"/>
          </a:xfrm>
          <a:prstGeom prst="line">
            <a:avLst/>
          </a:prstGeom>
          <a:noFill/>
          <a:ln w="12700" cap="flat" cmpd="sng" algn="ctr">
            <a:solidFill>
              <a:srgbClr val="2A445D">
                <a:lumMod val="20000"/>
                <a:lumOff val="80000"/>
              </a:srgbClr>
            </a:solidFill>
            <a:prstDash val="sysDash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 flipV="1">
            <a:off x="5945119" y="2086978"/>
            <a:ext cx="1550348" cy="13986"/>
          </a:xfrm>
          <a:prstGeom prst="line">
            <a:avLst/>
          </a:prstGeom>
          <a:noFill/>
          <a:ln w="12700" cap="flat" cmpd="sng" algn="ctr">
            <a:solidFill>
              <a:srgbClr val="2A445D">
                <a:lumMod val="20000"/>
                <a:lumOff val="80000"/>
              </a:srgbClr>
            </a:solidFill>
            <a:prstDash val="sysDash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3161510" y="4000174"/>
            <a:ext cx="1498560" cy="25551"/>
          </a:xfrm>
          <a:prstGeom prst="line">
            <a:avLst/>
          </a:prstGeom>
          <a:noFill/>
          <a:ln w="12700" cap="flat" cmpd="sng" algn="ctr">
            <a:solidFill>
              <a:srgbClr val="2A445D">
                <a:lumMod val="20000"/>
                <a:lumOff val="80000"/>
              </a:srgbClr>
            </a:solidFill>
            <a:prstDash val="sysDash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5780805" y="4730085"/>
            <a:ext cx="2411879" cy="12047"/>
          </a:xfrm>
          <a:prstGeom prst="line">
            <a:avLst/>
          </a:prstGeom>
          <a:noFill/>
          <a:ln w="12700" cap="flat" cmpd="sng" algn="ctr">
            <a:solidFill>
              <a:srgbClr val="2A445D">
                <a:lumMod val="20000"/>
                <a:lumOff val="80000"/>
              </a:srgbClr>
            </a:solidFill>
            <a:prstDash val="sysDash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38596" y="1914699"/>
            <a:ext cx="37960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Водещата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борса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търговия с електрическа енергия;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Ефективна организация, съобразена с интересите на членовете;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основана на компетентност и екипност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8916" y="1429875"/>
            <a:ext cx="382304" cy="319902"/>
            <a:chOff x="1069675" y="2397744"/>
            <a:chExt cx="382304" cy="319902"/>
          </a:xfrm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 rot="21302546">
              <a:off x="1069675" y="2397744"/>
              <a:ext cx="382304" cy="319902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0" y="46"/>
                </a:cxn>
                <a:cxn ang="0">
                  <a:pos x="117" y="56"/>
                </a:cxn>
                <a:cxn ang="0">
                  <a:pos x="117" y="51"/>
                </a:cxn>
                <a:cxn ang="0">
                  <a:pos x="1" y="42"/>
                </a:cxn>
                <a:cxn ang="0">
                  <a:pos x="58" y="75"/>
                </a:cxn>
                <a:cxn ang="0">
                  <a:pos x="33" y="47"/>
                </a:cxn>
                <a:cxn ang="0">
                  <a:pos x="62" y="23"/>
                </a:cxn>
                <a:cxn ang="0">
                  <a:pos x="86" y="51"/>
                </a:cxn>
                <a:cxn ang="0">
                  <a:pos x="58" y="75"/>
                </a:cxn>
              </a:cxnLst>
              <a:rect l="0" t="0" r="r" b="b"/>
              <a:pathLst>
                <a:path w="117" h="97">
                  <a:moveTo>
                    <a:pt x="1" y="4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92"/>
                    <a:pt x="87" y="97"/>
                    <a:pt x="117" y="56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94" y="5"/>
                    <a:pt x="31" y="0"/>
                    <a:pt x="1" y="42"/>
                  </a:cubicBezTo>
                  <a:close/>
                  <a:moveTo>
                    <a:pt x="58" y="75"/>
                  </a:moveTo>
                  <a:cubicBezTo>
                    <a:pt x="43" y="74"/>
                    <a:pt x="32" y="61"/>
                    <a:pt x="33" y="47"/>
                  </a:cubicBezTo>
                  <a:cubicBezTo>
                    <a:pt x="35" y="32"/>
                    <a:pt x="47" y="21"/>
                    <a:pt x="62" y="23"/>
                  </a:cubicBezTo>
                  <a:cubicBezTo>
                    <a:pt x="76" y="24"/>
                    <a:pt x="87" y="36"/>
                    <a:pt x="86" y="51"/>
                  </a:cubicBezTo>
                  <a:cubicBezTo>
                    <a:pt x="85" y="66"/>
                    <a:pt x="72" y="76"/>
                    <a:pt x="58" y="75"/>
                  </a:cubicBezTo>
                  <a:close/>
                </a:path>
              </a:pathLst>
            </a:custGeom>
            <a:solidFill>
              <a:srgbClr val="4A2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dirty="0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77" name="Oval 13"/>
            <p:cNvSpPr>
              <a:spLocks noChangeArrowheads="1"/>
            </p:cNvSpPr>
            <p:nvPr/>
          </p:nvSpPr>
          <p:spPr bwMode="auto">
            <a:xfrm rot="21302546">
              <a:off x="1214150" y="2521181"/>
              <a:ext cx="93833" cy="70321"/>
            </a:xfrm>
            <a:prstGeom prst="ellipse">
              <a:avLst/>
            </a:prstGeom>
            <a:solidFill>
              <a:srgbClr val="4A2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dirty="0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78" name="Freeform 14"/>
          <p:cNvSpPr>
            <a:spLocks noEditPoints="1"/>
          </p:cNvSpPr>
          <p:nvPr/>
        </p:nvSpPr>
        <p:spPr bwMode="auto">
          <a:xfrm>
            <a:off x="762068" y="3767857"/>
            <a:ext cx="427609" cy="436644"/>
          </a:xfrm>
          <a:custGeom>
            <a:avLst/>
            <a:gdLst>
              <a:gd name="T0" fmla="*/ 207963 w 256"/>
              <a:gd name="T1" fmla="*/ 415925 h 256"/>
              <a:gd name="T2" fmla="*/ 0 w 256"/>
              <a:gd name="T3" fmla="*/ 207963 h 256"/>
              <a:gd name="T4" fmla="*/ 207963 w 256"/>
              <a:gd name="T5" fmla="*/ 0 h 256"/>
              <a:gd name="T6" fmla="*/ 415925 w 256"/>
              <a:gd name="T7" fmla="*/ 207963 h 256"/>
              <a:gd name="T8" fmla="*/ 207963 w 256"/>
              <a:gd name="T9" fmla="*/ 415925 h 256"/>
              <a:gd name="T10" fmla="*/ 207963 w 256"/>
              <a:gd name="T11" fmla="*/ 38993 h 256"/>
              <a:gd name="T12" fmla="*/ 38993 w 256"/>
              <a:gd name="T13" fmla="*/ 207963 h 256"/>
              <a:gd name="T14" fmla="*/ 207963 w 256"/>
              <a:gd name="T15" fmla="*/ 376932 h 256"/>
              <a:gd name="T16" fmla="*/ 376932 w 256"/>
              <a:gd name="T17" fmla="*/ 207963 h 256"/>
              <a:gd name="T18" fmla="*/ 207963 w 256"/>
              <a:gd name="T19" fmla="*/ 38993 h 256"/>
              <a:gd name="T20" fmla="*/ 207963 w 256"/>
              <a:gd name="T21" fmla="*/ 331440 h 256"/>
              <a:gd name="T22" fmla="*/ 84485 w 256"/>
              <a:gd name="T23" fmla="*/ 207963 h 256"/>
              <a:gd name="T24" fmla="*/ 207963 w 256"/>
              <a:gd name="T25" fmla="*/ 84485 h 256"/>
              <a:gd name="T26" fmla="*/ 331440 w 256"/>
              <a:gd name="T27" fmla="*/ 207963 h 256"/>
              <a:gd name="T28" fmla="*/ 207963 w 256"/>
              <a:gd name="T29" fmla="*/ 331440 h 256"/>
              <a:gd name="T30" fmla="*/ 207963 w 256"/>
              <a:gd name="T31" fmla="*/ 123478 h 256"/>
              <a:gd name="T32" fmla="*/ 123478 w 256"/>
              <a:gd name="T33" fmla="*/ 207963 h 256"/>
              <a:gd name="T34" fmla="*/ 207963 w 256"/>
              <a:gd name="T35" fmla="*/ 292447 h 256"/>
              <a:gd name="T36" fmla="*/ 292447 w 256"/>
              <a:gd name="T37" fmla="*/ 207963 h 256"/>
              <a:gd name="T38" fmla="*/ 207963 w 256"/>
              <a:gd name="T39" fmla="*/ 123478 h 256"/>
              <a:gd name="T40" fmla="*/ 207963 w 256"/>
              <a:gd name="T41" fmla="*/ 246955 h 256"/>
              <a:gd name="T42" fmla="*/ 168970 w 256"/>
              <a:gd name="T43" fmla="*/ 207963 h 256"/>
              <a:gd name="T44" fmla="*/ 207963 w 256"/>
              <a:gd name="T45" fmla="*/ 168970 h 256"/>
              <a:gd name="T46" fmla="*/ 246955 w 256"/>
              <a:gd name="T47" fmla="*/ 207963 h 256"/>
              <a:gd name="T48" fmla="*/ 207963 w 256"/>
              <a:gd name="T49" fmla="*/ 246955 h 2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28" y="204"/>
                </a:moveTo>
                <a:cubicBezTo>
                  <a:pt x="86" y="204"/>
                  <a:pt x="52" y="170"/>
                  <a:pt x="52" y="128"/>
                </a:cubicBezTo>
                <a:cubicBezTo>
                  <a:pt x="52" y="86"/>
                  <a:pt x="86" y="52"/>
                  <a:pt x="128" y="52"/>
                </a:cubicBezTo>
                <a:cubicBezTo>
                  <a:pt x="170" y="52"/>
                  <a:pt x="204" y="86"/>
                  <a:pt x="204" y="128"/>
                </a:cubicBezTo>
                <a:cubicBezTo>
                  <a:pt x="204" y="170"/>
                  <a:pt x="170" y="204"/>
                  <a:pt x="128" y="204"/>
                </a:cubicBezTo>
                <a:moveTo>
                  <a:pt x="128" y="76"/>
                </a:moveTo>
                <a:cubicBezTo>
                  <a:pt x="99" y="76"/>
                  <a:pt x="76" y="99"/>
                  <a:pt x="76" y="128"/>
                </a:cubicBezTo>
                <a:cubicBezTo>
                  <a:pt x="76" y="157"/>
                  <a:pt x="99" y="180"/>
                  <a:pt x="128" y="180"/>
                </a:cubicBezTo>
                <a:cubicBezTo>
                  <a:pt x="157" y="180"/>
                  <a:pt x="180" y="157"/>
                  <a:pt x="180" y="128"/>
                </a:cubicBezTo>
                <a:cubicBezTo>
                  <a:pt x="180" y="99"/>
                  <a:pt x="157" y="76"/>
                  <a:pt x="128" y="76"/>
                </a:cubicBezTo>
                <a:moveTo>
                  <a:pt x="128" y="152"/>
                </a:moveTo>
                <a:cubicBezTo>
                  <a:pt x="115" y="152"/>
                  <a:pt x="104" y="141"/>
                  <a:pt x="104" y="128"/>
                </a:cubicBezTo>
                <a:cubicBezTo>
                  <a:pt x="104" y="115"/>
                  <a:pt x="115" y="104"/>
                  <a:pt x="128" y="104"/>
                </a:cubicBezTo>
                <a:cubicBezTo>
                  <a:pt x="141" y="104"/>
                  <a:pt x="152" y="115"/>
                  <a:pt x="152" y="128"/>
                </a:cubicBezTo>
                <a:cubicBezTo>
                  <a:pt x="152" y="141"/>
                  <a:pt x="141" y="152"/>
                  <a:pt x="128" y="152"/>
                </a:cubicBezTo>
              </a:path>
            </a:pathLst>
          </a:custGeom>
          <a:solidFill>
            <a:srgbClr val="6F3B55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kern="0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5744" y="383638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Мисия</a:t>
            </a:r>
            <a:endParaRPr lang="id-ID" sz="16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432653" y="1377022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endParaRPr lang="id-ID" sz="16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763027" y="1314513"/>
            <a:ext cx="508403" cy="423325"/>
            <a:chOff x="4160838" y="7256463"/>
            <a:chExt cx="1639887" cy="1387475"/>
          </a:xfrm>
          <a:solidFill>
            <a:sysClr val="window" lastClr="FFFFFF">
              <a:lumMod val="50000"/>
            </a:sysClr>
          </a:solidFill>
        </p:grpSpPr>
        <p:sp>
          <p:nvSpPr>
            <p:cNvPr id="82" name="Freeform 92"/>
            <p:cNvSpPr>
              <a:spLocks noEditPoints="1"/>
            </p:cNvSpPr>
            <p:nvPr/>
          </p:nvSpPr>
          <p:spPr bwMode="auto">
            <a:xfrm>
              <a:off x="4160838" y="7256463"/>
              <a:ext cx="1385887" cy="1387475"/>
            </a:xfrm>
            <a:custGeom>
              <a:avLst/>
              <a:gdLst>
                <a:gd name="T0" fmla="*/ 362 w 367"/>
                <a:gd name="T1" fmla="*/ 202 h 367"/>
                <a:gd name="T2" fmla="*/ 359 w 367"/>
                <a:gd name="T3" fmla="*/ 201 h 367"/>
                <a:gd name="T4" fmla="*/ 353 w 367"/>
                <a:gd name="T5" fmla="*/ 203 h 367"/>
                <a:gd name="T6" fmla="*/ 336 w 367"/>
                <a:gd name="T7" fmla="*/ 220 h 367"/>
                <a:gd name="T8" fmla="*/ 334 w 367"/>
                <a:gd name="T9" fmla="*/ 226 h 367"/>
                <a:gd name="T10" fmla="*/ 334 w 367"/>
                <a:gd name="T11" fmla="*/ 292 h 367"/>
                <a:gd name="T12" fmla="*/ 321 w 367"/>
                <a:gd name="T13" fmla="*/ 321 h 367"/>
                <a:gd name="T14" fmla="*/ 292 w 367"/>
                <a:gd name="T15" fmla="*/ 334 h 367"/>
                <a:gd name="T16" fmla="*/ 75 w 367"/>
                <a:gd name="T17" fmla="*/ 334 h 367"/>
                <a:gd name="T18" fmla="*/ 46 w 367"/>
                <a:gd name="T19" fmla="*/ 321 h 367"/>
                <a:gd name="T20" fmla="*/ 33 w 367"/>
                <a:gd name="T21" fmla="*/ 292 h 367"/>
                <a:gd name="T22" fmla="*/ 33 w 367"/>
                <a:gd name="T23" fmla="*/ 75 h 367"/>
                <a:gd name="T24" fmla="*/ 46 w 367"/>
                <a:gd name="T25" fmla="*/ 46 h 367"/>
                <a:gd name="T26" fmla="*/ 75 w 367"/>
                <a:gd name="T27" fmla="*/ 33 h 367"/>
                <a:gd name="T28" fmla="*/ 292 w 367"/>
                <a:gd name="T29" fmla="*/ 33 h 367"/>
                <a:gd name="T30" fmla="*/ 304 w 367"/>
                <a:gd name="T31" fmla="*/ 35 h 367"/>
                <a:gd name="T32" fmla="*/ 306 w 367"/>
                <a:gd name="T33" fmla="*/ 35 h 367"/>
                <a:gd name="T34" fmla="*/ 312 w 367"/>
                <a:gd name="T35" fmla="*/ 33 h 367"/>
                <a:gd name="T36" fmla="*/ 325 w 367"/>
                <a:gd name="T37" fmla="*/ 20 h 367"/>
                <a:gd name="T38" fmla="*/ 327 w 367"/>
                <a:gd name="T39" fmla="*/ 13 h 367"/>
                <a:gd name="T40" fmla="*/ 323 w 367"/>
                <a:gd name="T41" fmla="*/ 7 h 367"/>
                <a:gd name="T42" fmla="*/ 292 w 367"/>
                <a:gd name="T43" fmla="*/ 0 h 367"/>
                <a:gd name="T44" fmla="*/ 75 w 367"/>
                <a:gd name="T45" fmla="*/ 0 h 367"/>
                <a:gd name="T46" fmla="*/ 22 w 367"/>
                <a:gd name="T47" fmla="*/ 22 h 367"/>
                <a:gd name="T48" fmla="*/ 0 w 367"/>
                <a:gd name="T49" fmla="*/ 75 h 367"/>
                <a:gd name="T50" fmla="*/ 0 w 367"/>
                <a:gd name="T51" fmla="*/ 292 h 367"/>
                <a:gd name="T52" fmla="*/ 22 w 367"/>
                <a:gd name="T53" fmla="*/ 345 h 367"/>
                <a:gd name="T54" fmla="*/ 75 w 367"/>
                <a:gd name="T55" fmla="*/ 367 h 367"/>
                <a:gd name="T56" fmla="*/ 292 w 367"/>
                <a:gd name="T57" fmla="*/ 367 h 367"/>
                <a:gd name="T58" fmla="*/ 345 w 367"/>
                <a:gd name="T59" fmla="*/ 345 h 367"/>
                <a:gd name="T60" fmla="*/ 367 w 367"/>
                <a:gd name="T61" fmla="*/ 292 h 367"/>
                <a:gd name="T62" fmla="*/ 367 w 367"/>
                <a:gd name="T63" fmla="*/ 209 h 367"/>
                <a:gd name="T64" fmla="*/ 362 w 367"/>
                <a:gd name="T65" fmla="*/ 202 h 367"/>
                <a:gd name="T66" fmla="*/ 362 w 367"/>
                <a:gd name="T67" fmla="*/ 202 h 367"/>
                <a:gd name="T68" fmla="*/ 362 w 367"/>
                <a:gd name="T69" fmla="*/ 20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67">
                  <a:moveTo>
                    <a:pt x="362" y="202"/>
                  </a:moveTo>
                  <a:cubicBezTo>
                    <a:pt x="361" y="201"/>
                    <a:pt x="360" y="201"/>
                    <a:pt x="359" y="201"/>
                  </a:cubicBezTo>
                  <a:cubicBezTo>
                    <a:pt x="356" y="201"/>
                    <a:pt x="354" y="202"/>
                    <a:pt x="353" y="203"/>
                  </a:cubicBezTo>
                  <a:cubicBezTo>
                    <a:pt x="336" y="220"/>
                    <a:pt x="336" y="220"/>
                    <a:pt x="336" y="220"/>
                  </a:cubicBezTo>
                  <a:cubicBezTo>
                    <a:pt x="335" y="222"/>
                    <a:pt x="334" y="224"/>
                    <a:pt x="334" y="226"/>
                  </a:cubicBezTo>
                  <a:cubicBezTo>
                    <a:pt x="334" y="292"/>
                    <a:pt x="334" y="292"/>
                    <a:pt x="334" y="292"/>
                  </a:cubicBezTo>
                  <a:cubicBezTo>
                    <a:pt x="334" y="303"/>
                    <a:pt x="330" y="313"/>
                    <a:pt x="321" y="321"/>
                  </a:cubicBezTo>
                  <a:cubicBezTo>
                    <a:pt x="313" y="330"/>
                    <a:pt x="303" y="334"/>
                    <a:pt x="292" y="334"/>
                  </a:cubicBezTo>
                  <a:cubicBezTo>
                    <a:pt x="75" y="334"/>
                    <a:pt x="75" y="334"/>
                    <a:pt x="75" y="334"/>
                  </a:cubicBezTo>
                  <a:cubicBezTo>
                    <a:pt x="64" y="334"/>
                    <a:pt x="54" y="330"/>
                    <a:pt x="46" y="321"/>
                  </a:cubicBezTo>
                  <a:cubicBezTo>
                    <a:pt x="37" y="313"/>
                    <a:pt x="33" y="303"/>
                    <a:pt x="33" y="292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64"/>
                    <a:pt x="37" y="54"/>
                    <a:pt x="46" y="46"/>
                  </a:cubicBezTo>
                  <a:cubicBezTo>
                    <a:pt x="54" y="37"/>
                    <a:pt x="64" y="33"/>
                    <a:pt x="75" y="33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296" y="33"/>
                    <a:pt x="300" y="34"/>
                    <a:pt x="304" y="35"/>
                  </a:cubicBezTo>
                  <a:cubicBezTo>
                    <a:pt x="305" y="35"/>
                    <a:pt x="306" y="35"/>
                    <a:pt x="306" y="35"/>
                  </a:cubicBezTo>
                  <a:cubicBezTo>
                    <a:pt x="308" y="35"/>
                    <a:pt x="310" y="35"/>
                    <a:pt x="312" y="33"/>
                  </a:cubicBezTo>
                  <a:cubicBezTo>
                    <a:pt x="325" y="20"/>
                    <a:pt x="325" y="20"/>
                    <a:pt x="325" y="20"/>
                  </a:cubicBezTo>
                  <a:cubicBezTo>
                    <a:pt x="327" y="18"/>
                    <a:pt x="328" y="15"/>
                    <a:pt x="327" y="13"/>
                  </a:cubicBezTo>
                  <a:cubicBezTo>
                    <a:pt x="327" y="10"/>
                    <a:pt x="325" y="8"/>
                    <a:pt x="323" y="7"/>
                  </a:cubicBezTo>
                  <a:cubicBezTo>
                    <a:pt x="313" y="2"/>
                    <a:pt x="303" y="0"/>
                    <a:pt x="2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0"/>
                    <a:pt x="37" y="7"/>
                    <a:pt x="22" y="22"/>
                  </a:cubicBezTo>
                  <a:cubicBezTo>
                    <a:pt x="7" y="37"/>
                    <a:pt x="0" y="54"/>
                    <a:pt x="0" y="75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13"/>
                    <a:pt x="7" y="330"/>
                    <a:pt x="22" y="345"/>
                  </a:cubicBezTo>
                  <a:cubicBezTo>
                    <a:pt x="37" y="360"/>
                    <a:pt x="54" y="367"/>
                    <a:pt x="75" y="367"/>
                  </a:cubicBezTo>
                  <a:cubicBezTo>
                    <a:pt x="292" y="367"/>
                    <a:pt x="292" y="367"/>
                    <a:pt x="292" y="367"/>
                  </a:cubicBezTo>
                  <a:cubicBezTo>
                    <a:pt x="313" y="367"/>
                    <a:pt x="330" y="360"/>
                    <a:pt x="345" y="345"/>
                  </a:cubicBezTo>
                  <a:cubicBezTo>
                    <a:pt x="360" y="330"/>
                    <a:pt x="367" y="313"/>
                    <a:pt x="367" y="292"/>
                  </a:cubicBezTo>
                  <a:cubicBezTo>
                    <a:pt x="367" y="209"/>
                    <a:pt x="367" y="209"/>
                    <a:pt x="367" y="209"/>
                  </a:cubicBezTo>
                  <a:cubicBezTo>
                    <a:pt x="367" y="205"/>
                    <a:pt x="365" y="203"/>
                    <a:pt x="362" y="202"/>
                  </a:cubicBezTo>
                  <a:close/>
                  <a:moveTo>
                    <a:pt x="362" y="202"/>
                  </a:moveTo>
                  <a:cubicBezTo>
                    <a:pt x="362" y="202"/>
                    <a:pt x="362" y="202"/>
                    <a:pt x="362" y="202"/>
                  </a:cubicBezTo>
                </a:path>
              </a:pathLst>
            </a:custGeom>
            <a:solidFill>
              <a:srgbClr val="6F3B5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83" name="Freeform 93"/>
            <p:cNvSpPr>
              <a:spLocks noEditPoints="1"/>
            </p:cNvSpPr>
            <p:nvPr/>
          </p:nvSpPr>
          <p:spPr bwMode="auto">
            <a:xfrm>
              <a:off x="4413250" y="7319963"/>
              <a:ext cx="1387475" cy="1069975"/>
            </a:xfrm>
            <a:custGeom>
              <a:avLst/>
              <a:gdLst>
                <a:gd name="T0" fmla="*/ 360 w 367"/>
                <a:gd name="T1" fmla="*/ 35 h 283"/>
                <a:gd name="T2" fmla="*/ 332 w 367"/>
                <a:gd name="T3" fmla="*/ 6 h 283"/>
                <a:gd name="T4" fmla="*/ 317 w 367"/>
                <a:gd name="T5" fmla="*/ 0 h 283"/>
                <a:gd name="T6" fmla="*/ 302 w 367"/>
                <a:gd name="T7" fmla="*/ 6 h 283"/>
                <a:gd name="T8" fmla="*/ 133 w 367"/>
                <a:gd name="T9" fmla="*/ 175 h 283"/>
                <a:gd name="T10" fmla="*/ 65 w 367"/>
                <a:gd name="T11" fmla="*/ 106 h 283"/>
                <a:gd name="T12" fmla="*/ 50 w 367"/>
                <a:gd name="T13" fmla="*/ 100 h 283"/>
                <a:gd name="T14" fmla="*/ 35 w 367"/>
                <a:gd name="T15" fmla="*/ 106 h 283"/>
                <a:gd name="T16" fmla="*/ 6 w 367"/>
                <a:gd name="T17" fmla="*/ 135 h 283"/>
                <a:gd name="T18" fmla="*/ 0 w 367"/>
                <a:gd name="T19" fmla="*/ 150 h 283"/>
                <a:gd name="T20" fmla="*/ 6 w 367"/>
                <a:gd name="T21" fmla="*/ 165 h 283"/>
                <a:gd name="T22" fmla="*/ 118 w 367"/>
                <a:gd name="T23" fmla="*/ 277 h 283"/>
                <a:gd name="T24" fmla="*/ 133 w 367"/>
                <a:gd name="T25" fmla="*/ 283 h 283"/>
                <a:gd name="T26" fmla="*/ 148 w 367"/>
                <a:gd name="T27" fmla="*/ 277 h 283"/>
                <a:gd name="T28" fmla="*/ 360 w 367"/>
                <a:gd name="T29" fmla="*/ 65 h 283"/>
                <a:gd name="T30" fmla="*/ 367 w 367"/>
                <a:gd name="T31" fmla="*/ 50 h 283"/>
                <a:gd name="T32" fmla="*/ 360 w 367"/>
                <a:gd name="T33" fmla="*/ 35 h 283"/>
                <a:gd name="T34" fmla="*/ 360 w 367"/>
                <a:gd name="T35" fmla="*/ 35 h 283"/>
                <a:gd name="T36" fmla="*/ 360 w 367"/>
                <a:gd name="T37" fmla="*/ 3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7" h="283">
                  <a:moveTo>
                    <a:pt x="360" y="35"/>
                  </a:moveTo>
                  <a:cubicBezTo>
                    <a:pt x="332" y="6"/>
                    <a:pt x="332" y="6"/>
                    <a:pt x="332" y="6"/>
                  </a:cubicBezTo>
                  <a:cubicBezTo>
                    <a:pt x="327" y="2"/>
                    <a:pt x="323" y="0"/>
                    <a:pt x="317" y="0"/>
                  </a:cubicBezTo>
                  <a:cubicBezTo>
                    <a:pt x="311" y="0"/>
                    <a:pt x="306" y="2"/>
                    <a:pt x="302" y="6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0" y="102"/>
                    <a:pt x="56" y="100"/>
                    <a:pt x="50" y="100"/>
                  </a:cubicBezTo>
                  <a:cubicBezTo>
                    <a:pt x="44" y="100"/>
                    <a:pt x="39" y="102"/>
                    <a:pt x="35" y="106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2" y="139"/>
                    <a:pt x="0" y="144"/>
                    <a:pt x="0" y="150"/>
                  </a:cubicBezTo>
                  <a:cubicBezTo>
                    <a:pt x="0" y="156"/>
                    <a:pt x="2" y="161"/>
                    <a:pt x="6" y="165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23" y="281"/>
                    <a:pt x="128" y="283"/>
                    <a:pt x="133" y="283"/>
                  </a:cubicBezTo>
                  <a:cubicBezTo>
                    <a:pt x="139" y="283"/>
                    <a:pt x="144" y="281"/>
                    <a:pt x="148" y="277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64" y="60"/>
                    <a:pt x="367" y="55"/>
                    <a:pt x="367" y="50"/>
                  </a:cubicBezTo>
                  <a:cubicBezTo>
                    <a:pt x="367" y="44"/>
                    <a:pt x="364" y="39"/>
                    <a:pt x="360" y="35"/>
                  </a:cubicBezTo>
                  <a:close/>
                  <a:moveTo>
                    <a:pt x="360" y="35"/>
                  </a:moveTo>
                  <a:cubicBezTo>
                    <a:pt x="360" y="35"/>
                    <a:pt x="360" y="35"/>
                    <a:pt x="360" y="35"/>
                  </a:cubicBezTo>
                </a:path>
              </a:pathLst>
            </a:custGeom>
            <a:solidFill>
              <a:srgbClr val="6F3B55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dirty="0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31716" y="4432819"/>
            <a:ext cx="3419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Постигане на стабилен растеж;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Осигуряване на надежден и прозрачен Борсов пазар в региона;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Осигуряване на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референтни цени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ЕЕ.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95467" y="1897690"/>
            <a:ext cx="46488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Недискриминационен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пазар;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Прозрачен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механизъм на изчисляване на цените съгласно принципите на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PCR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(EUPHEMIA)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Максимално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ниски бариери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навлизане на пазара чрез гъвкава тарифна структура и облекчена процедура за регистрация;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Надеждно 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риска </a:t>
            </a:r>
            <a:r>
              <a: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чрез адекватна система за сетълмент;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89010" y="4284299"/>
            <a:ext cx="226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/>
                <a:cs typeface="Lato Regular"/>
              </a:rPr>
              <a:t>Проекти и развитие </a:t>
            </a:r>
            <a:endParaRPr lang="id-ID" sz="1600" b="1" dirty="0">
              <a:solidFill>
                <a:prstClr val="black">
                  <a:lumMod val="50000"/>
                  <a:lumOff val="50000"/>
                </a:prstClr>
              </a:solidFill>
              <a:latin typeface="Lato Light"/>
              <a:cs typeface="Lato Regular"/>
            </a:endParaRPr>
          </a:p>
        </p:txBody>
      </p:sp>
      <p:sp>
        <p:nvSpPr>
          <p:cNvPr id="86" name="Freeform 10"/>
          <p:cNvSpPr>
            <a:spLocks noEditPoints="1"/>
          </p:cNvSpPr>
          <p:nvPr/>
        </p:nvSpPr>
        <p:spPr bwMode="auto">
          <a:xfrm>
            <a:off x="7763027" y="4185359"/>
            <a:ext cx="619302" cy="485813"/>
          </a:xfrm>
          <a:custGeom>
            <a:avLst/>
            <a:gdLst>
              <a:gd name="T0" fmla="*/ 633 w 718"/>
              <a:gd name="T1" fmla="*/ 0 h 549"/>
              <a:gd name="T2" fmla="*/ 549 w 718"/>
              <a:gd name="T3" fmla="*/ 84 h 549"/>
              <a:gd name="T4" fmla="*/ 578 w 718"/>
              <a:gd name="T5" fmla="*/ 148 h 549"/>
              <a:gd name="T6" fmla="*/ 475 w 718"/>
              <a:gd name="T7" fmla="*/ 302 h 549"/>
              <a:gd name="T8" fmla="*/ 443 w 718"/>
              <a:gd name="T9" fmla="*/ 296 h 549"/>
              <a:gd name="T10" fmla="*/ 369 w 718"/>
              <a:gd name="T11" fmla="*/ 340 h 549"/>
              <a:gd name="T12" fmla="*/ 310 w 718"/>
              <a:gd name="T13" fmla="*/ 305 h 549"/>
              <a:gd name="T14" fmla="*/ 316 w 718"/>
              <a:gd name="T15" fmla="*/ 275 h 549"/>
              <a:gd name="T16" fmla="*/ 232 w 718"/>
              <a:gd name="T17" fmla="*/ 190 h 549"/>
              <a:gd name="T18" fmla="*/ 147 w 718"/>
              <a:gd name="T19" fmla="*/ 275 h 549"/>
              <a:gd name="T20" fmla="*/ 176 w 718"/>
              <a:gd name="T21" fmla="*/ 338 h 549"/>
              <a:gd name="T22" fmla="*/ 133 w 718"/>
              <a:gd name="T23" fmla="*/ 396 h 549"/>
              <a:gd name="T24" fmla="*/ 84 w 718"/>
              <a:gd name="T25" fmla="*/ 380 h 549"/>
              <a:gd name="T26" fmla="*/ 0 w 718"/>
              <a:gd name="T27" fmla="*/ 465 h 549"/>
              <a:gd name="T28" fmla="*/ 84 w 718"/>
              <a:gd name="T29" fmla="*/ 549 h 549"/>
              <a:gd name="T30" fmla="*/ 168 w 718"/>
              <a:gd name="T31" fmla="*/ 465 h 549"/>
              <a:gd name="T32" fmla="*/ 148 w 718"/>
              <a:gd name="T33" fmla="*/ 411 h 549"/>
              <a:gd name="T34" fmla="*/ 194 w 718"/>
              <a:gd name="T35" fmla="*/ 350 h 549"/>
              <a:gd name="T36" fmla="*/ 232 w 718"/>
              <a:gd name="T37" fmla="*/ 359 h 549"/>
              <a:gd name="T38" fmla="*/ 300 w 718"/>
              <a:gd name="T39" fmla="*/ 324 h 549"/>
              <a:gd name="T40" fmla="*/ 361 w 718"/>
              <a:gd name="T41" fmla="*/ 360 h 549"/>
              <a:gd name="T42" fmla="*/ 359 w 718"/>
              <a:gd name="T43" fmla="*/ 380 h 549"/>
              <a:gd name="T44" fmla="*/ 443 w 718"/>
              <a:gd name="T45" fmla="*/ 465 h 549"/>
              <a:gd name="T46" fmla="*/ 528 w 718"/>
              <a:gd name="T47" fmla="*/ 380 h 549"/>
              <a:gd name="T48" fmla="*/ 494 w 718"/>
              <a:gd name="T49" fmla="*/ 313 h 549"/>
              <a:gd name="T50" fmla="*/ 596 w 718"/>
              <a:gd name="T51" fmla="*/ 160 h 549"/>
              <a:gd name="T52" fmla="*/ 633 w 718"/>
              <a:gd name="T53" fmla="*/ 169 h 549"/>
              <a:gd name="T54" fmla="*/ 718 w 718"/>
              <a:gd name="T55" fmla="*/ 84 h 549"/>
              <a:gd name="T56" fmla="*/ 633 w 718"/>
              <a:gd name="T57" fmla="*/ 0 h 549"/>
              <a:gd name="T58" fmla="*/ 84 w 718"/>
              <a:gd name="T59" fmla="*/ 507 h 549"/>
              <a:gd name="T60" fmla="*/ 42 w 718"/>
              <a:gd name="T61" fmla="*/ 465 h 549"/>
              <a:gd name="T62" fmla="*/ 84 w 718"/>
              <a:gd name="T63" fmla="*/ 422 h 549"/>
              <a:gd name="T64" fmla="*/ 126 w 718"/>
              <a:gd name="T65" fmla="*/ 465 h 549"/>
              <a:gd name="T66" fmla="*/ 84 w 718"/>
              <a:gd name="T67" fmla="*/ 507 h 549"/>
              <a:gd name="T68" fmla="*/ 232 w 718"/>
              <a:gd name="T69" fmla="*/ 317 h 549"/>
              <a:gd name="T70" fmla="*/ 190 w 718"/>
              <a:gd name="T71" fmla="*/ 275 h 549"/>
              <a:gd name="T72" fmla="*/ 232 w 718"/>
              <a:gd name="T73" fmla="*/ 233 h 549"/>
              <a:gd name="T74" fmla="*/ 274 w 718"/>
              <a:gd name="T75" fmla="*/ 275 h 549"/>
              <a:gd name="T76" fmla="*/ 232 w 718"/>
              <a:gd name="T77" fmla="*/ 317 h 549"/>
              <a:gd name="T78" fmla="*/ 443 w 718"/>
              <a:gd name="T79" fmla="*/ 422 h 549"/>
              <a:gd name="T80" fmla="*/ 401 w 718"/>
              <a:gd name="T81" fmla="*/ 380 h 549"/>
              <a:gd name="T82" fmla="*/ 443 w 718"/>
              <a:gd name="T83" fmla="*/ 338 h 549"/>
              <a:gd name="T84" fmla="*/ 486 w 718"/>
              <a:gd name="T85" fmla="*/ 380 h 549"/>
              <a:gd name="T86" fmla="*/ 443 w 718"/>
              <a:gd name="T87" fmla="*/ 422 h 549"/>
              <a:gd name="T88" fmla="*/ 633 w 718"/>
              <a:gd name="T89" fmla="*/ 127 h 549"/>
              <a:gd name="T90" fmla="*/ 591 w 718"/>
              <a:gd name="T91" fmla="*/ 84 h 549"/>
              <a:gd name="T92" fmla="*/ 633 w 718"/>
              <a:gd name="T93" fmla="*/ 42 h 549"/>
              <a:gd name="T94" fmla="*/ 675 w 718"/>
              <a:gd name="T95" fmla="*/ 84 h 549"/>
              <a:gd name="T96" fmla="*/ 633 w 718"/>
              <a:gd name="T97" fmla="*/ 127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rgbClr val="6F3B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1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309801" y="6337678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815678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Роля на електроенергийната борса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932792"/>
            <a:ext cx="11114800" cy="73441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26997-92CC-4F2C-B5E2-6BD758616CD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Lato Light"/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  <a:latin typeface="Lato Light"/>
            </a:endParaRPr>
          </a:p>
        </p:txBody>
      </p:sp>
      <p:sp>
        <p:nvSpPr>
          <p:cNvPr id="9" name="Chevron 74"/>
          <p:cNvSpPr/>
          <p:nvPr/>
        </p:nvSpPr>
        <p:spPr>
          <a:xfrm flipH="1">
            <a:off x="2536666" y="2276406"/>
            <a:ext cx="324027" cy="289829"/>
          </a:xfrm>
          <a:prstGeom prst="chevron">
            <a:avLst/>
          </a:prstGeom>
          <a:solidFill>
            <a:srgbClr val="4A27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84" y="2115392"/>
            <a:ext cx="2500786" cy="6155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Функциониращ пазар ден напред</a:t>
            </a:r>
          </a:p>
        </p:txBody>
      </p:sp>
      <p:sp>
        <p:nvSpPr>
          <p:cNvPr id="11" name="Chevron 80"/>
          <p:cNvSpPr/>
          <p:nvPr/>
        </p:nvSpPr>
        <p:spPr>
          <a:xfrm flipH="1">
            <a:off x="3400452" y="3870150"/>
            <a:ext cx="282476" cy="289829"/>
          </a:xfrm>
          <a:prstGeom prst="chevron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1132" y="3525566"/>
            <a:ext cx="3425505" cy="83099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Публикуване на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референтни цени</a:t>
            </a: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bg-BG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резултати</a:t>
            </a: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търговските сесии </a:t>
            </a:r>
          </a:p>
        </p:txBody>
      </p:sp>
      <p:sp>
        <p:nvSpPr>
          <p:cNvPr id="13" name="Chevron 82"/>
          <p:cNvSpPr/>
          <p:nvPr/>
        </p:nvSpPr>
        <p:spPr>
          <a:xfrm flipH="1">
            <a:off x="4291996" y="4932321"/>
            <a:ext cx="282476" cy="289829"/>
          </a:xfrm>
          <a:prstGeom prst="chevron">
            <a:avLst/>
          </a:prstGeom>
          <a:solidFill>
            <a:srgbClr val="954F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343" y="4787860"/>
            <a:ext cx="3853937" cy="6155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Предлагане на стандартизирани продукти</a:t>
            </a:r>
          </a:p>
        </p:txBody>
      </p:sp>
      <p:sp>
        <p:nvSpPr>
          <p:cNvPr id="15" name="Chevron 84"/>
          <p:cNvSpPr/>
          <p:nvPr/>
        </p:nvSpPr>
        <p:spPr>
          <a:xfrm flipH="1">
            <a:off x="5390838" y="5677420"/>
            <a:ext cx="228331" cy="289829"/>
          </a:xfrm>
          <a:prstGeom prst="chevron">
            <a:avLst/>
          </a:prstGeom>
          <a:solidFill>
            <a:srgbClr val="C490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81262" y="1279975"/>
            <a:ext cx="4813012" cy="4814455"/>
            <a:chOff x="2954337" y="1206696"/>
            <a:chExt cx="5294313" cy="5295900"/>
          </a:xfrm>
        </p:grpSpPr>
        <p:sp>
          <p:nvSpPr>
            <p:cNvPr id="17" name="Freeform 33"/>
            <p:cNvSpPr>
              <a:spLocks noEditPoints="1"/>
            </p:cNvSpPr>
            <p:nvPr/>
          </p:nvSpPr>
          <p:spPr bwMode="auto">
            <a:xfrm>
              <a:off x="3398837" y="1651196"/>
              <a:ext cx="4849813" cy="4851400"/>
            </a:xfrm>
            <a:custGeom>
              <a:avLst/>
              <a:gdLst>
                <a:gd name="T0" fmla="*/ 706 w 994"/>
                <a:gd name="T1" fmla="*/ 832 h 994"/>
                <a:gd name="T2" fmla="*/ 706 w 994"/>
                <a:gd name="T3" fmla="*/ 831 h 994"/>
                <a:gd name="T4" fmla="*/ 656 w 994"/>
                <a:gd name="T5" fmla="*/ 812 h 994"/>
                <a:gd name="T6" fmla="*/ 655 w 994"/>
                <a:gd name="T7" fmla="*/ 812 h 994"/>
                <a:gd name="T8" fmla="*/ 653 w 994"/>
                <a:gd name="T9" fmla="*/ 812 h 994"/>
                <a:gd name="T10" fmla="*/ 652 w 994"/>
                <a:gd name="T11" fmla="*/ 812 h 994"/>
                <a:gd name="T12" fmla="*/ 651 w 994"/>
                <a:gd name="T13" fmla="*/ 812 h 994"/>
                <a:gd name="T14" fmla="*/ 958 w 994"/>
                <a:gd name="T15" fmla="*/ 826 h 994"/>
                <a:gd name="T16" fmla="*/ 958 w 994"/>
                <a:gd name="T17" fmla="*/ 827 h 994"/>
                <a:gd name="T18" fmla="*/ 958 w 994"/>
                <a:gd name="T19" fmla="*/ 828 h 994"/>
                <a:gd name="T20" fmla="*/ 958 w 994"/>
                <a:gd name="T21" fmla="*/ 829 h 994"/>
                <a:gd name="T22" fmla="*/ 958 w 994"/>
                <a:gd name="T23" fmla="*/ 829 h 994"/>
                <a:gd name="T24" fmla="*/ 958 w 994"/>
                <a:gd name="T25" fmla="*/ 830 h 994"/>
                <a:gd name="T26" fmla="*/ 958 w 994"/>
                <a:gd name="T27" fmla="*/ 831 h 994"/>
                <a:gd name="T28" fmla="*/ 832 w 994"/>
                <a:gd name="T29" fmla="*/ 958 h 994"/>
                <a:gd name="T30" fmla="*/ 831 w 994"/>
                <a:gd name="T31" fmla="*/ 958 h 994"/>
                <a:gd name="T32" fmla="*/ 830 w 994"/>
                <a:gd name="T33" fmla="*/ 958 h 994"/>
                <a:gd name="T34" fmla="*/ 937 w 994"/>
                <a:gd name="T35" fmla="*/ 762 h 994"/>
                <a:gd name="T36" fmla="*/ 497 w 994"/>
                <a:gd name="T37" fmla="*/ 654 h 994"/>
                <a:gd name="T38" fmla="*/ 497 w 994"/>
                <a:gd name="T39" fmla="*/ 653 h 994"/>
                <a:gd name="T40" fmla="*/ 497 w 994"/>
                <a:gd name="T41" fmla="*/ 652 h 994"/>
                <a:gd name="T42" fmla="*/ 433 w 994"/>
                <a:gd name="T43" fmla="*/ 628 h 994"/>
                <a:gd name="T44" fmla="*/ 431 w 994"/>
                <a:gd name="T45" fmla="*/ 628 h 994"/>
                <a:gd name="T46" fmla="*/ 430 w 994"/>
                <a:gd name="T47" fmla="*/ 628 h 994"/>
                <a:gd name="T48" fmla="*/ 428 w 994"/>
                <a:gd name="T49" fmla="*/ 628 h 994"/>
                <a:gd name="T50" fmla="*/ 426 w 994"/>
                <a:gd name="T51" fmla="*/ 628 h 994"/>
                <a:gd name="T52" fmla="*/ 812 w 994"/>
                <a:gd name="T53" fmla="*/ 650 h 994"/>
                <a:gd name="T54" fmla="*/ 812 w 994"/>
                <a:gd name="T55" fmla="*/ 651 h 994"/>
                <a:gd name="T56" fmla="*/ 812 w 994"/>
                <a:gd name="T57" fmla="*/ 652 h 994"/>
                <a:gd name="T58" fmla="*/ 812 w 994"/>
                <a:gd name="T59" fmla="*/ 653 h 994"/>
                <a:gd name="T60" fmla="*/ 812 w 994"/>
                <a:gd name="T61" fmla="*/ 654 h 994"/>
                <a:gd name="T62" fmla="*/ 812 w 994"/>
                <a:gd name="T63" fmla="*/ 655 h 994"/>
                <a:gd name="T64" fmla="*/ 831 w 994"/>
                <a:gd name="T65" fmla="*/ 706 h 994"/>
                <a:gd name="T66" fmla="*/ 832 w 994"/>
                <a:gd name="T67" fmla="*/ 706 h 994"/>
                <a:gd name="T68" fmla="*/ 234 w 994"/>
                <a:gd name="T69" fmla="*/ 431 h 994"/>
                <a:gd name="T70" fmla="*/ 234 w 994"/>
                <a:gd name="T71" fmla="*/ 430 h 994"/>
                <a:gd name="T72" fmla="*/ 234 w 994"/>
                <a:gd name="T73" fmla="*/ 429 h 994"/>
                <a:gd name="T74" fmla="*/ 157 w 994"/>
                <a:gd name="T75" fmla="*/ 402 h 994"/>
                <a:gd name="T76" fmla="*/ 156 w 994"/>
                <a:gd name="T77" fmla="*/ 402 h 994"/>
                <a:gd name="T78" fmla="*/ 154 w 994"/>
                <a:gd name="T79" fmla="*/ 402 h 994"/>
                <a:gd name="T80" fmla="*/ 153 w 994"/>
                <a:gd name="T81" fmla="*/ 402 h 994"/>
                <a:gd name="T82" fmla="*/ 628 w 994"/>
                <a:gd name="T83" fmla="*/ 426 h 994"/>
                <a:gd name="T84" fmla="*/ 628 w 994"/>
                <a:gd name="T85" fmla="*/ 427 h 994"/>
                <a:gd name="T86" fmla="*/ 628 w 994"/>
                <a:gd name="T87" fmla="*/ 429 h 994"/>
                <a:gd name="T88" fmla="*/ 628 w 994"/>
                <a:gd name="T89" fmla="*/ 430 h 994"/>
                <a:gd name="T90" fmla="*/ 628 w 994"/>
                <a:gd name="T91" fmla="*/ 431 h 994"/>
                <a:gd name="T92" fmla="*/ 628 w 994"/>
                <a:gd name="T93" fmla="*/ 433 h 994"/>
                <a:gd name="T94" fmla="*/ 621 w 994"/>
                <a:gd name="T95" fmla="*/ 500 h 994"/>
                <a:gd name="T96" fmla="*/ 649 w 994"/>
                <a:gd name="T97" fmla="*/ 497 h 994"/>
                <a:gd name="T98" fmla="*/ 651 w 994"/>
                <a:gd name="T99" fmla="*/ 497 h 994"/>
                <a:gd name="T100" fmla="*/ 652 w 994"/>
                <a:gd name="T101" fmla="*/ 497 h 994"/>
                <a:gd name="T102" fmla="*/ 653 w 994"/>
                <a:gd name="T103" fmla="*/ 497 h 994"/>
                <a:gd name="T104" fmla="*/ 654 w 994"/>
                <a:gd name="T105" fmla="*/ 497 h 994"/>
                <a:gd name="T106" fmla="*/ 347 w 994"/>
                <a:gd name="T107" fmla="*/ 0 h 994"/>
                <a:gd name="T108" fmla="*/ 402 w 994"/>
                <a:gd name="T109" fmla="*/ 154 h 994"/>
                <a:gd name="T110" fmla="*/ 402 w 994"/>
                <a:gd name="T111" fmla="*/ 155 h 994"/>
                <a:gd name="T112" fmla="*/ 402 w 994"/>
                <a:gd name="T113" fmla="*/ 156 h 994"/>
                <a:gd name="T114" fmla="*/ 429 w 994"/>
                <a:gd name="T115" fmla="*/ 234 h 994"/>
                <a:gd name="T116" fmla="*/ 431 w 994"/>
                <a:gd name="T117" fmla="*/ 23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4" h="994">
                  <a:moveTo>
                    <a:pt x="562" y="782"/>
                  </a:moveTo>
                  <a:cubicBezTo>
                    <a:pt x="591" y="822"/>
                    <a:pt x="638" y="848"/>
                    <a:pt x="690" y="848"/>
                  </a:cubicBezTo>
                  <a:cubicBezTo>
                    <a:pt x="696" y="848"/>
                    <a:pt x="701" y="847"/>
                    <a:pt x="707" y="847"/>
                  </a:cubicBezTo>
                  <a:cubicBezTo>
                    <a:pt x="706" y="842"/>
                    <a:pt x="706" y="837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21"/>
                    <a:pt x="707" y="811"/>
                    <a:pt x="709" y="802"/>
                  </a:cubicBezTo>
                  <a:cubicBezTo>
                    <a:pt x="693" y="808"/>
                    <a:pt x="675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0" y="812"/>
                  </a:cubicBezTo>
                  <a:cubicBezTo>
                    <a:pt x="650" y="812"/>
                    <a:pt x="650" y="812"/>
                    <a:pt x="650" y="812"/>
                  </a:cubicBezTo>
                  <a:cubicBezTo>
                    <a:pt x="650" y="812"/>
                    <a:pt x="650" y="812"/>
                    <a:pt x="650" y="812"/>
                  </a:cubicBezTo>
                  <a:cubicBezTo>
                    <a:pt x="650" y="812"/>
                    <a:pt x="650" y="812"/>
                    <a:pt x="650" y="812"/>
                  </a:cubicBezTo>
                  <a:cubicBezTo>
                    <a:pt x="617" y="811"/>
                    <a:pt x="587" y="800"/>
                    <a:pt x="562" y="782"/>
                  </a:cubicBezTo>
                  <a:moveTo>
                    <a:pt x="937" y="762"/>
                  </a:moveTo>
                  <a:cubicBezTo>
                    <a:pt x="949" y="781"/>
                    <a:pt x="957" y="802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901"/>
                    <a:pt x="90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29" y="958"/>
                  </a:cubicBezTo>
                  <a:cubicBezTo>
                    <a:pt x="829" y="958"/>
                    <a:pt x="829" y="958"/>
                    <a:pt x="829" y="958"/>
                  </a:cubicBezTo>
                  <a:cubicBezTo>
                    <a:pt x="805" y="957"/>
                    <a:pt x="782" y="950"/>
                    <a:pt x="763" y="937"/>
                  </a:cubicBezTo>
                  <a:cubicBezTo>
                    <a:pt x="785" y="971"/>
                    <a:pt x="824" y="994"/>
                    <a:pt x="868" y="994"/>
                  </a:cubicBezTo>
                  <a:cubicBezTo>
                    <a:pt x="937" y="994"/>
                    <a:pt x="994" y="937"/>
                    <a:pt x="994" y="868"/>
                  </a:cubicBezTo>
                  <a:cubicBezTo>
                    <a:pt x="994" y="824"/>
                    <a:pt x="971" y="785"/>
                    <a:pt x="937" y="762"/>
                  </a:cubicBezTo>
                  <a:moveTo>
                    <a:pt x="311" y="587"/>
                  </a:moveTo>
                  <a:cubicBezTo>
                    <a:pt x="347" y="634"/>
                    <a:pt x="404" y="664"/>
                    <a:pt x="467" y="664"/>
                  </a:cubicBezTo>
                  <a:cubicBezTo>
                    <a:pt x="477" y="664"/>
                    <a:pt x="487" y="663"/>
                    <a:pt x="497" y="662"/>
                  </a:cubicBezTo>
                  <a:cubicBezTo>
                    <a:pt x="497" y="659"/>
                    <a:pt x="497" y="657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39"/>
                    <a:pt x="499" y="627"/>
                    <a:pt x="502" y="615"/>
                  </a:cubicBezTo>
                  <a:cubicBezTo>
                    <a:pt x="481" y="623"/>
                    <a:pt x="458" y="628"/>
                    <a:pt x="434" y="628"/>
                  </a:cubicBezTo>
                  <a:cubicBezTo>
                    <a:pt x="434" y="628"/>
                    <a:pt x="434" y="628"/>
                    <a:pt x="434" y="628"/>
                  </a:cubicBezTo>
                  <a:cubicBezTo>
                    <a:pt x="434" y="628"/>
                    <a:pt x="434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7" y="628"/>
                  </a:cubicBezTo>
                  <a:cubicBezTo>
                    <a:pt x="427" y="628"/>
                    <a:pt x="427" y="628"/>
                    <a:pt x="427" y="628"/>
                  </a:cubicBezTo>
                  <a:cubicBezTo>
                    <a:pt x="427" y="628"/>
                    <a:pt x="427" y="628"/>
                    <a:pt x="427" y="628"/>
                  </a:cubicBezTo>
                  <a:cubicBezTo>
                    <a:pt x="427" y="628"/>
                    <a:pt x="427" y="628"/>
                    <a:pt x="427" y="628"/>
                  </a:cubicBezTo>
                  <a:cubicBezTo>
                    <a:pt x="427" y="628"/>
                    <a:pt x="426" y="628"/>
                    <a:pt x="426" y="628"/>
                  </a:cubicBezTo>
                  <a:cubicBezTo>
                    <a:pt x="426" y="628"/>
                    <a:pt x="426" y="628"/>
                    <a:pt x="426" y="628"/>
                  </a:cubicBezTo>
                  <a:cubicBezTo>
                    <a:pt x="426" y="628"/>
                    <a:pt x="426" y="628"/>
                    <a:pt x="426" y="628"/>
                  </a:cubicBezTo>
                  <a:cubicBezTo>
                    <a:pt x="426" y="628"/>
                    <a:pt x="426" y="628"/>
                    <a:pt x="426" y="628"/>
                  </a:cubicBezTo>
                  <a:cubicBezTo>
                    <a:pt x="383" y="627"/>
                    <a:pt x="343" y="612"/>
                    <a:pt x="311" y="587"/>
                  </a:cubicBezTo>
                  <a:moveTo>
                    <a:pt x="783" y="562"/>
                  </a:moveTo>
                  <a:cubicBezTo>
                    <a:pt x="800" y="587"/>
                    <a:pt x="811" y="617"/>
                    <a:pt x="812" y="649"/>
                  </a:cubicBezTo>
                  <a:cubicBezTo>
                    <a:pt x="812" y="649"/>
                    <a:pt x="812" y="649"/>
                    <a:pt x="812" y="649"/>
                  </a:cubicBezTo>
                  <a:cubicBezTo>
                    <a:pt x="812" y="649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6"/>
                    <a:pt x="812" y="656"/>
                  </a:cubicBezTo>
                  <a:cubicBezTo>
                    <a:pt x="812" y="656"/>
                    <a:pt x="812" y="656"/>
                    <a:pt x="812" y="656"/>
                  </a:cubicBezTo>
                  <a:cubicBezTo>
                    <a:pt x="812" y="656"/>
                    <a:pt x="812" y="656"/>
                    <a:pt x="812" y="656"/>
                  </a:cubicBezTo>
                  <a:cubicBezTo>
                    <a:pt x="812" y="656"/>
                    <a:pt x="812" y="656"/>
                    <a:pt x="812" y="656"/>
                  </a:cubicBezTo>
                  <a:cubicBezTo>
                    <a:pt x="812" y="675"/>
                    <a:pt x="809" y="692"/>
                    <a:pt x="802" y="709"/>
                  </a:cubicBezTo>
                  <a:cubicBezTo>
                    <a:pt x="812" y="707"/>
                    <a:pt x="82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7" y="706"/>
                    <a:pt x="842" y="706"/>
                    <a:pt x="847" y="706"/>
                  </a:cubicBezTo>
                  <a:cubicBezTo>
                    <a:pt x="848" y="701"/>
                    <a:pt x="848" y="696"/>
                    <a:pt x="848" y="690"/>
                  </a:cubicBezTo>
                  <a:cubicBezTo>
                    <a:pt x="848" y="637"/>
                    <a:pt x="822" y="591"/>
                    <a:pt x="783" y="562"/>
                  </a:cubicBezTo>
                  <a:moveTo>
                    <a:pt x="0" y="346"/>
                  </a:moveTo>
                  <a:cubicBezTo>
                    <a:pt x="46" y="402"/>
                    <a:pt x="114" y="437"/>
                    <a:pt x="191" y="437"/>
                  </a:cubicBezTo>
                  <a:cubicBezTo>
                    <a:pt x="206" y="437"/>
                    <a:pt x="220" y="436"/>
                    <a:pt x="234" y="434"/>
                  </a:cubicBezTo>
                  <a:cubicBezTo>
                    <a:pt x="234" y="433"/>
                    <a:pt x="234" y="432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5" y="414"/>
                    <a:pt x="236" y="400"/>
                    <a:pt x="239" y="387"/>
                  </a:cubicBezTo>
                  <a:cubicBezTo>
                    <a:pt x="214" y="396"/>
                    <a:pt x="186" y="401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2" y="402"/>
                    <a:pt x="152" y="402"/>
                    <a:pt x="152" y="402"/>
                  </a:cubicBezTo>
                  <a:cubicBezTo>
                    <a:pt x="152" y="402"/>
                    <a:pt x="152" y="402"/>
                    <a:pt x="152" y="402"/>
                  </a:cubicBezTo>
                  <a:cubicBezTo>
                    <a:pt x="95" y="401"/>
                    <a:pt x="42" y="380"/>
                    <a:pt x="0" y="346"/>
                  </a:cubicBezTo>
                  <a:moveTo>
                    <a:pt x="587" y="311"/>
                  </a:moveTo>
                  <a:cubicBezTo>
                    <a:pt x="612" y="343"/>
                    <a:pt x="627" y="382"/>
                    <a:pt x="628" y="425"/>
                  </a:cubicBezTo>
                  <a:cubicBezTo>
                    <a:pt x="628" y="425"/>
                    <a:pt x="628" y="425"/>
                    <a:pt x="628" y="425"/>
                  </a:cubicBezTo>
                  <a:cubicBezTo>
                    <a:pt x="628" y="425"/>
                    <a:pt x="628" y="425"/>
                    <a:pt x="628" y="425"/>
                  </a:cubicBezTo>
                  <a:cubicBezTo>
                    <a:pt x="628" y="425"/>
                    <a:pt x="628" y="425"/>
                    <a:pt x="628" y="426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26"/>
                    <a:pt x="628" y="426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57"/>
                    <a:pt x="624" y="480"/>
                    <a:pt x="615" y="502"/>
                  </a:cubicBezTo>
                  <a:cubicBezTo>
                    <a:pt x="617" y="501"/>
                    <a:pt x="619" y="501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2" y="500"/>
                    <a:pt x="622" y="500"/>
                  </a:cubicBezTo>
                  <a:cubicBezTo>
                    <a:pt x="622" y="500"/>
                    <a:pt x="622" y="500"/>
                    <a:pt x="622" y="500"/>
                  </a:cubicBezTo>
                  <a:cubicBezTo>
                    <a:pt x="630" y="498"/>
                    <a:pt x="638" y="497"/>
                    <a:pt x="646" y="497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7" y="497"/>
                    <a:pt x="648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5" y="497"/>
                  </a:cubicBezTo>
                  <a:cubicBezTo>
                    <a:pt x="655" y="497"/>
                    <a:pt x="655" y="497"/>
                    <a:pt x="655" y="497"/>
                  </a:cubicBezTo>
                  <a:cubicBezTo>
                    <a:pt x="657" y="497"/>
                    <a:pt x="660" y="497"/>
                    <a:pt x="662" y="497"/>
                  </a:cubicBezTo>
                  <a:cubicBezTo>
                    <a:pt x="663" y="487"/>
                    <a:pt x="664" y="477"/>
                    <a:pt x="664" y="467"/>
                  </a:cubicBezTo>
                  <a:cubicBezTo>
                    <a:pt x="664" y="403"/>
                    <a:pt x="634" y="347"/>
                    <a:pt x="587" y="311"/>
                  </a:cubicBezTo>
                  <a:moveTo>
                    <a:pt x="347" y="0"/>
                  </a:moveTo>
                  <a:cubicBezTo>
                    <a:pt x="381" y="42"/>
                    <a:pt x="401" y="94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152"/>
                    <a:pt x="402" y="152"/>
                    <a:pt x="402" y="153"/>
                  </a:cubicBezTo>
                  <a:cubicBezTo>
                    <a:pt x="402" y="153"/>
                    <a:pt x="402" y="153"/>
                    <a:pt x="402" y="153"/>
                  </a:cubicBezTo>
                  <a:cubicBezTo>
                    <a:pt x="402" y="153"/>
                    <a:pt x="402" y="153"/>
                    <a:pt x="402" y="153"/>
                  </a:cubicBezTo>
                  <a:cubicBezTo>
                    <a:pt x="402" y="153"/>
                    <a:pt x="402" y="153"/>
                    <a:pt x="402" y="153"/>
                  </a:cubicBezTo>
                  <a:cubicBezTo>
                    <a:pt x="402" y="153"/>
                    <a:pt x="402" y="153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86"/>
                    <a:pt x="397" y="213"/>
                    <a:pt x="387" y="239"/>
                  </a:cubicBezTo>
                  <a:cubicBezTo>
                    <a:pt x="401" y="236"/>
                    <a:pt x="415" y="234"/>
                    <a:pt x="429" y="234"/>
                  </a:cubicBezTo>
                  <a:cubicBezTo>
                    <a:pt x="429" y="234"/>
                    <a:pt x="429" y="234"/>
                    <a:pt x="429" y="234"/>
                  </a:cubicBezTo>
                  <a:cubicBezTo>
                    <a:pt x="429" y="234"/>
                    <a:pt x="429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2" y="234"/>
                    <a:pt x="433" y="234"/>
                    <a:pt x="434" y="234"/>
                  </a:cubicBezTo>
                  <a:cubicBezTo>
                    <a:pt x="436" y="220"/>
                    <a:pt x="438" y="206"/>
                    <a:pt x="438" y="191"/>
                  </a:cubicBezTo>
                  <a:cubicBezTo>
                    <a:pt x="438" y="114"/>
                    <a:pt x="402" y="45"/>
                    <a:pt x="347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6843712" y="5096071"/>
              <a:ext cx="1228725" cy="1230313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6921500" y="5173858"/>
              <a:ext cx="1073150" cy="1074738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Oval 36"/>
            <p:cNvSpPr>
              <a:spLocks noChangeArrowheads="1"/>
            </p:cNvSpPr>
            <p:nvPr/>
          </p:nvSpPr>
          <p:spPr bwMode="auto">
            <a:xfrm>
              <a:off x="7013576" y="5279833"/>
              <a:ext cx="927100" cy="922338"/>
            </a:xfrm>
            <a:prstGeom prst="ellipse">
              <a:avLst/>
            </a:prstGeom>
            <a:solidFill>
              <a:srgbClr val="C49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5822950" y="4076896"/>
              <a:ext cx="1536700" cy="15367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auto">
            <a:xfrm>
              <a:off x="5921375" y="4173733"/>
              <a:ext cx="1341438" cy="1343025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6013450" y="4267396"/>
              <a:ext cx="1157288" cy="1150938"/>
            </a:xfrm>
            <a:prstGeom prst="ellipse">
              <a:avLst/>
            </a:prstGeom>
            <a:solidFill>
              <a:srgbClr val="95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4540250" y="2792608"/>
              <a:ext cx="1922463" cy="1922463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667250" y="2914846"/>
              <a:ext cx="1673225" cy="1679575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4784725" y="3032321"/>
              <a:ext cx="1438275" cy="1444625"/>
            </a:xfrm>
            <a:prstGeom prst="ellipse">
              <a:avLst/>
            </a:prstGeom>
            <a:solidFill>
              <a:srgbClr val="6F3B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2954337" y="1206696"/>
              <a:ext cx="2405063" cy="240665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>
                  <a:lumMod val="85000"/>
                </a:sys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3109912" y="1362271"/>
              <a:ext cx="2093913" cy="2093913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3257550" y="1509908"/>
              <a:ext cx="1800225" cy="1800225"/>
            </a:xfrm>
            <a:prstGeom prst="ellipse">
              <a:avLst/>
            </a:prstGeom>
            <a:solidFill>
              <a:srgbClr val="4A27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5" name="Freeform 46"/>
            <p:cNvSpPr>
              <a:spLocks noEditPoints="1"/>
            </p:cNvSpPr>
            <p:nvPr/>
          </p:nvSpPr>
          <p:spPr bwMode="auto">
            <a:xfrm>
              <a:off x="3257550" y="1509908"/>
              <a:ext cx="946150" cy="941388"/>
            </a:xfrm>
            <a:custGeom>
              <a:avLst/>
              <a:gdLst>
                <a:gd name="T0" fmla="*/ 0 w 194"/>
                <a:gd name="T1" fmla="*/ 193 h 193"/>
                <a:gd name="T2" fmla="*/ 0 w 194"/>
                <a:gd name="T3" fmla="*/ 193 h 193"/>
                <a:gd name="T4" fmla="*/ 0 w 194"/>
                <a:gd name="T5" fmla="*/ 192 h 193"/>
                <a:gd name="T6" fmla="*/ 0 w 194"/>
                <a:gd name="T7" fmla="*/ 192 h 193"/>
                <a:gd name="T8" fmla="*/ 0 w 194"/>
                <a:gd name="T9" fmla="*/ 192 h 193"/>
                <a:gd name="T10" fmla="*/ 0 w 194"/>
                <a:gd name="T11" fmla="*/ 192 h 193"/>
                <a:gd name="T12" fmla="*/ 0 w 194"/>
                <a:gd name="T13" fmla="*/ 191 h 193"/>
                <a:gd name="T14" fmla="*/ 0 w 194"/>
                <a:gd name="T15" fmla="*/ 191 h 193"/>
                <a:gd name="T16" fmla="*/ 0 w 194"/>
                <a:gd name="T17" fmla="*/ 191 h 193"/>
                <a:gd name="T18" fmla="*/ 0 w 194"/>
                <a:gd name="T19" fmla="*/ 190 h 193"/>
                <a:gd name="T20" fmla="*/ 0 w 194"/>
                <a:gd name="T21" fmla="*/ 190 h 193"/>
                <a:gd name="T22" fmla="*/ 0 w 194"/>
                <a:gd name="T23" fmla="*/ 190 h 193"/>
                <a:gd name="T24" fmla="*/ 0 w 194"/>
                <a:gd name="T25" fmla="*/ 189 h 193"/>
                <a:gd name="T26" fmla="*/ 0 w 194"/>
                <a:gd name="T27" fmla="*/ 189 h 193"/>
                <a:gd name="T28" fmla="*/ 0 w 194"/>
                <a:gd name="T29" fmla="*/ 189 h 193"/>
                <a:gd name="T30" fmla="*/ 0 w 194"/>
                <a:gd name="T31" fmla="*/ 189 h 193"/>
                <a:gd name="T32" fmla="*/ 0 w 194"/>
                <a:gd name="T33" fmla="*/ 188 h 193"/>
                <a:gd name="T34" fmla="*/ 0 w 194"/>
                <a:gd name="T35" fmla="*/ 188 h 193"/>
                <a:gd name="T36" fmla="*/ 0 w 194"/>
                <a:gd name="T37" fmla="*/ 188 h 193"/>
                <a:gd name="T38" fmla="*/ 0 w 194"/>
                <a:gd name="T39" fmla="*/ 187 h 193"/>
                <a:gd name="T40" fmla="*/ 0 w 194"/>
                <a:gd name="T41" fmla="*/ 187 h 193"/>
                <a:gd name="T42" fmla="*/ 0 w 194"/>
                <a:gd name="T43" fmla="*/ 187 h 193"/>
                <a:gd name="T44" fmla="*/ 0 w 194"/>
                <a:gd name="T45" fmla="*/ 186 h 193"/>
                <a:gd name="T46" fmla="*/ 0 w 194"/>
                <a:gd name="T47" fmla="*/ 186 h 193"/>
                <a:gd name="T48" fmla="*/ 0 w 194"/>
                <a:gd name="T49" fmla="*/ 186 h 193"/>
                <a:gd name="T50" fmla="*/ 0 w 194"/>
                <a:gd name="T51" fmla="*/ 186 h 193"/>
                <a:gd name="T52" fmla="*/ 0 w 194"/>
                <a:gd name="T53" fmla="*/ 185 h 193"/>
                <a:gd name="T54" fmla="*/ 0 w 194"/>
                <a:gd name="T55" fmla="*/ 185 h 193"/>
                <a:gd name="T56" fmla="*/ 0 w 194"/>
                <a:gd name="T57" fmla="*/ 184 h 193"/>
                <a:gd name="T58" fmla="*/ 194 w 194"/>
                <a:gd name="T59" fmla="*/ 0 h 193"/>
                <a:gd name="T60" fmla="*/ 193 w 194"/>
                <a:gd name="T61" fmla="*/ 0 h 193"/>
                <a:gd name="T62" fmla="*/ 193 w 194"/>
                <a:gd name="T63" fmla="*/ 0 h 193"/>
                <a:gd name="T64" fmla="*/ 192 w 194"/>
                <a:gd name="T65" fmla="*/ 0 h 193"/>
                <a:gd name="T66" fmla="*/ 192 w 194"/>
                <a:gd name="T67" fmla="*/ 0 h 193"/>
                <a:gd name="T68" fmla="*/ 192 w 194"/>
                <a:gd name="T69" fmla="*/ 0 h 193"/>
                <a:gd name="T70" fmla="*/ 191 w 194"/>
                <a:gd name="T71" fmla="*/ 0 h 193"/>
                <a:gd name="T72" fmla="*/ 191 w 194"/>
                <a:gd name="T73" fmla="*/ 0 h 193"/>
                <a:gd name="T74" fmla="*/ 191 w 194"/>
                <a:gd name="T75" fmla="*/ 0 h 193"/>
                <a:gd name="T76" fmla="*/ 190 w 194"/>
                <a:gd name="T77" fmla="*/ 0 h 193"/>
                <a:gd name="T78" fmla="*/ 190 w 194"/>
                <a:gd name="T79" fmla="*/ 0 h 193"/>
                <a:gd name="T80" fmla="*/ 190 w 194"/>
                <a:gd name="T81" fmla="*/ 0 h 193"/>
                <a:gd name="T82" fmla="*/ 189 w 194"/>
                <a:gd name="T83" fmla="*/ 0 h 193"/>
                <a:gd name="T84" fmla="*/ 189 w 194"/>
                <a:gd name="T85" fmla="*/ 0 h 193"/>
                <a:gd name="T86" fmla="*/ 189 w 194"/>
                <a:gd name="T87" fmla="*/ 0 h 193"/>
                <a:gd name="T88" fmla="*/ 189 w 194"/>
                <a:gd name="T89" fmla="*/ 0 h 193"/>
                <a:gd name="T90" fmla="*/ 188 w 194"/>
                <a:gd name="T91" fmla="*/ 0 h 193"/>
                <a:gd name="T92" fmla="*/ 188 w 194"/>
                <a:gd name="T93" fmla="*/ 0 h 193"/>
                <a:gd name="T94" fmla="*/ 188 w 194"/>
                <a:gd name="T95" fmla="*/ 0 h 193"/>
                <a:gd name="T96" fmla="*/ 187 w 194"/>
                <a:gd name="T97" fmla="*/ 0 h 193"/>
                <a:gd name="T98" fmla="*/ 187 w 194"/>
                <a:gd name="T99" fmla="*/ 0 h 193"/>
                <a:gd name="T100" fmla="*/ 187 w 194"/>
                <a:gd name="T101" fmla="*/ 0 h 193"/>
                <a:gd name="T102" fmla="*/ 186 w 194"/>
                <a:gd name="T103" fmla="*/ 0 h 193"/>
                <a:gd name="T104" fmla="*/ 186 w 194"/>
                <a:gd name="T105" fmla="*/ 0 h 193"/>
                <a:gd name="T106" fmla="*/ 186 w 194"/>
                <a:gd name="T107" fmla="*/ 0 h 193"/>
                <a:gd name="T108" fmla="*/ 185 w 194"/>
                <a:gd name="T109" fmla="*/ 0 h 193"/>
                <a:gd name="T110" fmla="*/ 185 w 194"/>
                <a:gd name="T111" fmla="*/ 0 h 193"/>
                <a:gd name="T112" fmla="*/ 0 w 194"/>
                <a:gd name="T113" fmla="*/ 184 h 193"/>
                <a:gd name="T114" fmla="*/ 185 w 194"/>
                <a:gd name="T11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2"/>
                  </a:move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89"/>
                  </a:move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8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6"/>
                  </a:moveTo>
                  <a:cubicBezTo>
                    <a:pt x="0" y="186"/>
                    <a:pt x="0" y="187"/>
                    <a:pt x="0" y="187"/>
                  </a:cubicBezTo>
                  <a:cubicBezTo>
                    <a:pt x="0" y="187"/>
                    <a:pt x="0" y="187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4"/>
                  </a:moveTo>
                  <a:cubicBezTo>
                    <a:pt x="0" y="184"/>
                    <a:pt x="0" y="184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3" y="0"/>
                  </a:cubicBezTo>
                  <a:cubicBezTo>
                    <a:pt x="193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8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5" y="0"/>
                  </a:move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3257550" y="1509908"/>
              <a:ext cx="1628775" cy="1624013"/>
            </a:xfrm>
            <a:custGeom>
              <a:avLst/>
              <a:gdLst>
                <a:gd name="T0" fmla="*/ 0 w 334"/>
                <a:gd name="T1" fmla="*/ 184 h 333"/>
                <a:gd name="T2" fmla="*/ 0 w 334"/>
                <a:gd name="T3" fmla="*/ 185 h 333"/>
                <a:gd name="T4" fmla="*/ 0 w 334"/>
                <a:gd name="T5" fmla="*/ 185 h 333"/>
                <a:gd name="T6" fmla="*/ 0 w 334"/>
                <a:gd name="T7" fmla="*/ 185 h 333"/>
                <a:gd name="T8" fmla="*/ 0 w 334"/>
                <a:gd name="T9" fmla="*/ 186 h 333"/>
                <a:gd name="T10" fmla="*/ 0 w 334"/>
                <a:gd name="T11" fmla="*/ 186 h 333"/>
                <a:gd name="T12" fmla="*/ 0 w 334"/>
                <a:gd name="T13" fmla="*/ 186 h 333"/>
                <a:gd name="T14" fmla="*/ 0 w 334"/>
                <a:gd name="T15" fmla="*/ 187 h 333"/>
                <a:gd name="T16" fmla="*/ 0 w 334"/>
                <a:gd name="T17" fmla="*/ 187 h 333"/>
                <a:gd name="T18" fmla="*/ 0 w 334"/>
                <a:gd name="T19" fmla="*/ 187 h 333"/>
                <a:gd name="T20" fmla="*/ 0 w 334"/>
                <a:gd name="T21" fmla="*/ 188 h 333"/>
                <a:gd name="T22" fmla="*/ 0 w 334"/>
                <a:gd name="T23" fmla="*/ 188 h 333"/>
                <a:gd name="T24" fmla="*/ 0 w 334"/>
                <a:gd name="T25" fmla="*/ 188 h 333"/>
                <a:gd name="T26" fmla="*/ 0 w 334"/>
                <a:gd name="T27" fmla="*/ 188 h 333"/>
                <a:gd name="T28" fmla="*/ 0 w 334"/>
                <a:gd name="T29" fmla="*/ 189 h 333"/>
                <a:gd name="T30" fmla="*/ 0 w 334"/>
                <a:gd name="T31" fmla="*/ 189 h 333"/>
                <a:gd name="T32" fmla="*/ 0 w 334"/>
                <a:gd name="T33" fmla="*/ 189 h 333"/>
                <a:gd name="T34" fmla="*/ 0 w 334"/>
                <a:gd name="T35" fmla="*/ 190 h 333"/>
                <a:gd name="T36" fmla="*/ 0 w 334"/>
                <a:gd name="T37" fmla="*/ 190 h 333"/>
                <a:gd name="T38" fmla="*/ 0 w 334"/>
                <a:gd name="T39" fmla="*/ 190 h 333"/>
                <a:gd name="T40" fmla="*/ 0 w 334"/>
                <a:gd name="T41" fmla="*/ 190 h 333"/>
                <a:gd name="T42" fmla="*/ 0 w 334"/>
                <a:gd name="T43" fmla="*/ 191 h 333"/>
                <a:gd name="T44" fmla="*/ 0 w 334"/>
                <a:gd name="T45" fmla="*/ 191 h 333"/>
                <a:gd name="T46" fmla="*/ 0 w 334"/>
                <a:gd name="T47" fmla="*/ 191 h 333"/>
                <a:gd name="T48" fmla="*/ 0 w 334"/>
                <a:gd name="T49" fmla="*/ 192 h 333"/>
                <a:gd name="T50" fmla="*/ 0 w 334"/>
                <a:gd name="T51" fmla="*/ 192 h 333"/>
                <a:gd name="T52" fmla="*/ 0 w 334"/>
                <a:gd name="T53" fmla="*/ 192 h 333"/>
                <a:gd name="T54" fmla="*/ 0 w 334"/>
                <a:gd name="T55" fmla="*/ 193 h 333"/>
                <a:gd name="T56" fmla="*/ 0 w 334"/>
                <a:gd name="T57" fmla="*/ 193 h 333"/>
                <a:gd name="T58" fmla="*/ 0 w 334"/>
                <a:gd name="T59" fmla="*/ 193 h 333"/>
                <a:gd name="T60" fmla="*/ 40 w 334"/>
                <a:gd name="T61" fmla="*/ 224 h 333"/>
                <a:gd name="T62" fmla="*/ 334 w 334"/>
                <a:gd name="T63" fmla="*/ 75 h 333"/>
                <a:gd name="T64" fmla="*/ 194 w 334"/>
                <a:gd name="T65" fmla="*/ 0 h 333"/>
                <a:gd name="T66" fmla="*/ 193 w 334"/>
                <a:gd name="T67" fmla="*/ 0 h 333"/>
                <a:gd name="T68" fmla="*/ 193 w 334"/>
                <a:gd name="T69" fmla="*/ 0 h 333"/>
                <a:gd name="T70" fmla="*/ 192 w 334"/>
                <a:gd name="T71" fmla="*/ 0 h 333"/>
                <a:gd name="T72" fmla="*/ 192 w 334"/>
                <a:gd name="T73" fmla="*/ 0 h 333"/>
                <a:gd name="T74" fmla="*/ 192 w 334"/>
                <a:gd name="T75" fmla="*/ 0 h 333"/>
                <a:gd name="T76" fmla="*/ 191 w 334"/>
                <a:gd name="T77" fmla="*/ 0 h 333"/>
                <a:gd name="T78" fmla="*/ 191 w 334"/>
                <a:gd name="T79" fmla="*/ 0 h 333"/>
                <a:gd name="T80" fmla="*/ 191 w 334"/>
                <a:gd name="T81" fmla="*/ 0 h 333"/>
                <a:gd name="T82" fmla="*/ 190 w 334"/>
                <a:gd name="T83" fmla="*/ 0 h 333"/>
                <a:gd name="T84" fmla="*/ 190 w 334"/>
                <a:gd name="T85" fmla="*/ 0 h 333"/>
                <a:gd name="T86" fmla="*/ 190 w 334"/>
                <a:gd name="T87" fmla="*/ 0 h 333"/>
                <a:gd name="T88" fmla="*/ 189 w 334"/>
                <a:gd name="T89" fmla="*/ 0 h 333"/>
                <a:gd name="T90" fmla="*/ 189 w 334"/>
                <a:gd name="T91" fmla="*/ 0 h 333"/>
                <a:gd name="T92" fmla="*/ 189 w 334"/>
                <a:gd name="T93" fmla="*/ 0 h 333"/>
                <a:gd name="T94" fmla="*/ 189 w 334"/>
                <a:gd name="T95" fmla="*/ 0 h 333"/>
                <a:gd name="T96" fmla="*/ 188 w 334"/>
                <a:gd name="T97" fmla="*/ 0 h 333"/>
                <a:gd name="T98" fmla="*/ 188 w 334"/>
                <a:gd name="T99" fmla="*/ 0 h 333"/>
                <a:gd name="T100" fmla="*/ 188 w 334"/>
                <a:gd name="T101" fmla="*/ 0 h 333"/>
                <a:gd name="T102" fmla="*/ 187 w 334"/>
                <a:gd name="T103" fmla="*/ 0 h 333"/>
                <a:gd name="T104" fmla="*/ 187 w 334"/>
                <a:gd name="T105" fmla="*/ 0 h 333"/>
                <a:gd name="T106" fmla="*/ 187 w 334"/>
                <a:gd name="T107" fmla="*/ 0 h 333"/>
                <a:gd name="T108" fmla="*/ 186 w 334"/>
                <a:gd name="T109" fmla="*/ 0 h 333"/>
                <a:gd name="T110" fmla="*/ 186 w 334"/>
                <a:gd name="T111" fmla="*/ 0 h 333"/>
                <a:gd name="T112" fmla="*/ 186 w 334"/>
                <a:gd name="T113" fmla="*/ 0 h 333"/>
                <a:gd name="T114" fmla="*/ 185 w 334"/>
                <a:gd name="T115" fmla="*/ 0 h 333"/>
                <a:gd name="T116" fmla="*/ 185 w 334"/>
                <a:gd name="T117" fmla="*/ 0 h 333"/>
                <a:gd name="T118" fmla="*/ 185 w 334"/>
                <a:gd name="T11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" h="333"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3" y="251"/>
                    <a:pt x="32" y="301"/>
                    <a:pt x="76" y="333"/>
                  </a:cubicBezTo>
                  <a:cubicBezTo>
                    <a:pt x="53" y="303"/>
                    <a:pt x="40" y="265"/>
                    <a:pt x="40" y="224"/>
                  </a:cubicBezTo>
                  <a:cubicBezTo>
                    <a:pt x="40" y="122"/>
                    <a:pt x="123" y="40"/>
                    <a:pt x="225" y="40"/>
                  </a:cubicBezTo>
                  <a:cubicBezTo>
                    <a:pt x="265" y="40"/>
                    <a:pt x="303" y="53"/>
                    <a:pt x="334" y="75"/>
                  </a:cubicBezTo>
                  <a:cubicBezTo>
                    <a:pt x="302" y="32"/>
                    <a:pt x="251" y="3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4A273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6013450" y="4267396"/>
              <a:ext cx="609600" cy="614363"/>
            </a:xfrm>
            <a:custGeom>
              <a:avLst/>
              <a:gdLst>
                <a:gd name="T0" fmla="*/ 1 w 125"/>
                <a:gd name="T1" fmla="*/ 126 h 126"/>
                <a:gd name="T2" fmla="*/ 1 w 125"/>
                <a:gd name="T3" fmla="*/ 125 h 126"/>
                <a:gd name="T4" fmla="*/ 0 w 125"/>
                <a:gd name="T5" fmla="*/ 125 h 126"/>
                <a:gd name="T6" fmla="*/ 0 w 125"/>
                <a:gd name="T7" fmla="*/ 124 h 126"/>
                <a:gd name="T8" fmla="*/ 0 w 125"/>
                <a:gd name="T9" fmla="*/ 124 h 126"/>
                <a:gd name="T10" fmla="*/ 0 w 125"/>
                <a:gd name="T11" fmla="*/ 124 h 126"/>
                <a:gd name="T12" fmla="*/ 0 w 125"/>
                <a:gd name="T13" fmla="*/ 123 h 126"/>
                <a:gd name="T14" fmla="*/ 0 w 125"/>
                <a:gd name="T15" fmla="*/ 123 h 126"/>
                <a:gd name="T16" fmla="*/ 0 w 125"/>
                <a:gd name="T17" fmla="*/ 123 h 126"/>
                <a:gd name="T18" fmla="*/ 0 w 125"/>
                <a:gd name="T19" fmla="*/ 122 h 126"/>
                <a:gd name="T20" fmla="*/ 0 w 125"/>
                <a:gd name="T21" fmla="*/ 122 h 126"/>
                <a:gd name="T22" fmla="*/ 0 w 125"/>
                <a:gd name="T23" fmla="*/ 122 h 126"/>
                <a:gd name="T24" fmla="*/ 0 w 125"/>
                <a:gd name="T25" fmla="*/ 122 h 126"/>
                <a:gd name="T26" fmla="*/ 0 w 125"/>
                <a:gd name="T27" fmla="*/ 121 h 126"/>
                <a:gd name="T28" fmla="*/ 0 w 125"/>
                <a:gd name="T29" fmla="*/ 121 h 126"/>
                <a:gd name="T30" fmla="*/ 0 w 125"/>
                <a:gd name="T31" fmla="*/ 121 h 126"/>
                <a:gd name="T32" fmla="*/ 0 w 125"/>
                <a:gd name="T33" fmla="*/ 121 h 126"/>
                <a:gd name="T34" fmla="*/ 0 w 125"/>
                <a:gd name="T35" fmla="*/ 120 h 126"/>
                <a:gd name="T36" fmla="*/ 0 w 125"/>
                <a:gd name="T37" fmla="*/ 120 h 126"/>
                <a:gd name="T38" fmla="*/ 0 w 125"/>
                <a:gd name="T39" fmla="*/ 120 h 126"/>
                <a:gd name="T40" fmla="*/ 0 w 125"/>
                <a:gd name="T41" fmla="*/ 120 h 126"/>
                <a:gd name="T42" fmla="*/ 0 w 125"/>
                <a:gd name="T43" fmla="*/ 119 h 126"/>
                <a:gd name="T44" fmla="*/ 0 w 125"/>
                <a:gd name="T45" fmla="*/ 119 h 126"/>
                <a:gd name="T46" fmla="*/ 0 w 125"/>
                <a:gd name="T47" fmla="*/ 119 h 126"/>
                <a:gd name="T48" fmla="*/ 0 w 125"/>
                <a:gd name="T49" fmla="*/ 119 h 126"/>
                <a:gd name="T50" fmla="*/ 0 w 125"/>
                <a:gd name="T51" fmla="*/ 118 h 126"/>
                <a:gd name="T52" fmla="*/ 125 w 125"/>
                <a:gd name="T53" fmla="*/ 0 h 126"/>
                <a:gd name="T54" fmla="*/ 125 w 125"/>
                <a:gd name="T55" fmla="*/ 0 h 126"/>
                <a:gd name="T56" fmla="*/ 124 w 125"/>
                <a:gd name="T57" fmla="*/ 0 h 126"/>
                <a:gd name="T58" fmla="*/ 124 w 125"/>
                <a:gd name="T59" fmla="*/ 0 h 126"/>
                <a:gd name="T60" fmla="*/ 123 w 125"/>
                <a:gd name="T61" fmla="*/ 0 h 126"/>
                <a:gd name="T62" fmla="*/ 123 w 125"/>
                <a:gd name="T63" fmla="*/ 0 h 126"/>
                <a:gd name="T64" fmla="*/ 123 w 125"/>
                <a:gd name="T65" fmla="*/ 0 h 126"/>
                <a:gd name="T66" fmla="*/ 122 w 125"/>
                <a:gd name="T67" fmla="*/ 0 h 126"/>
                <a:gd name="T68" fmla="*/ 122 w 125"/>
                <a:gd name="T69" fmla="*/ 0 h 126"/>
                <a:gd name="T70" fmla="*/ 122 w 125"/>
                <a:gd name="T71" fmla="*/ 0 h 126"/>
                <a:gd name="T72" fmla="*/ 122 w 125"/>
                <a:gd name="T73" fmla="*/ 0 h 126"/>
                <a:gd name="T74" fmla="*/ 121 w 125"/>
                <a:gd name="T75" fmla="*/ 0 h 126"/>
                <a:gd name="T76" fmla="*/ 121 w 125"/>
                <a:gd name="T77" fmla="*/ 0 h 126"/>
                <a:gd name="T78" fmla="*/ 121 w 125"/>
                <a:gd name="T79" fmla="*/ 0 h 126"/>
                <a:gd name="T80" fmla="*/ 121 w 125"/>
                <a:gd name="T81" fmla="*/ 0 h 126"/>
                <a:gd name="T82" fmla="*/ 120 w 125"/>
                <a:gd name="T83" fmla="*/ 0 h 126"/>
                <a:gd name="T84" fmla="*/ 120 w 125"/>
                <a:gd name="T85" fmla="*/ 0 h 126"/>
                <a:gd name="T86" fmla="*/ 120 w 125"/>
                <a:gd name="T87" fmla="*/ 0 h 126"/>
                <a:gd name="T88" fmla="*/ 120 w 125"/>
                <a:gd name="T89" fmla="*/ 0 h 126"/>
                <a:gd name="T90" fmla="*/ 120 w 125"/>
                <a:gd name="T91" fmla="*/ 0 h 126"/>
                <a:gd name="T92" fmla="*/ 119 w 125"/>
                <a:gd name="T93" fmla="*/ 0 h 126"/>
                <a:gd name="T94" fmla="*/ 119 w 125"/>
                <a:gd name="T95" fmla="*/ 0 h 126"/>
                <a:gd name="T96" fmla="*/ 119 w 125"/>
                <a:gd name="T9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26">
                  <a:moveTo>
                    <a:pt x="1" y="126"/>
                  </a:move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3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8"/>
                  </a:moveTo>
                  <a:cubicBezTo>
                    <a:pt x="0" y="118"/>
                    <a:pt x="0" y="118"/>
                    <a:pt x="0" y="119"/>
                  </a:cubicBezTo>
                  <a:cubicBezTo>
                    <a:pt x="0" y="118"/>
                    <a:pt x="0" y="118"/>
                    <a:pt x="0" y="118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6013450" y="4267396"/>
              <a:ext cx="1054100" cy="1054100"/>
            </a:xfrm>
            <a:custGeom>
              <a:avLst/>
              <a:gdLst>
                <a:gd name="T0" fmla="*/ 96 w 216"/>
                <a:gd name="T1" fmla="*/ 2 h 216"/>
                <a:gd name="T2" fmla="*/ 2 w 216"/>
                <a:gd name="T3" fmla="*/ 96 h 216"/>
                <a:gd name="T4" fmla="*/ 0 w 216"/>
                <a:gd name="T5" fmla="*/ 118 h 216"/>
                <a:gd name="T6" fmla="*/ 0 w 216"/>
                <a:gd name="T7" fmla="*/ 119 h 216"/>
                <a:gd name="T8" fmla="*/ 0 w 216"/>
                <a:gd name="T9" fmla="*/ 119 h 216"/>
                <a:gd name="T10" fmla="*/ 0 w 216"/>
                <a:gd name="T11" fmla="*/ 119 h 216"/>
                <a:gd name="T12" fmla="*/ 0 w 216"/>
                <a:gd name="T13" fmla="*/ 119 h 216"/>
                <a:gd name="T14" fmla="*/ 0 w 216"/>
                <a:gd name="T15" fmla="*/ 119 h 216"/>
                <a:gd name="T16" fmla="*/ 0 w 216"/>
                <a:gd name="T17" fmla="*/ 120 h 216"/>
                <a:gd name="T18" fmla="*/ 0 w 216"/>
                <a:gd name="T19" fmla="*/ 120 h 216"/>
                <a:gd name="T20" fmla="*/ 0 w 216"/>
                <a:gd name="T21" fmla="*/ 120 h 216"/>
                <a:gd name="T22" fmla="*/ 0 w 216"/>
                <a:gd name="T23" fmla="*/ 120 h 216"/>
                <a:gd name="T24" fmla="*/ 0 w 216"/>
                <a:gd name="T25" fmla="*/ 121 h 216"/>
                <a:gd name="T26" fmla="*/ 0 w 216"/>
                <a:gd name="T27" fmla="*/ 121 h 216"/>
                <a:gd name="T28" fmla="*/ 0 w 216"/>
                <a:gd name="T29" fmla="*/ 121 h 216"/>
                <a:gd name="T30" fmla="*/ 0 w 216"/>
                <a:gd name="T31" fmla="*/ 121 h 216"/>
                <a:gd name="T32" fmla="*/ 0 w 216"/>
                <a:gd name="T33" fmla="*/ 122 h 216"/>
                <a:gd name="T34" fmla="*/ 0 w 216"/>
                <a:gd name="T35" fmla="*/ 122 h 216"/>
                <a:gd name="T36" fmla="*/ 0 w 216"/>
                <a:gd name="T37" fmla="*/ 122 h 216"/>
                <a:gd name="T38" fmla="*/ 0 w 216"/>
                <a:gd name="T39" fmla="*/ 123 h 216"/>
                <a:gd name="T40" fmla="*/ 0 w 216"/>
                <a:gd name="T41" fmla="*/ 123 h 216"/>
                <a:gd name="T42" fmla="*/ 0 w 216"/>
                <a:gd name="T43" fmla="*/ 123 h 216"/>
                <a:gd name="T44" fmla="*/ 0 w 216"/>
                <a:gd name="T45" fmla="*/ 123 h 216"/>
                <a:gd name="T46" fmla="*/ 0 w 216"/>
                <a:gd name="T47" fmla="*/ 124 h 216"/>
                <a:gd name="T48" fmla="*/ 0 w 216"/>
                <a:gd name="T49" fmla="*/ 124 h 216"/>
                <a:gd name="T50" fmla="*/ 0 w 216"/>
                <a:gd name="T51" fmla="*/ 124 h 216"/>
                <a:gd name="T52" fmla="*/ 0 w 216"/>
                <a:gd name="T53" fmla="*/ 125 h 216"/>
                <a:gd name="T54" fmla="*/ 1 w 216"/>
                <a:gd name="T55" fmla="*/ 125 h 216"/>
                <a:gd name="T56" fmla="*/ 1 w 216"/>
                <a:gd name="T57" fmla="*/ 126 h 216"/>
                <a:gd name="T58" fmla="*/ 31 w 216"/>
                <a:gd name="T59" fmla="*/ 149 h 216"/>
                <a:gd name="T60" fmla="*/ 216 w 216"/>
                <a:gd name="T61" fmla="*/ 51 h 216"/>
                <a:gd name="T62" fmla="*/ 125 w 216"/>
                <a:gd name="T63" fmla="*/ 0 h 216"/>
                <a:gd name="T64" fmla="*/ 125 w 216"/>
                <a:gd name="T65" fmla="*/ 0 h 216"/>
                <a:gd name="T66" fmla="*/ 124 w 216"/>
                <a:gd name="T67" fmla="*/ 0 h 216"/>
                <a:gd name="T68" fmla="*/ 124 w 216"/>
                <a:gd name="T69" fmla="*/ 0 h 216"/>
                <a:gd name="T70" fmla="*/ 123 w 216"/>
                <a:gd name="T71" fmla="*/ 0 h 216"/>
                <a:gd name="T72" fmla="*/ 123 w 216"/>
                <a:gd name="T73" fmla="*/ 0 h 216"/>
                <a:gd name="T74" fmla="*/ 123 w 216"/>
                <a:gd name="T75" fmla="*/ 0 h 216"/>
                <a:gd name="T76" fmla="*/ 122 w 216"/>
                <a:gd name="T77" fmla="*/ 0 h 216"/>
                <a:gd name="T78" fmla="*/ 122 w 216"/>
                <a:gd name="T79" fmla="*/ 0 h 216"/>
                <a:gd name="T80" fmla="*/ 122 w 216"/>
                <a:gd name="T81" fmla="*/ 0 h 216"/>
                <a:gd name="T82" fmla="*/ 122 w 216"/>
                <a:gd name="T83" fmla="*/ 0 h 216"/>
                <a:gd name="T84" fmla="*/ 121 w 216"/>
                <a:gd name="T85" fmla="*/ 0 h 216"/>
                <a:gd name="T86" fmla="*/ 121 w 216"/>
                <a:gd name="T87" fmla="*/ 0 h 216"/>
                <a:gd name="T88" fmla="*/ 121 w 216"/>
                <a:gd name="T89" fmla="*/ 0 h 216"/>
                <a:gd name="T90" fmla="*/ 121 w 216"/>
                <a:gd name="T91" fmla="*/ 0 h 216"/>
                <a:gd name="T92" fmla="*/ 120 w 216"/>
                <a:gd name="T93" fmla="*/ 0 h 216"/>
                <a:gd name="T94" fmla="*/ 120 w 216"/>
                <a:gd name="T95" fmla="*/ 0 h 216"/>
                <a:gd name="T96" fmla="*/ 120 w 216"/>
                <a:gd name="T97" fmla="*/ 0 h 216"/>
                <a:gd name="T98" fmla="*/ 120 w 216"/>
                <a:gd name="T99" fmla="*/ 0 h 216"/>
                <a:gd name="T100" fmla="*/ 120 w 216"/>
                <a:gd name="T101" fmla="*/ 0 h 216"/>
                <a:gd name="T102" fmla="*/ 119 w 216"/>
                <a:gd name="T103" fmla="*/ 0 h 216"/>
                <a:gd name="T104" fmla="*/ 119 w 216"/>
                <a:gd name="T105" fmla="*/ 0 h 216"/>
                <a:gd name="T106" fmla="*/ 119 w 216"/>
                <a:gd name="T107" fmla="*/ 0 h 216"/>
                <a:gd name="T108" fmla="*/ 119 w 216"/>
                <a:gd name="T10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216">
                  <a:moveTo>
                    <a:pt x="119" y="0"/>
                  </a:moveTo>
                  <a:cubicBezTo>
                    <a:pt x="111" y="0"/>
                    <a:pt x="103" y="1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49" y="11"/>
                    <a:pt x="12" y="48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" y="103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3" y="163"/>
                    <a:pt x="23" y="196"/>
                    <a:pt x="52" y="216"/>
                  </a:cubicBezTo>
                  <a:cubicBezTo>
                    <a:pt x="39" y="197"/>
                    <a:pt x="31" y="174"/>
                    <a:pt x="31" y="149"/>
                  </a:cubicBezTo>
                  <a:cubicBezTo>
                    <a:pt x="31" y="84"/>
                    <a:pt x="84" y="31"/>
                    <a:pt x="149" y="31"/>
                  </a:cubicBezTo>
                  <a:cubicBezTo>
                    <a:pt x="174" y="31"/>
                    <a:pt x="197" y="38"/>
                    <a:pt x="216" y="51"/>
                  </a:cubicBezTo>
                  <a:cubicBezTo>
                    <a:pt x="196" y="22"/>
                    <a:pt x="163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954F72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6994525" y="5248471"/>
              <a:ext cx="482600" cy="482600"/>
            </a:xfrm>
            <a:custGeom>
              <a:avLst/>
              <a:gdLst>
                <a:gd name="T0" fmla="*/ 1 w 99"/>
                <a:gd name="T1" fmla="*/ 99 h 99"/>
                <a:gd name="T2" fmla="*/ 0 w 99"/>
                <a:gd name="T3" fmla="*/ 98 h 99"/>
                <a:gd name="T4" fmla="*/ 0 w 99"/>
                <a:gd name="T5" fmla="*/ 98 h 99"/>
                <a:gd name="T6" fmla="*/ 0 w 99"/>
                <a:gd name="T7" fmla="*/ 97 h 99"/>
                <a:gd name="T8" fmla="*/ 0 w 99"/>
                <a:gd name="T9" fmla="*/ 97 h 99"/>
                <a:gd name="T10" fmla="*/ 0 w 99"/>
                <a:gd name="T11" fmla="*/ 97 h 99"/>
                <a:gd name="T12" fmla="*/ 0 w 99"/>
                <a:gd name="T13" fmla="*/ 97 h 99"/>
                <a:gd name="T14" fmla="*/ 0 w 99"/>
                <a:gd name="T15" fmla="*/ 97 h 99"/>
                <a:gd name="T16" fmla="*/ 0 w 99"/>
                <a:gd name="T17" fmla="*/ 96 h 99"/>
                <a:gd name="T18" fmla="*/ 0 w 99"/>
                <a:gd name="T19" fmla="*/ 96 h 99"/>
                <a:gd name="T20" fmla="*/ 0 w 99"/>
                <a:gd name="T21" fmla="*/ 96 h 99"/>
                <a:gd name="T22" fmla="*/ 0 w 99"/>
                <a:gd name="T23" fmla="*/ 96 h 99"/>
                <a:gd name="T24" fmla="*/ 0 w 99"/>
                <a:gd name="T25" fmla="*/ 96 h 99"/>
                <a:gd name="T26" fmla="*/ 0 w 99"/>
                <a:gd name="T27" fmla="*/ 95 h 99"/>
                <a:gd name="T28" fmla="*/ 0 w 99"/>
                <a:gd name="T29" fmla="*/ 95 h 99"/>
                <a:gd name="T30" fmla="*/ 0 w 99"/>
                <a:gd name="T31" fmla="*/ 95 h 99"/>
                <a:gd name="T32" fmla="*/ 0 w 99"/>
                <a:gd name="T33" fmla="*/ 95 h 99"/>
                <a:gd name="T34" fmla="*/ 0 w 99"/>
                <a:gd name="T35" fmla="*/ 95 h 99"/>
                <a:gd name="T36" fmla="*/ 0 w 99"/>
                <a:gd name="T37" fmla="*/ 94 h 99"/>
                <a:gd name="T38" fmla="*/ 0 w 99"/>
                <a:gd name="T39" fmla="*/ 94 h 99"/>
                <a:gd name="T40" fmla="*/ 0 w 99"/>
                <a:gd name="T41" fmla="*/ 94 h 99"/>
                <a:gd name="T42" fmla="*/ 0 w 99"/>
                <a:gd name="T43" fmla="*/ 94 h 99"/>
                <a:gd name="T44" fmla="*/ 0 w 99"/>
                <a:gd name="T45" fmla="*/ 94 h 99"/>
                <a:gd name="T46" fmla="*/ 0 w 99"/>
                <a:gd name="T47" fmla="*/ 94 h 99"/>
                <a:gd name="T48" fmla="*/ 0 w 99"/>
                <a:gd name="T49" fmla="*/ 94 h 99"/>
                <a:gd name="T50" fmla="*/ 0 w 99"/>
                <a:gd name="T51" fmla="*/ 93 h 99"/>
                <a:gd name="T52" fmla="*/ 99 w 99"/>
                <a:gd name="T53" fmla="*/ 0 h 99"/>
                <a:gd name="T54" fmla="*/ 98 w 99"/>
                <a:gd name="T55" fmla="*/ 0 h 99"/>
                <a:gd name="T56" fmla="*/ 98 w 99"/>
                <a:gd name="T57" fmla="*/ 0 h 99"/>
                <a:gd name="T58" fmla="*/ 98 w 99"/>
                <a:gd name="T59" fmla="*/ 0 h 99"/>
                <a:gd name="T60" fmla="*/ 98 w 99"/>
                <a:gd name="T61" fmla="*/ 0 h 99"/>
                <a:gd name="T62" fmla="*/ 97 w 99"/>
                <a:gd name="T63" fmla="*/ 0 h 99"/>
                <a:gd name="T64" fmla="*/ 97 w 99"/>
                <a:gd name="T65" fmla="*/ 0 h 99"/>
                <a:gd name="T66" fmla="*/ 97 w 99"/>
                <a:gd name="T67" fmla="*/ 0 h 99"/>
                <a:gd name="T68" fmla="*/ 97 w 99"/>
                <a:gd name="T69" fmla="*/ 0 h 99"/>
                <a:gd name="T70" fmla="*/ 97 w 99"/>
                <a:gd name="T71" fmla="*/ 0 h 99"/>
                <a:gd name="T72" fmla="*/ 96 w 99"/>
                <a:gd name="T73" fmla="*/ 0 h 99"/>
                <a:gd name="T74" fmla="*/ 94 w 99"/>
                <a:gd name="T75" fmla="*/ 0 h 99"/>
                <a:gd name="T76" fmla="*/ 96 w 99"/>
                <a:gd name="T77" fmla="*/ 0 h 99"/>
                <a:gd name="T78" fmla="*/ 94 w 99"/>
                <a:gd name="T79" fmla="*/ 0 h 99"/>
                <a:gd name="T80" fmla="*/ 94 w 99"/>
                <a:gd name="T81" fmla="*/ 0 h 99"/>
                <a:gd name="T82" fmla="*/ 96 w 99"/>
                <a:gd name="T83" fmla="*/ 0 h 99"/>
                <a:gd name="T84" fmla="*/ 94 w 99"/>
                <a:gd name="T85" fmla="*/ 0 h 99"/>
                <a:gd name="T86" fmla="*/ 96 w 99"/>
                <a:gd name="T87" fmla="*/ 0 h 99"/>
                <a:gd name="T88" fmla="*/ 94 w 99"/>
                <a:gd name="T89" fmla="*/ 0 h 99"/>
                <a:gd name="T90" fmla="*/ 96 w 99"/>
                <a:gd name="T91" fmla="*/ 0 h 99"/>
                <a:gd name="T92" fmla="*/ 94 w 99"/>
                <a:gd name="T93" fmla="*/ 0 h 99"/>
                <a:gd name="T94" fmla="*/ 95 w 99"/>
                <a:gd name="T95" fmla="*/ 0 h 99"/>
                <a:gd name="T96" fmla="*/ 95 w 99"/>
                <a:gd name="T97" fmla="*/ 0 h 99"/>
                <a:gd name="T98" fmla="*/ 95 w 99"/>
                <a:gd name="T99" fmla="*/ 0 h 99"/>
                <a:gd name="T100" fmla="*/ 95 w 99"/>
                <a:gd name="T101" fmla="*/ 0 h 99"/>
                <a:gd name="T102" fmla="*/ 95 w 99"/>
                <a:gd name="T103" fmla="*/ 0 h 99"/>
                <a:gd name="T104" fmla="*/ 95 w 99"/>
                <a:gd name="T10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99">
                  <a:moveTo>
                    <a:pt x="1" y="99"/>
                  </a:move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3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7" y="0"/>
                  </a:move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7046913" y="5289180"/>
              <a:ext cx="849313" cy="847725"/>
            </a:xfrm>
            <a:custGeom>
              <a:avLst/>
              <a:gdLst>
                <a:gd name="T0" fmla="*/ 95 w 174"/>
                <a:gd name="T1" fmla="*/ 0 h 174"/>
                <a:gd name="T2" fmla="*/ 95 w 174"/>
                <a:gd name="T3" fmla="*/ 0 h 174"/>
                <a:gd name="T4" fmla="*/ 95 w 174"/>
                <a:gd name="T5" fmla="*/ 0 h 174"/>
                <a:gd name="T6" fmla="*/ 94 w 174"/>
                <a:gd name="T7" fmla="*/ 0 h 174"/>
                <a:gd name="T8" fmla="*/ 94 w 174"/>
                <a:gd name="T9" fmla="*/ 0 h 174"/>
                <a:gd name="T10" fmla="*/ 94 w 174"/>
                <a:gd name="T11" fmla="*/ 0 h 174"/>
                <a:gd name="T12" fmla="*/ 94 w 174"/>
                <a:gd name="T13" fmla="*/ 0 h 174"/>
                <a:gd name="T14" fmla="*/ 94 w 174"/>
                <a:gd name="T15" fmla="*/ 0 h 174"/>
                <a:gd name="T16" fmla="*/ 94 w 174"/>
                <a:gd name="T17" fmla="*/ 0 h 174"/>
                <a:gd name="T18" fmla="*/ 79 w 174"/>
                <a:gd name="T19" fmla="*/ 2 h 174"/>
                <a:gd name="T20" fmla="*/ 20 w 174"/>
                <a:gd name="T21" fmla="*/ 37 h 174"/>
                <a:gd name="T22" fmla="*/ 2 w 174"/>
                <a:gd name="T23" fmla="*/ 78 h 174"/>
                <a:gd name="T24" fmla="*/ 0 w 174"/>
                <a:gd name="T25" fmla="*/ 93 h 174"/>
                <a:gd name="T26" fmla="*/ 0 w 174"/>
                <a:gd name="T27" fmla="*/ 94 h 174"/>
                <a:gd name="T28" fmla="*/ 0 w 174"/>
                <a:gd name="T29" fmla="*/ 94 h 174"/>
                <a:gd name="T30" fmla="*/ 0 w 174"/>
                <a:gd name="T31" fmla="*/ 94 h 174"/>
                <a:gd name="T32" fmla="*/ 0 w 174"/>
                <a:gd name="T33" fmla="*/ 94 h 174"/>
                <a:gd name="T34" fmla="*/ 0 w 174"/>
                <a:gd name="T35" fmla="*/ 94 h 174"/>
                <a:gd name="T36" fmla="*/ 0 w 174"/>
                <a:gd name="T37" fmla="*/ 94 h 174"/>
                <a:gd name="T38" fmla="*/ 0 w 174"/>
                <a:gd name="T39" fmla="*/ 94 h 174"/>
                <a:gd name="T40" fmla="*/ 0 w 174"/>
                <a:gd name="T41" fmla="*/ 95 h 174"/>
                <a:gd name="T42" fmla="*/ 0 w 174"/>
                <a:gd name="T43" fmla="*/ 95 h 174"/>
                <a:gd name="T44" fmla="*/ 0 w 174"/>
                <a:gd name="T45" fmla="*/ 95 h 174"/>
                <a:gd name="T46" fmla="*/ 0 w 174"/>
                <a:gd name="T47" fmla="*/ 95 h 174"/>
                <a:gd name="T48" fmla="*/ 0 w 174"/>
                <a:gd name="T49" fmla="*/ 95 h 174"/>
                <a:gd name="T50" fmla="*/ 0 w 174"/>
                <a:gd name="T51" fmla="*/ 96 h 174"/>
                <a:gd name="T52" fmla="*/ 0 w 174"/>
                <a:gd name="T53" fmla="*/ 96 h 174"/>
                <a:gd name="T54" fmla="*/ 0 w 174"/>
                <a:gd name="T55" fmla="*/ 96 h 174"/>
                <a:gd name="T56" fmla="*/ 0 w 174"/>
                <a:gd name="T57" fmla="*/ 96 h 174"/>
                <a:gd name="T58" fmla="*/ 0 w 174"/>
                <a:gd name="T59" fmla="*/ 96 h 174"/>
                <a:gd name="T60" fmla="*/ 0 w 174"/>
                <a:gd name="T61" fmla="*/ 97 h 174"/>
                <a:gd name="T62" fmla="*/ 0 w 174"/>
                <a:gd name="T63" fmla="*/ 97 h 174"/>
                <a:gd name="T64" fmla="*/ 0 w 174"/>
                <a:gd name="T65" fmla="*/ 97 h 174"/>
                <a:gd name="T66" fmla="*/ 0 w 174"/>
                <a:gd name="T67" fmla="*/ 97 h 174"/>
                <a:gd name="T68" fmla="*/ 0 w 174"/>
                <a:gd name="T69" fmla="*/ 97 h 174"/>
                <a:gd name="T70" fmla="*/ 0 w 174"/>
                <a:gd name="T71" fmla="*/ 98 h 174"/>
                <a:gd name="T72" fmla="*/ 0 w 174"/>
                <a:gd name="T73" fmla="*/ 98 h 174"/>
                <a:gd name="T74" fmla="*/ 1 w 174"/>
                <a:gd name="T75" fmla="*/ 99 h 174"/>
                <a:gd name="T76" fmla="*/ 27 w 174"/>
                <a:gd name="T77" fmla="*/ 121 h 174"/>
                <a:gd name="T78" fmla="*/ 174 w 174"/>
                <a:gd name="T79" fmla="*/ 42 h 174"/>
                <a:gd name="T80" fmla="*/ 99 w 174"/>
                <a:gd name="T81" fmla="*/ 0 h 174"/>
                <a:gd name="T82" fmla="*/ 98 w 174"/>
                <a:gd name="T83" fmla="*/ 0 h 174"/>
                <a:gd name="T84" fmla="*/ 98 w 174"/>
                <a:gd name="T85" fmla="*/ 0 h 174"/>
                <a:gd name="T86" fmla="*/ 98 w 174"/>
                <a:gd name="T87" fmla="*/ 0 h 174"/>
                <a:gd name="T88" fmla="*/ 97 w 174"/>
                <a:gd name="T89" fmla="*/ 0 h 174"/>
                <a:gd name="T90" fmla="*/ 97 w 174"/>
                <a:gd name="T91" fmla="*/ 0 h 174"/>
                <a:gd name="T92" fmla="*/ 97 w 174"/>
                <a:gd name="T93" fmla="*/ 0 h 174"/>
                <a:gd name="T94" fmla="*/ 97 w 174"/>
                <a:gd name="T95" fmla="*/ 0 h 174"/>
                <a:gd name="T96" fmla="*/ 97 w 174"/>
                <a:gd name="T97" fmla="*/ 0 h 174"/>
                <a:gd name="T98" fmla="*/ 97 w 174"/>
                <a:gd name="T99" fmla="*/ 0 h 174"/>
                <a:gd name="T100" fmla="*/ 96 w 174"/>
                <a:gd name="T101" fmla="*/ 0 h 174"/>
                <a:gd name="T102" fmla="*/ 96 w 174"/>
                <a:gd name="T103" fmla="*/ 0 h 174"/>
                <a:gd name="T104" fmla="*/ 96 w 174"/>
                <a:gd name="T105" fmla="*/ 0 h 174"/>
                <a:gd name="T106" fmla="*/ 96 w 174"/>
                <a:gd name="T107" fmla="*/ 0 h 174"/>
                <a:gd name="T108" fmla="*/ 96 w 174"/>
                <a:gd name="T109" fmla="*/ 0 h 174"/>
                <a:gd name="T110" fmla="*/ 95 w 174"/>
                <a:gd name="T111" fmla="*/ 0 h 174"/>
                <a:gd name="T112" fmla="*/ 95 w 174"/>
                <a:gd name="T113" fmla="*/ 0 h 174"/>
                <a:gd name="T114" fmla="*/ 95 w 174"/>
                <a:gd name="T1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174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4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63" y="4"/>
                    <a:pt x="49" y="11"/>
                    <a:pt x="37" y="20"/>
                  </a:cubicBezTo>
                  <a:cubicBezTo>
                    <a:pt x="32" y="26"/>
                    <a:pt x="26" y="32"/>
                    <a:pt x="20" y="37"/>
                  </a:cubicBezTo>
                  <a:cubicBezTo>
                    <a:pt x="11" y="49"/>
                    <a:pt x="5" y="63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3"/>
                    <a:pt x="0" y="88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2" y="130"/>
                    <a:pt x="18" y="157"/>
                    <a:pt x="43" y="174"/>
                  </a:cubicBezTo>
                  <a:cubicBezTo>
                    <a:pt x="33" y="159"/>
                    <a:pt x="27" y="141"/>
                    <a:pt x="27" y="121"/>
                  </a:cubicBezTo>
                  <a:cubicBezTo>
                    <a:pt x="27" y="69"/>
                    <a:pt x="69" y="27"/>
                    <a:pt x="122" y="27"/>
                  </a:cubicBezTo>
                  <a:cubicBezTo>
                    <a:pt x="141" y="27"/>
                    <a:pt x="159" y="33"/>
                    <a:pt x="174" y="42"/>
                  </a:cubicBezTo>
                  <a:cubicBezTo>
                    <a:pt x="158" y="18"/>
                    <a:pt x="130" y="1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C490A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7091362" y="5345308"/>
              <a:ext cx="84138" cy="82550"/>
            </a:xfrm>
            <a:custGeom>
              <a:avLst/>
              <a:gdLst>
                <a:gd name="T0" fmla="*/ 17 w 17"/>
                <a:gd name="T1" fmla="*/ 0 h 17"/>
                <a:gd name="T2" fmla="*/ 17 w 17"/>
                <a:gd name="T3" fmla="*/ 0 h 17"/>
                <a:gd name="T4" fmla="*/ 0 w 17"/>
                <a:gd name="T5" fmla="*/ 17 h 17"/>
                <a:gd name="T6" fmla="*/ 0 w 17"/>
                <a:gd name="T7" fmla="*/ 17 h 17"/>
                <a:gd name="T8" fmla="*/ 17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12" y="6"/>
                    <a:pt x="17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53"/>
            <p:cNvSpPr>
              <a:spLocks noEditPoints="1"/>
            </p:cNvSpPr>
            <p:nvPr/>
          </p:nvSpPr>
          <p:spPr bwMode="auto">
            <a:xfrm>
              <a:off x="4784725" y="3032321"/>
              <a:ext cx="760413" cy="765175"/>
            </a:xfrm>
            <a:custGeom>
              <a:avLst/>
              <a:gdLst>
                <a:gd name="T0" fmla="*/ 0 w 156"/>
                <a:gd name="T1" fmla="*/ 156 h 157"/>
                <a:gd name="T2" fmla="*/ 0 w 156"/>
                <a:gd name="T3" fmla="*/ 156 h 157"/>
                <a:gd name="T4" fmla="*/ 0 w 156"/>
                <a:gd name="T5" fmla="*/ 155 h 157"/>
                <a:gd name="T6" fmla="*/ 0 w 156"/>
                <a:gd name="T7" fmla="*/ 155 h 157"/>
                <a:gd name="T8" fmla="*/ 0 w 156"/>
                <a:gd name="T9" fmla="*/ 154 h 157"/>
                <a:gd name="T10" fmla="*/ 0 w 156"/>
                <a:gd name="T11" fmla="*/ 154 h 157"/>
                <a:gd name="T12" fmla="*/ 0 w 156"/>
                <a:gd name="T13" fmla="*/ 153 h 157"/>
                <a:gd name="T14" fmla="*/ 0 w 156"/>
                <a:gd name="T15" fmla="*/ 153 h 157"/>
                <a:gd name="T16" fmla="*/ 0 w 156"/>
                <a:gd name="T17" fmla="*/ 152 h 157"/>
                <a:gd name="T18" fmla="*/ 0 w 156"/>
                <a:gd name="T19" fmla="*/ 152 h 157"/>
                <a:gd name="T20" fmla="*/ 0 w 156"/>
                <a:gd name="T21" fmla="*/ 151 h 157"/>
                <a:gd name="T22" fmla="*/ 0 w 156"/>
                <a:gd name="T23" fmla="*/ 151 h 157"/>
                <a:gd name="T24" fmla="*/ 0 w 156"/>
                <a:gd name="T25" fmla="*/ 150 h 157"/>
                <a:gd name="T26" fmla="*/ 0 w 156"/>
                <a:gd name="T27" fmla="*/ 150 h 157"/>
                <a:gd name="T28" fmla="*/ 0 w 156"/>
                <a:gd name="T29" fmla="*/ 149 h 157"/>
                <a:gd name="T30" fmla="*/ 0 w 156"/>
                <a:gd name="T31" fmla="*/ 149 h 157"/>
                <a:gd name="T32" fmla="*/ 0 w 156"/>
                <a:gd name="T33" fmla="*/ 149 h 157"/>
                <a:gd name="T34" fmla="*/ 0 w 156"/>
                <a:gd name="T35" fmla="*/ 148 h 157"/>
                <a:gd name="T36" fmla="*/ 0 w 156"/>
                <a:gd name="T37" fmla="*/ 148 h 157"/>
                <a:gd name="T38" fmla="*/ 0 w 156"/>
                <a:gd name="T39" fmla="*/ 147 h 157"/>
                <a:gd name="T40" fmla="*/ 0 w 156"/>
                <a:gd name="T41" fmla="*/ 147 h 157"/>
                <a:gd name="T42" fmla="*/ 0 w 156"/>
                <a:gd name="T43" fmla="*/ 146 h 157"/>
                <a:gd name="T44" fmla="*/ 0 w 156"/>
                <a:gd name="T45" fmla="*/ 146 h 157"/>
                <a:gd name="T46" fmla="*/ 0 w 156"/>
                <a:gd name="T47" fmla="*/ 145 h 157"/>
                <a:gd name="T48" fmla="*/ 0 w 156"/>
                <a:gd name="T49" fmla="*/ 145 h 157"/>
                <a:gd name="T50" fmla="*/ 0 w 156"/>
                <a:gd name="T51" fmla="*/ 144 h 157"/>
                <a:gd name="T52" fmla="*/ 0 w 156"/>
                <a:gd name="T53" fmla="*/ 143 h 157"/>
                <a:gd name="T54" fmla="*/ 156 w 156"/>
                <a:gd name="T55" fmla="*/ 0 h 157"/>
                <a:gd name="T56" fmla="*/ 155 w 156"/>
                <a:gd name="T57" fmla="*/ 0 h 157"/>
                <a:gd name="T58" fmla="*/ 155 w 156"/>
                <a:gd name="T59" fmla="*/ 0 h 157"/>
                <a:gd name="T60" fmla="*/ 154 w 156"/>
                <a:gd name="T61" fmla="*/ 0 h 157"/>
                <a:gd name="T62" fmla="*/ 154 w 156"/>
                <a:gd name="T63" fmla="*/ 0 h 157"/>
                <a:gd name="T64" fmla="*/ 153 w 156"/>
                <a:gd name="T65" fmla="*/ 0 h 157"/>
                <a:gd name="T66" fmla="*/ 153 w 156"/>
                <a:gd name="T67" fmla="*/ 0 h 157"/>
                <a:gd name="T68" fmla="*/ 142 w 156"/>
                <a:gd name="T69" fmla="*/ 0 h 157"/>
                <a:gd name="T70" fmla="*/ 143 w 156"/>
                <a:gd name="T71" fmla="*/ 0 h 157"/>
                <a:gd name="T72" fmla="*/ 152 w 156"/>
                <a:gd name="T73" fmla="*/ 0 h 157"/>
                <a:gd name="T74" fmla="*/ 152 w 156"/>
                <a:gd name="T75" fmla="*/ 0 h 157"/>
                <a:gd name="T76" fmla="*/ 151 w 156"/>
                <a:gd name="T77" fmla="*/ 0 h 157"/>
                <a:gd name="T78" fmla="*/ 144 w 156"/>
                <a:gd name="T79" fmla="*/ 0 h 157"/>
                <a:gd name="T80" fmla="*/ 144 w 156"/>
                <a:gd name="T81" fmla="*/ 0 h 157"/>
                <a:gd name="T82" fmla="*/ 150 w 156"/>
                <a:gd name="T83" fmla="*/ 0 h 157"/>
                <a:gd name="T84" fmla="*/ 145 w 156"/>
                <a:gd name="T85" fmla="*/ 0 h 157"/>
                <a:gd name="T86" fmla="*/ 145 w 156"/>
                <a:gd name="T87" fmla="*/ 0 h 157"/>
                <a:gd name="T88" fmla="*/ 150 w 156"/>
                <a:gd name="T89" fmla="*/ 0 h 157"/>
                <a:gd name="T90" fmla="*/ 145 w 156"/>
                <a:gd name="T91" fmla="*/ 0 h 157"/>
                <a:gd name="T92" fmla="*/ 145 w 156"/>
                <a:gd name="T93" fmla="*/ 0 h 157"/>
                <a:gd name="T94" fmla="*/ 149 w 156"/>
                <a:gd name="T95" fmla="*/ 0 h 157"/>
                <a:gd name="T96" fmla="*/ 146 w 156"/>
                <a:gd name="T97" fmla="*/ 0 h 157"/>
                <a:gd name="T98" fmla="*/ 146 w 156"/>
                <a:gd name="T99" fmla="*/ 0 h 157"/>
                <a:gd name="T100" fmla="*/ 148 w 156"/>
                <a:gd name="T101" fmla="*/ 0 h 157"/>
                <a:gd name="T102" fmla="*/ 147 w 156"/>
                <a:gd name="T103" fmla="*/ 0 h 157"/>
                <a:gd name="T104" fmla="*/ 147 w 156"/>
                <a:gd name="T105" fmla="*/ 0 h 157"/>
                <a:gd name="T106" fmla="*/ 147 w 156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57"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3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1"/>
                  </a:move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49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8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6"/>
                  </a:move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5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2" y="0"/>
                  </a:moveTo>
                  <a:cubicBezTo>
                    <a:pt x="152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4784725" y="3032321"/>
              <a:ext cx="1311275" cy="1317625"/>
            </a:xfrm>
            <a:custGeom>
              <a:avLst/>
              <a:gdLst>
                <a:gd name="T0" fmla="*/ 147 w 269"/>
                <a:gd name="T1" fmla="*/ 0 h 270"/>
                <a:gd name="T2" fmla="*/ 146 w 269"/>
                <a:gd name="T3" fmla="*/ 0 h 270"/>
                <a:gd name="T4" fmla="*/ 146 w 269"/>
                <a:gd name="T5" fmla="*/ 0 h 270"/>
                <a:gd name="T6" fmla="*/ 145 w 269"/>
                <a:gd name="T7" fmla="*/ 0 h 270"/>
                <a:gd name="T8" fmla="*/ 145 w 269"/>
                <a:gd name="T9" fmla="*/ 0 h 270"/>
                <a:gd name="T10" fmla="*/ 145 w 269"/>
                <a:gd name="T11" fmla="*/ 0 h 270"/>
                <a:gd name="T12" fmla="*/ 144 w 269"/>
                <a:gd name="T13" fmla="*/ 0 h 270"/>
                <a:gd name="T14" fmla="*/ 143 w 269"/>
                <a:gd name="T15" fmla="*/ 0 h 270"/>
                <a:gd name="T16" fmla="*/ 143 w 269"/>
                <a:gd name="T17" fmla="*/ 0 h 270"/>
                <a:gd name="T18" fmla="*/ 112 w 269"/>
                <a:gd name="T19" fmla="*/ 5 h 270"/>
                <a:gd name="T20" fmla="*/ 4 w 269"/>
                <a:gd name="T21" fmla="*/ 113 h 270"/>
                <a:gd name="T22" fmla="*/ 0 w 269"/>
                <a:gd name="T23" fmla="*/ 143 h 270"/>
                <a:gd name="T24" fmla="*/ 0 w 269"/>
                <a:gd name="T25" fmla="*/ 144 h 270"/>
                <a:gd name="T26" fmla="*/ 0 w 269"/>
                <a:gd name="T27" fmla="*/ 145 h 270"/>
                <a:gd name="T28" fmla="*/ 0 w 269"/>
                <a:gd name="T29" fmla="*/ 145 h 270"/>
                <a:gd name="T30" fmla="*/ 0 w 269"/>
                <a:gd name="T31" fmla="*/ 146 h 270"/>
                <a:gd name="T32" fmla="*/ 0 w 269"/>
                <a:gd name="T33" fmla="*/ 146 h 270"/>
                <a:gd name="T34" fmla="*/ 0 w 269"/>
                <a:gd name="T35" fmla="*/ 147 h 270"/>
                <a:gd name="T36" fmla="*/ 0 w 269"/>
                <a:gd name="T37" fmla="*/ 147 h 270"/>
                <a:gd name="T38" fmla="*/ 0 w 269"/>
                <a:gd name="T39" fmla="*/ 148 h 270"/>
                <a:gd name="T40" fmla="*/ 0 w 269"/>
                <a:gd name="T41" fmla="*/ 148 h 270"/>
                <a:gd name="T42" fmla="*/ 0 w 269"/>
                <a:gd name="T43" fmla="*/ 149 h 270"/>
                <a:gd name="T44" fmla="*/ 0 w 269"/>
                <a:gd name="T45" fmla="*/ 149 h 270"/>
                <a:gd name="T46" fmla="*/ 0 w 269"/>
                <a:gd name="T47" fmla="*/ 150 h 270"/>
                <a:gd name="T48" fmla="*/ 0 w 269"/>
                <a:gd name="T49" fmla="*/ 150 h 270"/>
                <a:gd name="T50" fmla="*/ 0 w 269"/>
                <a:gd name="T51" fmla="*/ 151 h 270"/>
                <a:gd name="T52" fmla="*/ 0 w 269"/>
                <a:gd name="T53" fmla="*/ 151 h 270"/>
                <a:gd name="T54" fmla="*/ 0 w 269"/>
                <a:gd name="T55" fmla="*/ 152 h 270"/>
                <a:gd name="T56" fmla="*/ 0 w 269"/>
                <a:gd name="T57" fmla="*/ 152 h 270"/>
                <a:gd name="T58" fmla="*/ 0 w 269"/>
                <a:gd name="T59" fmla="*/ 153 h 270"/>
                <a:gd name="T60" fmla="*/ 0 w 269"/>
                <a:gd name="T61" fmla="*/ 153 h 270"/>
                <a:gd name="T62" fmla="*/ 0 w 269"/>
                <a:gd name="T63" fmla="*/ 153 h 270"/>
                <a:gd name="T64" fmla="*/ 0 w 269"/>
                <a:gd name="T65" fmla="*/ 154 h 270"/>
                <a:gd name="T66" fmla="*/ 0 w 269"/>
                <a:gd name="T67" fmla="*/ 154 h 270"/>
                <a:gd name="T68" fmla="*/ 0 w 269"/>
                <a:gd name="T69" fmla="*/ 155 h 270"/>
                <a:gd name="T70" fmla="*/ 0 w 269"/>
                <a:gd name="T71" fmla="*/ 155 h 270"/>
                <a:gd name="T72" fmla="*/ 0 w 269"/>
                <a:gd name="T73" fmla="*/ 156 h 270"/>
                <a:gd name="T74" fmla="*/ 0 w 269"/>
                <a:gd name="T75" fmla="*/ 156 h 270"/>
                <a:gd name="T76" fmla="*/ 38 w 269"/>
                <a:gd name="T77" fmla="*/ 187 h 270"/>
                <a:gd name="T78" fmla="*/ 156 w 269"/>
                <a:gd name="T79" fmla="*/ 0 h 270"/>
                <a:gd name="T80" fmla="*/ 155 w 269"/>
                <a:gd name="T81" fmla="*/ 0 h 270"/>
                <a:gd name="T82" fmla="*/ 155 w 269"/>
                <a:gd name="T83" fmla="*/ 0 h 270"/>
                <a:gd name="T84" fmla="*/ 154 w 269"/>
                <a:gd name="T85" fmla="*/ 0 h 270"/>
                <a:gd name="T86" fmla="*/ 154 w 269"/>
                <a:gd name="T87" fmla="*/ 0 h 270"/>
                <a:gd name="T88" fmla="*/ 153 w 269"/>
                <a:gd name="T89" fmla="*/ 0 h 270"/>
                <a:gd name="T90" fmla="*/ 153 w 269"/>
                <a:gd name="T91" fmla="*/ 0 h 270"/>
                <a:gd name="T92" fmla="*/ 152 w 269"/>
                <a:gd name="T93" fmla="*/ 0 h 270"/>
                <a:gd name="T94" fmla="*/ 152 w 269"/>
                <a:gd name="T95" fmla="*/ 0 h 270"/>
                <a:gd name="T96" fmla="*/ 151 w 269"/>
                <a:gd name="T97" fmla="*/ 0 h 270"/>
                <a:gd name="T98" fmla="*/ 151 w 269"/>
                <a:gd name="T99" fmla="*/ 0 h 270"/>
                <a:gd name="T100" fmla="*/ 150 w 269"/>
                <a:gd name="T101" fmla="*/ 0 h 270"/>
                <a:gd name="T102" fmla="*/ 150 w 269"/>
                <a:gd name="T103" fmla="*/ 0 h 270"/>
                <a:gd name="T104" fmla="*/ 149 w 269"/>
                <a:gd name="T105" fmla="*/ 0 h 270"/>
                <a:gd name="T106" fmla="*/ 149 w 269"/>
                <a:gd name="T107" fmla="*/ 0 h 270"/>
                <a:gd name="T108" fmla="*/ 148 w 269"/>
                <a:gd name="T109" fmla="*/ 0 h 270"/>
                <a:gd name="T110" fmla="*/ 148 w 269"/>
                <a:gd name="T111" fmla="*/ 0 h 270"/>
                <a:gd name="T112" fmla="*/ 147 w 269"/>
                <a:gd name="T1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9" h="270"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2" y="0"/>
                  </a:cubicBezTo>
                  <a:cubicBezTo>
                    <a:pt x="132" y="1"/>
                    <a:pt x="122" y="2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95" y="9"/>
                    <a:pt x="78" y="16"/>
                    <a:pt x="64" y="26"/>
                  </a:cubicBezTo>
                  <a:cubicBezTo>
                    <a:pt x="53" y="40"/>
                    <a:pt x="40" y="53"/>
                    <a:pt x="25" y="65"/>
                  </a:cubicBezTo>
                  <a:cubicBezTo>
                    <a:pt x="16" y="79"/>
                    <a:pt x="8" y="95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1" y="122"/>
                    <a:pt x="0" y="13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" y="204"/>
                    <a:pt x="27" y="245"/>
                    <a:pt x="64" y="270"/>
                  </a:cubicBezTo>
                  <a:cubicBezTo>
                    <a:pt x="48" y="246"/>
                    <a:pt x="38" y="218"/>
                    <a:pt x="38" y="187"/>
                  </a:cubicBezTo>
                  <a:cubicBezTo>
                    <a:pt x="38" y="105"/>
                    <a:pt x="104" y="39"/>
                    <a:pt x="186" y="39"/>
                  </a:cubicBezTo>
                  <a:cubicBezTo>
                    <a:pt x="217" y="39"/>
                    <a:pt x="246" y="48"/>
                    <a:pt x="269" y="65"/>
                  </a:cubicBezTo>
                  <a:cubicBezTo>
                    <a:pt x="244" y="28"/>
                    <a:pt x="203" y="3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rgbClr val="6F3B5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4905375" y="3159321"/>
              <a:ext cx="190500" cy="190500"/>
            </a:xfrm>
            <a:custGeom>
              <a:avLst/>
              <a:gdLst>
                <a:gd name="T0" fmla="*/ 39 w 39"/>
                <a:gd name="T1" fmla="*/ 0 h 39"/>
                <a:gd name="T2" fmla="*/ 39 w 39"/>
                <a:gd name="T3" fmla="*/ 0 h 39"/>
                <a:gd name="T4" fmla="*/ 0 w 39"/>
                <a:gd name="T5" fmla="*/ 39 h 39"/>
                <a:gd name="T6" fmla="*/ 0 w 39"/>
                <a:gd name="T7" fmla="*/ 39 h 39"/>
                <a:gd name="T8" fmla="*/ 0 w 39"/>
                <a:gd name="T9" fmla="*/ 39 h 39"/>
                <a:gd name="T10" fmla="*/ 0 w 39"/>
                <a:gd name="T11" fmla="*/ 39 h 39"/>
                <a:gd name="T12" fmla="*/ 0 w 39"/>
                <a:gd name="T13" fmla="*/ 39 h 39"/>
                <a:gd name="T14" fmla="*/ 0 w 39"/>
                <a:gd name="T15" fmla="*/ 39 h 39"/>
                <a:gd name="T16" fmla="*/ 39 w 39"/>
                <a:gd name="T17" fmla="*/ 0 h 39"/>
                <a:gd name="T18" fmla="*/ 39 w 39"/>
                <a:gd name="T19" fmla="*/ 0 h 39"/>
                <a:gd name="T20" fmla="*/ 39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8" y="14"/>
                    <a:pt x="15" y="2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5" y="27"/>
                    <a:pt x="28" y="14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5222875" y="2797371"/>
              <a:ext cx="204788" cy="166688"/>
            </a:xfrm>
            <a:custGeom>
              <a:avLst/>
              <a:gdLst>
                <a:gd name="T0" fmla="*/ 42 w 42"/>
                <a:gd name="T1" fmla="*/ 0 h 34"/>
                <a:gd name="T2" fmla="*/ 13 w 42"/>
                <a:gd name="T3" fmla="*/ 4 h 34"/>
                <a:gd name="T4" fmla="*/ 0 w 42"/>
                <a:gd name="T5" fmla="*/ 34 h 34"/>
                <a:gd name="T6" fmla="*/ 34 w 42"/>
                <a:gd name="T7" fmla="*/ 26 h 34"/>
                <a:gd name="T8" fmla="*/ 42 w 4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42" y="0"/>
                  </a:moveTo>
                  <a:cubicBezTo>
                    <a:pt x="32" y="0"/>
                    <a:pt x="23" y="2"/>
                    <a:pt x="13" y="4"/>
                  </a:cubicBezTo>
                  <a:cubicBezTo>
                    <a:pt x="10" y="14"/>
                    <a:pt x="5" y="24"/>
                    <a:pt x="0" y="34"/>
                  </a:cubicBezTo>
                  <a:cubicBezTo>
                    <a:pt x="11" y="30"/>
                    <a:pt x="22" y="27"/>
                    <a:pt x="34" y="26"/>
                  </a:cubicBezTo>
                  <a:cubicBezTo>
                    <a:pt x="37" y="17"/>
                    <a:pt x="39" y="9"/>
                    <a:pt x="42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5095875" y="2924371"/>
              <a:ext cx="293688" cy="234950"/>
            </a:xfrm>
            <a:custGeom>
              <a:avLst/>
              <a:gdLst>
                <a:gd name="T0" fmla="*/ 60 w 60"/>
                <a:gd name="T1" fmla="*/ 0 h 48"/>
                <a:gd name="T2" fmla="*/ 26 w 60"/>
                <a:gd name="T3" fmla="*/ 8 h 48"/>
                <a:gd name="T4" fmla="*/ 0 w 60"/>
                <a:gd name="T5" fmla="*/ 48 h 48"/>
                <a:gd name="T6" fmla="*/ 48 w 60"/>
                <a:gd name="T7" fmla="*/ 27 h 48"/>
                <a:gd name="T8" fmla="*/ 60 w 6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48" y="1"/>
                    <a:pt x="37" y="4"/>
                    <a:pt x="26" y="8"/>
                  </a:cubicBezTo>
                  <a:cubicBezTo>
                    <a:pt x="19" y="22"/>
                    <a:pt x="10" y="35"/>
                    <a:pt x="0" y="48"/>
                  </a:cubicBezTo>
                  <a:cubicBezTo>
                    <a:pt x="14" y="38"/>
                    <a:pt x="31" y="31"/>
                    <a:pt x="48" y="27"/>
                  </a:cubicBezTo>
                  <a:cubicBezTo>
                    <a:pt x="52" y="18"/>
                    <a:pt x="56" y="9"/>
                    <a:pt x="60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5095875" y="3056133"/>
              <a:ext cx="234950" cy="103188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5095875" y="2818008"/>
              <a:ext cx="190500" cy="341313"/>
            </a:xfrm>
            <a:custGeom>
              <a:avLst/>
              <a:gdLst>
                <a:gd name="T0" fmla="*/ 39 w 39"/>
                <a:gd name="T1" fmla="*/ 0 h 70"/>
                <a:gd name="T2" fmla="*/ 39 w 39"/>
                <a:gd name="T3" fmla="*/ 0 h 70"/>
                <a:gd name="T4" fmla="*/ 0 w 39"/>
                <a:gd name="T5" fmla="*/ 70 h 70"/>
                <a:gd name="T6" fmla="*/ 0 w 39"/>
                <a:gd name="T7" fmla="*/ 70 h 70"/>
                <a:gd name="T8" fmla="*/ 0 w 39"/>
                <a:gd name="T9" fmla="*/ 70 h 70"/>
                <a:gd name="T10" fmla="*/ 26 w 39"/>
                <a:gd name="T11" fmla="*/ 30 h 70"/>
                <a:gd name="T12" fmla="*/ 39 w 39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0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26"/>
                    <a:pt x="17" y="4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57"/>
                    <a:pt x="19" y="44"/>
                    <a:pt x="26" y="30"/>
                  </a:cubicBezTo>
                  <a:cubicBezTo>
                    <a:pt x="31" y="20"/>
                    <a:pt x="36" y="1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5095875" y="3056133"/>
              <a:ext cx="234950" cy="103188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5095875" y="3159321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4545012" y="3476821"/>
              <a:ext cx="166688" cy="200025"/>
            </a:xfrm>
            <a:custGeom>
              <a:avLst/>
              <a:gdLst>
                <a:gd name="T0" fmla="*/ 34 w 34"/>
                <a:gd name="T1" fmla="*/ 0 h 41"/>
                <a:gd name="T2" fmla="*/ 4 w 34"/>
                <a:gd name="T3" fmla="*/ 13 h 41"/>
                <a:gd name="T4" fmla="*/ 0 w 34"/>
                <a:gd name="T5" fmla="*/ 41 h 41"/>
                <a:gd name="T6" fmla="*/ 26 w 34"/>
                <a:gd name="T7" fmla="*/ 33 h 41"/>
                <a:gd name="T8" fmla="*/ 34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cubicBezTo>
                    <a:pt x="25" y="5"/>
                    <a:pt x="15" y="9"/>
                    <a:pt x="4" y="13"/>
                  </a:cubicBezTo>
                  <a:cubicBezTo>
                    <a:pt x="2" y="22"/>
                    <a:pt x="1" y="32"/>
                    <a:pt x="0" y="41"/>
                  </a:cubicBezTo>
                  <a:cubicBezTo>
                    <a:pt x="9" y="39"/>
                    <a:pt x="18" y="36"/>
                    <a:pt x="26" y="33"/>
                  </a:cubicBezTo>
                  <a:cubicBezTo>
                    <a:pt x="28" y="22"/>
                    <a:pt x="31" y="11"/>
                    <a:pt x="34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4672012" y="3349821"/>
              <a:ext cx="233363" cy="287338"/>
            </a:xfrm>
            <a:custGeom>
              <a:avLst/>
              <a:gdLst>
                <a:gd name="T0" fmla="*/ 48 w 48"/>
                <a:gd name="T1" fmla="*/ 0 h 59"/>
                <a:gd name="T2" fmla="*/ 8 w 48"/>
                <a:gd name="T3" fmla="*/ 26 h 59"/>
                <a:gd name="T4" fmla="*/ 0 w 48"/>
                <a:gd name="T5" fmla="*/ 59 h 59"/>
                <a:gd name="T6" fmla="*/ 27 w 48"/>
                <a:gd name="T7" fmla="*/ 48 h 59"/>
                <a:gd name="T8" fmla="*/ 48 w 4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9">
                  <a:moveTo>
                    <a:pt x="48" y="0"/>
                  </a:moveTo>
                  <a:cubicBezTo>
                    <a:pt x="36" y="10"/>
                    <a:pt x="22" y="18"/>
                    <a:pt x="8" y="26"/>
                  </a:cubicBezTo>
                  <a:cubicBezTo>
                    <a:pt x="5" y="37"/>
                    <a:pt x="2" y="48"/>
                    <a:pt x="0" y="59"/>
                  </a:cubicBezTo>
                  <a:cubicBezTo>
                    <a:pt x="9" y="56"/>
                    <a:pt x="18" y="52"/>
                    <a:pt x="27" y="48"/>
                  </a:cubicBezTo>
                  <a:cubicBezTo>
                    <a:pt x="31" y="30"/>
                    <a:pt x="38" y="14"/>
                    <a:pt x="48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4803775" y="3349821"/>
              <a:ext cx="101600" cy="233363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1" y="14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564062" y="3349821"/>
              <a:ext cx="341313" cy="190500"/>
            </a:xfrm>
            <a:custGeom>
              <a:avLst/>
              <a:gdLst>
                <a:gd name="T0" fmla="*/ 70 w 70"/>
                <a:gd name="T1" fmla="*/ 0 h 39"/>
                <a:gd name="T2" fmla="*/ 0 w 70"/>
                <a:gd name="T3" fmla="*/ 39 h 39"/>
                <a:gd name="T4" fmla="*/ 0 w 70"/>
                <a:gd name="T5" fmla="*/ 39 h 39"/>
                <a:gd name="T6" fmla="*/ 30 w 70"/>
                <a:gd name="T7" fmla="*/ 26 h 39"/>
                <a:gd name="T8" fmla="*/ 70 w 70"/>
                <a:gd name="T9" fmla="*/ 0 h 39"/>
                <a:gd name="T10" fmla="*/ 70 w 70"/>
                <a:gd name="T11" fmla="*/ 0 h 39"/>
                <a:gd name="T12" fmla="*/ 70 w 7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39">
                  <a:moveTo>
                    <a:pt x="70" y="0"/>
                  </a:moveTo>
                  <a:cubicBezTo>
                    <a:pt x="49" y="16"/>
                    <a:pt x="26" y="3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" y="35"/>
                    <a:pt x="21" y="31"/>
                    <a:pt x="30" y="26"/>
                  </a:cubicBezTo>
                  <a:cubicBezTo>
                    <a:pt x="44" y="18"/>
                    <a:pt x="58" y="1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5" name="Freeform 66"/>
            <p:cNvSpPr>
              <a:spLocks/>
            </p:cNvSpPr>
            <p:nvPr/>
          </p:nvSpPr>
          <p:spPr bwMode="auto">
            <a:xfrm>
              <a:off x="4803775" y="3349821"/>
              <a:ext cx="101600" cy="233363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2" y="14"/>
                    <a:pt x="21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4905375" y="3349821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7" name="Freeform 68"/>
            <p:cNvSpPr>
              <a:spLocks noEditPoints="1"/>
            </p:cNvSpPr>
            <p:nvPr/>
          </p:nvSpPr>
          <p:spPr bwMode="auto">
            <a:xfrm>
              <a:off x="6427787" y="4076896"/>
              <a:ext cx="122238" cy="14288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3 h 3"/>
                <a:gd name="T4" fmla="*/ 0 w 25"/>
                <a:gd name="T5" fmla="*/ 3 h 3"/>
                <a:gd name="T6" fmla="*/ 0 w 25"/>
                <a:gd name="T7" fmla="*/ 3 h 3"/>
                <a:gd name="T8" fmla="*/ 0 w 25"/>
                <a:gd name="T9" fmla="*/ 3 h 3"/>
                <a:gd name="T10" fmla="*/ 0 w 25"/>
                <a:gd name="T11" fmla="*/ 3 h 3"/>
                <a:gd name="T12" fmla="*/ 1 w 25"/>
                <a:gd name="T13" fmla="*/ 3 h 3"/>
                <a:gd name="T14" fmla="*/ 0 w 25"/>
                <a:gd name="T15" fmla="*/ 3 h 3"/>
                <a:gd name="T16" fmla="*/ 1 w 25"/>
                <a:gd name="T17" fmla="*/ 3 h 3"/>
                <a:gd name="T18" fmla="*/ 25 w 25"/>
                <a:gd name="T19" fmla="*/ 0 h 3"/>
                <a:gd name="T20" fmla="*/ 1 w 25"/>
                <a:gd name="T21" fmla="*/ 3 h 3"/>
                <a:gd name="T22" fmla="*/ 25 w 25"/>
                <a:gd name="T23" fmla="*/ 0 h 3"/>
                <a:gd name="T24" fmla="*/ 25 w 2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moveTo>
                    <a:pt x="25" y="0"/>
                  </a:moveTo>
                  <a:cubicBezTo>
                    <a:pt x="17" y="0"/>
                    <a:pt x="9" y="1"/>
                    <a:pt x="1" y="3"/>
                  </a:cubicBezTo>
                  <a:cubicBezTo>
                    <a:pt x="9" y="1"/>
                    <a:pt x="1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8" name="Freeform 69"/>
            <p:cNvSpPr>
              <a:spLocks noEditPoints="1"/>
            </p:cNvSpPr>
            <p:nvPr/>
          </p:nvSpPr>
          <p:spPr bwMode="auto">
            <a:xfrm>
              <a:off x="5822950" y="4076896"/>
              <a:ext cx="727075" cy="727075"/>
            </a:xfrm>
            <a:custGeom>
              <a:avLst/>
              <a:gdLst>
                <a:gd name="T0" fmla="*/ 30 w 149"/>
                <a:gd name="T1" fmla="*/ 106 h 149"/>
                <a:gd name="T2" fmla="*/ 5 w 149"/>
                <a:gd name="T3" fmla="*/ 118 h 149"/>
                <a:gd name="T4" fmla="*/ 0 w 149"/>
                <a:gd name="T5" fmla="*/ 149 h 149"/>
                <a:gd name="T6" fmla="*/ 21 w 149"/>
                <a:gd name="T7" fmla="*/ 143 h 149"/>
                <a:gd name="T8" fmla="*/ 30 w 149"/>
                <a:gd name="T9" fmla="*/ 106 h 149"/>
                <a:gd name="T10" fmla="*/ 149 w 149"/>
                <a:gd name="T11" fmla="*/ 0 h 149"/>
                <a:gd name="T12" fmla="*/ 125 w 149"/>
                <a:gd name="T13" fmla="*/ 3 h 149"/>
                <a:gd name="T14" fmla="*/ 125 w 149"/>
                <a:gd name="T15" fmla="*/ 3 h 149"/>
                <a:gd name="T16" fmla="*/ 124 w 149"/>
                <a:gd name="T17" fmla="*/ 3 h 149"/>
                <a:gd name="T18" fmla="*/ 124 w 149"/>
                <a:gd name="T19" fmla="*/ 3 h 149"/>
                <a:gd name="T20" fmla="*/ 124 w 149"/>
                <a:gd name="T21" fmla="*/ 3 h 149"/>
                <a:gd name="T22" fmla="*/ 124 w 149"/>
                <a:gd name="T23" fmla="*/ 3 h 149"/>
                <a:gd name="T24" fmla="*/ 124 w 149"/>
                <a:gd name="T25" fmla="*/ 3 h 149"/>
                <a:gd name="T26" fmla="*/ 118 w 149"/>
                <a:gd name="T27" fmla="*/ 5 h 149"/>
                <a:gd name="T28" fmla="*/ 107 w 149"/>
                <a:gd name="T29" fmla="*/ 29 h 149"/>
                <a:gd name="T30" fmla="*/ 143 w 149"/>
                <a:gd name="T31" fmla="*/ 20 h 149"/>
                <a:gd name="T32" fmla="*/ 149 w 149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149">
                  <a:moveTo>
                    <a:pt x="30" y="106"/>
                  </a:moveTo>
                  <a:cubicBezTo>
                    <a:pt x="22" y="111"/>
                    <a:pt x="13" y="115"/>
                    <a:pt x="5" y="118"/>
                  </a:cubicBezTo>
                  <a:cubicBezTo>
                    <a:pt x="2" y="128"/>
                    <a:pt x="1" y="138"/>
                    <a:pt x="0" y="149"/>
                  </a:cubicBezTo>
                  <a:cubicBezTo>
                    <a:pt x="7" y="147"/>
                    <a:pt x="14" y="145"/>
                    <a:pt x="21" y="143"/>
                  </a:cubicBezTo>
                  <a:cubicBezTo>
                    <a:pt x="22" y="130"/>
                    <a:pt x="25" y="118"/>
                    <a:pt x="30" y="106"/>
                  </a:cubicBezTo>
                  <a:moveTo>
                    <a:pt x="149" y="0"/>
                  </a:moveTo>
                  <a:cubicBezTo>
                    <a:pt x="141" y="0"/>
                    <a:pt x="133" y="1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20" y="4"/>
                    <a:pt x="118" y="5"/>
                  </a:cubicBezTo>
                  <a:cubicBezTo>
                    <a:pt x="115" y="13"/>
                    <a:pt x="111" y="21"/>
                    <a:pt x="107" y="29"/>
                  </a:cubicBezTo>
                  <a:cubicBezTo>
                    <a:pt x="118" y="25"/>
                    <a:pt x="131" y="22"/>
                    <a:pt x="143" y="20"/>
                  </a:cubicBezTo>
                  <a:cubicBezTo>
                    <a:pt x="146" y="14"/>
                    <a:pt x="148" y="7"/>
                    <a:pt x="14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>
              <a:off x="5926137" y="4173733"/>
              <a:ext cx="595313" cy="600075"/>
            </a:xfrm>
            <a:custGeom>
              <a:avLst/>
              <a:gdLst>
                <a:gd name="T0" fmla="*/ 122 w 122"/>
                <a:gd name="T1" fmla="*/ 0 h 123"/>
                <a:gd name="T2" fmla="*/ 86 w 122"/>
                <a:gd name="T3" fmla="*/ 9 h 123"/>
                <a:gd name="T4" fmla="*/ 9 w 122"/>
                <a:gd name="T5" fmla="*/ 86 h 123"/>
                <a:gd name="T6" fmla="*/ 0 w 122"/>
                <a:gd name="T7" fmla="*/ 123 h 123"/>
                <a:gd name="T8" fmla="*/ 20 w 122"/>
                <a:gd name="T9" fmla="*/ 115 h 123"/>
                <a:gd name="T10" fmla="*/ 114 w 122"/>
                <a:gd name="T11" fmla="*/ 21 h 123"/>
                <a:gd name="T12" fmla="*/ 122 w 122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23">
                  <a:moveTo>
                    <a:pt x="122" y="0"/>
                  </a:moveTo>
                  <a:cubicBezTo>
                    <a:pt x="110" y="2"/>
                    <a:pt x="97" y="5"/>
                    <a:pt x="86" y="9"/>
                  </a:cubicBezTo>
                  <a:cubicBezTo>
                    <a:pt x="68" y="42"/>
                    <a:pt x="41" y="69"/>
                    <a:pt x="9" y="86"/>
                  </a:cubicBezTo>
                  <a:cubicBezTo>
                    <a:pt x="4" y="98"/>
                    <a:pt x="1" y="110"/>
                    <a:pt x="0" y="123"/>
                  </a:cubicBezTo>
                  <a:cubicBezTo>
                    <a:pt x="7" y="121"/>
                    <a:pt x="14" y="118"/>
                    <a:pt x="20" y="115"/>
                  </a:cubicBezTo>
                  <a:cubicBezTo>
                    <a:pt x="30" y="67"/>
                    <a:pt x="67" y="30"/>
                    <a:pt x="114" y="21"/>
                  </a:cubicBezTo>
                  <a:cubicBezTo>
                    <a:pt x="117" y="14"/>
                    <a:pt x="120" y="8"/>
                    <a:pt x="122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0" name="Freeform 71"/>
            <p:cNvSpPr>
              <a:spLocks/>
            </p:cNvSpPr>
            <p:nvPr/>
          </p:nvSpPr>
          <p:spPr bwMode="auto">
            <a:xfrm>
              <a:off x="5848350" y="4100708"/>
              <a:ext cx="550863" cy="550863"/>
            </a:xfrm>
            <a:custGeom>
              <a:avLst/>
              <a:gdLst>
                <a:gd name="T0" fmla="*/ 113 w 113"/>
                <a:gd name="T1" fmla="*/ 0 h 113"/>
                <a:gd name="T2" fmla="*/ 113 w 113"/>
                <a:gd name="T3" fmla="*/ 0 h 113"/>
                <a:gd name="T4" fmla="*/ 0 w 113"/>
                <a:gd name="T5" fmla="*/ 113 h 113"/>
                <a:gd name="T6" fmla="*/ 0 w 113"/>
                <a:gd name="T7" fmla="*/ 113 h 113"/>
                <a:gd name="T8" fmla="*/ 25 w 113"/>
                <a:gd name="T9" fmla="*/ 101 h 113"/>
                <a:gd name="T10" fmla="*/ 102 w 113"/>
                <a:gd name="T11" fmla="*/ 24 h 113"/>
                <a:gd name="T12" fmla="*/ 113 w 11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3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93" y="52"/>
                    <a:pt x="52" y="9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10"/>
                    <a:pt x="17" y="106"/>
                    <a:pt x="25" y="101"/>
                  </a:cubicBezTo>
                  <a:cubicBezTo>
                    <a:pt x="57" y="84"/>
                    <a:pt x="84" y="57"/>
                    <a:pt x="102" y="24"/>
                  </a:cubicBezTo>
                  <a:cubicBezTo>
                    <a:pt x="106" y="16"/>
                    <a:pt x="110" y="8"/>
                    <a:pt x="11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1" name="Freeform 72"/>
            <p:cNvSpPr>
              <a:spLocks/>
            </p:cNvSpPr>
            <p:nvPr/>
          </p:nvSpPr>
          <p:spPr bwMode="auto">
            <a:xfrm>
              <a:off x="6022975" y="4276921"/>
              <a:ext cx="458788" cy="458788"/>
            </a:xfrm>
            <a:custGeom>
              <a:avLst/>
              <a:gdLst>
                <a:gd name="T0" fmla="*/ 94 w 94"/>
                <a:gd name="T1" fmla="*/ 0 h 94"/>
                <a:gd name="T2" fmla="*/ 0 w 94"/>
                <a:gd name="T3" fmla="*/ 94 h 94"/>
                <a:gd name="T4" fmla="*/ 0 w 94"/>
                <a:gd name="T5" fmla="*/ 94 h 94"/>
                <a:gd name="T6" fmla="*/ 94 w 94"/>
                <a:gd name="T7" fmla="*/ 0 h 94"/>
                <a:gd name="T8" fmla="*/ 94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94" y="0"/>
                  </a:moveTo>
                  <a:cubicBezTo>
                    <a:pt x="47" y="9"/>
                    <a:pt x="10" y="46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" y="46"/>
                    <a:pt x="47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2D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2" name="Freeform 73"/>
            <p:cNvSpPr>
              <a:spLocks/>
            </p:cNvSpPr>
            <p:nvPr/>
          </p:nvSpPr>
          <p:spPr bwMode="auto">
            <a:xfrm>
              <a:off x="7272337" y="5096071"/>
              <a:ext cx="161925" cy="112713"/>
            </a:xfrm>
            <a:custGeom>
              <a:avLst/>
              <a:gdLst>
                <a:gd name="T0" fmla="*/ 33 w 33"/>
                <a:gd name="T1" fmla="*/ 0 h 23"/>
                <a:gd name="T2" fmla="*/ 8 w 33"/>
                <a:gd name="T3" fmla="*/ 3 h 23"/>
                <a:gd name="T4" fmla="*/ 0 w 33"/>
                <a:gd name="T5" fmla="*/ 23 h 23"/>
                <a:gd name="T6" fmla="*/ 28 w 33"/>
                <a:gd name="T7" fmla="*/ 16 h 23"/>
                <a:gd name="T8" fmla="*/ 33 w 3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cubicBezTo>
                    <a:pt x="24" y="0"/>
                    <a:pt x="16" y="1"/>
                    <a:pt x="8" y="3"/>
                  </a:cubicBezTo>
                  <a:cubicBezTo>
                    <a:pt x="6" y="10"/>
                    <a:pt x="3" y="16"/>
                    <a:pt x="0" y="23"/>
                  </a:cubicBezTo>
                  <a:cubicBezTo>
                    <a:pt x="9" y="19"/>
                    <a:pt x="18" y="17"/>
                    <a:pt x="28" y="16"/>
                  </a:cubicBezTo>
                  <a:cubicBezTo>
                    <a:pt x="30" y="11"/>
                    <a:pt x="31" y="5"/>
                    <a:pt x="3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3" name="Freeform 74"/>
            <p:cNvSpPr>
              <a:spLocks/>
            </p:cNvSpPr>
            <p:nvPr/>
          </p:nvSpPr>
          <p:spPr bwMode="auto">
            <a:xfrm>
              <a:off x="7175500" y="5173858"/>
              <a:ext cx="233363" cy="171450"/>
            </a:xfrm>
            <a:custGeom>
              <a:avLst/>
              <a:gdLst>
                <a:gd name="T0" fmla="*/ 48 w 48"/>
                <a:gd name="T1" fmla="*/ 0 h 35"/>
                <a:gd name="T2" fmla="*/ 20 w 48"/>
                <a:gd name="T3" fmla="*/ 7 h 35"/>
                <a:gd name="T4" fmla="*/ 0 w 48"/>
                <a:gd name="T5" fmla="*/ 35 h 35"/>
                <a:gd name="T6" fmla="*/ 42 w 48"/>
                <a:gd name="T7" fmla="*/ 17 h 35"/>
                <a:gd name="T8" fmla="*/ 48 w 4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8" y="0"/>
                  </a:moveTo>
                  <a:cubicBezTo>
                    <a:pt x="38" y="1"/>
                    <a:pt x="29" y="3"/>
                    <a:pt x="20" y="7"/>
                  </a:cubicBezTo>
                  <a:cubicBezTo>
                    <a:pt x="14" y="17"/>
                    <a:pt x="8" y="26"/>
                    <a:pt x="0" y="35"/>
                  </a:cubicBezTo>
                  <a:cubicBezTo>
                    <a:pt x="12" y="26"/>
                    <a:pt x="26" y="19"/>
                    <a:pt x="42" y="17"/>
                  </a:cubicBezTo>
                  <a:cubicBezTo>
                    <a:pt x="44" y="11"/>
                    <a:pt x="46" y="6"/>
                    <a:pt x="48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7175500" y="5257996"/>
              <a:ext cx="204788" cy="87313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7175500" y="5110358"/>
              <a:ext cx="136525" cy="234950"/>
            </a:xfrm>
            <a:custGeom>
              <a:avLst/>
              <a:gdLst>
                <a:gd name="T0" fmla="*/ 28 w 28"/>
                <a:gd name="T1" fmla="*/ 0 h 48"/>
                <a:gd name="T2" fmla="*/ 28 w 28"/>
                <a:gd name="T3" fmla="*/ 0 h 48"/>
                <a:gd name="T4" fmla="*/ 0 w 28"/>
                <a:gd name="T5" fmla="*/ 48 h 48"/>
                <a:gd name="T6" fmla="*/ 0 w 28"/>
                <a:gd name="T7" fmla="*/ 48 h 48"/>
                <a:gd name="T8" fmla="*/ 0 w 28"/>
                <a:gd name="T9" fmla="*/ 48 h 48"/>
                <a:gd name="T10" fmla="*/ 0 w 28"/>
                <a:gd name="T11" fmla="*/ 48 h 48"/>
                <a:gd name="T12" fmla="*/ 0 w 28"/>
                <a:gd name="T13" fmla="*/ 48 h 48"/>
                <a:gd name="T14" fmla="*/ 20 w 28"/>
                <a:gd name="T15" fmla="*/ 20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18"/>
                    <a:pt x="12" y="3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39"/>
                    <a:pt x="14" y="30"/>
                    <a:pt x="20" y="20"/>
                  </a:cubicBezTo>
                  <a:cubicBezTo>
                    <a:pt x="23" y="13"/>
                    <a:pt x="26" y="7"/>
                    <a:pt x="2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>
              <a:off x="7175500" y="5257996"/>
              <a:ext cx="204788" cy="87313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5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7175500" y="5345308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6843712" y="5521521"/>
              <a:ext cx="111125" cy="160338"/>
            </a:xfrm>
            <a:custGeom>
              <a:avLst/>
              <a:gdLst>
                <a:gd name="T0" fmla="*/ 23 w 23"/>
                <a:gd name="T1" fmla="*/ 0 h 33"/>
                <a:gd name="T2" fmla="*/ 3 w 23"/>
                <a:gd name="T3" fmla="*/ 9 h 33"/>
                <a:gd name="T4" fmla="*/ 0 w 23"/>
                <a:gd name="T5" fmla="*/ 33 h 33"/>
                <a:gd name="T6" fmla="*/ 16 w 23"/>
                <a:gd name="T7" fmla="*/ 29 h 33"/>
                <a:gd name="T8" fmla="*/ 23 w 2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23" y="0"/>
                  </a:moveTo>
                  <a:cubicBezTo>
                    <a:pt x="17" y="4"/>
                    <a:pt x="10" y="7"/>
                    <a:pt x="3" y="9"/>
                  </a:cubicBezTo>
                  <a:cubicBezTo>
                    <a:pt x="2" y="17"/>
                    <a:pt x="0" y="25"/>
                    <a:pt x="0" y="33"/>
                  </a:cubicBezTo>
                  <a:cubicBezTo>
                    <a:pt x="6" y="32"/>
                    <a:pt x="11" y="31"/>
                    <a:pt x="16" y="29"/>
                  </a:cubicBezTo>
                  <a:cubicBezTo>
                    <a:pt x="17" y="19"/>
                    <a:pt x="20" y="9"/>
                    <a:pt x="2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6921500" y="5427858"/>
              <a:ext cx="169863" cy="234950"/>
            </a:xfrm>
            <a:custGeom>
              <a:avLst/>
              <a:gdLst>
                <a:gd name="T0" fmla="*/ 35 w 35"/>
                <a:gd name="T1" fmla="*/ 0 h 48"/>
                <a:gd name="T2" fmla="*/ 7 w 35"/>
                <a:gd name="T3" fmla="*/ 19 h 48"/>
                <a:gd name="T4" fmla="*/ 0 w 35"/>
                <a:gd name="T5" fmla="*/ 48 h 48"/>
                <a:gd name="T6" fmla="*/ 17 w 35"/>
                <a:gd name="T7" fmla="*/ 41 h 48"/>
                <a:gd name="T8" fmla="*/ 35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35" y="0"/>
                  </a:moveTo>
                  <a:cubicBezTo>
                    <a:pt x="26" y="7"/>
                    <a:pt x="17" y="14"/>
                    <a:pt x="7" y="19"/>
                  </a:cubicBezTo>
                  <a:cubicBezTo>
                    <a:pt x="4" y="28"/>
                    <a:pt x="1" y="38"/>
                    <a:pt x="0" y="48"/>
                  </a:cubicBezTo>
                  <a:cubicBezTo>
                    <a:pt x="6" y="46"/>
                    <a:pt x="12" y="44"/>
                    <a:pt x="17" y="41"/>
                  </a:cubicBezTo>
                  <a:cubicBezTo>
                    <a:pt x="20" y="26"/>
                    <a:pt x="26" y="12"/>
                    <a:pt x="3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>
              <a:off x="7004050" y="5427858"/>
              <a:ext cx="87313" cy="200025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0 h 41"/>
                <a:gd name="T4" fmla="*/ 0 w 18"/>
                <a:gd name="T5" fmla="*/ 41 h 41"/>
                <a:gd name="T6" fmla="*/ 0 w 18"/>
                <a:gd name="T7" fmla="*/ 41 h 41"/>
                <a:gd name="T8" fmla="*/ 18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12"/>
                    <a:pt x="3" y="2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26"/>
                    <a:pt x="9" y="12"/>
                    <a:pt x="18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>
              <a:off x="6858000" y="5427858"/>
              <a:ext cx="233363" cy="136525"/>
            </a:xfrm>
            <a:custGeom>
              <a:avLst/>
              <a:gdLst>
                <a:gd name="T0" fmla="*/ 48 w 48"/>
                <a:gd name="T1" fmla="*/ 0 h 28"/>
                <a:gd name="T2" fmla="*/ 0 w 48"/>
                <a:gd name="T3" fmla="*/ 28 h 28"/>
                <a:gd name="T4" fmla="*/ 0 w 48"/>
                <a:gd name="T5" fmla="*/ 28 h 28"/>
                <a:gd name="T6" fmla="*/ 20 w 48"/>
                <a:gd name="T7" fmla="*/ 19 h 28"/>
                <a:gd name="T8" fmla="*/ 48 w 48"/>
                <a:gd name="T9" fmla="*/ 0 h 28"/>
                <a:gd name="T10" fmla="*/ 48 w 48"/>
                <a:gd name="T11" fmla="*/ 0 h 28"/>
                <a:gd name="T12" fmla="*/ 48 w 48"/>
                <a:gd name="T13" fmla="*/ 0 h 28"/>
                <a:gd name="T14" fmla="*/ 48 w 48"/>
                <a:gd name="T15" fmla="*/ 0 h 28"/>
                <a:gd name="T16" fmla="*/ 48 w 4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48" y="0"/>
                  </a:moveTo>
                  <a:cubicBezTo>
                    <a:pt x="34" y="12"/>
                    <a:pt x="18" y="2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26"/>
                    <a:pt x="14" y="23"/>
                    <a:pt x="20" y="19"/>
                  </a:cubicBezTo>
                  <a:cubicBezTo>
                    <a:pt x="30" y="14"/>
                    <a:pt x="39" y="7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>
              <a:off x="7004050" y="5427858"/>
              <a:ext cx="87313" cy="200025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0 h 41"/>
                <a:gd name="T4" fmla="*/ 0 w 18"/>
                <a:gd name="T5" fmla="*/ 41 h 41"/>
                <a:gd name="T6" fmla="*/ 0 w 18"/>
                <a:gd name="T7" fmla="*/ 41 h 41"/>
                <a:gd name="T8" fmla="*/ 18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12"/>
                    <a:pt x="3" y="2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26"/>
                    <a:pt x="9" y="12"/>
                    <a:pt x="18" y="0"/>
                  </a:cubicBezTo>
                </a:path>
              </a:pathLst>
            </a:custGeom>
            <a:solidFill>
              <a:srgbClr val="25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7091362" y="5427858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4" name="Freeform 85"/>
            <p:cNvSpPr>
              <a:spLocks noEditPoints="1"/>
            </p:cNvSpPr>
            <p:nvPr/>
          </p:nvSpPr>
          <p:spPr bwMode="auto">
            <a:xfrm>
              <a:off x="5146394" y="3412299"/>
              <a:ext cx="747320" cy="731926"/>
            </a:xfrm>
            <a:custGeom>
              <a:avLst/>
              <a:gdLst>
                <a:gd name="T0" fmla="*/ 67 w 84"/>
                <a:gd name="T1" fmla="*/ 13 h 93"/>
                <a:gd name="T2" fmla="*/ 59 w 84"/>
                <a:gd name="T3" fmla="*/ 23 h 93"/>
                <a:gd name="T4" fmla="*/ 71 w 84"/>
                <a:gd name="T5" fmla="*/ 47 h 93"/>
                <a:gd name="T6" fmla="*/ 43 w 84"/>
                <a:gd name="T7" fmla="*/ 76 h 93"/>
                <a:gd name="T8" fmla="*/ 43 w 84"/>
                <a:gd name="T9" fmla="*/ 71 h 93"/>
                <a:gd name="T10" fmla="*/ 24 w 84"/>
                <a:gd name="T11" fmla="*/ 82 h 93"/>
                <a:gd name="T12" fmla="*/ 43 w 84"/>
                <a:gd name="T13" fmla="*/ 93 h 93"/>
                <a:gd name="T14" fmla="*/ 43 w 84"/>
                <a:gd name="T15" fmla="*/ 89 h 93"/>
                <a:gd name="T16" fmla="*/ 84 w 84"/>
                <a:gd name="T17" fmla="*/ 47 h 93"/>
                <a:gd name="T18" fmla="*/ 67 w 84"/>
                <a:gd name="T19" fmla="*/ 13 h 93"/>
                <a:gd name="T20" fmla="*/ 38 w 84"/>
                <a:gd name="T21" fmla="*/ 0 h 93"/>
                <a:gd name="T22" fmla="*/ 38 w 84"/>
                <a:gd name="T23" fmla="*/ 5 h 93"/>
                <a:gd name="T24" fmla="*/ 0 w 84"/>
                <a:gd name="T25" fmla="*/ 47 h 93"/>
                <a:gd name="T26" fmla="*/ 14 w 84"/>
                <a:gd name="T27" fmla="*/ 78 h 93"/>
                <a:gd name="T28" fmla="*/ 23 w 84"/>
                <a:gd name="T29" fmla="*/ 69 h 93"/>
                <a:gd name="T30" fmla="*/ 13 w 84"/>
                <a:gd name="T31" fmla="*/ 47 h 93"/>
                <a:gd name="T32" fmla="*/ 38 w 84"/>
                <a:gd name="T33" fmla="*/ 18 h 93"/>
                <a:gd name="T34" fmla="*/ 38 w 84"/>
                <a:gd name="T35" fmla="*/ 22 h 93"/>
                <a:gd name="T36" fmla="*/ 57 w 84"/>
                <a:gd name="T37" fmla="*/ 11 h 93"/>
                <a:gd name="T38" fmla="*/ 38 w 84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93">
                  <a:moveTo>
                    <a:pt x="67" y="13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6" y="29"/>
                    <a:pt x="71" y="37"/>
                    <a:pt x="71" y="47"/>
                  </a:cubicBezTo>
                  <a:cubicBezTo>
                    <a:pt x="71" y="62"/>
                    <a:pt x="59" y="75"/>
                    <a:pt x="43" y="76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66" y="88"/>
                    <a:pt x="84" y="69"/>
                    <a:pt x="84" y="47"/>
                  </a:cubicBezTo>
                  <a:cubicBezTo>
                    <a:pt x="84" y="33"/>
                    <a:pt x="77" y="21"/>
                    <a:pt x="67" y="13"/>
                  </a:cubicBezTo>
                  <a:moveTo>
                    <a:pt x="38" y="0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17" y="7"/>
                    <a:pt x="0" y="25"/>
                    <a:pt x="0" y="47"/>
                  </a:cubicBezTo>
                  <a:cubicBezTo>
                    <a:pt x="0" y="59"/>
                    <a:pt x="5" y="70"/>
                    <a:pt x="14" y="7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63"/>
                    <a:pt x="13" y="55"/>
                    <a:pt x="13" y="47"/>
                  </a:cubicBezTo>
                  <a:cubicBezTo>
                    <a:pt x="13" y="32"/>
                    <a:pt x="24" y="20"/>
                    <a:pt x="38" y="18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7115642" y="5422154"/>
              <a:ext cx="688506" cy="539106"/>
            </a:xfrm>
            <a:custGeom>
              <a:avLst/>
              <a:gdLst>
                <a:gd name="T0" fmla="*/ 25 w 191"/>
                <a:gd name="T1" fmla="*/ 89 h 159"/>
                <a:gd name="T2" fmla="*/ 113 w 191"/>
                <a:gd name="T3" fmla="*/ 89 h 159"/>
                <a:gd name="T4" fmla="*/ 80 w 191"/>
                <a:gd name="T5" fmla="*/ 20 h 159"/>
                <a:gd name="T6" fmla="*/ 58 w 191"/>
                <a:gd name="T7" fmla="*/ 33 h 159"/>
                <a:gd name="T8" fmla="*/ 28 w 191"/>
                <a:gd name="T9" fmla="*/ 33 h 159"/>
                <a:gd name="T10" fmla="*/ 21 w 191"/>
                <a:gd name="T11" fmla="*/ 57 h 159"/>
                <a:gd name="T12" fmla="*/ 0 w 191"/>
                <a:gd name="T13" fmla="*/ 79 h 159"/>
                <a:gd name="T14" fmla="*/ 12 w 191"/>
                <a:gd name="T15" fmla="*/ 100 h 159"/>
                <a:gd name="T16" fmla="*/ 12 w 191"/>
                <a:gd name="T17" fmla="*/ 131 h 159"/>
                <a:gd name="T18" fmla="*/ 37 w 191"/>
                <a:gd name="T19" fmla="*/ 137 h 159"/>
                <a:gd name="T20" fmla="*/ 58 w 191"/>
                <a:gd name="T21" fmla="*/ 159 h 159"/>
                <a:gd name="T22" fmla="*/ 80 w 191"/>
                <a:gd name="T23" fmla="*/ 146 h 159"/>
                <a:gd name="T24" fmla="*/ 110 w 191"/>
                <a:gd name="T25" fmla="*/ 146 h 159"/>
                <a:gd name="T26" fmla="*/ 116 w 191"/>
                <a:gd name="T27" fmla="*/ 122 h 159"/>
                <a:gd name="T28" fmla="*/ 138 w 191"/>
                <a:gd name="T29" fmla="*/ 100 h 159"/>
                <a:gd name="T30" fmla="*/ 125 w 191"/>
                <a:gd name="T31" fmla="*/ 79 h 159"/>
                <a:gd name="T32" fmla="*/ 126 w 191"/>
                <a:gd name="T33" fmla="*/ 48 h 159"/>
                <a:gd name="T34" fmla="*/ 101 w 191"/>
                <a:gd name="T35" fmla="*/ 42 h 159"/>
                <a:gd name="T36" fmla="*/ 80 w 191"/>
                <a:gd name="T37" fmla="*/ 20 h 159"/>
                <a:gd name="T38" fmla="*/ 141 w 191"/>
                <a:gd name="T39" fmla="*/ 34 h 159"/>
                <a:gd name="T40" fmla="*/ 175 w 191"/>
                <a:gd name="T41" fmla="*/ 34 h 159"/>
                <a:gd name="T42" fmla="*/ 163 w 191"/>
                <a:gd name="T43" fmla="*/ 0 h 159"/>
                <a:gd name="T44" fmla="*/ 153 w 191"/>
                <a:gd name="T45" fmla="*/ 7 h 159"/>
                <a:gd name="T46" fmla="*/ 138 w 191"/>
                <a:gd name="T47" fmla="*/ 7 h 159"/>
                <a:gd name="T48" fmla="*/ 135 w 191"/>
                <a:gd name="T49" fmla="*/ 18 h 159"/>
                <a:gd name="T50" fmla="*/ 125 w 191"/>
                <a:gd name="T51" fmla="*/ 29 h 159"/>
                <a:gd name="T52" fmla="*/ 131 w 191"/>
                <a:gd name="T53" fmla="*/ 39 h 159"/>
                <a:gd name="T54" fmla="*/ 131 w 191"/>
                <a:gd name="T55" fmla="*/ 54 h 159"/>
                <a:gd name="T56" fmla="*/ 143 w 191"/>
                <a:gd name="T57" fmla="*/ 57 h 159"/>
                <a:gd name="T58" fmla="*/ 153 w 191"/>
                <a:gd name="T59" fmla="*/ 67 h 159"/>
                <a:gd name="T60" fmla="*/ 163 w 191"/>
                <a:gd name="T61" fmla="*/ 61 h 159"/>
                <a:gd name="T62" fmla="*/ 178 w 191"/>
                <a:gd name="T63" fmla="*/ 61 h 159"/>
                <a:gd name="T64" fmla="*/ 181 w 191"/>
                <a:gd name="T65" fmla="*/ 49 h 159"/>
                <a:gd name="T66" fmla="*/ 191 w 191"/>
                <a:gd name="T67" fmla="*/ 39 h 159"/>
                <a:gd name="T68" fmla="*/ 185 w 191"/>
                <a:gd name="T69" fmla="*/ 29 h 159"/>
                <a:gd name="T70" fmla="*/ 185 w 191"/>
                <a:gd name="T71" fmla="*/ 14 h 159"/>
                <a:gd name="T72" fmla="*/ 174 w 191"/>
                <a:gd name="T73" fmla="*/ 11 h 159"/>
                <a:gd name="T74" fmla="*/ 163 w 191"/>
                <a:gd name="T7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9">
                  <a:moveTo>
                    <a:pt x="69" y="133"/>
                  </a:moveTo>
                  <a:cubicBezTo>
                    <a:pt x="45" y="133"/>
                    <a:pt x="25" y="114"/>
                    <a:pt x="25" y="89"/>
                  </a:cubicBezTo>
                  <a:cubicBezTo>
                    <a:pt x="25" y="65"/>
                    <a:pt x="45" y="46"/>
                    <a:pt x="69" y="46"/>
                  </a:cubicBezTo>
                  <a:cubicBezTo>
                    <a:pt x="93" y="46"/>
                    <a:pt x="113" y="65"/>
                    <a:pt x="113" y="89"/>
                  </a:cubicBezTo>
                  <a:cubicBezTo>
                    <a:pt x="113" y="114"/>
                    <a:pt x="93" y="133"/>
                    <a:pt x="69" y="133"/>
                  </a:cubicBezTo>
                  <a:moveTo>
                    <a:pt x="80" y="20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0" y="35"/>
                    <a:pt x="43" y="38"/>
                    <a:pt x="37" y="4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64"/>
                    <a:pt x="14" y="71"/>
                    <a:pt x="12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8"/>
                    <a:pt x="17" y="115"/>
                    <a:pt x="21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43" y="141"/>
                    <a:pt x="50" y="144"/>
                    <a:pt x="58" y="146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7" y="144"/>
                    <a:pt x="95" y="141"/>
                    <a:pt x="101" y="137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21" y="115"/>
                    <a:pt x="124" y="108"/>
                    <a:pt x="125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4" y="71"/>
                    <a:pt x="121" y="64"/>
                    <a:pt x="116" y="57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5" y="38"/>
                    <a:pt x="87" y="35"/>
                    <a:pt x="80" y="33"/>
                  </a:cubicBezTo>
                  <a:cubicBezTo>
                    <a:pt x="80" y="20"/>
                    <a:pt x="80" y="20"/>
                    <a:pt x="80" y="20"/>
                  </a:cubicBezTo>
                  <a:moveTo>
                    <a:pt x="158" y="51"/>
                  </a:moveTo>
                  <a:cubicBezTo>
                    <a:pt x="149" y="51"/>
                    <a:pt x="141" y="43"/>
                    <a:pt x="141" y="34"/>
                  </a:cubicBezTo>
                  <a:cubicBezTo>
                    <a:pt x="141" y="24"/>
                    <a:pt x="149" y="17"/>
                    <a:pt x="158" y="17"/>
                  </a:cubicBezTo>
                  <a:cubicBezTo>
                    <a:pt x="168" y="17"/>
                    <a:pt x="175" y="24"/>
                    <a:pt x="175" y="34"/>
                  </a:cubicBezTo>
                  <a:cubicBezTo>
                    <a:pt x="175" y="43"/>
                    <a:pt x="168" y="51"/>
                    <a:pt x="158" y="51"/>
                  </a:cubicBezTo>
                  <a:moveTo>
                    <a:pt x="16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7"/>
                    <a:pt x="146" y="9"/>
                    <a:pt x="143" y="11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3" y="21"/>
                    <a:pt x="132" y="25"/>
                    <a:pt x="131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2" y="43"/>
                    <a:pt x="133" y="46"/>
                    <a:pt x="135" y="49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9"/>
                    <a:pt x="149" y="60"/>
                    <a:pt x="153" y="61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7" y="60"/>
                    <a:pt x="171" y="59"/>
                    <a:pt x="174" y="57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3" y="46"/>
                    <a:pt x="185" y="43"/>
                    <a:pt x="185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5"/>
                    <a:pt x="183" y="21"/>
                    <a:pt x="181" y="18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1" y="9"/>
                    <a:pt x="167" y="7"/>
                    <a:pt x="163" y="7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6" name="Freeform 87"/>
            <p:cNvSpPr>
              <a:spLocks noEditPoints="1"/>
            </p:cNvSpPr>
            <p:nvPr/>
          </p:nvSpPr>
          <p:spPr bwMode="auto">
            <a:xfrm>
              <a:off x="6316662" y="4627758"/>
              <a:ext cx="536575" cy="477838"/>
            </a:xfrm>
            <a:custGeom>
              <a:avLst/>
              <a:gdLst>
                <a:gd name="T0" fmla="*/ 23 w 110"/>
                <a:gd name="T1" fmla="*/ 40 h 98"/>
                <a:gd name="T2" fmla="*/ 34 w 110"/>
                <a:gd name="T3" fmla="*/ 55 h 98"/>
                <a:gd name="T4" fmla="*/ 50 w 110"/>
                <a:gd name="T5" fmla="*/ 44 h 98"/>
                <a:gd name="T6" fmla="*/ 39 w 110"/>
                <a:gd name="T7" fmla="*/ 30 h 98"/>
                <a:gd name="T8" fmla="*/ 50 w 110"/>
                <a:gd name="T9" fmla="*/ 22 h 98"/>
                <a:gd name="T10" fmla="*/ 8 w 110"/>
                <a:gd name="T11" fmla="*/ 0 h 98"/>
                <a:gd name="T12" fmla="*/ 11 w 110"/>
                <a:gd name="T13" fmla="*/ 48 h 98"/>
                <a:gd name="T14" fmla="*/ 23 w 110"/>
                <a:gd name="T15" fmla="*/ 40 h 98"/>
                <a:gd name="T16" fmla="*/ 88 w 110"/>
                <a:gd name="T17" fmla="*/ 41 h 98"/>
                <a:gd name="T18" fmla="*/ 100 w 110"/>
                <a:gd name="T19" fmla="*/ 49 h 98"/>
                <a:gd name="T20" fmla="*/ 105 w 110"/>
                <a:gd name="T21" fmla="*/ 1 h 98"/>
                <a:gd name="T22" fmla="*/ 62 w 110"/>
                <a:gd name="T23" fmla="*/ 22 h 98"/>
                <a:gd name="T24" fmla="*/ 73 w 110"/>
                <a:gd name="T25" fmla="*/ 30 h 98"/>
                <a:gd name="T26" fmla="*/ 0 w 110"/>
                <a:gd name="T27" fmla="*/ 78 h 98"/>
                <a:gd name="T28" fmla="*/ 4 w 110"/>
                <a:gd name="T29" fmla="*/ 96 h 98"/>
                <a:gd name="T30" fmla="*/ 88 w 110"/>
                <a:gd name="T31" fmla="*/ 41 h 98"/>
                <a:gd name="T32" fmla="*/ 77 w 110"/>
                <a:gd name="T33" fmla="*/ 66 h 98"/>
                <a:gd name="T34" fmla="*/ 62 w 110"/>
                <a:gd name="T35" fmla="*/ 78 h 98"/>
                <a:gd name="T36" fmla="*/ 105 w 110"/>
                <a:gd name="T37" fmla="*/ 98 h 98"/>
                <a:gd name="T38" fmla="*/ 110 w 110"/>
                <a:gd name="T39" fmla="*/ 80 h 98"/>
                <a:gd name="T40" fmla="*/ 77 w 110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98">
                  <a:moveTo>
                    <a:pt x="23" y="40"/>
                  </a:moveTo>
                  <a:cubicBezTo>
                    <a:pt x="27" y="45"/>
                    <a:pt x="30" y="50"/>
                    <a:pt x="34" y="55"/>
                  </a:cubicBezTo>
                  <a:cubicBezTo>
                    <a:pt x="40" y="52"/>
                    <a:pt x="45" y="48"/>
                    <a:pt x="50" y="44"/>
                  </a:cubicBezTo>
                  <a:cubicBezTo>
                    <a:pt x="46" y="40"/>
                    <a:pt x="42" y="35"/>
                    <a:pt x="39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23" y="40"/>
                  </a:lnTo>
                  <a:close/>
                  <a:moveTo>
                    <a:pt x="88" y="41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46" y="68"/>
                    <a:pt x="1" y="78"/>
                    <a:pt x="0" y="7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6"/>
                    <a:pt x="57" y="85"/>
                    <a:pt x="88" y="41"/>
                  </a:cubicBezTo>
                  <a:close/>
                  <a:moveTo>
                    <a:pt x="77" y="66"/>
                  </a:moveTo>
                  <a:cubicBezTo>
                    <a:pt x="72" y="70"/>
                    <a:pt x="67" y="75"/>
                    <a:pt x="62" y="78"/>
                  </a:cubicBezTo>
                  <a:cubicBezTo>
                    <a:pt x="84" y="93"/>
                    <a:pt x="104" y="98"/>
                    <a:pt x="105" y="98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09" y="80"/>
                    <a:pt x="95" y="76"/>
                    <a:pt x="77" y="6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742892" y="1663045"/>
            <a:ext cx="562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4A27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Ключова роля</a:t>
            </a:r>
            <a:r>
              <a:rPr kumimoji="0" lang="bg-BG" sz="1400" b="1" i="0" u="none" strike="noStrike" kern="0" cap="none" spc="0" normalizeH="0" noProof="0" dirty="0">
                <a:ln>
                  <a:noFill/>
                </a:ln>
                <a:solidFill>
                  <a:srgbClr val="4A27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</a:t>
            </a: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4A27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процесите на либерализацията на електроенергийния пазар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99757" y="2955037"/>
            <a:ext cx="457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6F3B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Установяване на референтни цени за ЕЕ за пазарната зона на Р. България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77195" y="4000719"/>
            <a:ext cx="364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на пазара при</a:t>
            </a:r>
            <a:r>
              <a:rPr kumimoji="0" lang="bg-BG" sz="1400" b="1" i="0" u="none" strike="noStrike" kern="0" cap="none" spc="0" normalizeH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гарантирана </a:t>
            </a:r>
            <a:r>
              <a:rPr lang="bg-BG" sz="1400" b="1" kern="0" dirty="0">
                <a:solidFill>
                  <a:srgbClr val="954F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анонимност и управление на риска от борсовия оператор </a:t>
            </a:r>
            <a:r>
              <a:rPr lang="en-US" sz="1400" b="1" kern="0" dirty="0">
                <a:solidFill>
                  <a:srgbClr val="954F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(CCP)</a:t>
            </a:r>
            <a:endParaRPr kumimoji="0" lang="bg-BG" sz="1400" b="1" i="0" u="none" strike="noStrike" kern="0" cap="none" spc="0" normalizeH="0" baseline="0" noProof="0" dirty="0">
              <a:ln>
                <a:noFill/>
              </a:ln>
              <a:solidFill>
                <a:srgbClr val="954F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74727" y="5428144"/>
            <a:ext cx="3363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B573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Пазарно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B573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B573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ориентирани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B573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решения</a:t>
            </a:r>
            <a:r>
              <a:rPr lang="bg-BG" sz="1400" b="1" kern="0" dirty="0">
                <a:solidFill>
                  <a:srgbClr val="B573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</a:t>
            </a:r>
            <a:r>
              <a:rPr lang="en-US" sz="1400" b="1" kern="0" dirty="0">
                <a:solidFill>
                  <a:srgbClr val="B573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b="1" kern="0" dirty="0">
                <a:solidFill>
                  <a:srgbClr val="B573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допълнителни услуги </a:t>
            </a:r>
            <a:endParaRPr kumimoji="0" lang="bg-BG" sz="1400" b="1" i="0" u="none" strike="noStrike" kern="0" cap="none" spc="0" normalizeH="0" baseline="0" noProof="0" dirty="0">
              <a:ln>
                <a:noFill/>
              </a:ln>
              <a:solidFill>
                <a:srgbClr val="B573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Freeform 10"/>
          <p:cNvSpPr>
            <a:spLocks noEditPoints="1"/>
          </p:cNvSpPr>
          <p:nvPr/>
        </p:nvSpPr>
        <p:spPr bwMode="auto">
          <a:xfrm>
            <a:off x="4279003" y="2026085"/>
            <a:ext cx="676085" cy="595643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012858" y="5634357"/>
            <a:ext cx="2811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нови продукти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309801" y="6337678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815678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b="1" dirty="0" smtClean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Резултати</a:t>
            </a:r>
            <a:endParaRPr lang="ru-RU" sz="2400" b="1" dirty="0">
              <a:solidFill>
                <a:sysClr val="window" lastClr="FFFFFF">
                  <a:lumMod val="5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932792"/>
            <a:ext cx="11114800" cy="73441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726997-92CC-4F2C-B5E2-6BD758616CD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Lato Light"/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  <a:latin typeface="Lato Light"/>
            </a:endParaRPr>
          </a:p>
        </p:txBody>
      </p:sp>
      <p:sp>
        <p:nvSpPr>
          <p:cNvPr id="81" name="Freeform 10"/>
          <p:cNvSpPr>
            <a:spLocks noEditPoints="1"/>
          </p:cNvSpPr>
          <p:nvPr/>
        </p:nvSpPr>
        <p:spPr bwMode="auto">
          <a:xfrm>
            <a:off x="4279003" y="2026085"/>
            <a:ext cx="676085" cy="595643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32144" y="1731818"/>
            <a:ext cx="3170560" cy="3095706"/>
          </a:xfrm>
          <a:prstGeom prst="ellipse">
            <a:avLst/>
          </a:prstGeom>
          <a:solidFill>
            <a:srgbClr val="ECD8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35568" y="1291147"/>
            <a:ext cx="1807078" cy="1758679"/>
          </a:xfrm>
          <a:prstGeom prst="ellipse">
            <a:avLst/>
          </a:prstGeom>
          <a:solidFill>
            <a:srgbClr val="B573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A445D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888167" y="3530119"/>
            <a:ext cx="624548" cy="624548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529902" y="1235654"/>
            <a:ext cx="2156108" cy="2156108"/>
            <a:chOff x="8797012" y="1165703"/>
            <a:chExt cx="1960098" cy="1960098"/>
          </a:xfrm>
        </p:grpSpPr>
        <p:sp>
          <p:nvSpPr>
            <p:cNvPr id="116" name="Oval 115"/>
            <p:cNvSpPr/>
            <p:nvPr/>
          </p:nvSpPr>
          <p:spPr>
            <a:xfrm>
              <a:off x="8797012" y="1165703"/>
              <a:ext cx="1960098" cy="1960098"/>
            </a:xfrm>
            <a:prstGeom prst="ellipse">
              <a:avLst/>
            </a:prstGeom>
            <a:solidFill>
              <a:srgbClr val="6F3B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14175" y="1975346"/>
              <a:ext cx="1814691" cy="83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Сред</a:t>
              </a:r>
              <a:r>
                <a:rPr kumimoji="0" lang="bg-BG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ночасов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 </a:t>
              </a:r>
              <a:r>
                <a:rPr kumimoji="0" lang="bg-BG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търгуван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 </a:t>
              </a:r>
              <a:r>
                <a:rPr kumimoji="0" lang="ru-RU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обем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 </a:t>
              </a:r>
              <a:r>
                <a:rPr kumimoji="0" lang="ru-RU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енергия</a:t>
              </a:r>
              <a:endPara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Ligh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873404" y="1494423"/>
              <a:ext cx="1807313" cy="531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Regular"/>
                </a:rPr>
                <a:t>25</a:t>
              </a:r>
              <a:r>
                <a:rPr kumimoji="0" lang="bg-BG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Regular"/>
                </a:rPr>
                <a:t>9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Regular"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Regular"/>
                </a:rPr>
                <a:t>MWh/h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843059" y="3490724"/>
            <a:ext cx="2352069" cy="1781907"/>
            <a:chOff x="8483005" y="1165703"/>
            <a:chExt cx="2587277" cy="1960098"/>
          </a:xfrm>
        </p:grpSpPr>
        <p:sp>
          <p:nvSpPr>
            <p:cNvPr id="120" name="Oval 119"/>
            <p:cNvSpPr/>
            <p:nvPr/>
          </p:nvSpPr>
          <p:spPr>
            <a:xfrm>
              <a:off x="8797012" y="1165703"/>
              <a:ext cx="1960098" cy="1960098"/>
            </a:xfrm>
            <a:prstGeom prst="ellipse">
              <a:avLst/>
            </a:prstGeom>
            <a:solidFill>
              <a:srgbClr val="C490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869704" y="2137808"/>
              <a:ext cx="1925246" cy="91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Среднодневен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търгуван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 обем </a:t>
              </a:r>
              <a:endPara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Ligh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483005" y="1684973"/>
              <a:ext cx="2587277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</a:rPr>
                <a:t> </a:t>
              </a:r>
              <a:r>
                <a:rPr kumimoji="0" lang="bg-BG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</a:rPr>
                <a:t>6 </a:t>
              </a:r>
              <a:r>
                <a:rPr lang="bg-BG" sz="2400" b="1" kern="0" dirty="0">
                  <a:solidFill>
                    <a:prstClr val="white"/>
                  </a:solidFill>
                  <a:latin typeface="Lato Regular"/>
                </a:rPr>
                <a:t>280</a:t>
              </a:r>
              <a:r>
                <a:rPr kumimoji="0" lang="bg-BG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Light"/>
                </a:rPr>
                <a:t>MWh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</a:endParaRPr>
            </a:p>
          </p:txBody>
        </p:sp>
      </p:grpSp>
      <p:sp>
        <p:nvSpPr>
          <p:cNvPr id="123" name="Oval 122"/>
          <p:cNvSpPr/>
          <p:nvPr/>
        </p:nvSpPr>
        <p:spPr>
          <a:xfrm>
            <a:off x="3575639" y="3165058"/>
            <a:ext cx="426575" cy="426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669142" y="3721998"/>
            <a:ext cx="240790" cy="24079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75214" y="3802138"/>
            <a:ext cx="2156109" cy="2156108"/>
            <a:chOff x="8797012" y="1165703"/>
            <a:chExt cx="1960098" cy="1960098"/>
          </a:xfrm>
        </p:grpSpPr>
        <p:sp>
          <p:nvSpPr>
            <p:cNvPr id="126" name="Oval 125"/>
            <p:cNvSpPr/>
            <p:nvPr/>
          </p:nvSpPr>
          <p:spPr>
            <a:xfrm>
              <a:off x="8797012" y="1165703"/>
              <a:ext cx="1960098" cy="1960098"/>
            </a:xfrm>
            <a:prstGeom prst="ellipse">
              <a:avLst/>
            </a:prstGeom>
            <a:solidFill>
              <a:srgbClr val="6F3B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862660" y="1957357"/>
              <a:ext cx="1883091" cy="86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EUR</a:t>
              </a:r>
              <a:r>
                <a:rPr kumimoji="0" lang="bg-BG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/</a:t>
              </a:r>
              <a:r>
                <a:rPr kumimoji="0" lang="bg-BG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MWh </a:t>
              </a:r>
              <a:endPara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средна </a:t>
              </a:r>
              <a:r>
                <a:rPr kumimoji="0" lang="bg-BG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rPr>
                <a:t>цена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050" b="1" kern="0" dirty="0" smtClean="0">
                  <a:solidFill>
                    <a:prstClr val="white"/>
                  </a:solidFill>
                  <a:latin typeface="Lato Light"/>
                </a:rPr>
                <a:t>55,50 лв/</a:t>
              </a:r>
              <a:r>
                <a:rPr lang="en-US" sz="1050" b="1" kern="0" dirty="0" smtClean="0">
                  <a:solidFill>
                    <a:prstClr val="white"/>
                  </a:solidFill>
                  <a:latin typeface="Lato Light"/>
                </a:rPr>
                <a:t>MWh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018589" y="1324556"/>
              <a:ext cx="1571234" cy="755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</a:rPr>
                <a:t>28.</a:t>
              </a:r>
              <a:r>
                <a:rPr kumimoji="0" lang="bg-BG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Regular"/>
                </a:rPr>
                <a:t>3</a:t>
              </a:r>
              <a:r>
                <a:rPr lang="bg-BG" sz="4800" b="1" kern="0" dirty="0">
                  <a:solidFill>
                    <a:prstClr val="white"/>
                  </a:solidFill>
                  <a:latin typeface="Lato Regular"/>
                </a:rPr>
                <a:t>8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</a:endParaRPr>
            </a:p>
          </p:txBody>
        </p:sp>
      </p:grpSp>
      <p:sp>
        <p:nvSpPr>
          <p:cNvPr id="129" name="Oval 128"/>
          <p:cNvSpPr/>
          <p:nvPr/>
        </p:nvSpPr>
        <p:spPr>
          <a:xfrm>
            <a:off x="10381760" y="4720556"/>
            <a:ext cx="624548" cy="624548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1376216" y="5428528"/>
            <a:ext cx="240790" cy="24079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1236849" y="493307"/>
            <a:ext cx="240790" cy="24079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788926" y="5125778"/>
            <a:ext cx="240790" cy="24079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1070036" y="4918529"/>
            <a:ext cx="426575" cy="426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10686010" y="329155"/>
            <a:ext cx="426575" cy="426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627852" y="4846056"/>
            <a:ext cx="426575" cy="426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209487" y="5012399"/>
            <a:ext cx="240790" cy="24079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6F3B55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1989585" y="2313708"/>
            <a:ext cx="1264697" cy="1215761"/>
            <a:chOff x="8797012" y="1165703"/>
            <a:chExt cx="1960098" cy="1960098"/>
          </a:xfrm>
        </p:grpSpPr>
        <p:sp>
          <p:nvSpPr>
            <p:cNvPr id="138" name="Oval 137"/>
            <p:cNvSpPr/>
            <p:nvPr/>
          </p:nvSpPr>
          <p:spPr>
            <a:xfrm>
              <a:off x="8797012" y="1165703"/>
              <a:ext cx="1960098" cy="1960098"/>
            </a:xfrm>
            <a:prstGeom prst="ellipse">
              <a:avLst/>
            </a:prstGeom>
            <a:solidFill>
              <a:srgbClr val="C490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525607" y="1258632"/>
              <a:ext cx="1140664" cy="1054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4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Lato Regular"/>
                </a:rPr>
                <a:t>11</a:t>
              </a:r>
              <a:endPara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Regular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872670" y="3229499"/>
            <a:ext cx="25645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</a:t>
            </a:r>
            <a:r>
              <a:rPr lang="en-GB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</a:t>
            </a: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търгуван</a:t>
            </a: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обем</a:t>
            </a: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bg-BG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енергия</a:t>
            </a:r>
            <a:r>
              <a:rPr lang="ru-RU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</a:t>
            </a:r>
            <a:r>
              <a:rPr lang="bg-BG" sz="23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 20.01.2016 г.</a:t>
            </a:r>
            <a:endParaRPr lang="en-US" sz="23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673082" y="2296414"/>
            <a:ext cx="283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1,</a:t>
            </a:r>
            <a:r>
              <a:rPr lang="bg-BG" sz="5400" b="1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52</a:t>
            </a:r>
            <a:r>
              <a:rPr lang="en-US" sz="4200" b="1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 TWh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138347" y="2912870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страни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110672" y="262546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от 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91395" y="2050193"/>
            <a:ext cx="151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</a:rPr>
              <a:t>пазарни </a:t>
            </a:r>
          </a:p>
          <a:p>
            <a:pPr algn="ctr"/>
            <a:r>
              <a:rPr lang="bg-BG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</a:rPr>
              <a:t>участници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14601" y="14318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b="1" dirty="0">
                <a:solidFill>
                  <a:srgbClr val="4A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46</a:t>
            </a:r>
            <a:endParaRPr lang="en-US" sz="4200" b="1" dirty="0">
              <a:solidFill>
                <a:srgbClr val="4A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20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273727" y="6359624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11815678" cy="1154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БНЕБ търгувани обеми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6" y="932792"/>
            <a:ext cx="11379513" cy="93608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846954390"/>
              </p:ext>
            </p:extLst>
          </p:nvPr>
        </p:nvGraphicFramePr>
        <p:xfrm>
          <a:off x="-41051" y="1392687"/>
          <a:ext cx="9218931" cy="480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807499" y="5401239"/>
            <a:ext cx="6767422" cy="19848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782326" y="2597106"/>
            <a:ext cx="2367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9</a:t>
            </a:r>
            <a:r>
              <a:rPr lang="en-GB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 </a:t>
            </a:r>
            <a:r>
              <a:rPr lang="bg-BG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144</a:t>
            </a:r>
            <a:r>
              <a:rPr lang="en-GB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 </a:t>
            </a:r>
            <a:r>
              <a:rPr lang="en-GB" b="1" kern="0" dirty="0">
                <a:solidFill>
                  <a:srgbClr val="6F3B55"/>
                </a:solidFill>
                <a:latin typeface="Lato Light"/>
              </a:rPr>
              <a:t>[MWh]</a:t>
            </a:r>
            <a:r>
              <a:rPr lang="bg-BG" b="1" kern="0" dirty="0">
                <a:solidFill>
                  <a:srgbClr val="6F3B55"/>
                </a:solidFill>
                <a:latin typeface="Lato Light"/>
              </a:rPr>
              <a:t> отчетен на 06.03.2016 г</a:t>
            </a:r>
            <a:r>
              <a:rPr lang="bg-BG" sz="2200" b="1" kern="0" dirty="0">
                <a:solidFill>
                  <a:srgbClr val="6F3B55"/>
                </a:solidFill>
                <a:latin typeface="Lato Light"/>
              </a:rPr>
              <a:t>.</a:t>
            </a:r>
            <a:endParaRPr lang="en-GB" sz="2200" b="1" kern="0" dirty="0">
              <a:solidFill>
                <a:srgbClr val="6F3B55"/>
              </a:solidFill>
              <a:latin typeface="La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6137" y="2062917"/>
            <a:ext cx="37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bg-BG" b="1" i="1" kern="0" dirty="0">
                <a:solidFill>
                  <a:prstClr val="white">
                    <a:lumMod val="50000"/>
                  </a:prstClr>
                </a:solidFill>
                <a:latin typeface="Lato Light"/>
              </a:rPr>
              <a:t>Най-голям търгуван дневен обем за периода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372623" y="2894481"/>
            <a:ext cx="1310960" cy="604539"/>
            <a:chOff x="7978743" y="2309951"/>
            <a:chExt cx="1622841" cy="655051"/>
          </a:xfrm>
        </p:grpSpPr>
        <p:sp>
          <p:nvSpPr>
            <p:cNvPr id="44" name="Freeform 331"/>
            <p:cNvSpPr>
              <a:spLocks/>
            </p:cNvSpPr>
            <p:nvPr/>
          </p:nvSpPr>
          <p:spPr bwMode="auto">
            <a:xfrm>
              <a:off x="7978743" y="2309951"/>
              <a:ext cx="1622841" cy="655051"/>
            </a:xfrm>
            <a:custGeom>
              <a:avLst/>
              <a:gdLst>
                <a:gd name="T0" fmla="*/ 52 w 1811"/>
                <a:gd name="T1" fmla="*/ 731 h 731"/>
                <a:gd name="T2" fmla="*/ 0 w 1811"/>
                <a:gd name="T3" fmla="*/ 658 h 731"/>
                <a:gd name="T4" fmla="*/ 655 w 1811"/>
                <a:gd name="T5" fmla="*/ 175 h 731"/>
                <a:gd name="T6" fmla="*/ 1080 w 1811"/>
                <a:gd name="T7" fmla="*/ 466 h 731"/>
                <a:gd name="T8" fmla="*/ 1762 w 1811"/>
                <a:gd name="T9" fmla="*/ 0 h 731"/>
                <a:gd name="T10" fmla="*/ 1811 w 1811"/>
                <a:gd name="T11" fmla="*/ 74 h 731"/>
                <a:gd name="T12" fmla="*/ 1080 w 1811"/>
                <a:gd name="T13" fmla="*/ 575 h 731"/>
                <a:gd name="T14" fmla="*/ 657 w 1811"/>
                <a:gd name="T15" fmla="*/ 284 h 731"/>
                <a:gd name="T16" fmla="*/ 52 w 1811"/>
                <a:gd name="T1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1" h="731">
                  <a:moveTo>
                    <a:pt x="52" y="731"/>
                  </a:moveTo>
                  <a:lnTo>
                    <a:pt x="0" y="658"/>
                  </a:lnTo>
                  <a:lnTo>
                    <a:pt x="655" y="175"/>
                  </a:lnTo>
                  <a:lnTo>
                    <a:pt x="1080" y="466"/>
                  </a:lnTo>
                  <a:lnTo>
                    <a:pt x="1762" y="0"/>
                  </a:lnTo>
                  <a:lnTo>
                    <a:pt x="1811" y="74"/>
                  </a:lnTo>
                  <a:lnTo>
                    <a:pt x="1080" y="575"/>
                  </a:lnTo>
                  <a:lnTo>
                    <a:pt x="657" y="284"/>
                  </a:lnTo>
                  <a:lnTo>
                    <a:pt x="52" y="731"/>
                  </a:lnTo>
                  <a:close/>
                </a:path>
              </a:pathLst>
            </a:custGeom>
            <a:solidFill>
              <a:srgbClr val="C490A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32"/>
            <p:cNvSpPr>
              <a:spLocks/>
            </p:cNvSpPr>
            <p:nvPr/>
          </p:nvSpPr>
          <p:spPr bwMode="auto">
            <a:xfrm>
              <a:off x="9396377" y="2319226"/>
              <a:ext cx="205207" cy="203415"/>
            </a:xfrm>
            <a:custGeom>
              <a:avLst/>
              <a:gdLst>
                <a:gd name="T0" fmla="*/ 229 w 229"/>
                <a:gd name="T1" fmla="*/ 227 h 227"/>
                <a:gd name="T2" fmla="*/ 156 w 229"/>
                <a:gd name="T3" fmla="*/ 227 h 227"/>
                <a:gd name="T4" fmla="*/ 156 w 229"/>
                <a:gd name="T5" fmla="*/ 71 h 227"/>
                <a:gd name="T6" fmla="*/ 0 w 229"/>
                <a:gd name="T7" fmla="*/ 71 h 227"/>
                <a:gd name="T8" fmla="*/ 0 w 229"/>
                <a:gd name="T9" fmla="*/ 0 h 227"/>
                <a:gd name="T10" fmla="*/ 229 w 229"/>
                <a:gd name="T11" fmla="*/ 0 h 227"/>
                <a:gd name="T12" fmla="*/ 229 w 229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7">
                  <a:moveTo>
                    <a:pt x="229" y="227"/>
                  </a:moveTo>
                  <a:lnTo>
                    <a:pt x="156" y="227"/>
                  </a:lnTo>
                  <a:lnTo>
                    <a:pt x="156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7"/>
                  </a:lnTo>
                  <a:close/>
                </a:path>
              </a:pathLst>
            </a:custGeom>
            <a:solidFill>
              <a:srgbClr val="4A27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Oval 333"/>
            <p:cNvSpPr>
              <a:spLocks noChangeArrowheads="1"/>
            </p:cNvSpPr>
            <p:nvPr/>
          </p:nvSpPr>
          <p:spPr bwMode="auto">
            <a:xfrm>
              <a:off x="8847066" y="2679459"/>
              <a:ext cx="176532" cy="175636"/>
            </a:xfrm>
            <a:prstGeom prst="ellipse">
              <a:avLst/>
            </a:prstGeom>
            <a:solidFill>
              <a:srgbClr val="4A27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334"/>
            <p:cNvSpPr>
              <a:spLocks noChangeArrowheads="1"/>
            </p:cNvSpPr>
            <p:nvPr/>
          </p:nvSpPr>
          <p:spPr bwMode="auto">
            <a:xfrm>
              <a:off x="8472495" y="2435719"/>
              <a:ext cx="175636" cy="173844"/>
            </a:xfrm>
            <a:prstGeom prst="ellipse">
              <a:avLst/>
            </a:prstGeom>
            <a:solidFill>
              <a:srgbClr val="4A27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203542" y="4174421"/>
            <a:ext cx="37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i="1" kern="0" dirty="0">
                <a:solidFill>
                  <a:prstClr val="white">
                    <a:lumMod val="50000"/>
                  </a:prstClr>
                </a:solidFill>
                <a:latin typeface="Lato Light"/>
              </a:rPr>
              <a:t>Най-малък търгуван дневен обем </a:t>
            </a:r>
            <a:r>
              <a:rPr lang="bg-BG" b="1" i="1" kern="0" dirty="0">
                <a:solidFill>
                  <a:prstClr val="white">
                    <a:lumMod val="50000"/>
                  </a:prstClr>
                </a:solidFill>
                <a:latin typeface="Lato Light"/>
              </a:rPr>
              <a:t>за периода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30381" y="4713761"/>
            <a:ext cx="236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1</a:t>
            </a:r>
            <a:r>
              <a:rPr lang="en-GB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 </a:t>
            </a:r>
            <a:r>
              <a:rPr lang="bg-BG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257</a:t>
            </a:r>
            <a:r>
              <a:rPr lang="en-GB" sz="3600" b="1" kern="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 </a:t>
            </a:r>
            <a:r>
              <a:rPr lang="en-GB" b="1" kern="0" dirty="0">
                <a:solidFill>
                  <a:srgbClr val="6F3B55"/>
                </a:solidFill>
                <a:latin typeface="Lato Light"/>
              </a:rPr>
              <a:t>[MWh]</a:t>
            </a:r>
            <a:r>
              <a:rPr lang="bg-BG" b="1" kern="0" dirty="0">
                <a:solidFill>
                  <a:srgbClr val="6F3B55"/>
                </a:solidFill>
                <a:latin typeface="Lato Light"/>
              </a:rPr>
              <a:t> отчетен на 14.02.2016 г.</a:t>
            </a:r>
            <a:endParaRPr lang="en-GB" b="1" kern="0" dirty="0">
              <a:solidFill>
                <a:srgbClr val="6F3B55"/>
              </a:solidFill>
              <a:latin typeface="Lato Light"/>
            </a:endParaRPr>
          </a:p>
        </p:txBody>
      </p:sp>
      <p:grpSp>
        <p:nvGrpSpPr>
          <p:cNvPr id="66" name="Group 65"/>
          <p:cNvGrpSpPr/>
          <p:nvPr/>
        </p:nvGrpSpPr>
        <p:grpSpPr>
          <a:xfrm flipV="1">
            <a:off x="10502374" y="5080205"/>
            <a:ext cx="1310960" cy="681765"/>
            <a:chOff x="7978743" y="2309951"/>
            <a:chExt cx="1622841" cy="655051"/>
          </a:xfrm>
        </p:grpSpPr>
        <p:sp>
          <p:nvSpPr>
            <p:cNvPr id="67" name="Freeform 331"/>
            <p:cNvSpPr>
              <a:spLocks/>
            </p:cNvSpPr>
            <p:nvPr/>
          </p:nvSpPr>
          <p:spPr bwMode="auto">
            <a:xfrm>
              <a:off x="7978743" y="2309951"/>
              <a:ext cx="1622841" cy="655051"/>
            </a:xfrm>
            <a:custGeom>
              <a:avLst/>
              <a:gdLst>
                <a:gd name="T0" fmla="*/ 52 w 1811"/>
                <a:gd name="T1" fmla="*/ 731 h 731"/>
                <a:gd name="T2" fmla="*/ 0 w 1811"/>
                <a:gd name="T3" fmla="*/ 658 h 731"/>
                <a:gd name="T4" fmla="*/ 655 w 1811"/>
                <a:gd name="T5" fmla="*/ 175 h 731"/>
                <a:gd name="T6" fmla="*/ 1080 w 1811"/>
                <a:gd name="T7" fmla="*/ 466 h 731"/>
                <a:gd name="T8" fmla="*/ 1762 w 1811"/>
                <a:gd name="T9" fmla="*/ 0 h 731"/>
                <a:gd name="T10" fmla="*/ 1811 w 1811"/>
                <a:gd name="T11" fmla="*/ 74 h 731"/>
                <a:gd name="T12" fmla="*/ 1080 w 1811"/>
                <a:gd name="T13" fmla="*/ 575 h 731"/>
                <a:gd name="T14" fmla="*/ 657 w 1811"/>
                <a:gd name="T15" fmla="*/ 284 h 731"/>
                <a:gd name="T16" fmla="*/ 52 w 1811"/>
                <a:gd name="T1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1" h="731">
                  <a:moveTo>
                    <a:pt x="52" y="731"/>
                  </a:moveTo>
                  <a:lnTo>
                    <a:pt x="0" y="658"/>
                  </a:lnTo>
                  <a:lnTo>
                    <a:pt x="655" y="175"/>
                  </a:lnTo>
                  <a:lnTo>
                    <a:pt x="1080" y="466"/>
                  </a:lnTo>
                  <a:lnTo>
                    <a:pt x="1762" y="0"/>
                  </a:lnTo>
                  <a:lnTo>
                    <a:pt x="1811" y="74"/>
                  </a:lnTo>
                  <a:lnTo>
                    <a:pt x="1080" y="575"/>
                  </a:lnTo>
                  <a:lnTo>
                    <a:pt x="657" y="284"/>
                  </a:lnTo>
                  <a:lnTo>
                    <a:pt x="52" y="731"/>
                  </a:lnTo>
                  <a:close/>
                </a:path>
              </a:pathLst>
            </a:custGeom>
            <a:solidFill>
              <a:srgbClr val="C490A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332"/>
            <p:cNvSpPr>
              <a:spLocks/>
            </p:cNvSpPr>
            <p:nvPr/>
          </p:nvSpPr>
          <p:spPr bwMode="auto">
            <a:xfrm>
              <a:off x="9396377" y="2319226"/>
              <a:ext cx="205207" cy="203415"/>
            </a:xfrm>
            <a:custGeom>
              <a:avLst/>
              <a:gdLst>
                <a:gd name="T0" fmla="*/ 229 w 229"/>
                <a:gd name="T1" fmla="*/ 227 h 227"/>
                <a:gd name="T2" fmla="*/ 156 w 229"/>
                <a:gd name="T3" fmla="*/ 227 h 227"/>
                <a:gd name="T4" fmla="*/ 156 w 229"/>
                <a:gd name="T5" fmla="*/ 71 h 227"/>
                <a:gd name="T6" fmla="*/ 0 w 229"/>
                <a:gd name="T7" fmla="*/ 71 h 227"/>
                <a:gd name="T8" fmla="*/ 0 w 229"/>
                <a:gd name="T9" fmla="*/ 0 h 227"/>
                <a:gd name="T10" fmla="*/ 229 w 229"/>
                <a:gd name="T11" fmla="*/ 0 h 227"/>
                <a:gd name="T12" fmla="*/ 229 w 229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7">
                  <a:moveTo>
                    <a:pt x="229" y="227"/>
                  </a:moveTo>
                  <a:lnTo>
                    <a:pt x="156" y="227"/>
                  </a:lnTo>
                  <a:lnTo>
                    <a:pt x="156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7"/>
                  </a:lnTo>
                  <a:close/>
                </a:path>
              </a:pathLst>
            </a:custGeom>
            <a:solidFill>
              <a:srgbClr val="4A27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9" name="Oval 333"/>
            <p:cNvSpPr>
              <a:spLocks noChangeArrowheads="1"/>
            </p:cNvSpPr>
            <p:nvPr/>
          </p:nvSpPr>
          <p:spPr bwMode="auto">
            <a:xfrm>
              <a:off x="8847066" y="2679459"/>
              <a:ext cx="176532" cy="175636"/>
            </a:xfrm>
            <a:prstGeom prst="ellipse">
              <a:avLst/>
            </a:prstGeom>
            <a:solidFill>
              <a:srgbClr val="4A27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334"/>
            <p:cNvSpPr>
              <a:spLocks noChangeArrowheads="1"/>
            </p:cNvSpPr>
            <p:nvPr/>
          </p:nvSpPr>
          <p:spPr bwMode="auto">
            <a:xfrm>
              <a:off x="8472495" y="2435719"/>
              <a:ext cx="175636" cy="173844"/>
            </a:xfrm>
            <a:prstGeom prst="ellipse">
              <a:avLst/>
            </a:prstGeom>
            <a:solidFill>
              <a:srgbClr val="4A27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flipH="1">
            <a:off x="8062540" y="1973260"/>
            <a:ext cx="16173" cy="39613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 flipH="1" flipV="1">
            <a:off x="8226510" y="3999542"/>
            <a:ext cx="3628568" cy="1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sp>
        <p:nvSpPr>
          <p:cNvPr id="29" name="Rectangle 28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5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328505" y="6340883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sp>
        <p:nvSpPr>
          <p:cNvPr id="25" name="Title 1"/>
          <p:cNvSpPr txBox="1">
            <a:spLocks/>
          </p:cNvSpPr>
          <p:nvPr/>
        </p:nvSpPr>
        <p:spPr>
          <a:xfrm>
            <a:off x="234614" y="61210"/>
            <a:ext cx="11815678" cy="996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Цени </a:t>
            </a: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БНЕБ и на </a:t>
            </a: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другите регионални пазари</a:t>
            </a:r>
            <a:endParaRPr lang="en-GB" sz="2400" b="1" dirty="0">
              <a:solidFill>
                <a:sysClr val="window" lastClr="FFFFFF">
                  <a:lumMod val="5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86222" y="919850"/>
            <a:ext cx="11114800" cy="73441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587938"/>
              </p:ext>
            </p:extLst>
          </p:nvPr>
        </p:nvGraphicFramePr>
        <p:xfrm>
          <a:off x="792097" y="1101211"/>
          <a:ext cx="10908925" cy="483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magnifying glass"/>
          <p:cNvGrpSpPr/>
          <p:nvPr/>
        </p:nvGrpSpPr>
        <p:grpSpPr>
          <a:xfrm rot="7898779">
            <a:off x="7017992" y="2159084"/>
            <a:ext cx="4124472" cy="1799238"/>
            <a:chOff x="338878" y="1258651"/>
            <a:chExt cx="7931960" cy="3295410"/>
          </a:xfrm>
        </p:grpSpPr>
        <p:grpSp>
          <p:nvGrpSpPr>
            <p:cNvPr id="14" name="black handle"/>
            <p:cNvGrpSpPr/>
            <p:nvPr/>
          </p:nvGrpSpPr>
          <p:grpSpPr>
            <a:xfrm>
              <a:off x="338878" y="2587992"/>
              <a:ext cx="3582788" cy="603742"/>
              <a:chOff x="338878" y="2587992"/>
              <a:chExt cx="3582788" cy="603742"/>
            </a:xfrm>
          </p:grpSpPr>
          <p:sp>
            <p:nvSpPr>
              <p:cNvPr id="24" name="handle"/>
              <p:cNvSpPr/>
              <p:nvPr/>
            </p:nvSpPr>
            <p:spPr>
              <a:xfrm>
                <a:off x="338879" y="2588238"/>
                <a:ext cx="3572666" cy="601189"/>
              </a:xfrm>
              <a:custGeom>
                <a:avLst/>
                <a:gdLst>
                  <a:gd name="connsiteX0" fmla="*/ 0 w 3526971"/>
                  <a:gd name="connsiteY0" fmla="*/ 91046 h 546264"/>
                  <a:gd name="connsiteX1" fmla="*/ 91046 w 3526971"/>
                  <a:gd name="connsiteY1" fmla="*/ 0 h 546264"/>
                  <a:gd name="connsiteX2" fmla="*/ 3435925 w 3526971"/>
                  <a:gd name="connsiteY2" fmla="*/ 0 h 546264"/>
                  <a:gd name="connsiteX3" fmla="*/ 3526971 w 3526971"/>
                  <a:gd name="connsiteY3" fmla="*/ 91046 h 546264"/>
                  <a:gd name="connsiteX4" fmla="*/ 3526971 w 3526971"/>
                  <a:gd name="connsiteY4" fmla="*/ 455218 h 546264"/>
                  <a:gd name="connsiteX5" fmla="*/ 3435925 w 3526971"/>
                  <a:gd name="connsiteY5" fmla="*/ 546264 h 546264"/>
                  <a:gd name="connsiteX6" fmla="*/ 91046 w 3526971"/>
                  <a:gd name="connsiteY6" fmla="*/ 546264 h 546264"/>
                  <a:gd name="connsiteX7" fmla="*/ 0 w 3526971"/>
                  <a:gd name="connsiteY7" fmla="*/ 455218 h 546264"/>
                  <a:gd name="connsiteX8" fmla="*/ 0 w 3526971"/>
                  <a:gd name="connsiteY8" fmla="*/ 91046 h 546264"/>
                  <a:gd name="connsiteX0" fmla="*/ 0 w 3550721"/>
                  <a:gd name="connsiteY0" fmla="*/ 150423 h 546264"/>
                  <a:gd name="connsiteX1" fmla="*/ 114796 w 3550721"/>
                  <a:gd name="connsiteY1" fmla="*/ 0 h 546264"/>
                  <a:gd name="connsiteX2" fmla="*/ 3459675 w 3550721"/>
                  <a:gd name="connsiteY2" fmla="*/ 0 h 546264"/>
                  <a:gd name="connsiteX3" fmla="*/ 3550721 w 3550721"/>
                  <a:gd name="connsiteY3" fmla="*/ 91046 h 546264"/>
                  <a:gd name="connsiteX4" fmla="*/ 3550721 w 3550721"/>
                  <a:gd name="connsiteY4" fmla="*/ 455218 h 546264"/>
                  <a:gd name="connsiteX5" fmla="*/ 3459675 w 3550721"/>
                  <a:gd name="connsiteY5" fmla="*/ 546264 h 546264"/>
                  <a:gd name="connsiteX6" fmla="*/ 114796 w 3550721"/>
                  <a:gd name="connsiteY6" fmla="*/ 546264 h 546264"/>
                  <a:gd name="connsiteX7" fmla="*/ 23750 w 3550721"/>
                  <a:gd name="connsiteY7" fmla="*/ 455218 h 546264"/>
                  <a:gd name="connsiteX8" fmla="*/ 0 w 3550721"/>
                  <a:gd name="connsiteY8" fmla="*/ 150423 h 546264"/>
                  <a:gd name="connsiteX0" fmla="*/ 0 w 3550721"/>
                  <a:gd name="connsiteY0" fmla="*/ 150423 h 546264"/>
                  <a:gd name="connsiteX1" fmla="*/ 114796 w 3550721"/>
                  <a:gd name="connsiteY1" fmla="*/ 0 h 546264"/>
                  <a:gd name="connsiteX2" fmla="*/ 3459675 w 3550721"/>
                  <a:gd name="connsiteY2" fmla="*/ 0 h 546264"/>
                  <a:gd name="connsiteX3" fmla="*/ 3550721 w 3550721"/>
                  <a:gd name="connsiteY3" fmla="*/ 91046 h 546264"/>
                  <a:gd name="connsiteX4" fmla="*/ 3550721 w 3550721"/>
                  <a:gd name="connsiteY4" fmla="*/ 455218 h 546264"/>
                  <a:gd name="connsiteX5" fmla="*/ 3459675 w 3550721"/>
                  <a:gd name="connsiteY5" fmla="*/ 546264 h 546264"/>
                  <a:gd name="connsiteX6" fmla="*/ 114796 w 3550721"/>
                  <a:gd name="connsiteY6" fmla="*/ 546264 h 546264"/>
                  <a:gd name="connsiteX7" fmla="*/ 11875 w 3550721"/>
                  <a:gd name="connsiteY7" fmla="*/ 395842 h 546264"/>
                  <a:gd name="connsiteX8" fmla="*/ 0 w 3550721"/>
                  <a:gd name="connsiteY8" fmla="*/ 150423 h 546264"/>
                  <a:gd name="connsiteX0" fmla="*/ 175042 w 3725763"/>
                  <a:gd name="connsiteY0" fmla="*/ 150423 h 546264"/>
                  <a:gd name="connsiteX1" fmla="*/ 289838 w 3725763"/>
                  <a:gd name="connsiteY1" fmla="*/ 0 h 546264"/>
                  <a:gd name="connsiteX2" fmla="*/ 3634717 w 3725763"/>
                  <a:gd name="connsiteY2" fmla="*/ 0 h 546264"/>
                  <a:gd name="connsiteX3" fmla="*/ 3725763 w 3725763"/>
                  <a:gd name="connsiteY3" fmla="*/ 91046 h 546264"/>
                  <a:gd name="connsiteX4" fmla="*/ 3725763 w 3725763"/>
                  <a:gd name="connsiteY4" fmla="*/ 455218 h 546264"/>
                  <a:gd name="connsiteX5" fmla="*/ 3634717 w 3725763"/>
                  <a:gd name="connsiteY5" fmla="*/ 546264 h 546264"/>
                  <a:gd name="connsiteX6" fmla="*/ 289838 w 3725763"/>
                  <a:gd name="connsiteY6" fmla="*/ 546264 h 546264"/>
                  <a:gd name="connsiteX7" fmla="*/ 175042 w 3725763"/>
                  <a:gd name="connsiteY7" fmla="*/ 150423 h 546264"/>
                  <a:gd name="connsiteX0" fmla="*/ 160509 w 3733175"/>
                  <a:gd name="connsiteY0" fmla="*/ 245520 h 546264"/>
                  <a:gd name="connsiteX1" fmla="*/ 297250 w 3733175"/>
                  <a:gd name="connsiteY1" fmla="*/ 0 h 546264"/>
                  <a:gd name="connsiteX2" fmla="*/ 3642129 w 3733175"/>
                  <a:gd name="connsiteY2" fmla="*/ 0 h 546264"/>
                  <a:gd name="connsiteX3" fmla="*/ 3733175 w 3733175"/>
                  <a:gd name="connsiteY3" fmla="*/ 91046 h 546264"/>
                  <a:gd name="connsiteX4" fmla="*/ 3733175 w 3733175"/>
                  <a:gd name="connsiteY4" fmla="*/ 455218 h 546264"/>
                  <a:gd name="connsiteX5" fmla="*/ 3642129 w 3733175"/>
                  <a:gd name="connsiteY5" fmla="*/ 546264 h 546264"/>
                  <a:gd name="connsiteX6" fmla="*/ 297250 w 3733175"/>
                  <a:gd name="connsiteY6" fmla="*/ 546264 h 546264"/>
                  <a:gd name="connsiteX7" fmla="*/ 160509 w 3733175"/>
                  <a:gd name="connsiteY7" fmla="*/ 245520 h 546264"/>
                  <a:gd name="connsiteX0" fmla="*/ 160509 w 3733175"/>
                  <a:gd name="connsiteY0" fmla="*/ 245520 h 546264"/>
                  <a:gd name="connsiteX1" fmla="*/ 297250 w 3733175"/>
                  <a:gd name="connsiteY1" fmla="*/ 0 h 546264"/>
                  <a:gd name="connsiteX2" fmla="*/ 3642129 w 3733175"/>
                  <a:gd name="connsiteY2" fmla="*/ 0 h 546264"/>
                  <a:gd name="connsiteX3" fmla="*/ 3733175 w 3733175"/>
                  <a:gd name="connsiteY3" fmla="*/ 91046 h 546264"/>
                  <a:gd name="connsiteX4" fmla="*/ 3733175 w 3733175"/>
                  <a:gd name="connsiteY4" fmla="*/ 455218 h 546264"/>
                  <a:gd name="connsiteX5" fmla="*/ 3642129 w 3733175"/>
                  <a:gd name="connsiteY5" fmla="*/ 546264 h 546264"/>
                  <a:gd name="connsiteX6" fmla="*/ 297250 w 3733175"/>
                  <a:gd name="connsiteY6" fmla="*/ 546264 h 546264"/>
                  <a:gd name="connsiteX7" fmla="*/ 160509 w 3733175"/>
                  <a:gd name="connsiteY7" fmla="*/ 245520 h 546264"/>
                  <a:gd name="connsiteX0" fmla="*/ 0 w 3572666"/>
                  <a:gd name="connsiteY0" fmla="*/ 245520 h 546264"/>
                  <a:gd name="connsiteX1" fmla="*/ 136741 w 3572666"/>
                  <a:gd name="connsiteY1" fmla="*/ 0 h 546264"/>
                  <a:gd name="connsiteX2" fmla="*/ 3481620 w 3572666"/>
                  <a:gd name="connsiteY2" fmla="*/ 0 h 546264"/>
                  <a:gd name="connsiteX3" fmla="*/ 3572666 w 3572666"/>
                  <a:gd name="connsiteY3" fmla="*/ 91046 h 546264"/>
                  <a:gd name="connsiteX4" fmla="*/ 3572666 w 3572666"/>
                  <a:gd name="connsiteY4" fmla="*/ 455218 h 546264"/>
                  <a:gd name="connsiteX5" fmla="*/ 3481620 w 3572666"/>
                  <a:gd name="connsiteY5" fmla="*/ 546264 h 546264"/>
                  <a:gd name="connsiteX6" fmla="*/ 136741 w 3572666"/>
                  <a:gd name="connsiteY6" fmla="*/ 546264 h 546264"/>
                  <a:gd name="connsiteX7" fmla="*/ 0 w 3572666"/>
                  <a:gd name="connsiteY7" fmla="*/ 245520 h 54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2666" h="546264">
                    <a:moveTo>
                      <a:pt x="0" y="245520"/>
                    </a:moveTo>
                    <a:cubicBezTo>
                      <a:pt x="7315" y="85509"/>
                      <a:pt x="86458" y="0"/>
                      <a:pt x="136741" y="0"/>
                    </a:cubicBezTo>
                    <a:lnTo>
                      <a:pt x="3481620" y="0"/>
                    </a:lnTo>
                    <a:cubicBezTo>
                      <a:pt x="3531903" y="0"/>
                      <a:pt x="3572666" y="40763"/>
                      <a:pt x="3572666" y="91046"/>
                    </a:cubicBezTo>
                    <a:lnTo>
                      <a:pt x="3572666" y="455218"/>
                    </a:lnTo>
                    <a:cubicBezTo>
                      <a:pt x="3572666" y="505501"/>
                      <a:pt x="3531903" y="546264"/>
                      <a:pt x="3481620" y="546264"/>
                    </a:cubicBezTo>
                    <a:lnTo>
                      <a:pt x="136741" y="546264"/>
                    </a:lnTo>
                    <a:cubicBezTo>
                      <a:pt x="35617" y="516867"/>
                      <a:pt x="0" y="336564"/>
                      <a:pt x="0" y="2455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37000">
                    <a:schemeClr val="tx1">
                      <a:lumMod val="85000"/>
                      <a:lumOff val="15000"/>
                    </a:schemeClr>
                  </a:gs>
                  <a:gs pos="77000">
                    <a:srgbClr val="848A9E"/>
                  </a:gs>
                  <a:gs pos="100000">
                    <a:schemeClr val="tx1"/>
                  </a:gs>
                </a:gsLst>
                <a:lin ang="162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etal"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38878" y="2590543"/>
                <a:ext cx="301963" cy="6011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72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14"/>
              <p:cNvSpPr/>
              <p:nvPr/>
            </p:nvSpPr>
            <p:spPr>
              <a:xfrm flipH="1">
                <a:off x="3613989" y="2587992"/>
                <a:ext cx="307677" cy="601497"/>
              </a:xfrm>
              <a:custGeom>
                <a:avLst/>
                <a:gdLst>
                  <a:gd name="connsiteX0" fmla="*/ 0 w 301963"/>
                  <a:gd name="connsiteY0" fmla="*/ 300595 h 601190"/>
                  <a:gd name="connsiteX1" fmla="*/ 150982 w 301963"/>
                  <a:gd name="connsiteY1" fmla="*/ 0 h 601190"/>
                  <a:gd name="connsiteX2" fmla="*/ 301964 w 301963"/>
                  <a:gd name="connsiteY2" fmla="*/ 300595 h 601190"/>
                  <a:gd name="connsiteX3" fmla="*/ 150982 w 301963"/>
                  <a:gd name="connsiteY3" fmla="*/ 601190 h 601190"/>
                  <a:gd name="connsiteX4" fmla="*/ 0 w 301963"/>
                  <a:gd name="connsiteY4" fmla="*/ 300595 h 601190"/>
                  <a:gd name="connsiteX0" fmla="*/ 2905 w 307774"/>
                  <a:gd name="connsiteY0" fmla="*/ 300788 h 601383"/>
                  <a:gd name="connsiteX1" fmla="*/ 153887 w 307774"/>
                  <a:gd name="connsiteY1" fmla="*/ 193 h 601383"/>
                  <a:gd name="connsiteX2" fmla="*/ 304869 w 307774"/>
                  <a:gd name="connsiteY2" fmla="*/ 300788 h 601383"/>
                  <a:gd name="connsiteX3" fmla="*/ 153887 w 307774"/>
                  <a:gd name="connsiteY3" fmla="*/ 601383 h 601383"/>
                  <a:gd name="connsiteX4" fmla="*/ 2905 w 307774"/>
                  <a:gd name="connsiteY4" fmla="*/ 300788 h 601383"/>
                  <a:gd name="connsiteX0" fmla="*/ 2905 w 307774"/>
                  <a:gd name="connsiteY0" fmla="*/ 300788 h 601433"/>
                  <a:gd name="connsiteX1" fmla="*/ 153887 w 307774"/>
                  <a:gd name="connsiteY1" fmla="*/ 193 h 601433"/>
                  <a:gd name="connsiteX2" fmla="*/ 304869 w 307774"/>
                  <a:gd name="connsiteY2" fmla="*/ 300788 h 601433"/>
                  <a:gd name="connsiteX3" fmla="*/ 153887 w 307774"/>
                  <a:gd name="connsiteY3" fmla="*/ 601383 h 601433"/>
                  <a:gd name="connsiteX4" fmla="*/ 2905 w 307774"/>
                  <a:gd name="connsiteY4" fmla="*/ 300788 h 601433"/>
                  <a:gd name="connsiteX0" fmla="*/ 2808 w 307677"/>
                  <a:gd name="connsiteY0" fmla="*/ 300838 h 601497"/>
                  <a:gd name="connsiteX1" fmla="*/ 153790 w 307677"/>
                  <a:gd name="connsiteY1" fmla="*/ 243 h 601497"/>
                  <a:gd name="connsiteX2" fmla="*/ 304772 w 307677"/>
                  <a:gd name="connsiteY2" fmla="*/ 300838 h 601497"/>
                  <a:gd name="connsiteX3" fmla="*/ 153790 w 307677"/>
                  <a:gd name="connsiteY3" fmla="*/ 601433 h 601497"/>
                  <a:gd name="connsiteX4" fmla="*/ 2808 w 307677"/>
                  <a:gd name="connsiteY4" fmla="*/ 300838 h 60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77" h="601497">
                    <a:moveTo>
                      <a:pt x="2808" y="300838"/>
                    </a:moveTo>
                    <a:cubicBezTo>
                      <a:pt x="5876" y="104140"/>
                      <a:pt x="-33923" y="-5893"/>
                      <a:pt x="153790" y="243"/>
                    </a:cubicBezTo>
                    <a:cubicBezTo>
                      <a:pt x="341503" y="6379"/>
                      <a:pt x="304772" y="134824"/>
                      <a:pt x="304772" y="300838"/>
                    </a:cubicBezTo>
                    <a:cubicBezTo>
                      <a:pt x="304772" y="466852"/>
                      <a:pt x="332297" y="598365"/>
                      <a:pt x="153790" y="601433"/>
                    </a:cubicBezTo>
                    <a:cubicBezTo>
                      <a:pt x="-24717" y="604501"/>
                      <a:pt x="-260" y="497536"/>
                      <a:pt x="2808" y="3008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7200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metal1"/>
            <p:cNvSpPr/>
            <p:nvPr/>
          </p:nvSpPr>
          <p:spPr>
            <a:xfrm>
              <a:off x="3918858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metal2"/>
            <p:cNvSpPr/>
            <p:nvPr/>
          </p:nvSpPr>
          <p:spPr>
            <a:xfrm>
              <a:off x="4214150" y="2667316"/>
              <a:ext cx="70348" cy="39954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metal3"/>
            <p:cNvSpPr/>
            <p:nvPr/>
          </p:nvSpPr>
          <p:spPr>
            <a:xfrm>
              <a:off x="4284498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metal4"/>
            <p:cNvSpPr/>
            <p:nvPr/>
          </p:nvSpPr>
          <p:spPr>
            <a:xfrm>
              <a:off x="4568634" y="2667316"/>
              <a:ext cx="70348" cy="39954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metal5"/>
            <p:cNvSpPr/>
            <p:nvPr/>
          </p:nvSpPr>
          <p:spPr>
            <a:xfrm>
              <a:off x="4638982" y="2619941"/>
              <a:ext cx="284136" cy="494299"/>
            </a:xfrm>
            <a:prstGeom prst="round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etal">
              <a:bevelT w="95250" h="127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glass"/>
            <p:cNvSpPr/>
            <p:nvPr/>
          </p:nvSpPr>
          <p:spPr>
            <a:xfrm>
              <a:off x="4860727" y="1258651"/>
              <a:ext cx="3410111" cy="3295410"/>
            </a:xfrm>
            <a:prstGeom prst="ellipse">
              <a:avLst/>
            </a:prstGeom>
            <a:gradFill>
              <a:gsLst>
                <a:gs pos="0">
                  <a:schemeClr val="bg1">
                    <a:alpha val="4000"/>
                  </a:schemeClr>
                </a:gs>
                <a:gs pos="60000">
                  <a:schemeClr val="bg1">
                    <a:alpha val="9000"/>
                  </a:schemeClr>
                </a:gs>
                <a:gs pos="67920">
                  <a:srgbClr val="FFFFFF">
                    <a:alpha val="13000"/>
                  </a:srgbClr>
                </a:gs>
                <a:gs pos="39000">
                  <a:schemeClr val="accent1">
                    <a:tint val="44500"/>
                    <a:satMod val="160000"/>
                    <a:alpha val="18000"/>
                  </a:schemeClr>
                </a:gs>
                <a:gs pos="100000">
                  <a:schemeClr val="bg1">
                    <a:alpha val="2000"/>
                  </a:schemeClr>
                </a:gs>
              </a:gsLst>
              <a:lin ang="3600000" scaled="0"/>
            </a:gradFill>
            <a:ln w="12382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1301143" lon="301114" rev="21573786"/>
              </a:camera>
              <a:lightRig rig="threePt" dir="t"/>
            </a:scene3d>
            <a:sp3d>
              <a:bevelT w="120650" h="292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55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271858" y="6348300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42997" y="-14068"/>
            <a:ext cx="9294029" cy="120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Пазарни участници членове на БНЕБ ЕАД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7" y="932792"/>
            <a:ext cx="11114800" cy="73441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020579"/>
              </p:ext>
            </p:extLst>
          </p:nvPr>
        </p:nvGraphicFramePr>
        <p:xfrm>
          <a:off x="-196878" y="1011525"/>
          <a:ext cx="5294777" cy="290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711454" y="1089015"/>
            <a:ext cx="5269416" cy="1015644"/>
            <a:chOff x="12238818" y="4933683"/>
            <a:chExt cx="8899602" cy="2031288"/>
          </a:xfrm>
        </p:grpSpPr>
        <p:sp>
          <p:nvSpPr>
            <p:cNvPr id="11" name="TextBox 10"/>
            <p:cNvSpPr txBox="1"/>
            <p:nvPr/>
          </p:nvSpPr>
          <p:spPr>
            <a:xfrm>
              <a:off x="14421298" y="5373665"/>
              <a:ext cx="6717122" cy="116400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Пазарни участници 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 20.01.2016 г. до днес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38818" y="4933683"/>
              <a:ext cx="2081266" cy="2031288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6F3B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Lato Light"/>
                </a:rPr>
                <a:t>46</a:t>
              </a:r>
              <a:endParaRPr kumimoji="0" lang="id-ID" sz="6000" b="1" i="0" u="none" strike="noStrike" kern="0" cap="none" spc="0" normalizeH="0" baseline="0" noProof="0" dirty="0">
                <a:ln>
                  <a:noFill/>
                </a:ln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Light"/>
                <a:cs typeface="Lato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44074" y="2020033"/>
            <a:ext cx="464344" cy="464344"/>
            <a:chOff x="3510757" y="2582069"/>
            <a:chExt cx="464344" cy="464344"/>
          </a:xfrm>
          <a:solidFill>
            <a:sysClr val="window" lastClr="FFFFFF">
              <a:lumMod val="65000"/>
            </a:sysClr>
          </a:solidFill>
        </p:grpSpPr>
        <p:sp>
          <p:nvSpPr>
            <p:cNvPr id="15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842182" y="2077348"/>
            <a:ext cx="3153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i="1" kern="0" noProof="0" dirty="0">
                <a:solidFill>
                  <a:prstClr val="white">
                    <a:lumMod val="65000"/>
                  </a:prstClr>
                </a:solidFill>
              </a:rPr>
              <a:t>Развитие на процеса по регистрация на нови членове на борсовия пазар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1309" y="1805047"/>
            <a:ext cx="2571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kern="0" cap="none" spc="0" normalizeH="0" baseline="0" noProof="0" dirty="0">
                <a:ln>
                  <a:noFill/>
                </a:ln>
                <a:solidFill>
                  <a:srgbClr val="6F3B55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Международни търговци – 16</a:t>
            </a: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6F3B55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2530" y="2374206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kern="0" cap="none" spc="0" normalizeH="0" baseline="0" noProof="0" dirty="0">
                <a:ln>
                  <a:noFill/>
                </a:ln>
                <a:solidFill>
                  <a:srgbClr val="6F3B55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Локални търговци – 21</a:t>
            </a: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6F3B55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002" y="2883553"/>
            <a:ext cx="157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50000"/>
                  </a:srgbClr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Потребители – 5</a:t>
            </a: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C490AA">
                  <a:lumMod val="50000"/>
                </a:srgbClr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9885" y="2009569"/>
            <a:ext cx="87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800" b="1" i="0" u="none" strike="noStrike" kern="0" cap="none" spc="0" normalizeH="0" baseline="0" noProof="0" dirty="0">
                <a:ln>
                  <a:noFill/>
                </a:ln>
                <a:solidFill>
                  <a:srgbClr val="6F3B55"/>
                </a:solidFill>
                <a:uLnTx/>
                <a:uFillTx/>
              </a:rPr>
              <a:t>35%</a:t>
            </a:r>
            <a:endParaRPr kumimoji="0" lang="bg-BG" sz="1800" b="1" i="0" u="none" strike="noStrike" kern="0" cap="none" spc="0" normalizeH="0" baseline="0" noProof="0" dirty="0">
              <a:ln>
                <a:noFill/>
              </a:ln>
              <a:solidFill>
                <a:srgbClr val="6F3B55"/>
              </a:solidFill>
              <a:uLnTx/>
              <a:uFillTx/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H="1">
            <a:off x="6509262" y="1373120"/>
            <a:ext cx="31762" cy="4913424"/>
          </a:xfrm>
          <a:prstGeom prst="line">
            <a:avLst/>
          </a:prstGeom>
          <a:noFill/>
          <a:ln w="9525">
            <a:solidFill>
              <a:sysClr val="window" lastClr="FFFFFF">
                <a:lumMod val="65000"/>
              </a:sysClr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39407" y="1716479"/>
            <a:ext cx="101416" cy="454221"/>
          </a:xfrm>
          <a:prstGeom prst="rect">
            <a:avLst/>
          </a:prstGeom>
          <a:solidFill>
            <a:srgbClr val="EBD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3346277" y="2248438"/>
            <a:ext cx="94266" cy="459171"/>
          </a:xfrm>
          <a:prstGeom prst="rect">
            <a:avLst/>
          </a:prstGeom>
          <a:solidFill>
            <a:srgbClr val="4A2739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19154" y="1616857"/>
            <a:ext cx="87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800" b="1" i="0" u="none" strike="noStrike" kern="0" cap="none" spc="0" normalizeH="0" baseline="0" noProof="0" dirty="0">
                <a:ln>
                  <a:noFill/>
                </a:ln>
                <a:solidFill>
                  <a:srgbClr val="4A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9%</a:t>
            </a:r>
            <a:endParaRPr kumimoji="0" lang="bg-BG" sz="1800" b="1" i="0" u="none" strike="noStrike" kern="0" cap="none" spc="0" normalizeH="0" baseline="0" noProof="0" dirty="0">
              <a:ln>
                <a:noFill/>
              </a:ln>
              <a:solidFill>
                <a:srgbClr val="4A2739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51322" y="3292720"/>
            <a:ext cx="82962" cy="459171"/>
          </a:xfrm>
          <a:prstGeom prst="rect">
            <a:avLst/>
          </a:prstGeom>
          <a:solidFill>
            <a:srgbClr val="4A27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5002" y="3366842"/>
            <a:ext cx="1712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kern="0" cap="none" spc="0" normalizeH="0" baseline="0" noProof="0" dirty="0">
                <a:ln>
                  <a:noFill/>
                </a:ln>
                <a:solidFill>
                  <a:srgbClr val="6F3B55">
                    <a:lumMod val="75000"/>
                  </a:srgbClr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Производители – </a:t>
            </a:r>
            <a:r>
              <a:rPr lang="mk-MK" sz="1200" kern="0" dirty="0">
                <a:solidFill>
                  <a:srgbClr val="6F3B5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6F3B55">
                  <a:lumMod val="75000"/>
                </a:srgbClr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7866" y="2789288"/>
            <a:ext cx="84497" cy="444099"/>
          </a:xfrm>
          <a:prstGeom prst="rect">
            <a:avLst/>
          </a:prstGeom>
          <a:solidFill>
            <a:srgbClr val="6F3B5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139" y="11796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bg-BG" sz="1800" b="1" i="0" u="none" strike="noStrike" kern="0" spc="0" baseline="0">
                <a:solidFill>
                  <a:srgbClr val="6F3B55"/>
                </a:solidFill>
                <a:latin typeface="Lato Light"/>
                <a:ea typeface="+mn-ea"/>
                <a:cs typeface="+mn-cs"/>
              </a:defRPr>
            </a:pPr>
            <a:r>
              <a:rPr lang="bg-BG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на пазарните участници към 19.09.2016 г.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59217" y="3520730"/>
            <a:ext cx="87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b="1" kern="0" dirty="0">
                <a:solidFill>
                  <a:srgbClr val="954F7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mk-MK" b="1" kern="0" dirty="0">
                <a:solidFill>
                  <a:srgbClr val="C490A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%</a:t>
            </a:r>
            <a:endParaRPr lang="bg-BG" b="1" kern="0" dirty="0">
              <a:solidFill>
                <a:srgbClr val="C490A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51245" y="2004874"/>
            <a:ext cx="87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800" b="1" i="0" u="none" strike="noStrike" kern="0" cap="none" spc="0" normalizeH="0" baseline="0" noProof="0" dirty="0">
                <a:ln>
                  <a:noFill/>
                </a:ln>
                <a:solidFill>
                  <a:srgbClr val="954F7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11%</a:t>
            </a:r>
            <a:endParaRPr kumimoji="0" lang="bg-BG" sz="1800" b="1" i="0" u="none" strike="noStrike" kern="0" cap="none" spc="0" normalizeH="0" baseline="0" noProof="0" dirty="0">
              <a:ln>
                <a:noFill/>
              </a:ln>
              <a:solidFill>
                <a:srgbClr val="954F7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319884" y="3959349"/>
            <a:ext cx="6095554" cy="5777"/>
          </a:xfrm>
          <a:prstGeom prst="line">
            <a:avLst/>
          </a:prstGeom>
          <a:noFill/>
          <a:ln w="9525">
            <a:solidFill>
              <a:sysClr val="window" lastClr="FFFFFF">
                <a:lumMod val="65000"/>
              </a:sysClr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711454" y="2584880"/>
            <a:ext cx="5316537" cy="3486445"/>
            <a:chOff x="3160713" y="314950"/>
            <a:chExt cx="5446476" cy="3725161"/>
          </a:xfrm>
        </p:grpSpPr>
        <p:sp>
          <p:nvSpPr>
            <p:cNvPr id="95" name="Rectangle 94"/>
            <p:cNvSpPr/>
            <p:nvPr/>
          </p:nvSpPr>
          <p:spPr>
            <a:xfrm>
              <a:off x="3252632" y="2343904"/>
              <a:ext cx="4507857" cy="22608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52632" y="3261439"/>
              <a:ext cx="4507857" cy="22608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52632" y="372498"/>
              <a:ext cx="4507857" cy="22608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42640" y="368299"/>
              <a:ext cx="614850" cy="222252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255582" y="1353254"/>
              <a:ext cx="4507857" cy="22608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63209" y="1357527"/>
              <a:ext cx="358378" cy="209665"/>
            </a:xfrm>
            <a:prstGeom prst="rect">
              <a:avLst/>
            </a:prstGeom>
            <a:solidFill>
              <a:srgbClr val="6F3B55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>
            <a:xfrm>
              <a:off x="3279948" y="314951"/>
              <a:ext cx="820220" cy="361735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Ян.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718017" y="371398"/>
              <a:ext cx="2421624" cy="221501"/>
            </a:xfrm>
            <a:prstGeom prst="rect">
              <a:avLst/>
            </a:prstGeom>
            <a:solidFill>
              <a:srgbClr val="C490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3" name="Content Placeholder 2"/>
            <p:cNvSpPr txBox="1">
              <a:spLocks/>
            </p:cNvSpPr>
            <p:nvPr/>
          </p:nvSpPr>
          <p:spPr>
            <a:xfrm>
              <a:off x="3204111" y="1295301"/>
              <a:ext cx="1183959" cy="361735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Апр.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4" name="Content Placeholder 2"/>
            <p:cNvSpPr txBox="1">
              <a:spLocks/>
            </p:cNvSpPr>
            <p:nvPr/>
          </p:nvSpPr>
          <p:spPr>
            <a:xfrm>
              <a:off x="3187061" y="2296937"/>
              <a:ext cx="1183959" cy="361735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Юли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>
            <a:xfrm>
              <a:off x="3160713" y="3198400"/>
              <a:ext cx="1511717" cy="361735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Септ.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90815" y="314950"/>
              <a:ext cx="732697" cy="35084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Lato Light"/>
                </a:rPr>
                <a:t>29 бр.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320216" y="619707"/>
              <a:ext cx="2373280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B97999"/>
                  </a:solidFill>
                  <a:uLnTx/>
                  <a:uFillTx/>
                </a:rPr>
                <a:t>Международни търговци – 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B97999"/>
                </a:solidFill>
                <a:uLnTx/>
                <a:uFillTx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20216" y="877026"/>
              <a:ext cx="1969304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490AA">
                      <a:lumMod val="75000"/>
                    </a:srgbClr>
                  </a:solidFill>
                  <a:uLnTx/>
                  <a:uFillTx/>
                </a:rPr>
                <a:t>Локални търговци – 13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17027" y="678453"/>
              <a:ext cx="92956" cy="204071"/>
            </a:xfrm>
            <a:prstGeom prst="rect">
              <a:avLst/>
            </a:prstGeom>
            <a:solidFill>
              <a:srgbClr val="EBD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3224605" y="935287"/>
              <a:ext cx="86086" cy="218738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844437" y="925837"/>
              <a:ext cx="71695" cy="218919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14321" y="896796"/>
              <a:ext cx="1718050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F3B55">
                      <a:lumMod val="75000"/>
                    </a:srgbClr>
                  </a:solidFill>
                  <a:uLnTx/>
                  <a:uFillTx/>
                </a:rPr>
                <a:t>Производители – 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6F3B55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66034" y="1597382"/>
              <a:ext cx="2453747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k-MK" sz="1200" kern="0" dirty="0">
                  <a:solidFill>
                    <a:srgbClr val="B97999"/>
                  </a:solidFill>
                </a:rPr>
                <a:t>Международни търговци – 11 бр.</a:t>
              </a:r>
              <a:endParaRPr lang="bg-BG" sz="1200" kern="0" dirty="0">
                <a:solidFill>
                  <a:srgbClr val="B97999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365424" y="1904103"/>
              <a:ext cx="1969304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490AA">
                      <a:lumMod val="75000"/>
                    </a:srgbClr>
                  </a:solidFill>
                  <a:uLnTx/>
                  <a:uFillTx/>
                </a:rPr>
                <a:t>Локални търговци – 20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958117" y="1575712"/>
              <a:ext cx="1540695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490AA">
                      <a:lumMod val="50000"/>
                    </a:srgbClr>
                  </a:solidFill>
                  <a:uLnTx/>
                  <a:uFillTx/>
                </a:rPr>
                <a:t>Потребители – 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50000"/>
                  </a:srgbClr>
                </a:solidFill>
                <a:uLnTx/>
                <a:uFillTx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262845" y="1656128"/>
              <a:ext cx="92956" cy="204071"/>
            </a:xfrm>
            <a:prstGeom prst="rect">
              <a:avLst/>
            </a:prstGeom>
            <a:solidFill>
              <a:srgbClr val="EBD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3269715" y="1911118"/>
              <a:ext cx="86086" cy="218738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44437" y="1896654"/>
              <a:ext cx="71695" cy="218919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14321" y="1867613"/>
              <a:ext cx="1718050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F3B55">
                      <a:lumMod val="75000"/>
                    </a:srgbClr>
                  </a:solidFill>
                  <a:uLnTx/>
                  <a:uFillTx/>
                </a:rPr>
                <a:t>Производители – 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6F3B55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5841868" y="1626660"/>
              <a:ext cx="74264" cy="226051"/>
            </a:xfrm>
            <a:prstGeom prst="rect">
              <a:avLst/>
            </a:prstGeom>
            <a:solidFill>
              <a:srgbClr val="6F3B55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943475" y="1370523"/>
              <a:ext cx="2120683" cy="203293"/>
            </a:xfrm>
            <a:prstGeom prst="rect">
              <a:avLst/>
            </a:prstGeom>
            <a:solidFill>
              <a:srgbClr val="C490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420638" y="1352043"/>
              <a:ext cx="336852" cy="218715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009646" y="384294"/>
              <a:ext cx="708371" cy="205349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67746" tIns="766693" rIns="667746" bIns="818815" numCol="1" spcCol="1270" anchor="ctr" anchorCtr="0">
              <a:noAutofit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009646" y="1344038"/>
              <a:ext cx="927880" cy="234130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67746" tIns="766693" rIns="667746" bIns="818815" numCol="1" spcCol="1270" anchor="ctr" anchorCtr="0">
              <a:noAutofit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738506" y="1304610"/>
              <a:ext cx="734159" cy="35084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Lato Light"/>
                </a:rPr>
                <a:t>37 бр.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76267" y="2549924"/>
              <a:ext cx="2417619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k-MK" sz="1200" kern="0" dirty="0">
                  <a:solidFill>
                    <a:srgbClr val="B97999"/>
                  </a:solidFill>
                </a:rPr>
                <a:t>Международни търговци – 13бр.</a:t>
              </a:r>
              <a:endParaRPr lang="bg-BG" sz="1200" kern="0" dirty="0">
                <a:solidFill>
                  <a:srgbClr val="B97999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366034" y="2805399"/>
              <a:ext cx="1969304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490AA">
                      <a:lumMod val="75000"/>
                    </a:srgbClr>
                  </a:solidFill>
                  <a:uLnTx/>
                  <a:uFillTx/>
                </a:rPr>
                <a:t>Локални търговци – 21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968912" y="2569610"/>
              <a:ext cx="1540695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490AA">
                      <a:lumMod val="50000"/>
                    </a:srgbClr>
                  </a:solidFill>
                  <a:uLnTx/>
                  <a:uFillTx/>
                </a:rPr>
                <a:t>Потребители – 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50000"/>
                  </a:srgbClr>
                </a:solidFill>
                <a:uLnTx/>
                <a:uFillTx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273078" y="2608670"/>
              <a:ext cx="92956" cy="204071"/>
            </a:xfrm>
            <a:prstGeom prst="rect">
              <a:avLst/>
            </a:prstGeom>
            <a:solidFill>
              <a:srgbClr val="EBD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flipH="1">
              <a:off x="3279948" y="2863660"/>
              <a:ext cx="86086" cy="218738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854670" y="2849196"/>
              <a:ext cx="71695" cy="218919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924554" y="2820155"/>
              <a:ext cx="1718050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F3B55">
                      <a:lumMod val="75000"/>
                    </a:srgbClr>
                  </a:solidFill>
                  <a:uLnTx/>
                  <a:uFillTx/>
                </a:rPr>
                <a:t>Производители – 3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6F3B55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5852101" y="2579202"/>
              <a:ext cx="74264" cy="226051"/>
            </a:xfrm>
            <a:prstGeom prst="rect">
              <a:avLst/>
            </a:prstGeom>
            <a:solidFill>
              <a:srgbClr val="6F3B55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66034" y="3473915"/>
              <a:ext cx="2453747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mk-MK" sz="1200" kern="0" dirty="0">
                  <a:solidFill>
                    <a:srgbClr val="B97999"/>
                  </a:solidFill>
                </a:rPr>
                <a:t>Международни търговци – 16 бр.</a:t>
              </a:r>
              <a:endParaRPr lang="bg-BG" sz="1200" kern="0" dirty="0">
                <a:solidFill>
                  <a:srgbClr val="B97999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355801" y="3729390"/>
              <a:ext cx="1969304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490AA">
                      <a:lumMod val="75000"/>
                    </a:srgbClr>
                  </a:solidFill>
                  <a:uLnTx/>
                  <a:uFillTx/>
                </a:rPr>
                <a:t>Локални търговци – 21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C490AA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58117" y="3452245"/>
              <a:ext cx="1540695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kern="0" cap="none" spc="0" normalizeH="0" baseline="0" noProof="0" dirty="0">
                  <a:ln>
                    <a:noFill/>
                  </a:ln>
                  <a:solidFill>
                    <a:srgbClr val="C490AA">
                      <a:lumMod val="50000"/>
                    </a:srgbClr>
                  </a:solidFill>
                  <a:uLnTx/>
                  <a:uFillTx/>
                </a:rPr>
                <a:t>Потребители – 5 бр.</a:t>
              </a:r>
              <a:endParaRPr kumimoji="0" lang="bg-BG" sz="1200" b="0" i="0" u="none" kern="0" cap="none" spc="0" normalizeH="0" baseline="0" noProof="0" dirty="0">
                <a:ln>
                  <a:noFill/>
                </a:ln>
                <a:solidFill>
                  <a:srgbClr val="C490AA">
                    <a:lumMod val="50000"/>
                  </a:srgbClr>
                </a:solidFill>
                <a:uLnTx/>
                <a:uFillTx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62845" y="3532661"/>
              <a:ext cx="92956" cy="204071"/>
            </a:xfrm>
            <a:prstGeom prst="rect">
              <a:avLst/>
            </a:prstGeom>
            <a:solidFill>
              <a:srgbClr val="EBD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3269715" y="3787651"/>
              <a:ext cx="86086" cy="218738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44437" y="3773187"/>
              <a:ext cx="71695" cy="218919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914321" y="3744146"/>
              <a:ext cx="1718050" cy="295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k-MK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F3B55">
                      <a:lumMod val="75000"/>
                    </a:srgbClr>
                  </a:solidFill>
                  <a:uLnTx/>
                  <a:uFillTx/>
                </a:rPr>
                <a:t>Производители – 4 бр.</a:t>
              </a: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srgbClr val="6F3B55">
                    <a:lumMod val="75000"/>
                  </a:srgbClr>
                </a:solidFill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5841868" y="3503193"/>
              <a:ext cx="74264" cy="226051"/>
            </a:xfrm>
            <a:prstGeom prst="rect">
              <a:avLst/>
            </a:prstGeom>
            <a:solidFill>
              <a:srgbClr val="6F3B55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014121" y="2349213"/>
              <a:ext cx="1032994" cy="199448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67746" tIns="766693" rIns="667746" bIns="818815" numCol="1" spcCol="1270" anchor="ctr" anchorCtr="0">
              <a:noAutofit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047116" y="2342039"/>
              <a:ext cx="2070354" cy="225320"/>
            </a:xfrm>
            <a:prstGeom prst="rect">
              <a:avLst/>
            </a:prstGeom>
            <a:solidFill>
              <a:srgbClr val="C490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117469" y="2343535"/>
              <a:ext cx="471067" cy="226075"/>
            </a:xfrm>
            <a:prstGeom prst="rect">
              <a:avLst/>
            </a:prstGeom>
            <a:solidFill>
              <a:srgbClr val="6F3B55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84321" y="2343150"/>
              <a:ext cx="216654" cy="227333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009646" y="3245767"/>
              <a:ext cx="1443697" cy="229916"/>
            </a:xfrm>
            <a:prstGeom prst="rect">
              <a:avLst/>
            </a:prstGeom>
            <a:solidFill>
              <a:srgbClr val="4A2739">
                <a:lumMod val="60000"/>
                <a:lumOff val="40000"/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67746" tIns="766693" rIns="667746" bIns="818815" numCol="1" spcCol="1270" anchor="ctr" anchorCtr="0">
              <a:noAutofit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398029" y="3246536"/>
              <a:ext cx="1665180" cy="239613"/>
            </a:xfrm>
            <a:prstGeom prst="rect">
              <a:avLst/>
            </a:prstGeom>
            <a:solidFill>
              <a:srgbClr val="C490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063209" y="3245767"/>
              <a:ext cx="428836" cy="232934"/>
            </a:xfrm>
            <a:prstGeom prst="rect">
              <a:avLst/>
            </a:prstGeom>
            <a:solidFill>
              <a:srgbClr val="6F3B55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482520" y="3252515"/>
              <a:ext cx="318009" cy="224250"/>
            </a:xfrm>
            <a:prstGeom prst="rect">
              <a:avLst/>
            </a:prstGeom>
            <a:solidFill>
              <a:srgbClr val="4A27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766649" y="2256485"/>
              <a:ext cx="735538" cy="35084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Lato Light"/>
                </a:rPr>
                <a:t>41 бр.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795947" y="3166835"/>
              <a:ext cx="811242" cy="35084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Lato Light"/>
                </a:rPr>
                <a:t>46 бр.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3" name="Chart 152"/>
          <p:cNvGraphicFramePr/>
          <p:nvPr>
            <p:extLst>
              <p:ext uri="{D42A27DB-BD31-4B8C-83A1-F6EECF244321}">
                <p14:modId xmlns:p14="http://schemas.microsoft.com/office/powerpoint/2010/main" val="695209486"/>
              </p:ext>
            </p:extLst>
          </p:nvPr>
        </p:nvGraphicFramePr>
        <p:xfrm>
          <a:off x="971551" y="4150560"/>
          <a:ext cx="4839590" cy="196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4" name="Straight Connector 153"/>
          <p:cNvCxnSpPr/>
          <p:nvPr/>
        </p:nvCxnSpPr>
        <p:spPr>
          <a:xfrm flipV="1">
            <a:off x="1121213" y="4609135"/>
            <a:ext cx="14851" cy="1075134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>
            <a:off x="1146053" y="5699511"/>
            <a:ext cx="5188894" cy="2189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58" name="Group 157"/>
          <p:cNvGrpSpPr/>
          <p:nvPr/>
        </p:nvGrpSpPr>
        <p:grpSpPr>
          <a:xfrm>
            <a:off x="11180033" y="1206638"/>
            <a:ext cx="461484" cy="643750"/>
            <a:chOff x="4262203" y="3642310"/>
            <a:chExt cx="848345" cy="1266092"/>
          </a:xfrm>
        </p:grpSpPr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4814913" y="4248577"/>
              <a:ext cx="295635" cy="644829"/>
            </a:xfrm>
            <a:custGeom>
              <a:avLst/>
              <a:gdLst>
                <a:gd name="T0" fmla="*/ 0 w 58"/>
                <a:gd name="T1" fmla="*/ 14 h 127"/>
                <a:gd name="T2" fmla="*/ 43 w 58"/>
                <a:gd name="T3" fmla="*/ 14 h 127"/>
                <a:gd name="T4" fmla="*/ 57 w 58"/>
                <a:gd name="T5" fmla="*/ 107 h 127"/>
                <a:gd name="T6" fmla="*/ 44 w 58"/>
                <a:gd name="T7" fmla="*/ 120 h 127"/>
                <a:gd name="T8" fmla="*/ 10 w 58"/>
                <a:gd name="T9" fmla="*/ 127 h 127"/>
                <a:gd name="T10" fmla="*/ 0 w 58"/>
                <a:gd name="T11" fmla="*/ 14 h 127"/>
                <a:gd name="T12" fmla="*/ 0 w 58"/>
                <a:gd name="T13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7">
                  <a:moveTo>
                    <a:pt x="0" y="14"/>
                  </a:moveTo>
                  <a:cubicBezTo>
                    <a:pt x="17" y="10"/>
                    <a:pt x="40" y="0"/>
                    <a:pt x="43" y="14"/>
                  </a:cubicBezTo>
                  <a:cubicBezTo>
                    <a:pt x="47" y="31"/>
                    <a:pt x="52" y="69"/>
                    <a:pt x="57" y="107"/>
                  </a:cubicBezTo>
                  <a:cubicBezTo>
                    <a:pt x="58" y="115"/>
                    <a:pt x="47" y="120"/>
                    <a:pt x="44" y="120"/>
                  </a:cubicBezTo>
                  <a:cubicBezTo>
                    <a:pt x="33" y="124"/>
                    <a:pt x="23" y="125"/>
                    <a:pt x="10" y="12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auto">
            <a:xfrm>
              <a:off x="4262203" y="4233581"/>
              <a:ext cx="289209" cy="659824"/>
            </a:xfrm>
            <a:custGeom>
              <a:avLst/>
              <a:gdLst>
                <a:gd name="T0" fmla="*/ 57 w 57"/>
                <a:gd name="T1" fmla="*/ 17 h 130"/>
                <a:gd name="T2" fmla="*/ 14 w 57"/>
                <a:gd name="T3" fmla="*/ 17 h 130"/>
                <a:gd name="T4" fmla="*/ 1 w 57"/>
                <a:gd name="T5" fmla="*/ 110 h 130"/>
                <a:gd name="T6" fmla="*/ 13 w 57"/>
                <a:gd name="T7" fmla="*/ 124 h 130"/>
                <a:gd name="T8" fmla="*/ 46 w 57"/>
                <a:gd name="T9" fmla="*/ 130 h 130"/>
                <a:gd name="T10" fmla="*/ 57 w 57"/>
                <a:gd name="T11" fmla="*/ 17 h 130"/>
                <a:gd name="T12" fmla="*/ 57 w 57"/>
                <a:gd name="T13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0">
                  <a:moveTo>
                    <a:pt x="57" y="17"/>
                  </a:moveTo>
                  <a:cubicBezTo>
                    <a:pt x="35" y="12"/>
                    <a:pt x="18" y="0"/>
                    <a:pt x="14" y="17"/>
                  </a:cubicBezTo>
                  <a:cubicBezTo>
                    <a:pt x="10" y="35"/>
                    <a:pt x="6" y="73"/>
                    <a:pt x="1" y="110"/>
                  </a:cubicBezTo>
                  <a:cubicBezTo>
                    <a:pt x="0" y="119"/>
                    <a:pt x="10" y="123"/>
                    <a:pt x="13" y="124"/>
                  </a:cubicBezTo>
                  <a:cubicBezTo>
                    <a:pt x="24" y="127"/>
                    <a:pt x="34" y="128"/>
                    <a:pt x="46" y="130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auto">
            <a:xfrm>
              <a:off x="4459293" y="4882693"/>
              <a:ext cx="437026" cy="21423"/>
            </a:xfrm>
            <a:custGeom>
              <a:avLst/>
              <a:gdLst>
                <a:gd name="T0" fmla="*/ 1 w 86"/>
                <a:gd name="T1" fmla="*/ 0 h 4"/>
                <a:gd name="T2" fmla="*/ 0 w 86"/>
                <a:gd name="T3" fmla="*/ 1 h 4"/>
                <a:gd name="T4" fmla="*/ 86 w 86"/>
                <a:gd name="T5" fmla="*/ 1 h 4"/>
                <a:gd name="T6" fmla="*/ 85 w 86"/>
                <a:gd name="T7" fmla="*/ 0 h 4"/>
                <a:gd name="T8" fmla="*/ 1 w 8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7" y="4"/>
                    <a:pt x="60" y="4"/>
                    <a:pt x="86" y="1"/>
                  </a:cubicBezTo>
                  <a:cubicBezTo>
                    <a:pt x="86" y="0"/>
                    <a:pt x="86" y="0"/>
                    <a:pt x="8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4332899" y="4177882"/>
              <a:ext cx="700528" cy="730520"/>
            </a:xfrm>
            <a:custGeom>
              <a:avLst/>
              <a:gdLst>
                <a:gd name="T0" fmla="*/ 15 w 138"/>
                <a:gd name="T1" fmla="*/ 138 h 144"/>
                <a:gd name="T2" fmla="*/ 0 w 138"/>
                <a:gd name="T3" fmla="*/ 27 h 144"/>
                <a:gd name="T4" fmla="*/ 54 w 138"/>
                <a:gd name="T5" fmla="*/ 0 h 144"/>
                <a:gd name="T6" fmla="*/ 68 w 138"/>
                <a:gd name="T7" fmla="*/ 6 h 144"/>
                <a:gd name="T8" fmla="*/ 83 w 138"/>
                <a:gd name="T9" fmla="*/ 0 h 144"/>
                <a:gd name="T10" fmla="*/ 138 w 138"/>
                <a:gd name="T11" fmla="*/ 26 h 144"/>
                <a:gd name="T12" fmla="*/ 122 w 138"/>
                <a:gd name="T13" fmla="*/ 138 h 144"/>
                <a:gd name="T14" fmla="*/ 15 w 138"/>
                <a:gd name="T15" fmla="*/ 1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44">
                  <a:moveTo>
                    <a:pt x="15" y="138"/>
                  </a:moveTo>
                  <a:cubicBezTo>
                    <a:pt x="21" y="121"/>
                    <a:pt x="8" y="42"/>
                    <a:pt x="0" y="27"/>
                  </a:cubicBezTo>
                  <a:cubicBezTo>
                    <a:pt x="4" y="12"/>
                    <a:pt x="44" y="9"/>
                    <a:pt x="54" y="0"/>
                  </a:cubicBezTo>
                  <a:cubicBezTo>
                    <a:pt x="59" y="5"/>
                    <a:pt x="63" y="6"/>
                    <a:pt x="68" y="6"/>
                  </a:cubicBezTo>
                  <a:cubicBezTo>
                    <a:pt x="74" y="6"/>
                    <a:pt x="78" y="5"/>
                    <a:pt x="83" y="0"/>
                  </a:cubicBezTo>
                  <a:cubicBezTo>
                    <a:pt x="90" y="6"/>
                    <a:pt x="131" y="11"/>
                    <a:pt x="138" y="26"/>
                  </a:cubicBezTo>
                  <a:cubicBezTo>
                    <a:pt x="130" y="43"/>
                    <a:pt x="116" y="123"/>
                    <a:pt x="122" y="138"/>
                  </a:cubicBezTo>
                  <a:cubicBezTo>
                    <a:pt x="95" y="143"/>
                    <a:pt x="42" y="144"/>
                    <a:pt x="15" y="138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3" name="Freeform 14"/>
            <p:cNvSpPr>
              <a:spLocks/>
            </p:cNvSpPr>
            <p:nvPr/>
          </p:nvSpPr>
          <p:spPr bwMode="auto">
            <a:xfrm>
              <a:off x="4540700" y="4177882"/>
              <a:ext cx="280640" cy="567706"/>
            </a:xfrm>
            <a:custGeom>
              <a:avLst/>
              <a:gdLst>
                <a:gd name="T0" fmla="*/ 3 w 131"/>
                <a:gd name="T1" fmla="*/ 16 h 265"/>
                <a:gd name="T2" fmla="*/ 0 w 131"/>
                <a:gd name="T3" fmla="*/ 97 h 265"/>
                <a:gd name="T4" fmla="*/ 67 w 131"/>
                <a:gd name="T5" fmla="*/ 265 h 265"/>
                <a:gd name="T6" fmla="*/ 131 w 131"/>
                <a:gd name="T7" fmla="*/ 97 h 265"/>
                <a:gd name="T8" fmla="*/ 126 w 131"/>
                <a:gd name="T9" fmla="*/ 16 h 265"/>
                <a:gd name="T10" fmla="*/ 100 w 131"/>
                <a:gd name="T11" fmla="*/ 0 h 265"/>
                <a:gd name="T12" fmla="*/ 31 w 131"/>
                <a:gd name="T13" fmla="*/ 0 h 265"/>
                <a:gd name="T14" fmla="*/ 3 w 131"/>
                <a:gd name="T15" fmla="*/ 1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65">
                  <a:moveTo>
                    <a:pt x="3" y="16"/>
                  </a:moveTo>
                  <a:lnTo>
                    <a:pt x="0" y="97"/>
                  </a:lnTo>
                  <a:lnTo>
                    <a:pt x="67" y="265"/>
                  </a:lnTo>
                  <a:lnTo>
                    <a:pt x="131" y="97"/>
                  </a:lnTo>
                  <a:lnTo>
                    <a:pt x="126" y="16"/>
                  </a:lnTo>
                  <a:lnTo>
                    <a:pt x="100" y="0"/>
                  </a:lnTo>
                  <a:lnTo>
                    <a:pt x="31" y="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>
              <a:off x="4607112" y="4122183"/>
              <a:ext cx="141391" cy="1456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auto">
            <a:xfrm>
              <a:off x="4647815" y="4252861"/>
              <a:ext cx="66412" cy="102830"/>
            </a:xfrm>
            <a:custGeom>
              <a:avLst/>
              <a:gdLst>
                <a:gd name="T0" fmla="*/ 11 w 13"/>
                <a:gd name="T1" fmla="*/ 20 h 20"/>
                <a:gd name="T2" fmla="*/ 13 w 13"/>
                <a:gd name="T3" fmla="*/ 16 h 20"/>
                <a:gd name="T4" fmla="*/ 6 w 13"/>
                <a:gd name="T5" fmla="*/ 0 h 20"/>
                <a:gd name="T6" fmla="*/ 0 w 13"/>
                <a:gd name="T7" fmla="*/ 16 h 20"/>
                <a:gd name="T8" fmla="*/ 2 w 13"/>
                <a:gd name="T9" fmla="*/ 20 h 20"/>
                <a:gd name="T10" fmla="*/ 11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1" y="20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8" y="20"/>
                    <a:pt x="11" y="20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auto">
            <a:xfrm>
              <a:off x="4566408" y="4177882"/>
              <a:ext cx="111399" cy="212087"/>
            </a:xfrm>
            <a:custGeom>
              <a:avLst/>
              <a:gdLst>
                <a:gd name="T0" fmla="*/ 19 w 52"/>
                <a:gd name="T1" fmla="*/ 0 h 99"/>
                <a:gd name="T2" fmla="*/ 52 w 52"/>
                <a:gd name="T3" fmla="*/ 35 h 99"/>
                <a:gd name="T4" fmla="*/ 28 w 52"/>
                <a:gd name="T5" fmla="*/ 99 h 99"/>
                <a:gd name="T6" fmla="*/ 0 w 52"/>
                <a:gd name="T7" fmla="*/ 14 h 99"/>
                <a:gd name="T8" fmla="*/ 19 w 5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9">
                  <a:moveTo>
                    <a:pt x="19" y="0"/>
                  </a:moveTo>
                  <a:lnTo>
                    <a:pt x="52" y="35"/>
                  </a:lnTo>
                  <a:lnTo>
                    <a:pt x="28" y="99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auto">
            <a:xfrm>
              <a:off x="4465721" y="4201446"/>
              <a:ext cx="212087" cy="544141"/>
            </a:xfrm>
            <a:custGeom>
              <a:avLst/>
              <a:gdLst>
                <a:gd name="T0" fmla="*/ 47 w 99"/>
                <a:gd name="T1" fmla="*/ 0 h 254"/>
                <a:gd name="T2" fmla="*/ 99 w 99"/>
                <a:gd name="T3" fmla="*/ 254 h 254"/>
                <a:gd name="T4" fmla="*/ 14 w 99"/>
                <a:gd name="T5" fmla="*/ 114 h 254"/>
                <a:gd name="T6" fmla="*/ 23 w 99"/>
                <a:gd name="T7" fmla="*/ 91 h 254"/>
                <a:gd name="T8" fmla="*/ 0 w 99"/>
                <a:gd name="T9" fmla="*/ 72 h 254"/>
                <a:gd name="T10" fmla="*/ 33 w 99"/>
                <a:gd name="T11" fmla="*/ 8 h 254"/>
                <a:gd name="T12" fmla="*/ 47 w 99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54">
                  <a:moveTo>
                    <a:pt x="47" y="0"/>
                  </a:moveTo>
                  <a:lnTo>
                    <a:pt x="99" y="254"/>
                  </a:lnTo>
                  <a:lnTo>
                    <a:pt x="14" y="114"/>
                  </a:lnTo>
                  <a:lnTo>
                    <a:pt x="23" y="91"/>
                  </a:lnTo>
                  <a:lnTo>
                    <a:pt x="0" y="72"/>
                  </a:lnTo>
                  <a:lnTo>
                    <a:pt x="33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auto">
            <a:xfrm>
              <a:off x="4677807" y="4177882"/>
              <a:ext cx="117826" cy="212087"/>
            </a:xfrm>
            <a:custGeom>
              <a:avLst/>
              <a:gdLst>
                <a:gd name="T0" fmla="*/ 36 w 55"/>
                <a:gd name="T1" fmla="*/ 0 h 99"/>
                <a:gd name="T2" fmla="*/ 0 w 55"/>
                <a:gd name="T3" fmla="*/ 35 h 99"/>
                <a:gd name="T4" fmla="*/ 24 w 55"/>
                <a:gd name="T5" fmla="*/ 99 h 99"/>
                <a:gd name="T6" fmla="*/ 55 w 55"/>
                <a:gd name="T7" fmla="*/ 14 h 99"/>
                <a:gd name="T8" fmla="*/ 36 w 5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9">
                  <a:moveTo>
                    <a:pt x="36" y="0"/>
                  </a:moveTo>
                  <a:lnTo>
                    <a:pt x="0" y="35"/>
                  </a:lnTo>
                  <a:lnTo>
                    <a:pt x="24" y="99"/>
                  </a:lnTo>
                  <a:lnTo>
                    <a:pt x="55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auto">
            <a:xfrm>
              <a:off x="4632819" y="4404964"/>
              <a:ext cx="96404" cy="340624"/>
            </a:xfrm>
            <a:custGeom>
              <a:avLst/>
              <a:gdLst>
                <a:gd name="T0" fmla="*/ 12 w 45"/>
                <a:gd name="T1" fmla="*/ 0 h 159"/>
                <a:gd name="T2" fmla="*/ 33 w 45"/>
                <a:gd name="T3" fmla="*/ 0 h 159"/>
                <a:gd name="T4" fmla="*/ 45 w 45"/>
                <a:gd name="T5" fmla="*/ 110 h 159"/>
                <a:gd name="T6" fmla="*/ 21 w 45"/>
                <a:gd name="T7" fmla="*/ 159 h 159"/>
                <a:gd name="T8" fmla="*/ 0 w 45"/>
                <a:gd name="T9" fmla="*/ 110 h 159"/>
                <a:gd name="T10" fmla="*/ 12 w 45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9">
                  <a:moveTo>
                    <a:pt x="12" y="0"/>
                  </a:moveTo>
                  <a:lnTo>
                    <a:pt x="33" y="0"/>
                  </a:lnTo>
                  <a:lnTo>
                    <a:pt x="45" y="110"/>
                  </a:lnTo>
                  <a:lnTo>
                    <a:pt x="21" y="159"/>
                  </a:lnTo>
                  <a:lnTo>
                    <a:pt x="0" y="1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auto">
            <a:xfrm>
              <a:off x="4566408" y="4177882"/>
              <a:ext cx="111399" cy="182095"/>
            </a:xfrm>
            <a:custGeom>
              <a:avLst/>
              <a:gdLst>
                <a:gd name="T0" fmla="*/ 19 w 52"/>
                <a:gd name="T1" fmla="*/ 0 h 85"/>
                <a:gd name="T2" fmla="*/ 52 w 52"/>
                <a:gd name="T3" fmla="*/ 35 h 85"/>
                <a:gd name="T4" fmla="*/ 28 w 52"/>
                <a:gd name="T5" fmla="*/ 85 h 85"/>
                <a:gd name="T6" fmla="*/ 0 w 52"/>
                <a:gd name="T7" fmla="*/ 14 h 85"/>
                <a:gd name="T8" fmla="*/ 19 w 5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85">
                  <a:moveTo>
                    <a:pt x="19" y="0"/>
                  </a:moveTo>
                  <a:lnTo>
                    <a:pt x="52" y="35"/>
                  </a:lnTo>
                  <a:lnTo>
                    <a:pt x="28" y="85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auto">
            <a:xfrm>
              <a:off x="4485001" y="4201446"/>
              <a:ext cx="192806" cy="544141"/>
            </a:xfrm>
            <a:custGeom>
              <a:avLst/>
              <a:gdLst>
                <a:gd name="T0" fmla="*/ 38 w 90"/>
                <a:gd name="T1" fmla="*/ 0 h 254"/>
                <a:gd name="T2" fmla="*/ 90 w 90"/>
                <a:gd name="T3" fmla="*/ 254 h 254"/>
                <a:gd name="T4" fmla="*/ 12 w 90"/>
                <a:gd name="T5" fmla="*/ 105 h 254"/>
                <a:gd name="T6" fmla="*/ 26 w 90"/>
                <a:gd name="T7" fmla="*/ 86 h 254"/>
                <a:gd name="T8" fmla="*/ 0 w 90"/>
                <a:gd name="T9" fmla="*/ 67 h 254"/>
                <a:gd name="T10" fmla="*/ 24 w 90"/>
                <a:gd name="T11" fmla="*/ 8 h 254"/>
                <a:gd name="T12" fmla="*/ 38 w 90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54">
                  <a:moveTo>
                    <a:pt x="38" y="0"/>
                  </a:moveTo>
                  <a:lnTo>
                    <a:pt x="90" y="254"/>
                  </a:lnTo>
                  <a:lnTo>
                    <a:pt x="12" y="105"/>
                  </a:lnTo>
                  <a:lnTo>
                    <a:pt x="26" y="86"/>
                  </a:lnTo>
                  <a:lnTo>
                    <a:pt x="0" y="67"/>
                  </a:lnTo>
                  <a:lnTo>
                    <a:pt x="24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auto">
            <a:xfrm>
              <a:off x="4677807" y="4201446"/>
              <a:ext cx="218513" cy="544141"/>
            </a:xfrm>
            <a:custGeom>
              <a:avLst/>
              <a:gdLst>
                <a:gd name="T0" fmla="*/ 55 w 102"/>
                <a:gd name="T1" fmla="*/ 0 h 254"/>
                <a:gd name="T2" fmla="*/ 0 w 102"/>
                <a:gd name="T3" fmla="*/ 254 h 254"/>
                <a:gd name="T4" fmla="*/ 88 w 102"/>
                <a:gd name="T5" fmla="*/ 114 h 254"/>
                <a:gd name="T6" fmla="*/ 76 w 102"/>
                <a:gd name="T7" fmla="*/ 91 h 254"/>
                <a:gd name="T8" fmla="*/ 102 w 102"/>
                <a:gd name="T9" fmla="*/ 72 h 254"/>
                <a:gd name="T10" fmla="*/ 76 w 102"/>
                <a:gd name="T11" fmla="*/ 10 h 254"/>
                <a:gd name="T12" fmla="*/ 55 w 10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54">
                  <a:moveTo>
                    <a:pt x="55" y="0"/>
                  </a:moveTo>
                  <a:lnTo>
                    <a:pt x="0" y="254"/>
                  </a:lnTo>
                  <a:lnTo>
                    <a:pt x="88" y="114"/>
                  </a:lnTo>
                  <a:lnTo>
                    <a:pt x="76" y="91"/>
                  </a:lnTo>
                  <a:lnTo>
                    <a:pt x="102" y="72"/>
                  </a:lnTo>
                  <a:lnTo>
                    <a:pt x="76" y="1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auto">
            <a:xfrm>
              <a:off x="4677807" y="4201446"/>
              <a:ext cx="199233" cy="544141"/>
            </a:xfrm>
            <a:custGeom>
              <a:avLst/>
              <a:gdLst>
                <a:gd name="T0" fmla="*/ 55 w 93"/>
                <a:gd name="T1" fmla="*/ 0 h 254"/>
                <a:gd name="T2" fmla="*/ 0 w 93"/>
                <a:gd name="T3" fmla="*/ 254 h 254"/>
                <a:gd name="T4" fmla="*/ 81 w 93"/>
                <a:gd name="T5" fmla="*/ 105 h 254"/>
                <a:gd name="T6" fmla="*/ 67 w 93"/>
                <a:gd name="T7" fmla="*/ 86 h 254"/>
                <a:gd name="T8" fmla="*/ 93 w 93"/>
                <a:gd name="T9" fmla="*/ 67 h 254"/>
                <a:gd name="T10" fmla="*/ 76 w 93"/>
                <a:gd name="T11" fmla="*/ 10 h 254"/>
                <a:gd name="T12" fmla="*/ 55 w 93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54">
                  <a:moveTo>
                    <a:pt x="55" y="0"/>
                  </a:moveTo>
                  <a:lnTo>
                    <a:pt x="0" y="254"/>
                  </a:lnTo>
                  <a:lnTo>
                    <a:pt x="81" y="105"/>
                  </a:lnTo>
                  <a:lnTo>
                    <a:pt x="67" y="86"/>
                  </a:lnTo>
                  <a:lnTo>
                    <a:pt x="93" y="67"/>
                  </a:lnTo>
                  <a:lnTo>
                    <a:pt x="76" y="1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auto">
            <a:xfrm>
              <a:off x="4677807" y="4177882"/>
              <a:ext cx="117826" cy="182095"/>
            </a:xfrm>
            <a:custGeom>
              <a:avLst/>
              <a:gdLst>
                <a:gd name="T0" fmla="*/ 36 w 55"/>
                <a:gd name="T1" fmla="*/ 0 h 85"/>
                <a:gd name="T2" fmla="*/ 0 w 55"/>
                <a:gd name="T3" fmla="*/ 35 h 85"/>
                <a:gd name="T4" fmla="*/ 26 w 55"/>
                <a:gd name="T5" fmla="*/ 85 h 85"/>
                <a:gd name="T6" fmla="*/ 55 w 55"/>
                <a:gd name="T7" fmla="*/ 14 h 85"/>
                <a:gd name="T8" fmla="*/ 36 w 55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5">
                  <a:moveTo>
                    <a:pt x="36" y="0"/>
                  </a:moveTo>
                  <a:lnTo>
                    <a:pt x="0" y="35"/>
                  </a:lnTo>
                  <a:lnTo>
                    <a:pt x="26" y="85"/>
                  </a:lnTo>
                  <a:lnTo>
                    <a:pt x="55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auto">
            <a:xfrm>
              <a:off x="4647815" y="4355691"/>
              <a:ext cx="66412" cy="55699"/>
            </a:xfrm>
            <a:custGeom>
              <a:avLst/>
              <a:gdLst>
                <a:gd name="T0" fmla="*/ 2 w 13"/>
                <a:gd name="T1" fmla="*/ 0 h 11"/>
                <a:gd name="T2" fmla="*/ 11 w 13"/>
                <a:gd name="T3" fmla="*/ 0 h 11"/>
                <a:gd name="T4" fmla="*/ 11 w 13"/>
                <a:gd name="T5" fmla="*/ 11 h 11"/>
                <a:gd name="T6" fmla="*/ 2 w 13"/>
                <a:gd name="T7" fmla="*/ 11 h 11"/>
                <a:gd name="T8" fmla="*/ 2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3" y="4"/>
                    <a:pt x="13" y="8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auto">
            <a:xfrm>
              <a:off x="4673522" y="4741303"/>
              <a:ext cx="19281" cy="158529"/>
            </a:xfrm>
            <a:custGeom>
              <a:avLst/>
              <a:gdLst>
                <a:gd name="T0" fmla="*/ 0 w 4"/>
                <a:gd name="T1" fmla="*/ 31 h 31"/>
                <a:gd name="T2" fmla="*/ 2 w 4"/>
                <a:gd name="T3" fmla="*/ 0 h 31"/>
                <a:gd name="T4" fmla="*/ 4 w 4"/>
                <a:gd name="T5" fmla="*/ 31 h 31"/>
                <a:gd name="T6" fmla="*/ 0 w 4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1">
                  <a:moveTo>
                    <a:pt x="0" y="31"/>
                  </a:moveTo>
                  <a:cubicBezTo>
                    <a:pt x="0" y="24"/>
                    <a:pt x="1" y="14"/>
                    <a:pt x="2" y="0"/>
                  </a:cubicBezTo>
                  <a:cubicBezTo>
                    <a:pt x="3" y="14"/>
                    <a:pt x="4" y="24"/>
                    <a:pt x="4" y="31"/>
                  </a:cubicBezTo>
                  <a:cubicBezTo>
                    <a:pt x="3" y="31"/>
                    <a:pt x="1" y="31"/>
                    <a:pt x="0" y="31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auto">
            <a:xfrm>
              <a:off x="4525705" y="4177882"/>
              <a:ext cx="314917" cy="563422"/>
            </a:xfrm>
            <a:custGeom>
              <a:avLst/>
              <a:gdLst>
                <a:gd name="T0" fmla="*/ 0 w 147"/>
                <a:gd name="T1" fmla="*/ 19 h 263"/>
                <a:gd name="T2" fmla="*/ 7 w 147"/>
                <a:gd name="T3" fmla="*/ 95 h 263"/>
                <a:gd name="T4" fmla="*/ 74 w 147"/>
                <a:gd name="T5" fmla="*/ 263 h 263"/>
                <a:gd name="T6" fmla="*/ 138 w 147"/>
                <a:gd name="T7" fmla="*/ 95 h 263"/>
                <a:gd name="T8" fmla="*/ 147 w 147"/>
                <a:gd name="T9" fmla="*/ 19 h 263"/>
                <a:gd name="T10" fmla="*/ 116 w 147"/>
                <a:gd name="T11" fmla="*/ 0 h 263"/>
                <a:gd name="T12" fmla="*/ 31 w 147"/>
                <a:gd name="T13" fmla="*/ 0 h 263"/>
                <a:gd name="T14" fmla="*/ 0 w 147"/>
                <a:gd name="T15" fmla="*/ 1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63">
                  <a:moveTo>
                    <a:pt x="0" y="19"/>
                  </a:moveTo>
                  <a:lnTo>
                    <a:pt x="7" y="95"/>
                  </a:lnTo>
                  <a:lnTo>
                    <a:pt x="74" y="263"/>
                  </a:lnTo>
                  <a:lnTo>
                    <a:pt x="138" y="95"/>
                  </a:lnTo>
                  <a:lnTo>
                    <a:pt x="147" y="19"/>
                  </a:lnTo>
                  <a:lnTo>
                    <a:pt x="116" y="0"/>
                  </a:lnTo>
                  <a:lnTo>
                    <a:pt x="3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8" name="Rectangle 29"/>
            <p:cNvSpPr>
              <a:spLocks noChangeArrowheads="1"/>
            </p:cNvSpPr>
            <p:nvPr/>
          </p:nvSpPr>
          <p:spPr bwMode="auto">
            <a:xfrm>
              <a:off x="4592115" y="4115755"/>
              <a:ext cx="177810" cy="147818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auto">
            <a:xfrm>
              <a:off x="4459293" y="3663733"/>
              <a:ext cx="443454" cy="537714"/>
            </a:xfrm>
            <a:custGeom>
              <a:avLst/>
              <a:gdLst>
                <a:gd name="T0" fmla="*/ 44 w 87"/>
                <a:gd name="T1" fmla="*/ 106 h 106"/>
                <a:gd name="T2" fmla="*/ 77 w 87"/>
                <a:gd name="T3" fmla="*/ 71 h 106"/>
                <a:gd name="T4" fmla="*/ 79 w 87"/>
                <a:gd name="T5" fmla="*/ 72 h 106"/>
                <a:gd name="T6" fmla="*/ 86 w 87"/>
                <a:gd name="T7" fmla="*/ 60 h 106"/>
                <a:gd name="T8" fmla="*/ 83 w 87"/>
                <a:gd name="T9" fmla="*/ 47 h 106"/>
                <a:gd name="T10" fmla="*/ 82 w 87"/>
                <a:gd name="T11" fmla="*/ 47 h 106"/>
                <a:gd name="T12" fmla="*/ 44 w 87"/>
                <a:gd name="T13" fmla="*/ 0 h 106"/>
                <a:gd name="T14" fmla="*/ 5 w 87"/>
                <a:gd name="T15" fmla="*/ 47 h 106"/>
                <a:gd name="T16" fmla="*/ 4 w 87"/>
                <a:gd name="T17" fmla="*/ 47 h 106"/>
                <a:gd name="T18" fmla="*/ 1 w 87"/>
                <a:gd name="T19" fmla="*/ 60 h 106"/>
                <a:gd name="T20" fmla="*/ 8 w 87"/>
                <a:gd name="T21" fmla="*/ 72 h 106"/>
                <a:gd name="T22" fmla="*/ 10 w 87"/>
                <a:gd name="T23" fmla="*/ 71 h 106"/>
                <a:gd name="T24" fmla="*/ 44 w 87"/>
                <a:gd name="T2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6">
                  <a:moveTo>
                    <a:pt x="44" y="106"/>
                  </a:moveTo>
                  <a:cubicBezTo>
                    <a:pt x="58" y="106"/>
                    <a:pt x="71" y="90"/>
                    <a:pt x="77" y="71"/>
                  </a:cubicBezTo>
                  <a:cubicBezTo>
                    <a:pt x="78" y="71"/>
                    <a:pt x="78" y="72"/>
                    <a:pt x="79" y="72"/>
                  </a:cubicBezTo>
                  <a:cubicBezTo>
                    <a:pt x="82" y="72"/>
                    <a:pt x="85" y="67"/>
                    <a:pt x="86" y="60"/>
                  </a:cubicBezTo>
                  <a:cubicBezTo>
                    <a:pt x="87" y="53"/>
                    <a:pt x="86" y="47"/>
                    <a:pt x="83" y="47"/>
                  </a:cubicBezTo>
                  <a:cubicBezTo>
                    <a:pt x="83" y="47"/>
                    <a:pt x="83" y="47"/>
                    <a:pt x="82" y="47"/>
                  </a:cubicBezTo>
                  <a:cubicBezTo>
                    <a:pt x="84" y="22"/>
                    <a:pt x="74" y="0"/>
                    <a:pt x="44" y="0"/>
                  </a:cubicBezTo>
                  <a:cubicBezTo>
                    <a:pt x="14" y="0"/>
                    <a:pt x="4" y="23"/>
                    <a:pt x="5" y="47"/>
                  </a:cubicBezTo>
                  <a:cubicBezTo>
                    <a:pt x="5" y="47"/>
                    <a:pt x="5" y="47"/>
                    <a:pt x="4" y="47"/>
                  </a:cubicBezTo>
                  <a:cubicBezTo>
                    <a:pt x="2" y="47"/>
                    <a:pt x="0" y="53"/>
                    <a:pt x="1" y="60"/>
                  </a:cubicBezTo>
                  <a:cubicBezTo>
                    <a:pt x="3" y="67"/>
                    <a:pt x="6" y="72"/>
                    <a:pt x="8" y="72"/>
                  </a:cubicBezTo>
                  <a:cubicBezTo>
                    <a:pt x="9" y="72"/>
                    <a:pt x="10" y="71"/>
                    <a:pt x="10" y="71"/>
                  </a:cubicBezTo>
                  <a:cubicBezTo>
                    <a:pt x="17" y="90"/>
                    <a:pt x="30" y="106"/>
                    <a:pt x="44" y="106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auto">
            <a:xfrm>
              <a:off x="4480716" y="3663733"/>
              <a:ext cx="404893" cy="299920"/>
            </a:xfrm>
            <a:custGeom>
              <a:avLst/>
              <a:gdLst>
                <a:gd name="T0" fmla="*/ 78 w 80"/>
                <a:gd name="T1" fmla="*/ 47 h 59"/>
                <a:gd name="T2" fmla="*/ 40 w 80"/>
                <a:gd name="T3" fmla="*/ 0 h 59"/>
                <a:gd name="T4" fmla="*/ 1 w 80"/>
                <a:gd name="T5" fmla="*/ 47 h 59"/>
                <a:gd name="T6" fmla="*/ 7 w 80"/>
                <a:gd name="T7" fmla="*/ 58 h 59"/>
                <a:gd name="T8" fmla="*/ 11 w 80"/>
                <a:gd name="T9" fmla="*/ 53 h 59"/>
                <a:gd name="T10" fmla="*/ 22 w 80"/>
                <a:gd name="T11" fmla="*/ 23 h 59"/>
                <a:gd name="T12" fmla="*/ 40 w 80"/>
                <a:gd name="T13" fmla="*/ 26 h 59"/>
                <a:gd name="T14" fmla="*/ 58 w 80"/>
                <a:gd name="T15" fmla="*/ 23 h 59"/>
                <a:gd name="T16" fmla="*/ 69 w 80"/>
                <a:gd name="T17" fmla="*/ 53 h 59"/>
                <a:gd name="T18" fmla="*/ 72 w 80"/>
                <a:gd name="T19" fmla="*/ 58 h 59"/>
                <a:gd name="T20" fmla="*/ 78 w 80"/>
                <a:gd name="T21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59">
                  <a:moveTo>
                    <a:pt x="78" y="47"/>
                  </a:moveTo>
                  <a:cubicBezTo>
                    <a:pt x="80" y="22"/>
                    <a:pt x="70" y="0"/>
                    <a:pt x="40" y="0"/>
                  </a:cubicBezTo>
                  <a:cubicBezTo>
                    <a:pt x="10" y="0"/>
                    <a:pt x="0" y="23"/>
                    <a:pt x="1" y="47"/>
                  </a:cubicBezTo>
                  <a:cubicBezTo>
                    <a:pt x="4" y="47"/>
                    <a:pt x="6" y="52"/>
                    <a:pt x="7" y="58"/>
                  </a:cubicBezTo>
                  <a:cubicBezTo>
                    <a:pt x="9" y="59"/>
                    <a:pt x="11" y="58"/>
                    <a:pt x="11" y="53"/>
                  </a:cubicBezTo>
                  <a:cubicBezTo>
                    <a:pt x="11" y="39"/>
                    <a:pt x="12" y="26"/>
                    <a:pt x="22" y="23"/>
                  </a:cubicBezTo>
                  <a:cubicBezTo>
                    <a:pt x="31" y="20"/>
                    <a:pt x="33" y="26"/>
                    <a:pt x="40" y="26"/>
                  </a:cubicBezTo>
                  <a:cubicBezTo>
                    <a:pt x="47" y="26"/>
                    <a:pt x="49" y="20"/>
                    <a:pt x="58" y="23"/>
                  </a:cubicBezTo>
                  <a:cubicBezTo>
                    <a:pt x="67" y="26"/>
                    <a:pt x="69" y="39"/>
                    <a:pt x="69" y="53"/>
                  </a:cubicBezTo>
                  <a:cubicBezTo>
                    <a:pt x="69" y="58"/>
                    <a:pt x="70" y="59"/>
                    <a:pt x="72" y="58"/>
                  </a:cubicBezTo>
                  <a:cubicBezTo>
                    <a:pt x="73" y="52"/>
                    <a:pt x="76" y="47"/>
                    <a:pt x="78" y="47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auto">
            <a:xfrm>
              <a:off x="4647815" y="4252861"/>
              <a:ext cx="66412" cy="102830"/>
            </a:xfrm>
            <a:custGeom>
              <a:avLst/>
              <a:gdLst>
                <a:gd name="T0" fmla="*/ 11 w 13"/>
                <a:gd name="T1" fmla="*/ 20 h 20"/>
                <a:gd name="T2" fmla="*/ 13 w 13"/>
                <a:gd name="T3" fmla="*/ 16 h 20"/>
                <a:gd name="T4" fmla="*/ 7 w 13"/>
                <a:gd name="T5" fmla="*/ 0 h 20"/>
                <a:gd name="T6" fmla="*/ 0 w 13"/>
                <a:gd name="T7" fmla="*/ 16 h 20"/>
                <a:gd name="T8" fmla="*/ 2 w 13"/>
                <a:gd name="T9" fmla="*/ 20 h 20"/>
                <a:gd name="T10" fmla="*/ 11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1" y="20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8" y="20"/>
                    <a:pt x="11" y="20"/>
                  </a:cubicBez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auto">
            <a:xfrm>
              <a:off x="4551412" y="4177882"/>
              <a:ext cx="132822" cy="212087"/>
            </a:xfrm>
            <a:custGeom>
              <a:avLst/>
              <a:gdLst>
                <a:gd name="T0" fmla="*/ 19 w 62"/>
                <a:gd name="T1" fmla="*/ 0 h 99"/>
                <a:gd name="T2" fmla="*/ 62 w 62"/>
                <a:gd name="T3" fmla="*/ 35 h 99"/>
                <a:gd name="T4" fmla="*/ 38 w 62"/>
                <a:gd name="T5" fmla="*/ 99 h 99"/>
                <a:gd name="T6" fmla="*/ 0 w 62"/>
                <a:gd name="T7" fmla="*/ 11 h 99"/>
                <a:gd name="T8" fmla="*/ 19 w 6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9">
                  <a:moveTo>
                    <a:pt x="19" y="0"/>
                  </a:moveTo>
                  <a:lnTo>
                    <a:pt x="62" y="35"/>
                  </a:lnTo>
                  <a:lnTo>
                    <a:pt x="38" y="99"/>
                  </a:lnTo>
                  <a:lnTo>
                    <a:pt x="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auto">
            <a:xfrm>
              <a:off x="4465721" y="4201446"/>
              <a:ext cx="218513" cy="539856"/>
            </a:xfrm>
            <a:custGeom>
              <a:avLst/>
              <a:gdLst>
                <a:gd name="T0" fmla="*/ 40 w 102"/>
                <a:gd name="T1" fmla="*/ 0 h 252"/>
                <a:gd name="T2" fmla="*/ 102 w 102"/>
                <a:gd name="T3" fmla="*/ 252 h 252"/>
                <a:gd name="T4" fmla="*/ 14 w 102"/>
                <a:gd name="T5" fmla="*/ 114 h 252"/>
                <a:gd name="T6" fmla="*/ 26 w 102"/>
                <a:gd name="T7" fmla="*/ 91 h 252"/>
                <a:gd name="T8" fmla="*/ 0 w 102"/>
                <a:gd name="T9" fmla="*/ 69 h 252"/>
                <a:gd name="T10" fmla="*/ 28 w 102"/>
                <a:gd name="T11" fmla="*/ 8 h 252"/>
                <a:gd name="T12" fmla="*/ 40 w 102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52">
                  <a:moveTo>
                    <a:pt x="40" y="0"/>
                  </a:moveTo>
                  <a:lnTo>
                    <a:pt x="102" y="252"/>
                  </a:lnTo>
                  <a:lnTo>
                    <a:pt x="14" y="114"/>
                  </a:lnTo>
                  <a:lnTo>
                    <a:pt x="26" y="91"/>
                  </a:lnTo>
                  <a:lnTo>
                    <a:pt x="0" y="69"/>
                  </a:lnTo>
                  <a:lnTo>
                    <a:pt x="28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auto">
            <a:xfrm>
              <a:off x="4684234" y="4177882"/>
              <a:ext cx="130680" cy="212087"/>
            </a:xfrm>
            <a:custGeom>
              <a:avLst/>
              <a:gdLst>
                <a:gd name="T0" fmla="*/ 42 w 61"/>
                <a:gd name="T1" fmla="*/ 0 h 99"/>
                <a:gd name="T2" fmla="*/ 0 w 61"/>
                <a:gd name="T3" fmla="*/ 35 h 99"/>
                <a:gd name="T4" fmla="*/ 23 w 61"/>
                <a:gd name="T5" fmla="*/ 99 h 99"/>
                <a:gd name="T6" fmla="*/ 61 w 61"/>
                <a:gd name="T7" fmla="*/ 11 h 99"/>
                <a:gd name="T8" fmla="*/ 42 w 61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9">
                  <a:moveTo>
                    <a:pt x="42" y="0"/>
                  </a:moveTo>
                  <a:lnTo>
                    <a:pt x="0" y="35"/>
                  </a:lnTo>
                  <a:lnTo>
                    <a:pt x="23" y="99"/>
                  </a:lnTo>
                  <a:lnTo>
                    <a:pt x="61" y="1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auto">
            <a:xfrm>
              <a:off x="4637104" y="4404964"/>
              <a:ext cx="92119" cy="336340"/>
            </a:xfrm>
            <a:custGeom>
              <a:avLst/>
              <a:gdLst>
                <a:gd name="T0" fmla="*/ 10 w 43"/>
                <a:gd name="T1" fmla="*/ 0 h 157"/>
                <a:gd name="T2" fmla="*/ 31 w 43"/>
                <a:gd name="T3" fmla="*/ 0 h 157"/>
                <a:gd name="T4" fmla="*/ 43 w 43"/>
                <a:gd name="T5" fmla="*/ 107 h 157"/>
                <a:gd name="T6" fmla="*/ 22 w 43"/>
                <a:gd name="T7" fmla="*/ 157 h 157"/>
                <a:gd name="T8" fmla="*/ 0 w 43"/>
                <a:gd name="T9" fmla="*/ 107 h 157"/>
                <a:gd name="T10" fmla="*/ 10 w 43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57">
                  <a:moveTo>
                    <a:pt x="10" y="0"/>
                  </a:moveTo>
                  <a:lnTo>
                    <a:pt x="31" y="0"/>
                  </a:lnTo>
                  <a:lnTo>
                    <a:pt x="43" y="107"/>
                  </a:lnTo>
                  <a:lnTo>
                    <a:pt x="22" y="157"/>
                  </a:lnTo>
                  <a:lnTo>
                    <a:pt x="0" y="10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F3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auto">
            <a:xfrm>
              <a:off x="4470005" y="3642310"/>
              <a:ext cx="351335" cy="265643"/>
            </a:xfrm>
            <a:custGeom>
              <a:avLst/>
              <a:gdLst>
                <a:gd name="T0" fmla="*/ 69 w 69"/>
                <a:gd name="T1" fmla="*/ 20 h 52"/>
                <a:gd name="T2" fmla="*/ 13 w 69"/>
                <a:gd name="T3" fmla="*/ 51 h 52"/>
                <a:gd name="T4" fmla="*/ 69 w 69"/>
                <a:gd name="T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52">
                  <a:moveTo>
                    <a:pt x="69" y="20"/>
                  </a:moveTo>
                  <a:cubicBezTo>
                    <a:pt x="65" y="28"/>
                    <a:pt x="26" y="50"/>
                    <a:pt x="13" y="51"/>
                  </a:cubicBezTo>
                  <a:cubicBezTo>
                    <a:pt x="0" y="52"/>
                    <a:pt x="12" y="0"/>
                    <a:pt x="69" y="20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auto">
            <a:xfrm>
              <a:off x="4724937" y="3642310"/>
              <a:ext cx="152103" cy="265643"/>
            </a:xfrm>
            <a:custGeom>
              <a:avLst/>
              <a:gdLst>
                <a:gd name="T0" fmla="*/ 0 w 30"/>
                <a:gd name="T1" fmla="*/ 20 h 52"/>
                <a:gd name="T2" fmla="*/ 24 w 30"/>
                <a:gd name="T3" fmla="*/ 51 h 52"/>
                <a:gd name="T4" fmla="*/ 0 w 30"/>
                <a:gd name="T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2">
                  <a:moveTo>
                    <a:pt x="0" y="20"/>
                  </a:moveTo>
                  <a:cubicBezTo>
                    <a:pt x="2" y="28"/>
                    <a:pt x="19" y="50"/>
                    <a:pt x="24" y="51"/>
                  </a:cubicBezTo>
                  <a:cubicBezTo>
                    <a:pt x="30" y="52"/>
                    <a:pt x="24" y="0"/>
                    <a:pt x="0" y="20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auto">
            <a:xfrm>
              <a:off x="4551412" y="4177882"/>
              <a:ext cx="132822" cy="177810"/>
            </a:xfrm>
            <a:custGeom>
              <a:avLst/>
              <a:gdLst>
                <a:gd name="T0" fmla="*/ 19 w 62"/>
                <a:gd name="T1" fmla="*/ 0 h 83"/>
                <a:gd name="T2" fmla="*/ 62 w 62"/>
                <a:gd name="T3" fmla="*/ 35 h 83"/>
                <a:gd name="T4" fmla="*/ 38 w 62"/>
                <a:gd name="T5" fmla="*/ 83 h 83"/>
                <a:gd name="T6" fmla="*/ 0 w 62"/>
                <a:gd name="T7" fmla="*/ 11 h 83"/>
                <a:gd name="T8" fmla="*/ 19 w 62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3">
                  <a:moveTo>
                    <a:pt x="19" y="0"/>
                  </a:moveTo>
                  <a:lnTo>
                    <a:pt x="62" y="35"/>
                  </a:lnTo>
                  <a:lnTo>
                    <a:pt x="38" y="83"/>
                  </a:lnTo>
                  <a:lnTo>
                    <a:pt x="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auto">
            <a:xfrm>
              <a:off x="4489285" y="4201446"/>
              <a:ext cx="194949" cy="539856"/>
            </a:xfrm>
            <a:custGeom>
              <a:avLst/>
              <a:gdLst>
                <a:gd name="T0" fmla="*/ 29 w 91"/>
                <a:gd name="T1" fmla="*/ 0 h 252"/>
                <a:gd name="T2" fmla="*/ 91 w 91"/>
                <a:gd name="T3" fmla="*/ 252 h 252"/>
                <a:gd name="T4" fmla="*/ 12 w 91"/>
                <a:gd name="T5" fmla="*/ 103 h 252"/>
                <a:gd name="T6" fmla="*/ 24 w 91"/>
                <a:gd name="T7" fmla="*/ 84 h 252"/>
                <a:gd name="T8" fmla="*/ 0 w 91"/>
                <a:gd name="T9" fmla="*/ 65 h 252"/>
                <a:gd name="T10" fmla="*/ 17 w 91"/>
                <a:gd name="T11" fmla="*/ 8 h 252"/>
                <a:gd name="T12" fmla="*/ 29 w 91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52">
                  <a:moveTo>
                    <a:pt x="29" y="0"/>
                  </a:moveTo>
                  <a:lnTo>
                    <a:pt x="91" y="252"/>
                  </a:lnTo>
                  <a:lnTo>
                    <a:pt x="12" y="103"/>
                  </a:lnTo>
                  <a:lnTo>
                    <a:pt x="24" y="84"/>
                  </a:lnTo>
                  <a:lnTo>
                    <a:pt x="0" y="65"/>
                  </a:lnTo>
                  <a:lnTo>
                    <a:pt x="17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auto">
            <a:xfrm>
              <a:off x="4684234" y="4201446"/>
              <a:ext cx="212087" cy="539856"/>
            </a:xfrm>
            <a:custGeom>
              <a:avLst/>
              <a:gdLst>
                <a:gd name="T0" fmla="*/ 61 w 99"/>
                <a:gd name="T1" fmla="*/ 0 h 252"/>
                <a:gd name="T2" fmla="*/ 0 w 99"/>
                <a:gd name="T3" fmla="*/ 252 h 252"/>
                <a:gd name="T4" fmla="*/ 85 w 99"/>
                <a:gd name="T5" fmla="*/ 114 h 252"/>
                <a:gd name="T6" fmla="*/ 75 w 99"/>
                <a:gd name="T7" fmla="*/ 91 h 252"/>
                <a:gd name="T8" fmla="*/ 99 w 99"/>
                <a:gd name="T9" fmla="*/ 69 h 252"/>
                <a:gd name="T10" fmla="*/ 73 w 99"/>
                <a:gd name="T11" fmla="*/ 8 h 252"/>
                <a:gd name="T12" fmla="*/ 61 w 99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52">
                  <a:moveTo>
                    <a:pt x="61" y="0"/>
                  </a:moveTo>
                  <a:lnTo>
                    <a:pt x="0" y="252"/>
                  </a:lnTo>
                  <a:lnTo>
                    <a:pt x="85" y="114"/>
                  </a:lnTo>
                  <a:lnTo>
                    <a:pt x="75" y="91"/>
                  </a:lnTo>
                  <a:lnTo>
                    <a:pt x="99" y="69"/>
                  </a:lnTo>
                  <a:lnTo>
                    <a:pt x="73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auto">
            <a:xfrm>
              <a:off x="4684234" y="4201446"/>
              <a:ext cx="192806" cy="539856"/>
            </a:xfrm>
            <a:custGeom>
              <a:avLst/>
              <a:gdLst>
                <a:gd name="T0" fmla="*/ 61 w 90"/>
                <a:gd name="T1" fmla="*/ 0 h 252"/>
                <a:gd name="T2" fmla="*/ 0 w 90"/>
                <a:gd name="T3" fmla="*/ 252 h 252"/>
                <a:gd name="T4" fmla="*/ 78 w 90"/>
                <a:gd name="T5" fmla="*/ 103 h 252"/>
                <a:gd name="T6" fmla="*/ 64 w 90"/>
                <a:gd name="T7" fmla="*/ 84 h 252"/>
                <a:gd name="T8" fmla="*/ 90 w 90"/>
                <a:gd name="T9" fmla="*/ 65 h 252"/>
                <a:gd name="T10" fmla="*/ 73 w 90"/>
                <a:gd name="T11" fmla="*/ 8 h 252"/>
                <a:gd name="T12" fmla="*/ 61 w 90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52">
                  <a:moveTo>
                    <a:pt x="61" y="0"/>
                  </a:moveTo>
                  <a:lnTo>
                    <a:pt x="0" y="252"/>
                  </a:lnTo>
                  <a:lnTo>
                    <a:pt x="78" y="103"/>
                  </a:lnTo>
                  <a:lnTo>
                    <a:pt x="64" y="84"/>
                  </a:lnTo>
                  <a:lnTo>
                    <a:pt x="90" y="65"/>
                  </a:lnTo>
                  <a:lnTo>
                    <a:pt x="73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auto">
            <a:xfrm>
              <a:off x="4684234" y="4177882"/>
              <a:ext cx="130680" cy="177810"/>
            </a:xfrm>
            <a:custGeom>
              <a:avLst/>
              <a:gdLst>
                <a:gd name="T0" fmla="*/ 42 w 61"/>
                <a:gd name="T1" fmla="*/ 0 h 83"/>
                <a:gd name="T2" fmla="*/ 0 w 61"/>
                <a:gd name="T3" fmla="*/ 35 h 83"/>
                <a:gd name="T4" fmla="*/ 23 w 61"/>
                <a:gd name="T5" fmla="*/ 83 h 83"/>
                <a:gd name="T6" fmla="*/ 61 w 61"/>
                <a:gd name="T7" fmla="*/ 11 h 83"/>
                <a:gd name="T8" fmla="*/ 42 w 6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3">
                  <a:moveTo>
                    <a:pt x="42" y="0"/>
                  </a:moveTo>
                  <a:lnTo>
                    <a:pt x="0" y="35"/>
                  </a:lnTo>
                  <a:lnTo>
                    <a:pt x="23" y="83"/>
                  </a:lnTo>
                  <a:lnTo>
                    <a:pt x="61" y="1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auto">
            <a:xfrm>
              <a:off x="4647815" y="4349265"/>
              <a:ext cx="66412" cy="62127"/>
            </a:xfrm>
            <a:custGeom>
              <a:avLst/>
              <a:gdLst>
                <a:gd name="T0" fmla="*/ 2 w 13"/>
                <a:gd name="T1" fmla="*/ 0 h 12"/>
                <a:gd name="T2" fmla="*/ 11 w 13"/>
                <a:gd name="T3" fmla="*/ 0 h 12"/>
                <a:gd name="T4" fmla="*/ 11 w 13"/>
                <a:gd name="T5" fmla="*/ 12 h 12"/>
                <a:gd name="T6" fmla="*/ 2 w 13"/>
                <a:gd name="T7" fmla="*/ 12 h 12"/>
                <a:gd name="T8" fmla="*/ 2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3" y="4"/>
                    <a:pt x="13" y="8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6F3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auto">
            <a:xfrm>
              <a:off x="4667096" y="4741303"/>
              <a:ext cx="25707" cy="158529"/>
            </a:xfrm>
            <a:custGeom>
              <a:avLst/>
              <a:gdLst>
                <a:gd name="T0" fmla="*/ 1 w 5"/>
                <a:gd name="T1" fmla="*/ 31 h 31"/>
                <a:gd name="T2" fmla="*/ 5 w 5"/>
                <a:gd name="T3" fmla="*/ 31 h 31"/>
                <a:gd name="T4" fmla="*/ 3 w 5"/>
                <a:gd name="T5" fmla="*/ 0 h 31"/>
                <a:gd name="T6" fmla="*/ 1 w 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1">
                  <a:moveTo>
                    <a:pt x="1" y="31"/>
                  </a:moveTo>
                  <a:cubicBezTo>
                    <a:pt x="2" y="31"/>
                    <a:pt x="3" y="31"/>
                    <a:pt x="5" y="31"/>
                  </a:cubicBezTo>
                  <a:cubicBezTo>
                    <a:pt x="5" y="24"/>
                    <a:pt x="4" y="4"/>
                    <a:pt x="3" y="0"/>
                  </a:cubicBezTo>
                  <a:cubicBezTo>
                    <a:pt x="2" y="3"/>
                    <a:pt x="0" y="23"/>
                    <a:pt x="1" y="31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8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273727" y="6359624"/>
            <a:ext cx="10721787" cy="28735"/>
          </a:xfrm>
          <a:prstGeom prst="line">
            <a:avLst/>
          </a:prstGeom>
          <a:noFill/>
          <a:ln w="38100" cap="flat" cmpd="sng" algn="ctr">
            <a:solidFill>
              <a:srgbClr val="660033"/>
            </a:solidFill>
            <a:prstDash val="solid"/>
            <a:miter lim="800000"/>
          </a:ln>
          <a:effectLst/>
        </p:spPr>
      </p:cxn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" y="5934636"/>
            <a:ext cx="1148910" cy="8412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219075" cy="703317"/>
          </a:xfrm>
          <a:prstGeom prst="rect">
            <a:avLst/>
          </a:prstGeom>
          <a:solidFill>
            <a:srgbClr val="6F3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8596" y="932792"/>
            <a:ext cx="11379513" cy="93608"/>
          </a:xfrm>
          <a:prstGeom prst="flowChartAlternateProcess">
            <a:avLst/>
          </a:prstGeom>
          <a:solidFill>
            <a:sysClr val="window" lastClr="FFFFFF">
              <a:lumMod val="75000"/>
              <a:alpha val="54000"/>
            </a:sys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294347" y="6438791"/>
            <a:ext cx="623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26997-92CC-4F2C-B5E2-6BD758616CD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H="1">
            <a:off x="6838949" y="1362797"/>
            <a:ext cx="31011" cy="4304578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bg-BG" dirty="0"/>
          </a:p>
        </p:txBody>
      </p:sp>
      <p:sp>
        <p:nvSpPr>
          <p:cNvPr id="29" name="Rectangle 28"/>
          <p:cNvSpPr/>
          <p:nvPr/>
        </p:nvSpPr>
        <p:spPr>
          <a:xfrm>
            <a:off x="8185806" y="6477538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Най-довереният партньор за вас!</a:t>
            </a:r>
            <a:endParaRPr kumimoji="0" lang="bg-BG" sz="1200" b="1" i="1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180771" y="1718649"/>
            <a:ext cx="4546837" cy="4007928"/>
            <a:chOff x="1596" y="1086"/>
            <a:chExt cx="2569" cy="3006"/>
          </a:xfrm>
          <a:solidFill>
            <a:sysClr val="window" lastClr="FFFFFF">
              <a:lumMod val="85000"/>
            </a:sysClr>
          </a:solidFill>
        </p:grpSpPr>
        <p:sp>
          <p:nvSpPr>
            <p:cNvPr id="13" name="Freeform 53"/>
            <p:cNvSpPr>
              <a:spLocks/>
            </p:cNvSpPr>
            <p:nvPr/>
          </p:nvSpPr>
          <p:spPr bwMode="gray">
            <a:xfrm>
              <a:off x="3403" y="1114"/>
              <a:ext cx="762" cy="2125"/>
            </a:xfrm>
            <a:custGeom>
              <a:avLst/>
              <a:gdLst>
                <a:gd name="T0" fmla="*/ 242 w 762"/>
                <a:gd name="T1" fmla="*/ 497 h 2125"/>
                <a:gd name="T2" fmla="*/ 189 w 762"/>
                <a:gd name="T3" fmla="*/ 301 h 2125"/>
                <a:gd name="T4" fmla="*/ 174 w 762"/>
                <a:gd name="T5" fmla="*/ 232 h 2125"/>
                <a:gd name="T6" fmla="*/ 136 w 762"/>
                <a:gd name="T7" fmla="*/ 211 h 2125"/>
                <a:gd name="T8" fmla="*/ 204 w 762"/>
                <a:gd name="T9" fmla="*/ 34 h 2125"/>
                <a:gd name="T10" fmla="*/ 245 w 762"/>
                <a:gd name="T11" fmla="*/ 47 h 2125"/>
                <a:gd name="T12" fmla="*/ 220 w 762"/>
                <a:gd name="T13" fmla="*/ 65 h 2125"/>
                <a:gd name="T14" fmla="*/ 369 w 762"/>
                <a:gd name="T15" fmla="*/ 65 h 2125"/>
                <a:gd name="T16" fmla="*/ 521 w 762"/>
                <a:gd name="T17" fmla="*/ 110 h 2125"/>
                <a:gd name="T18" fmla="*/ 573 w 762"/>
                <a:gd name="T19" fmla="*/ 228 h 2125"/>
                <a:gd name="T20" fmla="*/ 464 w 762"/>
                <a:gd name="T21" fmla="*/ 297 h 2125"/>
                <a:gd name="T22" fmla="*/ 301 w 762"/>
                <a:gd name="T23" fmla="*/ 280 h 2125"/>
                <a:gd name="T24" fmla="*/ 378 w 762"/>
                <a:gd name="T25" fmla="*/ 338 h 2125"/>
                <a:gd name="T26" fmla="*/ 423 w 762"/>
                <a:gd name="T27" fmla="*/ 438 h 2125"/>
                <a:gd name="T28" fmla="*/ 465 w 762"/>
                <a:gd name="T29" fmla="*/ 484 h 2125"/>
                <a:gd name="T30" fmla="*/ 539 w 762"/>
                <a:gd name="T31" fmla="*/ 499 h 2125"/>
                <a:gd name="T32" fmla="*/ 567 w 762"/>
                <a:gd name="T33" fmla="*/ 448 h 2125"/>
                <a:gd name="T34" fmla="*/ 514 w 762"/>
                <a:gd name="T35" fmla="*/ 393 h 2125"/>
                <a:gd name="T36" fmla="*/ 622 w 762"/>
                <a:gd name="T37" fmla="*/ 394 h 2125"/>
                <a:gd name="T38" fmla="*/ 603 w 762"/>
                <a:gd name="T39" fmla="*/ 320 h 2125"/>
                <a:gd name="T40" fmla="*/ 619 w 762"/>
                <a:gd name="T41" fmla="*/ 275 h 2125"/>
                <a:gd name="T42" fmla="*/ 651 w 762"/>
                <a:gd name="T43" fmla="*/ 201 h 2125"/>
                <a:gd name="T44" fmla="*/ 731 w 762"/>
                <a:gd name="T45" fmla="*/ 223 h 2125"/>
                <a:gd name="T46" fmla="*/ 683 w 762"/>
                <a:gd name="T47" fmla="*/ 134 h 2125"/>
                <a:gd name="T48" fmla="*/ 642 w 762"/>
                <a:gd name="T49" fmla="*/ 82 h 2125"/>
                <a:gd name="T50" fmla="*/ 605 w 762"/>
                <a:gd name="T51" fmla="*/ 27 h 2125"/>
                <a:gd name="T52" fmla="*/ 647 w 762"/>
                <a:gd name="T53" fmla="*/ 0 h 2125"/>
                <a:gd name="T54" fmla="*/ 719 w 762"/>
                <a:gd name="T55" fmla="*/ 37 h 2125"/>
                <a:gd name="T56" fmla="*/ 667 w 762"/>
                <a:gd name="T57" fmla="*/ 106 h 2125"/>
                <a:gd name="T58" fmla="*/ 633 w 762"/>
                <a:gd name="T59" fmla="*/ 144 h 2125"/>
                <a:gd name="T60" fmla="*/ 725 w 762"/>
                <a:gd name="T61" fmla="*/ 114 h 2125"/>
                <a:gd name="T62" fmla="*/ 730 w 762"/>
                <a:gd name="T63" fmla="*/ 1973 h 2125"/>
                <a:gd name="T64" fmla="*/ 662 w 762"/>
                <a:gd name="T65" fmla="*/ 2047 h 2125"/>
                <a:gd name="T66" fmla="*/ 583 w 762"/>
                <a:gd name="T67" fmla="*/ 2117 h 2125"/>
                <a:gd name="T68" fmla="*/ 558 w 762"/>
                <a:gd name="T69" fmla="*/ 2024 h 2125"/>
                <a:gd name="T70" fmla="*/ 460 w 762"/>
                <a:gd name="T71" fmla="*/ 1950 h 2125"/>
                <a:gd name="T72" fmla="*/ 383 w 762"/>
                <a:gd name="T73" fmla="*/ 1946 h 2125"/>
                <a:gd name="T74" fmla="*/ 318 w 762"/>
                <a:gd name="T75" fmla="*/ 1947 h 2125"/>
                <a:gd name="T76" fmla="*/ 227 w 762"/>
                <a:gd name="T77" fmla="*/ 1977 h 2125"/>
                <a:gd name="T78" fmla="*/ 256 w 762"/>
                <a:gd name="T79" fmla="*/ 1729 h 2125"/>
                <a:gd name="T80" fmla="*/ 207 w 762"/>
                <a:gd name="T81" fmla="*/ 1633 h 2125"/>
                <a:gd name="T82" fmla="*/ 193 w 762"/>
                <a:gd name="T83" fmla="*/ 1592 h 2125"/>
                <a:gd name="T84" fmla="*/ 188 w 762"/>
                <a:gd name="T85" fmla="*/ 1477 h 2125"/>
                <a:gd name="T86" fmla="*/ 48 w 762"/>
                <a:gd name="T87" fmla="*/ 1449 h 2125"/>
                <a:gd name="T88" fmla="*/ 18 w 762"/>
                <a:gd name="T89" fmla="*/ 1446 h 2125"/>
                <a:gd name="T90" fmla="*/ 7 w 762"/>
                <a:gd name="T91" fmla="*/ 1422 h 2125"/>
                <a:gd name="T92" fmla="*/ 38 w 762"/>
                <a:gd name="T93" fmla="*/ 1368 h 2125"/>
                <a:gd name="T94" fmla="*/ 16 w 762"/>
                <a:gd name="T95" fmla="*/ 1271 h 2125"/>
                <a:gd name="T96" fmla="*/ 60 w 762"/>
                <a:gd name="T97" fmla="*/ 1251 h 2125"/>
                <a:gd name="T98" fmla="*/ 123 w 762"/>
                <a:gd name="T99" fmla="*/ 1254 h 2125"/>
                <a:gd name="T100" fmla="*/ 219 w 762"/>
                <a:gd name="T101" fmla="*/ 1268 h 2125"/>
                <a:gd name="T102" fmla="*/ 307 w 762"/>
                <a:gd name="T103" fmla="*/ 1285 h 2125"/>
                <a:gd name="T104" fmla="*/ 351 w 762"/>
                <a:gd name="T105" fmla="*/ 1195 h 2125"/>
                <a:gd name="T106" fmla="*/ 300 w 762"/>
                <a:gd name="T107" fmla="*/ 1121 h 2125"/>
                <a:gd name="T108" fmla="*/ 278 w 762"/>
                <a:gd name="T109" fmla="*/ 1076 h 2125"/>
                <a:gd name="T110" fmla="*/ 270 w 762"/>
                <a:gd name="T111" fmla="*/ 1043 h 2125"/>
                <a:gd name="T112" fmla="*/ 273 w 762"/>
                <a:gd name="T113" fmla="*/ 1009 h 2125"/>
                <a:gd name="T114" fmla="*/ 292 w 762"/>
                <a:gd name="T115" fmla="*/ 954 h 2125"/>
                <a:gd name="T116" fmla="*/ 362 w 762"/>
                <a:gd name="T117" fmla="*/ 888 h 2125"/>
                <a:gd name="T118" fmla="*/ 301 w 762"/>
                <a:gd name="T119" fmla="*/ 880 h 2125"/>
                <a:gd name="T120" fmla="*/ 282 w 762"/>
                <a:gd name="T121" fmla="*/ 835 h 2125"/>
                <a:gd name="T122" fmla="*/ 361 w 762"/>
                <a:gd name="T123" fmla="*/ 689 h 2125"/>
                <a:gd name="T124" fmla="*/ 315 w 762"/>
                <a:gd name="T125" fmla="*/ 616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2125">
                  <a:moveTo>
                    <a:pt x="297" y="562"/>
                  </a:moveTo>
                  <a:lnTo>
                    <a:pt x="311" y="543"/>
                  </a:lnTo>
                  <a:lnTo>
                    <a:pt x="270" y="539"/>
                  </a:lnTo>
                  <a:lnTo>
                    <a:pt x="260" y="507"/>
                  </a:lnTo>
                  <a:lnTo>
                    <a:pt x="250" y="502"/>
                  </a:lnTo>
                  <a:lnTo>
                    <a:pt x="245" y="498"/>
                  </a:lnTo>
                  <a:lnTo>
                    <a:pt x="242" y="497"/>
                  </a:lnTo>
                  <a:lnTo>
                    <a:pt x="241" y="494"/>
                  </a:lnTo>
                  <a:lnTo>
                    <a:pt x="238" y="488"/>
                  </a:lnTo>
                  <a:lnTo>
                    <a:pt x="233" y="478"/>
                  </a:lnTo>
                  <a:lnTo>
                    <a:pt x="250" y="402"/>
                  </a:lnTo>
                  <a:lnTo>
                    <a:pt x="196" y="332"/>
                  </a:lnTo>
                  <a:lnTo>
                    <a:pt x="191" y="315"/>
                  </a:lnTo>
                  <a:lnTo>
                    <a:pt x="189" y="301"/>
                  </a:lnTo>
                  <a:lnTo>
                    <a:pt x="189" y="287"/>
                  </a:lnTo>
                  <a:lnTo>
                    <a:pt x="191" y="274"/>
                  </a:lnTo>
                  <a:lnTo>
                    <a:pt x="192" y="260"/>
                  </a:lnTo>
                  <a:lnTo>
                    <a:pt x="189" y="256"/>
                  </a:lnTo>
                  <a:lnTo>
                    <a:pt x="187" y="248"/>
                  </a:lnTo>
                  <a:lnTo>
                    <a:pt x="182" y="241"/>
                  </a:lnTo>
                  <a:lnTo>
                    <a:pt x="174" y="232"/>
                  </a:lnTo>
                  <a:lnTo>
                    <a:pt x="163" y="223"/>
                  </a:lnTo>
                  <a:lnTo>
                    <a:pt x="152" y="218"/>
                  </a:lnTo>
                  <a:lnTo>
                    <a:pt x="146" y="215"/>
                  </a:lnTo>
                  <a:lnTo>
                    <a:pt x="141" y="214"/>
                  </a:lnTo>
                  <a:lnTo>
                    <a:pt x="138" y="214"/>
                  </a:lnTo>
                  <a:lnTo>
                    <a:pt x="137" y="212"/>
                  </a:lnTo>
                  <a:lnTo>
                    <a:pt x="136" y="211"/>
                  </a:lnTo>
                  <a:lnTo>
                    <a:pt x="119" y="137"/>
                  </a:lnTo>
                  <a:lnTo>
                    <a:pt x="118" y="114"/>
                  </a:lnTo>
                  <a:lnTo>
                    <a:pt x="142" y="103"/>
                  </a:lnTo>
                  <a:lnTo>
                    <a:pt x="170" y="69"/>
                  </a:lnTo>
                  <a:lnTo>
                    <a:pt x="201" y="46"/>
                  </a:lnTo>
                  <a:lnTo>
                    <a:pt x="204" y="39"/>
                  </a:lnTo>
                  <a:lnTo>
                    <a:pt x="204" y="34"/>
                  </a:lnTo>
                  <a:lnTo>
                    <a:pt x="201" y="30"/>
                  </a:lnTo>
                  <a:lnTo>
                    <a:pt x="202" y="27"/>
                  </a:lnTo>
                  <a:lnTo>
                    <a:pt x="207" y="23"/>
                  </a:lnTo>
                  <a:lnTo>
                    <a:pt x="223" y="33"/>
                  </a:lnTo>
                  <a:lnTo>
                    <a:pt x="234" y="41"/>
                  </a:lnTo>
                  <a:lnTo>
                    <a:pt x="241" y="46"/>
                  </a:lnTo>
                  <a:lnTo>
                    <a:pt x="245" y="47"/>
                  </a:lnTo>
                  <a:lnTo>
                    <a:pt x="246" y="48"/>
                  </a:lnTo>
                  <a:lnTo>
                    <a:pt x="245" y="50"/>
                  </a:lnTo>
                  <a:lnTo>
                    <a:pt x="241" y="50"/>
                  </a:lnTo>
                  <a:lnTo>
                    <a:pt x="237" y="51"/>
                  </a:lnTo>
                  <a:lnTo>
                    <a:pt x="230" y="54"/>
                  </a:lnTo>
                  <a:lnTo>
                    <a:pt x="225" y="57"/>
                  </a:lnTo>
                  <a:lnTo>
                    <a:pt x="220" y="65"/>
                  </a:lnTo>
                  <a:lnTo>
                    <a:pt x="239" y="70"/>
                  </a:lnTo>
                  <a:lnTo>
                    <a:pt x="260" y="70"/>
                  </a:lnTo>
                  <a:lnTo>
                    <a:pt x="282" y="69"/>
                  </a:lnTo>
                  <a:lnTo>
                    <a:pt x="303" y="66"/>
                  </a:lnTo>
                  <a:lnTo>
                    <a:pt x="327" y="64"/>
                  </a:lnTo>
                  <a:lnTo>
                    <a:pt x="348" y="62"/>
                  </a:lnTo>
                  <a:lnTo>
                    <a:pt x="369" y="65"/>
                  </a:lnTo>
                  <a:lnTo>
                    <a:pt x="388" y="71"/>
                  </a:lnTo>
                  <a:lnTo>
                    <a:pt x="410" y="80"/>
                  </a:lnTo>
                  <a:lnTo>
                    <a:pt x="433" y="92"/>
                  </a:lnTo>
                  <a:lnTo>
                    <a:pt x="456" y="102"/>
                  </a:lnTo>
                  <a:lnTo>
                    <a:pt x="480" y="109"/>
                  </a:lnTo>
                  <a:lnTo>
                    <a:pt x="505" y="110"/>
                  </a:lnTo>
                  <a:lnTo>
                    <a:pt x="521" y="110"/>
                  </a:lnTo>
                  <a:lnTo>
                    <a:pt x="537" y="116"/>
                  </a:lnTo>
                  <a:lnTo>
                    <a:pt x="551" y="127"/>
                  </a:lnTo>
                  <a:lnTo>
                    <a:pt x="562" y="141"/>
                  </a:lnTo>
                  <a:lnTo>
                    <a:pt x="573" y="155"/>
                  </a:lnTo>
                  <a:lnTo>
                    <a:pt x="578" y="170"/>
                  </a:lnTo>
                  <a:lnTo>
                    <a:pt x="579" y="183"/>
                  </a:lnTo>
                  <a:lnTo>
                    <a:pt x="573" y="228"/>
                  </a:lnTo>
                  <a:lnTo>
                    <a:pt x="567" y="250"/>
                  </a:lnTo>
                  <a:lnTo>
                    <a:pt x="557" y="265"/>
                  </a:lnTo>
                  <a:lnTo>
                    <a:pt x="544" y="278"/>
                  </a:lnTo>
                  <a:lnTo>
                    <a:pt x="528" y="287"/>
                  </a:lnTo>
                  <a:lnTo>
                    <a:pt x="508" y="293"/>
                  </a:lnTo>
                  <a:lnTo>
                    <a:pt x="487" y="296"/>
                  </a:lnTo>
                  <a:lnTo>
                    <a:pt x="464" y="297"/>
                  </a:lnTo>
                  <a:lnTo>
                    <a:pt x="439" y="297"/>
                  </a:lnTo>
                  <a:lnTo>
                    <a:pt x="415" y="294"/>
                  </a:lnTo>
                  <a:lnTo>
                    <a:pt x="391" y="292"/>
                  </a:lnTo>
                  <a:lnTo>
                    <a:pt x="366" y="288"/>
                  </a:lnTo>
                  <a:lnTo>
                    <a:pt x="342" y="285"/>
                  </a:lnTo>
                  <a:lnTo>
                    <a:pt x="320" y="282"/>
                  </a:lnTo>
                  <a:lnTo>
                    <a:pt x="301" y="280"/>
                  </a:lnTo>
                  <a:lnTo>
                    <a:pt x="283" y="279"/>
                  </a:lnTo>
                  <a:lnTo>
                    <a:pt x="297" y="293"/>
                  </a:lnTo>
                  <a:lnTo>
                    <a:pt x="312" y="305"/>
                  </a:lnTo>
                  <a:lnTo>
                    <a:pt x="329" y="314"/>
                  </a:lnTo>
                  <a:lnTo>
                    <a:pt x="346" y="321"/>
                  </a:lnTo>
                  <a:lnTo>
                    <a:pt x="362" y="330"/>
                  </a:lnTo>
                  <a:lnTo>
                    <a:pt x="378" y="338"/>
                  </a:lnTo>
                  <a:lnTo>
                    <a:pt x="391" y="346"/>
                  </a:lnTo>
                  <a:lnTo>
                    <a:pt x="402" y="356"/>
                  </a:lnTo>
                  <a:lnTo>
                    <a:pt x="409" y="369"/>
                  </a:lnTo>
                  <a:lnTo>
                    <a:pt x="412" y="383"/>
                  </a:lnTo>
                  <a:lnTo>
                    <a:pt x="411" y="401"/>
                  </a:lnTo>
                  <a:lnTo>
                    <a:pt x="417" y="419"/>
                  </a:lnTo>
                  <a:lnTo>
                    <a:pt x="423" y="438"/>
                  </a:lnTo>
                  <a:lnTo>
                    <a:pt x="425" y="458"/>
                  </a:lnTo>
                  <a:lnTo>
                    <a:pt x="425" y="476"/>
                  </a:lnTo>
                  <a:lnTo>
                    <a:pt x="429" y="483"/>
                  </a:lnTo>
                  <a:lnTo>
                    <a:pt x="435" y="485"/>
                  </a:lnTo>
                  <a:lnTo>
                    <a:pt x="444" y="487"/>
                  </a:lnTo>
                  <a:lnTo>
                    <a:pt x="455" y="485"/>
                  </a:lnTo>
                  <a:lnTo>
                    <a:pt x="465" y="484"/>
                  </a:lnTo>
                  <a:lnTo>
                    <a:pt x="474" y="481"/>
                  </a:lnTo>
                  <a:lnTo>
                    <a:pt x="482" y="480"/>
                  </a:lnTo>
                  <a:lnTo>
                    <a:pt x="488" y="479"/>
                  </a:lnTo>
                  <a:lnTo>
                    <a:pt x="501" y="483"/>
                  </a:lnTo>
                  <a:lnTo>
                    <a:pt x="512" y="489"/>
                  </a:lnTo>
                  <a:lnTo>
                    <a:pt x="525" y="496"/>
                  </a:lnTo>
                  <a:lnTo>
                    <a:pt x="539" y="499"/>
                  </a:lnTo>
                  <a:lnTo>
                    <a:pt x="556" y="498"/>
                  </a:lnTo>
                  <a:lnTo>
                    <a:pt x="564" y="494"/>
                  </a:lnTo>
                  <a:lnTo>
                    <a:pt x="567" y="487"/>
                  </a:lnTo>
                  <a:lnTo>
                    <a:pt x="570" y="478"/>
                  </a:lnTo>
                  <a:lnTo>
                    <a:pt x="570" y="467"/>
                  </a:lnTo>
                  <a:lnTo>
                    <a:pt x="569" y="457"/>
                  </a:lnTo>
                  <a:lnTo>
                    <a:pt x="567" y="448"/>
                  </a:lnTo>
                  <a:lnTo>
                    <a:pt x="566" y="442"/>
                  </a:lnTo>
                  <a:lnTo>
                    <a:pt x="544" y="442"/>
                  </a:lnTo>
                  <a:lnTo>
                    <a:pt x="528" y="438"/>
                  </a:lnTo>
                  <a:lnTo>
                    <a:pt x="516" y="431"/>
                  </a:lnTo>
                  <a:lnTo>
                    <a:pt x="508" y="419"/>
                  </a:lnTo>
                  <a:lnTo>
                    <a:pt x="503" y="401"/>
                  </a:lnTo>
                  <a:lnTo>
                    <a:pt x="514" y="393"/>
                  </a:lnTo>
                  <a:lnTo>
                    <a:pt x="528" y="390"/>
                  </a:lnTo>
                  <a:lnTo>
                    <a:pt x="542" y="392"/>
                  </a:lnTo>
                  <a:lnTo>
                    <a:pt x="558" y="394"/>
                  </a:lnTo>
                  <a:lnTo>
                    <a:pt x="575" y="397"/>
                  </a:lnTo>
                  <a:lnTo>
                    <a:pt x="592" y="398"/>
                  </a:lnTo>
                  <a:lnTo>
                    <a:pt x="607" y="398"/>
                  </a:lnTo>
                  <a:lnTo>
                    <a:pt x="622" y="394"/>
                  </a:lnTo>
                  <a:lnTo>
                    <a:pt x="634" y="385"/>
                  </a:lnTo>
                  <a:lnTo>
                    <a:pt x="633" y="369"/>
                  </a:lnTo>
                  <a:lnTo>
                    <a:pt x="628" y="356"/>
                  </a:lnTo>
                  <a:lnTo>
                    <a:pt x="621" y="346"/>
                  </a:lnTo>
                  <a:lnTo>
                    <a:pt x="615" y="337"/>
                  </a:lnTo>
                  <a:lnTo>
                    <a:pt x="608" y="329"/>
                  </a:lnTo>
                  <a:lnTo>
                    <a:pt x="603" y="320"/>
                  </a:lnTo>
                  <a:lnTo>
                    <a:pt x="601" y="310"/>
                  </a:lnTo>
                  <a:lnTo>
                    <a:pt x="602" y="297"/>
                  </a:lnTo>
                  <a:lnTo>
                    <a:pt x="606" y="284"/>
                  </a:lnTo>
                  <a:lnTo>
                    <a:pt x="610" y="278"/>
                  </a:lnTo>
                  <a:lnTo>
                    <a:pt x="612" y="276"/>
                  </a:lnTo>
                  <a:lnTo>
                    <a:pt x="616" y="275"/>
                  </a:lnTo>
                  <a:lnTo>
                    <a:pt x="619" y="275"/>
                  </a:lnTo>
                  <a:lnTo>
                    <a:pt x="622" y="271"/>
                  </a:lnTo>
                  <a:lnTo>
                    <a:pt x="626" y="264"/>
                  </a:lnTo>
                  <a:lnTo>
                    <a:pt x="633" y="248"/>
                  </a:lnTo>
                  <a:lnTo>
                    <a:pt x="638" y="232"/>
                  </a:lnTo>
                  <a:lnTo>
                    <a:pt x="642" y="218"/>
                  </a:lnTo>
                  <a:lnTo>
                    <a:pt x="646" y="207"/>
                  </a:lnTo>
                  <a:lnTo>
                    <a:pt x="651" y="201"/>
                  </a:lnTo>
                  <a:lnTo>
                    <a:pt x="658" y="203"/>
                  </a:lnTo>
                  <a:lnTo>
                    <a:pt x="670" y="207"/>
                  </a:lnTo>
                  <a:lnTo>
                    <a:pt x="684" y="211"/>
                  </a:lnTo>
                  <a:lnTo>
                    <a:pt x="698" y="216"/>
                  </a:lnTo>
                  <a:lnTo>
                    <a:pt x="712" y="219"/>
                  </a:lnTo>
                  <a:lnTo>
                    <a:pt x="724" y="221"/>
                  </a:lnTo>
                  <a:lnTo>
                    <a:pt x="731" y="223"/>
                  </a:lnTo>
                  <a:lnTo>
                    <a:pt x="721" y="212"/>
                  </a:lnTo>
                  <a:lnTo>
                    <a:pt x="713" y="200"/>
                  </a:lnTo>
                  <a:lnTo>
                    <a:pt x="707" y="185"/>
                  </a:lnTo>
                  <a:lnTo>
                    <a:pt x="701" y="171"/>
                  </a:lnTo>
                  <a:lnTo>
                    <a:pt x="696" y="157"/>
                  </a:lnTo>
                  <a:lnTo>
                    <a:pt x="690" y="144"/>
                  </a:lnTo>
                  <a:lnTo>
                    <a:pt x="683" y="134"/>
                  </a:lnTo>
                  <a:lnTo>
                    <a:pt x="675" y="127"/>
                  </a:lnTo>
                  <a:lnTo>
                    <a:pt x="663" y="123"/>
                  </a:lnTo>
                  <a:lnTo>
                    <a:pt x="649" y="124"/>
                  </a:lnTo>
                  <a:lnTo>
                    <a:pt x="642" y="116"/>
                  </a:lnTo>
                  <a:lnTo>
                    <a:pt x="639" y="106"/>
                  </a:lnTo>
                  <a:lnTo>
                    <a:pt x="640" y="95"/>
                  </a:lnTo>
                  <a:lnTo>
                    <a:pt x="642" y="82"/>
                  </a:lnTo>
                  <a:lnTo>
                    <a:pt x="644" y="69"/>
                  </a:lnTo>
                  <a:lnTo>
                    <a:pt x="646" y="57"/>
                  </a:lnTo>
                  <a:lnTo>
                    <a:pt x="646" y="48"/>
                  </a:lnTo>
                  <a:lnTo>
                    <a:pt x="640" y="41"/>
                  </a:lnTo>
                  <a:lnTo>
                    <a:pt x="630" y="34"/>
                  </a:lnTo>
                  <a:lnTo>
                    <a:pt x="619" y="30"/>
                  </a:lnTo>
                  <a:lnTo>
                    <a:pt x="605" y="27"/>
                  </a:lnTo>
                  <a:lnTo>
                    <a:pt x="592" y="23"/>
                  </a:lnTo>
                  <a:lnTo>
                    <a:pt x="581" y="18"/>
                  </a:lnTo>
                  <a:lnTo>
                    <a:pt x="575" y="10"/>
                  </a:lnTo>
                  <a:lnTo>
                    <a:pt x="599" y="7"/>
                  </a:lnTo>
                  <a:lnTo>
                    <a:pt x="619" y="5"/>
                  </a:lnTo>
                  <a:lnTo>
                    <a:pt x="634" y="2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69" y="1"/>
                  </a:lnTo>
                  <a:lnTo>
                    <a:pt x="680" y="4"/>
                  </a:lnTo>
                  <a:lnTo>
                    <a:pt x="694" y="9"/>
                  </a:lnTo>
                  <a:lnTo>
                    <a:pt x="712" y="16"/>
                  </a:lnTo>
                  <a:lnTo>
                    <a:pt x="734" y="27"/>
                  </a:lnTo>
                  <a:lnTo>
                    <a:pt x="719" y="37"/>
                  </a:lnTo>
                  <a:lnTo>
                    <a:pt x="702" y="50"/>
                  </a:lnTo>
                  <a:lnTo>
                    <a:pt x="687" y="65"/>
                  </a:lnTo>
                  <a:lnTo>
                    <a:pt x="675" y="82"/>
                  </a:lnTo>
                  <a:lnTo>
                    <a:pt x="676" y="87"/>
                  </a:lnTo>
                  <a:lnTo>
                    <a:pt x="675" y="93"/>
                  </a:lnTo>
                  <a:lnTo>
                    <a:pt x="672" y="100"/>
                  </a:lnTo>
                  <a:lnTo>
                    <a:pt x="667" y="106"/>
                  </a:lnTo>
                  <a:lnTo>
                    <a:pt x="661" y="112"/>
                  </a:lnTo>
                  <a:lnTo>
                    <a:pt x="655" y="120"/>
                  </a:lnTo>
                  <a:lnTo>
                    <a:pt x="648" y="127"/>
                  </a:lnTo>
                  <a:lnTo>
                    <a:pt x="642" y="132"/>
                  </a:lnTo>
                  <a:lnTo>
                    <a:pt x="637" y="138"/>
                  </a:lnTo>
                  <a:lnTo>
                    <a:pt x="634" y="142"/>
                  </a:lnTo>
                  <a:lnTo>
                    <a:pt x="633" y="144"/>
                  </a:lnTo>
                  <a:lnTo>
                    <a:pt x="634" y="146"/>
                  </a:lnTo>
                  <a:lnTo>
                    <a:pt x="638" y="146"/>
                  </a:lnTo>
                  <a:lnTo>
                    <a:pt x="646" y="144"/>
                  </a:lnTo>
                  <a:lnTo>
                    <a:pt x="658" y="141"/>
                  </a:lnTo>
                  <a:lnTo>
                    <a:pt x="675" y="134"/>
                  </a:lnTo>
                  <a:lnTo>
                    <a:pt x="697" y="125"/>
                  </a:lnTo>
                  <a:lnTo>
                    <a:pt x="725" y="114"/>
                  </a:lnTo>
                  <a:lnTo>
                    <a:pt x="760" y="100"/>
                  </a:lnTo>
                  <a:lnTo>
                    <a:pt x="762" y="1975"/>
                  </a:lnTo>
                  <a:lnTo>
                    <a:pt x="761" y="1974"/>
                  </a:lnTo>
                  <a:lnTo>
                    <a:pt x="756" y="1974"/>
                  </a:lnTo>
                  <a:lnTo>
                    <a:pt x="749" y="1973"/>
                  </a:lnTo>
                  <a:lnTo>
                    <a:pt x="740" y="1971"/>
                  </a:lnTo>
                  <a:lnTo>
                    <a:pt x="730" y="1973"/>
                  </a:lnTo>
                  <a:lnTo>
                    <a:pt x="719" y="1974"/>
                  </a:lnTo>
                  <a:lnTo>
                    <a:pt x="707" y="1978"/>
                  </a:lnTo>
                  <a:lnTo>
                    <a:pt x="696" y="1984"/>
                  </a:lnTo>
                  <a:lnTo>
                    <a:pt x="685" y="1994"/>
                  </a:lnTo>
                  <a:lnTo>
                    <a:pt x="676" y="2007"/>
                  </a:lnTo>
                  <a:lnTo>
                    <a:pt x="669" y="2025"/>
                  </a:lnTo>
                  <a:lnTo>
                    <a:pt x="662" y="2047"/>
                  </a:lnTo>
                  <a:lnTo>
                    <a:pt x="660" y="2074"/>
                  </a:lnTo>
                  <a:lnTo>
                    <a:pt x="628" y="2066"/>
                  </a:lnTo>
                  <a:lnTo>
                    <a:pt x="642" y="2096"/>
                  </a:lnTo>
                  <a:lnTo>
                    <a:pt x="621" y="2124"/>
                  </a:lnTo>
                  <a:lnTo>
                    <a:pt x="606" y="2125"/>
                  </a:lnTo>
                  <a:lnTo>
                    <a:pt x="592" y="2124"/>
                  </a:lnTo>
                  <a:lnTo>
                    <a:pt x="583" y="2117"/>
                  </a:lnTo>
                  <a:lnTo>
                    <a:pt x="578" y="2107"/>
                  </a:lnTo>
                  <a:lnTo>
                    <a:pt x="573" y="2094"/>
                  </a:lnTo>
                  <a:lnTo>
                    <a:pt x="570" y="2082"/>
                  </a:lnTo>
                  <a:lnTo>
                    <a:pt x="566" y="2071"/>
                  </a:lnTo>
                  <a:lnTo>
                    <a:pt x="562" y="2053"/>
                  </a:lnTo>
                  <a:lnTo>
                    <a:pt x="561" y="2038"/>
                  </a:lnTo>
                  <a:lnTo>
                    <a:pt x="558" y="2024"/>
                  </a:lnTo>
                  <a:lnTo>
                    <a:pt x="555" y="2015"/>
                  </a:lnTo>
                  <a:lnTo>
                    <a:pt x="544" y="2005"/>
                  </a:lnTo>
                  <a:lnTo>
                    <a:pt x="530" y="1994"/>
                  </a:lnTo>
                  <a:lnTo>
                    <a:pt x="512" y="1982"/>
                  </a:lnTo>
                  <a:lnTo>
                    <a:pt x="498" y="1974"/>
                  </a:lnTo>
                  <a:lnTo>
                    <a:pt x="479" y="1962"/>
                  </a:lnTo>
                  <a:lnTo>
                    <a:pt x="460" y="1950"/>
                  </a:lnTo>
                  <a:lnTo>
                    <a:pt x="442" y="1933"/>
                  </a:lnTo>
                  <a:lnTo>
                    <a:pt x="425" y="1914"/>
                  </a:lnTo>
                  <a:lnTo>
                    <a:pt x="416" y="1921"/>
                  </a:lnTo>
                  <a:lnTo>
                    <a:pt x="409" y="1928"/>
                  </a:lnTo>
                  <a:lnTo>
                    <a:pt x="400" y="1933"/>
                  </a:lnTo>
                  <a:lnTo>
                    <a:pt x="392" y="1938"/>
                  </a:lnTo>
                  <a:lnTo>
                    <a:pt x="383" y="1946"/>
                  </a:lnTo>
                  <a:lnTo>
                    <a:pt x="374" y="1956"/>
                  </a:lnTo>
                  <a:lnTo>
                    <a:pt x="362" y="1971"/>
                  </a:lnTo>
                  <a:lnTo>
                    <a:pt x="348" y="1968"/>
                  </a:lnTo>
                  <a:lnTo>
                    <a:pt x="339" y="1964"/>
                  </a:lnTo>
                  <a:lnTo>
                    <a:pt x="333" y="1959"/>
                  </a:lnTo>
                  <a:lnTo>
                    <a:pt x="325" y="1953"/>
                  </a:lnTo>
                  <a:lnTo>
                    <a:pt x="318" y="1947"/>
                  </a:lnTo>
                  <a:lnTo>
                    <a:pt x="311" y="1952"/>
                  </a:lnTo>
                  <a:lnTo>
                    <a:pt x="302" y="1960"/>
                  </a:lnTo>
                  <a:lnTo>
                    <a:pt x="289" y="1969"/>
                  </a:lnTo>
                  <a:lnTo>
                    <a:pt x="277" y="1977"/>
                  </a:lnTo>
                  <a:lnTo>
                    <a:pt x="261" y="1980"/>
                  </a:lnTo>
                  <a:lnTo>
                    <a:pt x="243" y="1982"/>
                  </a:lnTo>
                  <a:lnTo>
                    <a:pt x="227" y="1977"/>
                  </a:lnTo>
                  <a:lnTo>
                    <a:pt x="170" y="1947"/>
                  </a:lnTo>
                  <a:lnTo>
                    <a:pt x="200" y="1870"/>
                  </a:lnTo>
                  <a:lnTo>
                    <a:pt x="200" y="1859"/>
                  </a:lnTo>
                  <a:lnTo>
                    <a:pt x="198" y="1848"/>
                  </a:lnTo>
                  <a:lnTo>
                    <a:pt x="198" y="1839"/>
                  </a:lnTo>
                  <a:lnTo>
                    <a:pt x="261" y="1738"/>
                  </a:lnTo>
                  <a:lnTo>
                    <a:pt x="256" y="1729"/>
                  </a:lnTo>
                  <a:lnTo>
                    <a:pt x="250" y="1714"/>
                  </a:lnTo>
                  <a:lnTo>
                    <a:pt x="243" y="1697"/>
                  </a:lnTo>
                  <a:lnTo>
                    <a:pt x="234" y="1682"/>
                  </a:lnTo>
                  <a:lnTo>
                    <a:pt x="227" y="1670"/>
                  </a:lnTo>
                  <a:lnTo>
                    <a:pt x="205" y="1651"/>
                  </a:lnTo>
                  <a:lnTo>
                    <a:pt x="209" y="1641"/>
                  </a:lnTo>
                  <a:lnTo>
                    <a:pt x="207" y="1633"/>
                  </a:lnTo>
                  <a:lnTo>
                    <a:pt x="205" y="1628"/>
                  </a:lnTo>
                  <a:lnTo>
                    <a:pt x="200" y="1625"/>
                  </a:lnTo>
                  <a:lnTo>
                    <a:pt x="193" y="1622"/>
                  </a:lnTo>
                  <a:lnTo>
                    <a:pt x="187" y="1618"/>
                  </a:lnTo>
                  <a:lnTo>
                    <a:pt x="180" y="1613"/>
                  </a:lnTo>
                  <a:lnTo>
                    <a:pt x="186" y="1604"/>
                  </a:lnTo>
                  <a:lnTo>
                    <a:pt x="193" y="1592"/>
                  </a:lnTo>
                  <a:lnTo>
                    <a:pt x="200" y="1581"/>
                  </a:lnTo>
                  <a:lnTo>
                    <a:pt x="204" y="1570"/>
                  </a:lnTo>
                  <a:lnTo>
                    <a:pt x="205" y="1556"/>
                  </a:lnTo>
                  <a:lnTo>
                    <a:pt x="204" y="1537"/>
                  </a:lnTo>
                  <a:lnTo>
                    <a:pt x="201" y="1517"/>
                  </a:lnTo>
                  <a:lnTo>
                    <a:pt x="195" y="1496"/>
                  </a:lnTo>
                  <a:lnTo>
                    <a:pt x="188" y="1477"/>
                  </a:lnTo>
                  <a:lnTo>
                    <a:pt x="180" y="1460"/>
                  </a:lnTo>
                  <a:lnTo>
                    <a:pt x="173" y="1447"/>
                  </a:lnTo>
                  <a:lnTo>
                    <a:pt x="164" y="1440"/>
                  </a:lnTo>
                  <a:lnTo>
                    <a:pt x="70" y="1468"/>
                  </a:lnTo>
                  <a:lnTo>
                    <a:pt x="63" y="1450"/>
                  </a:lnTo>
                  <a:lnTo>
                    <a:pt x="59" y="1449"/>
                  </a:lnTo>
                  <a:lnTo>
                    <a:pt x="48" y="1449"/>
                  </a:lnTo>
                  <a:lnTo>
                    <a:pt x="37" y="1451"/>
                  </a:lnTo>
                  <a:lnTo>
                    <a:pt x="24" y="1453"/>
                  </a:lnTo>
                  <a:lnTo>
                    <a:pt x="14" y="1454"/>
                  </a:lnTo>
                  <a:lnTo>
                    <a:pt x="14" y="1454"/>
                  </a:lnTo>
                  <a:lnTo>
                    <a:pt x="15" y="1451"/>
                  </a:lnTo>
                  <a:lnTo>
                    <a:pt x="16" y="1449"/>
                  </a:lnTo>
                  <a:lnTo>
                    <a:pt x="18" y="1446"/>
                  </a:lnTo>
                  <a:lnTo>
                    <a:pt x="20" y="1442"/>
                  </a:lnTo>
                  <a:lnTo>
                    <a:pt x="22" y="1440"/>
                  </a:lnTo>
                  <a:lnTo>
                    <a:pt x="24" y="1436"/>
                  </a:lnTo>
                  <a:lnTo>
                    <a:pt x="27" y="1435"/>
                  </a:lnTo>
                  <a:lnTo>
                    <a:pt x="28" y="1433"/>
                  </a:lnTo>
                  <a:lnTo>
                    <a:pt x="16" y="1428"/>
                  </a:lnTo>
                  <a:lnTo>
                    <a:pt x="7" y="1422"/>
                  </a:lnTo>
                  <a:lnTo>
                    <a:pt x="0" y="1412"/>
                  </a:lnTo>
                  <a:lnTo>
                    <a:pt x="14" y="1410"/>
                  </a:lnTo>
                  <a:lnTo>
                    <a:pt x="29" y="1408"/>
                  </a:lnTo>
                  <a:lnTo>
                    <a:pt x="42" y="1403"/>
                  </a:lnTo>
                  <a:lnTo>
                    <a:pt x="51" y="1395"/>
                  </a:lnTo>
                  <a:lnTo>
                    <a:pt x="43" y="1383"/>
                  </a:lnTo>
                  <a:lnTo>
                    <a:pt x="38" y="1368"/>
                  </a:lnTo>
                  <a:lnTo>
                    <a:pt x="37" y="1353"/>
                  </a:lnTo>
                  <a:lnTo>
                    <a:pt x="36" y="1336"/>
                  </a:lnTo>
                  <a:lnTo>
                    <a:pt x="34" y="1322"/>
                  </a:lnTo>
                  <a:lnTo>
                    <a:pt x="31" y="1310"/>
                  </a:lnTo>
                  <a:lnTo>
                    <a:pt x="25" y="1298"/>
                  </a:lnTo>
                  <a:lnTo>
                    <a:pt x="19" y="1283"/>
                  </a:lnTo>
                  <a:lnTo>
                    <a:pt x="16" y="1271"/>
                  </a:lnTo>
                  <a:lnTo>
                    <a:pt x="16" y="1259"/>
                  </a:lnTo>
                  <a:lnTo>
                    <a:pt x="22" y="1250"/>
                  </a:lnTo>
                  <a:lnTo>
                    <a:pt x="28" y="1246"/>
                  </a:lnTo>
                  <a:lnTo>
                    <a:pt x="36" y="1246"/>
                  </a:lnTo>
                  <a:lnTo>
                    <a:pt x="43" y="1248"/>
                  </a:lnTo>
                  <a:lnTo>
                    <a:pt x="51" y="1250"/>
                  </a:lnTo>
                  <a:lnTo>
                    <a:pt x="60" y="1251"/>
                  </a:lnTo>
                  <a:lnTo>
                    <a:pt x="69" y="1250"/>
                  </a:lnTo>
                  <a:lnTo>
                    <a:pt x="78" y="1245"/>
                  </a:lnTo>
                  <a:lnTo>
                    <a:pt x="84" y="1248"/>
                  </a:lnTo>
                  <a:lnTo>
                    <a:pt x="93" y="1246"/>
                  </a:lnTo>
                  <a:lnTo>
                    <a:pt x="104" y="1245"/>
                  </a:lnTo>
                  <a:lnTo>
                    <a:pt x="114" y="1244"/>
                  </a:lnTo>
                  <a:lnTo>
                    <a:pt x="123" y="1254"/>
                  </a:lnTo>
                  <a:lnTo>
                    <a:pt x="133" y="1257"/>
                  </a:lnTo>
                  <a:lnTo>
                    <a:pt x="147" y="1255"/>
                  </a:lnTo>
                  <a:lnTo>
                    <a:pt x="165" y="1253"/>
                  </a:lnTo>
                  <a:lnTo>
                    <a:pt x="177" y="1251"/>
                  </a:lnTo>
                  <a:lnTo>
                    <a:pt x="189" y="1254"/>
                  </a:lnTo>
                  <a:lnTo>
                    <a:pt x="205" y="1260"/>
                  </a:lnTo>
                  <a:lnTo>
                    <a:pt x="219" y="1268"/>
                  </a:lnTo>
                  <a:lnTo>
                    <a:pt x="234" y="1277"/>
                  </a:lnTo>
                  <a:lnTo>
                    <a:pt x="250" y="1285"/>
                  </a:lnTo>
                  <a:lnTo>
                    <a:pt x="264" y="1292"/>
                  </a:lnTo>
                  <a:lnTo>
                    <a:pt x="275" y="1296"/>
                  </a:lnTo>
                  <a:lnTo>
                    <a:pt x="287" y="1298"/>
                  </a:lnTo>
                  <a:lnTo>
                    <a:pt x="294" y="1294"/>
                  </a:lnTo>
                  <a:lnTo>
                    <a:pt x="307" y="1285"/>
                  </a:lnTo>
                  <a:lnTo>
                    <a:pt x="316" y="1274"/>
                  </a:lnTo>
                  <a:lnTo>
                    <a:pt x="323" y="1263"/>
                  </a:lnTo>
                  <a:lnTo>
                    <a:pt x="330" y="1253"/>
                  </a:lnTo>
                  <a:lnTo>
                    <a:pt x="337" y="1244"/>
                  </a:lnTo>
                  <a:lnTo>
                    <a:pt x="342" y="1230"/>
                  </a:lnTo>
                  <a:lnTo>
                    <a:pt x="347" y="1213"/>
                  </a:lnTo>
                  <a:lnTo>
                    <a:pt x="351" y="1195"/>
                  </a:lnTo>
                  <a:lnTo>
                    <a:pt x="353" y="1177"/>
                  </a:lnTo>
                  <a:lnTo>
                    <a:pt x="353" y="1162"/>
                  </a:lnTo>
                  <a:lnTo>
                    <a:pt x="350" y="1148"/>
                  </a:lnTo>
                  <a:lnTo>
                    <a:pt x="343" y="1139"/>
                  </a:lnTo>
                  <a:lnTo>
                    <a:pt x="327" y="1128"/>
                  </a:lnTo>
                  <a:lnTo>
                    <a:pt x="312" y="1123"/>
                  </a:lnTo>
                  <a:lnTo>
                    <a:pt x="300" y="1121"/>
                  </a:lnTo>
                  <a:lnTo>
                    <a:pt x="288" y="1121"/>
                  </a:lnTo>
                  <a:lnTo>
                    <a:pt x="277" y="1118"/>
                  </a:lnTo>
                  <a:lnTo>
                    <a:pt x="264" y="1112"/>
                  </a:lnTo>
                  <a:lnTo>
                    <a:pt x="252" y="1100"/>
                  </a:lnTo>
                  <a:lnTo>
                    <a:pt x="259" y="1096"/>
                  </a:lnTo>
                  <a:lnTo>
                    <a:pt x="268" y="1087"/>
                  </a:lnTo>
                  <a:lnTo>
                    <a:pt x="278" y="1076"/>
                  </a:lnTo>
                  <a:lnTo>
                    <a:pt x="289" y="1061"/>
                  </a:lnTo>
                  <a:lnTo>
                    <a:pt x="284" y="1058"/>
                  </a:lnTo>
                  <a:lnTo>
                    <a:pt x="280" y="1054"/>
                  </a:lnTo>
                  <a:lnTo>
                    <a:pt x="278" y="1052"/>
                  </a:lnTo>
                  <a:lnTo>
                    <a:pt x="275" y="1049"/>
                  </a:lnTo>
                  <a:lnTo>
                    <a:pt x="273" y="1046"/>
                  </a:lnTo>
                  <a:lnTo>
                    <a:pt x="270" y="1043"/>
                  </a:lnTo>
                  <a:lnTo>
                    <a:pt x="261" y="1036"/>
                  </a:lnTo>
                  <a:lnTo>
                    <a:pt x="260" y="1031"/>
                  </a:lnTo>
                  <a:lnTo>
                    <a:pt x="261" y="1026"/>
                  </a:lnTo>
                  <a:lnTo>
                    <a:pt x="265" y="1021"/>
                  </a:lnTo>
                  <a:lnTo>
                    <a:pt x="270" y="1017"/>
                  </a:lnTo>
                  <a:lnTo>
                    <a:pt x="273" y="1013"/>
                  </a:lnTo>
                  <a:lnTo>
                    <a:pt x="273" y="1009"/>
                  </a:lnTo>
                  <a:lnTo>
                    <a:pt x="273" y="1005"/>
                  </a:lnTo>
                  <a:lnTo>
                    <a:pt x="273" y="1002"/>
                  </a:lnTo>
                  <a:lnTo>
                    <a:pt x="273" y="996"/>
                  </a:lnTo>
                  <a:lnTo>
                    <a:pt x="275" y="990"/>
                  </a:lnTo>
                  <a:lnTo>
                    <a:pt x="282" y="981"/>
                  </a:lnTo>
                  <a:lnTo>
                    <a:pt x="284" y="967"/>
                  </a:lnTo>
                  <a:lnTo>
                    <a:pt x="292" y="954"/>
                  </a:lnTo>
                  <a:lnTo>
                    <a:pt x="302" y="944"/>
                  </a:lnTo>
                  <a:lnTo>
                    <a:pt x="315" y="934"/>
                  </a:lnTo>
                  <a:lnTo>
                    <a:pt x="328" y="925"/>
                  </a:lnTo>
                  <a:lnTo>
                    <a:pt x="341" y="917"/>
                  </a:lnTo>
                  <a:lnTo>
                    <a:pt x="352" y="908"/>
                  </a:lnTo>
                  <a:lnTo>
                    <a:pt x="360" y="898"/>
                  </a:lnTo>
                  <a:lnTo>
                    <a:pt x="362" y="888"/>
                  </a:lnTo>
                  <a:lnTo>
                    <a:pt x="350" y="889"/>
                  </a:lnTo>
                  <a:lnTo>
                    <a:pt x="338" y="890"/>
                  </a:lnTo>
                  <a:lnTo>
                    <a:pt x="328" y="893"/>
                  </a:lnTo>
                  <a:lnTo>
                    <a:pt x="318" y="894"/>
                  </a:lnTo>
                  <a:lnTo>
                    <a:pt x="310" y="893"/>
                  </a:lnTo>
                  <a:lnTo>
                    <a:pt x="305" y="889"/>
                  </a:lnTo>
                  <a:lnTo>
                    <a:pt x="301" y="880"/>
                  </a:lnTo>
                  <a:lnTo>
                    <a:pt x="300" y="867"/>
                  </a:lnTo>
                  <a:lnTo>
                    <a:pt x="289" y="868"/>
                  </a:lnTo>
                  <a:lnTo>
                    <a:pt x="277" y="868"/>
                  </a:lnTo>
                  <a:lnTo>
                    <a:pt x="264" y="866"/>
                  </a:lnTo>
                  <a:lnTo>
                    <a:pt x="253" y="862"/>
                  </a:lnTo>
                  <a:lnTo>
                    <a:pt x="266" y="850"/>
                  </a:lnTo>
                  <a:lnTo>
                    <a:pt x="282" y="835"/>
                  </a:lnTo>
                  <a:lnTo>
                    <a:pt x="297" y="817"/>
                  </a:lnTo>
                  <a:lnTo>
                    <a:pt x="312" y="797"/>
                  </a:lnTo>
                  <a:lnTo>
                    <a:pt x="327" y="775"/>
                  </a:lnTo>
                  <a:lnTo>
                    <a:pt x="339" y="752"/>
                  </a:lnTo>
                  <a:lnTo>
                    <a:pt x="350" y="730"/>
                  </a:lnTo>
                  <a:lnTo>
                    <a:pt x="357" y="708"/>
                  </a:lnTo>
                  <a:lnTo>
                    <a:pt x="361" y="689"/>
                  </a:lnTo>
                  <a:lnTo>
                    <a:pt x="361" y="671"/>
                  </a:lnTo>
                  <a:lnTo>
                    <a:pt x="355" y="656"/>
                  </a:lnTo>
                  <a:lnTo>
                    <a:pt x="347" y="643"/>
                  </a:lnTo>
                  <a:lnTo>
                    <a:pt x="342" y="634"/>
                  </a:lnTo>
                  <a:lnTo>
                    <a:pt x="335" y="626"/>
                  </a:lnTo>
                  <a:lnTo>
                    <a:pt x="327" y="621"/>
                  </a:lnTo>
                  <a:lnTo>
                    <a:pt x="315" y="616"/>
                  </a:lnTo>
                  <a:lnTo>
                    <a:pt x="297" y="612"/>
                  </a:lnTo>
                  <a:lnTo>
                    <a:pt x="302" y="585"/>
                  </a:lnTo>
                  <a:lnTo>
                    <a:pt x="297" y="562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14" name="Freeform 54"/>
            <p:cNvSpPr>
              <a:spLocks/>
            </p:cNvSpPr>
            <p:nvPr/>
          </p:nvSpPr>
          <p:spPr bwMode="gray">
            <a:xfrm>
              <a:off x="3874" y="1729"/>
              <a:ext cx="118" cy="148"/>
            </a:xfrm>
            <a:custGeom>
              <a:avLst/>
              <a:gdLst>
                <a:gd name="T0" fmla="*/ 22 w 118"/>
                <a:gd name="T1" fmla="*/ 57 h 148"/>
                <a:gd name="T2" fmla="*/ 28 w 118"/>
                <a:gd name="T3" fmla="*/ 51 h 148"/>
                <a:gd name="T4" fmla="*/ 32 w 118"/>
                <a:gd name="T5" fmla="*/ 47 h 148"/>
                <a:gd name="T6" fmla="*/ 35 w 118"/>
                <a:gd name="T7" fmla="*/ 47 h 148"/>
                <a:gd name="T8" fmla="*/ 36 w 118"/>
                <a:gd name="T9" fmla="*/ 48 h 148"/>
                <a:gd name="T10" fmla="*/ 39 w 118"/>
                <a:gd name="T11" fmla="*/ 50 h 148"/>
                <a:gd name="T12" fmla="*/ 43 w 118"/>
                <a:gd name="T13" fmla="*/ 52 h 148"/>
                <a:gd name="T14" fmla="*/ 50 w 118"/>
                <a:gd name="T15" fmla="*/ 52 h 148"/>
                <a:gd name="T16" fmla="*/ 52 w 118"/>
                <a:gd name="T17" fmla="*/ 42 h 148"/>
                <a:gd name="T18" fmla="*/ 46 w 118"/>
                <a:gd name="T19" fmla="*/ 32 h 148"/>
                <a:gd name="T20" fmla="*/ 39 w 118"/>
                <a:gd name="T21" fmla="*/ 24 h 148"/>
                <a:gd name="T22" fmla="*/ 27 w 118"/>
                <a:gd name="T23" fmla="*/ 18 h 148"/>
                <a:gd name="T24" fmla="*/ 17 w 118"/>
                <a:gd name="T25" fmla="*/ 11 h 148"/>
                <a:gd name="T26" fmla="*/ 7 w 118"/>
                <a:gd name="T27" fmla="*/ 6 h 148"/>
                <a:gd name="T28" fmla="*/ 0 w 118"/>
                <a:gd name="T29" fmla="*/ 2 h 148"/>
                <a:gd name="T30" fmla="*/ 9 w 118"/>
                <a:gd name="T31" fmla="*/ 0 h 148"/>
                <a:gd name="T32" fmla="*/ 22 w 118"/>
                <a:gd name="T33" fmla="*/ 0 h 148"/>
                <a:gd name="T34" fmla="*/ 36 w 118"/>
                <a:gd name="T35" fmla="*/ 1 h 148"/>
                <a:gd name="T36" fmla="*/ 50 w 118"/>
                <a:gd name="T37" fmla="*/ 5 h 148"/>
                <a:gd name="T38" fmla="*/ 63 w 118"/>
                <a:gd name="T39" fmla="*/ 9 h 148"/>
                <a:gd name="T40" fmla="*/ 73 w 118"/>
                <a:gd name="T41" fmla="*/ 15 h 148"/>
                <a:gd name="T42" fmla="*/ 78 w 118"/>
                <a:gd name="T43" fmla="*/ 24 h 148"/>
                <a:gd name="T44" fmla="*/ 82 w 118"/>
                <a:gd name="T45" fmla="*/ 32 h 148"/>
                <a:gd name="T46" fmla="*/ 87 w 118"/>
                <a:gd name="T47" fmla="*/ 41 h 148"/>
                <a:gd name="T48" fmla="*/ 94 w 118"/>
                <a:gd name="T49" fmla="*/ 53 h 148"/>
                <a:gd name="T50" fmla="*/ 102 w 118"/>
                <a:gd name="T51" fmla="*/ 66 h 148"/>
                <a:gd name="T52" fmla="*/ 108 w 118"/>
                <a:gd name="T53" fmla="*/ 80 h 148"/>
                <a:gd name="T54" fmla="*/ 113 w 118"/>
                <a:gd name="T55" fmla="*/ 94 h 148"/>
                <a:gd name="T56" fmla="*/ 117 w 118"/>
                <a:gd name="T57" fmla="*/ 109 h 148"/>
                <a:gd name="T58" fmla="*/ 118 w 118"/>
                <a:gd name="T59" fmla="*/ 121 h 148"/>
                <a:gd name="T60" fmla="*/ 116 w 118"/>
                <a:gd name="T61" fmla="*/ 132 h 148"/>
                <a:gd name="T62" fmla="*/ 109 w 118"/>
                <a:gd name="T63" fmla="*/ 141 h 148"/>
                <a:gd name="T64" fmla="*/ 99 w 118"/>
                <a:gd name="T65" fmla="*/ 146 h 148"/>
                <a:gd name="T66" fmla="*/ 84 w 118"/>
                <a:gd name="T67" fmla="*/ 148 h 148"/>
                <a:gd name="T68" fmla="*/ 85 w 118"/>
                <a:gd name="T69" fmla="*/ 139 h 148"/>
                <a:gd name="T70" fmla="*/ 84 w 118"/>
                <a:gd name="T71" fmla="*/ 130 h 148"/>
                <a:gd name="T72" fmla="*/ 81 w 118"/>
                <a:gd name="T73" fmla="*/ 120 h 148"/>
                <a:gd name="T74" fmla="*/ 77 w 118"/>
                <a:gd name="T75" fmla="*/ 111 h 148"/>
                <a:gd name="T76" fmla="*/ 72 w 118"/>
                <a:gd name="T77" fmla="*/ 102 h 148"/>
                <a:gd name="T78" fmla="*/ 59 w 118"/>
                <a:gd name="T79" fmla="*/ 102 h 148"/>
                <a:gd name="T80" fmla="*/ 48 w 118"/>
                <a:gd name="T81" fmla="*/ 100 h 148"/>
                <a:gd name="T82" fmla="*/ 39 w 118"/>
                <a:gd name="T83" fmla="*/ 96 h 148"/>
                <a:gd name="T84" fmla="*/ 31 w 118"/>
                <a:gd name="T85" fmla="*/ 87 h 148"/>
                <a:gd name="T86" fmla="*/ 26 w 118"/>
                <a:gd name="T87" fmla="*/ 75 h 148"/>
                <a:gd name="T88" fmla="*/ 22 w 118"/>
                <a:gd name="T8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148">
                  <a:moveTo>
                    <a:pt x="22" y="57"/>
                  </a:moveTo>
                  <a:lnTo>
                    <a:pt x="28" y="51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9" y="50"/>
                  </a:lnTo>
                  <a:lnTo>
                    <a:pt x="43" y="52"/>
                  </a:lnTo>
                  <a:lnTo>
                    <a:pt x="50" y="52"/>
                  </a:lnTo>
                  <a:lnTo>
                    <a:pt x="52" y="42"/>
                  </a:lnTo>
                  <a:lnTo>
                    <a:pt x="46" y="32"/>
                  </a:lnTo>
                  <a:lnTo>
                    <a:pt x="39" y="24"/>
                  </a:lnTo>
                  <a:lnTo>
                    <a:pt x="27" y="18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2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6" y="1"/>
                  </a:lnTo>
                  <a:lnTo>
                    <a:pt x="50" y="5"/>
                  </a:lnTo>
                  <a:lnTo>
                    <a:pt x="63" y="9"/>
                  </a:lnTo>
                  <a:lnTo>
                    <a:pt x="73" y="15"/>
                  </a:lnTo>
                  <a:lnTo>
                    <a:pt x="78" y="24"/>
                  </a:lnTo>
                  <a:lnTo>
                    <a:pt x="82" y="32"/>
                  </a:lnTo>
                  <a:lnTo>
                    <a:pt x="87" y="41"/>
                  </a:lnTo>
                  <a:lnTo>
                    <a:pt x="94" y="53"/>
                  </a:lnTo>
                  <a:lnTo>
                    <a:pt x="102" y="66"/>
                  </a:lnTo>
                  <a:lnTo>
                    <a:pt x="108" y="80"/>
                  </a:lnTo>
                  <a:lnTo>
                    <a:pt x="113" y="94"/>
                  </a:lnTo>
                  <a:lnTo>
                    <a:pt x="117" y="109"/>
                  </a:lnTo>
                  <a:lnTo>
                    <a:pt x="118" y="121"/>
                  </a:lnTo>
                  <a:lnTo>
                    <a:pt x="116" y="132"/>
                  </a:lnTo>
                  <a:lnTo>
                    <a:pt x="109" y="141"/>
                  </a:lnTo>
                  <a:lnTo>
                    <a:pt x="99" y="146"/>
                  </a:lnTo>
                  <a:lnTo>
                    <a:pt x="84" y="148"/>
                  </a:lnTo>
                  <a:lnTo>
                    <a:pt x="85" y="139"/>
                  </a:lnTo>
                  <a:lnTo>
                    <a:pt x="84" y="130"/>
                  </a:lnTo>
                  <a:lnTo>
                    <a:pt x="81" y="120"/>
                  </a:lnTo>
                  <a:lnTo>
                    <a:pt x="77" y="111"/>
                  </a:lnTo>
                  <a:lnTo>
                    <a:pt x="72" y="102"/>
                  </a:lnTo>
                  <a:lnTo>
                    <a:pt x="59" y="102"/>
                  </a:lnTo>
                  <a:lnTo>
                    <a:pt x="48" y="100"/>
                  </a:lnTo>
                  <a:lnTo>
                    <a:pt x="39" y="96"/>
                  </a:lnTo>
                  <a:lnTo>
                    <a:pt x="31" y="87"/>
                  </a:lnTo>
                  <a:lnTo>
                    <a:pt x="26" y="75"/>
                  </a:lnTo>
                  <a:lnTo>
                    <a:pt x="22" y="57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gray">
            <a:xfrm>
              <a:off x="3744" y="1866"/>
              <a:ext cx="115" cy="129"/>
            </a:xfrm>
            <a:custGeom>
              <a:avLst/>
              <a:gdLst>
                <a:gd name="T0" fmla="*/ 10 w 115"/>
                <a:gd name="T1" fmla="*/ 16 h 129"/>
                <a:gd name="T2" fmla="*/ 10 w 115"/>
                <a:gd name="T3" fmla="*/ 30 h 129"/>
                <a:gd name="T4" fmla="*/ 6 w 115"/>
                <a:gd name="T5" fmla="*/ 39 h 129"/>
                <a:gd name="T6" fmla="*/ 0 w 115"/>
                <a:gd name="T7" fmla="*/ 45 h 129"/>
                <a:gd name="T8" fmla="*/ 11 w 115"/>
                <a:gd name="T9" fmla="*/ 61 h 129"/>
                <a:gd name="T10" fmla="*/ 28 w 115"/>
                <a:gd name="T11" fmla="*/ 77 h 129"/>
                <a:gd name="T12" fmla="*/ 44 w 115"/>
                <a:gd name="T13" fmla="*/ 93 h 129"/>
                <a:gd name="T14" fmla="*/ 60 w 115"/>
                <a:gd name="T15" fmla="*/ 110 h 129"/>
                <a:gd name="T16" fmla="*/ 73 w 115"/>
                <a:gd name="T17" fmla="*/ 129 h 129"/>
                <a:gd name="T18" fmla="*/ 80 w 115"/>
                <a:gd name="T19" fmla="*/ 120 h 129"/>
                <a:gd name="T20" fmla="*/ 85 w 115"/>
                <a:gd name="T21" fmla="*/ 114 h 129"/>
                <a:gd name="T22" fmla="*/ 89 w 115"/>
                <a:gd name="T23" fmla="*/ 110 h 129"/>
                <a:gd name="T24" fmla="*/ 93 w 115"/>
                <a:gd name="T25" fmla="*/ 107 h 129"/>
                <a:gd name="T26" fmla="*/ 100 w 115"/>
                <a:gd name="T27" fmla="*/ 109 h 129"/>
                <a:gd name="T28" fmla="*/ 112 w 115"/>
                <a:gd name="T29" fmla="*/ 112 h 129"/>
                <a:gd name="T30" fmla="*/ 115 w 115"/>
                <a:gd name="T31" fmla="*/ 100 h 129"/>
                <a:gd name="T32" fmla="*/ 115 w 115"/>
                <a:gd name="T33" fmla="*/ 84 h 129"/>
                <a:gd name="T34" fmla="*/ 112 w 115"/>
                <a:gd name="T35" fmla="*/ 68 h 129"/>
                <a:gd name="T36" fmla="*/ 106 w 115"/>
                <a:gd name="T37" fmla="*/ 50 h 129"/>
                <a:gd name="T38" fmla="*/ 97 w 115"/>
                <a:gd name="T39" fmla="*/ 33 h 129"/>
                <a:gd name="T40" fmla="*/ 87 w 115"/>
                <a:gd name="T41" fmla="*/ 19 h 129"/>
                <a:gd name="T42" fmla="*/ 74 w 115"/>
                <a:gd name="T43" fmla="*/ 7 h 129"/>
                <a:gd name="T44" fmla="*/ 60 w 115"/>
                <a:gd name="T45" fmla="*/ 1 h 129"/>
                <a:gd name="T46" fmla="*/ 43 w 115"/>
                <a:gd name="T47" fmla="*/ 0 h 129"/>
                <a:gd name="T48" fmla="*/ 27 w 115"/>
                <a:gd name="T49" fmla="*/ 4 h 129"/>
                <a:gd name="T50" fmla="*/ 10 w 115"/>
                <a:gd name="T51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29">
                  <a:moveTo>
                    <a:pt x="10" y="16"/>
                  </a:moveTo>
                  <a:lnTo>
                    <a:pt x="10" y="30"/>
                  </a:lnTo>
                  <a:lnTo>
                    <a:pt x="6" y="39"/>
                  </a:lnTo>
                  <a:lnTo>
                    <a:pt x="0" y="45"/>
                  </a:lnTo>
                  <a:lnTo>
                    <a:pt x="11" y="61"/>
                  </a:lnTo>
                  <a:lnTo>
                    <a:pt x="28" y="77"/>
                  </a:lnTo>
                  <a:lnTo>
                    <a:pt x="44" y="93"/>
                  </a:lnTo>
                  <a:lnTo>
                    <a:pt x="60" y="110"/>
                  </a:lnTo>
                  <a:lnTo>
                    <a:pt x="73" y="129"/>
                  </a:lnTo>
                  <a:lnTo>
                    <a:pt x="80" y="120"/>
                  </a:lnTo>
                  <a:lnTo>
                    <a:pt x="85" y="114"/>
                  </a:lnTo>
                  <a:lnTo>
                    <a:pt x="89" y="110"/>
                  </a:lnTo>
                  <a:lnTo>
                    <a:pt x="93" y="107"/>
                  </a:lnTo>
                  <a:lnTo>
                    <a:pt x="100" y="109"/>
                  </a:lnTo>
                  <a:lnTo>
                    <a:pt x="112" y="112"/>
                  </a:lnTo>
                  <a:lnTo>
                    <a:pt x="115" y="100"/>
                  </a:lnTo>
                  <a:lnTo>
                    <a:pt x="115" y="84"/>
                  </a:lnTo>
                  <a:lnTo>
                    <a:pt x="112" y="68"/>
                  </a:lnTo>
                  <a:lnTo>
                    <a:pt x="106" y="50"/>
                  </a:lnTo>
                  <a:lnTo>
                    <a:pt x="97" y="33"/>
                  </a:lnTo>
                  <a:lnTo>
                    <a:pt x="87" y="19"/>
                  </a:lnTo>
                  <a:lnTo>
                    <a:pt x="74" y="7"/>
                  </a:lnTo>
                  <a:lnTo>
                    <a:pt x="60" y="1"/>
                  </a:lnTo>
                  <a:lnTo>
                    <a:pt x="43" y="0"/>
                  </a:lnTo>
                  <a:lnTo>
                    <a:pt x="27" y="4"/>
                  </a:lnTo>
                  <a:lnTo>
                    <a:pt x="10" y="16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gray">
            <a:xfrm>
              <a:off x="3947" y="3566"/>
              <a:ext cx="218" cy="403"/>
            </a:xfrm>
            <a:custGeom>
              <a:avLst/>
              <a:gdLst>
                <a:gd name="T0" fmla="*/ 186 w 218"/>
                <a:gd name="T1" fmla="*/ 2 h 403"/>
                <a:gd name="T2" fmla="*/ 157 w 218"/>
                <a:gd name="T3" fmla="*/ 4 h 403"/>
                <a:gd name="T4" fmla="*/ 175 w 218"/>
                <a:gd name="T5" fmla="*/ 20 h 403"/>
                <a:gd name="T6" fmla="*/ 187 w 218"/>
                <a:gd name="T7" fmla="*/ 37 h 403"/>
                <a:gd name="T8" fmla="*/ 171 w 218"/>
                <a:gd name="T9" fmla="*/ 73 h 403"/>
                <a:gd name="T10" fmla="*/ 123 w 218"/>
                <a:gd name="T11" fmla="*/ 87 h 403"/>
                <a:gd name="T12" fmla="*/ 67 w 218"/>
                <a:gd name="T13" fmla="*/ 91 h 403"/>
                <a:gd name="T14" fmla="*/ 18 w 218"/>
                <a:gd name="T15" fmla="*/ 105 h 403"/>
                <a:gd name="T16" fmla="*/ 0 w 218"/>
                <a:gd name="T17" fmla="*/ 143 h 403"/>
                <a:gd name="T18" fmla="*/ 12 w 218"/>
                <a:gd name="T19" fmla="*/ 178 h 403"/>
                <a:gd name="T20" fmla="*/ 46 w 218"/>
                <a:gd name="T21" fmla="*/ 174 h 403"/>
                <a:gd name="T22" fmla="*/ 54 w 218"/>
                <a:gd name="T23" fmla="*/ 183 h 403"/>
                <a:gd name="T24" fmla="*/ 45 w 218"/>
                <a:gd name="T25" fmla="*/ 192 h 403"/>
                <a:gd name="T26" fmla="*/ 43 w 218"/>
                <a:gd name="T27" fmla="*/ 195 h 403"/>
                <a:gd name="T28" fmla="*/ 53 w 218"/>
                <a:gd name="T29" fmla="*/ 200 h 403"/>
                <a:gd name="T30" fmla="*/ 58 w 218"/>
                <a:gd name="T31" fmla="*/ 215 h 403"/>
                <a:gd name="T32" fmla="*/ 72 w 218"/>
                <a:gd name="T33" fmla="*/ 239 h 403"/>
                <a:gd name="T34" fmla="*/ 84 w 218"/>
                <a:gd name="T35" fmla="*/ 246 h 403"/>
                <a:gd name="T36" fmla="*/ 89 w 218"/>
                <a:gd name="T37" fmla="*/ 250 h 403"/>
                <a:gd name="T38" fmla="*/ 94 w 218"/>
                <a:gd name="T39" fmla="*/ 255 h 403"/>
                <a:gd name="T40" fmla="*/ 93 w 218"/>
                <a:gd name="T41" fmla="*/ 257 h 403"/>
                <a:gd name="T42" fmla="*/ 82 w 218"/>
                <a:gd name="T43" fmla="*/ 255 h 403"/>
                <a:gd name="T44" fmla="*/ 58 w 218"/>
                <a:gd name="T45" fmla="*/ 257 h 403"/>
                <a:gd name="T46" fmla="*/ 77 w 218"/>
                <a:gd name="T47" fmla="*/ 279 h 403"/>
                <a:gd name="T48" fmla="*/ 87 w 218"/>
                <a:gd name="T49" fmla="*/ 286 h 403"/>
                <a:gd name="T50" fmla="*/ 86 w 218"/>
                <a:gd name="T51" fmla="*/ 288 h 403"/>
                <a:gd name="T52" fmla="*/ 78 w 218"/>
                <a:gd name="T53" fmla="*/ 287 h 403"/>
                <a:gd name="T54" fmla="*/ 70 w 218"/>
                <a:gd name="T55" fmla="*/ 284 h 403"/>
                <a:gd name="T56" fmla="*/ 62 w 218"/>
                <a:gd name="T57" fmla="*/ 283 h 403"/>
                <a:gd name="T58" fmla="*/ 59 w 218"/>
                <a:gd name="T59" fmla="*/ 286 h 403"/>
                <a:gd name="T60" fmla="*/ 62 w 218"/>
                <a:gd name="T61" fmla="*/ 293 h 403"/>
                <a:gd name="T62" fmla="*/ 107 w 218"/>
                <a:gd name="T63" fmla="*/ 300 h 403"/>
                <a:gd name="T64" fmla="*/ 105 w 218"/>
                <a:gd name="T65" fmla="*/ 330 h 403"/>
                <a:gd name="T66" fmla="*/ 114 w 218"/>
                <a:gd name="T67" fmla="*/ 352 h 403"/>
                <a:gd name="T68" fmla="*/ 131 w 218"/>
                <a:gd name="T69" fmla="*/ 350 h 403"/>
                <a:gd name="T70" fmla="*/ 122 w 218"/>
                <a:gd name="T71" fmla="*/ 359 h 403"/>
                <a:gd name="T72" fmla="*/ 121 w 218"/>
                <a:gd name="T73" fmla="*/ 375 h 403"/>
                <a:gd name="T74" fmla="*/ 144 w 218"/>
                <a:gd name="T75" fmla="*/ 368 h 403"/>
                <a:gd name="T76" fmla="*/ 159 w 218"/>
                <a:gd name="T77" fmla="*/ 357 h 403"/>
                <a:gd name="T78" fmla="*/ 178 w 218"/>
                <a:gd name="T79" fmla="*/ 359 h 403"/>
                <a:gd name="T80" fmla="*/ 143 w 218"/>
                <a:gd name="T81" fmla="*/ 392 h 403"/>
                <a:gd name="T82" fmla="*/ 148 w 218"/>
                <a:gd name="T83" fmla="*/ 398 h 403"/>
                <a:gd name="T84" fmla="*/ 155 w 218"/>
                <a:gd name="T85" fmla="*/ 401 h 403"/>
                <a:gd name="T86" fmla="*/ 160 w 218"/>
                <a:gd name="T87" fmla="*/ 403 h 403"/>
                <a:gd name="T88" fmla="*/ 166 w 218"/>
                <a:gd name="T89" fmla="*/ 401 h 403"/>
                <a:gd name="T90" fmla="*/ 175 w 218"/>
                <a:gd name="T91" fmla="*/ 392 h 403"/>
                <a:gd name="T92" fmla="*/ 181 w 218"/>
                <a:gd name="T93" fmla="*/ 389 h 403"/>
                <a:gd name="T94" fmla="*/ 185 w 218"/>
                <a:gd name="T95" fmla="*/ 393 h 403"/>
                <a:gd name="T96" fmla="*/ 190 w 218"/>
                <a:gd name="T97" fmla="*/ 398 h 403"/>
                <a:gd name="T98" fmla="*/ 204 w 218"/>
                <a:gd name="T99" fmla="*/ 391 h 403"/>
                <a:gd name="T100" fmla="*/ 216 w 218"/>
                <a:gd name="T101" fmla="*/ 37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403">
                  <a:moveTo>
                    <a:pt x="218" y="8"/>
                  </a:moveTo>
                  <a:lnTo>
                    <a:pt x="203" y="5"/>
                  </a:lnTo>
                  <a:lnTo>
                    <a:pt x="186" y="2"/>
                  </a:lnTo>
                  <a:lnTo>
                    <a:pt x="169" y="0"/>
                  </a:lnTo>
                  <a:lnTo>
                    <a:pt x="154" y="2"/>
                  </a:lnTo>
                  <a:lnTo>
                    <a:pt x="157" y="4"/>
                  </a:lnTo>
                  <a:lnTo>
                    <a:pt x="160" y="8"/>
                  </a:lnTo>
                  <a:lnTo>
                    <a:pt x="167" y="14"/>
                  </a:lnTo>
                  <a:lnTo>
                    <a:pt x="175" y="20"/>
                  </a:lnTo>
                  <a:lnTo>
                    <a:pt x="181" y="27"/>
                  </a:lnTo>
                  <a:lnTo>
                    <a:pt x="185" y="33"/>
                  </a:lnTo>
                  <a:lnTo>
                    <a:pt x="187" y="37"/>
                  </a:lnTo>
                  <a:lnTo>
                    <a:pt x="187" y="49"/>
                  </a:lnTo>
                  <a:lnTo>
                    <a:pt x="181" y="63"/>
                  </a:lnTo>
                  <a:lnTo>
                    <a:pt x="171" y="73"/>
                  </a:lnTo>
                  <a:lnTo>
                    <a:pt x="158" y="79"/>
                  </a:lnTo>
                  <a:lnTo>
                    <a:pt x="141" y="84"/>
                  </a:lnTo>
                  <a:lnTo>
                    <a:pt x="123" y="87"/>
                  </a:lnTo>
                  <a:lnTo>
                    <a:pt x="105" y="88"/>
                  </a:lnTo>
                  <a:lnTo>
                    <a:pt x="86" y="88"/>
                  </a:lnTo>
                  <a:lnTo>
                    <a:pt x="67" y="91"/>
                  </a:lnTo>
                  <a:lnTo>
                    <a:pt x="49" y="93"/>
                  </a:lnTo>
                  <a:lnTo>
                    <a:pt x="32" y="97"/>
                  </a:lnTo>
                  <a:lnTo>
                    <a:pt x="18" y="105"/>
                  </a:lnTo>
                  <a:lnTo>
                    <a:pt x="7" y="116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5"/>
                  </a:lnTo>
                  <a:lnTo>
                    <a:pt x="4" y="168"/>
                  </a:lnTo>
                  <a:lnTo>
                    <a:pt x="12" y="178"/>
                  </a:lnTo>
                  <a:lnTo>
                    <a:pt x="22" y="174"/>
                  </a:lnTo>
                  <a:lnTo>
                    <a:pt x="34" y="174"/>
                  </a:lnTo>
                  <a:lnTo>
                    <a:pt x="46" y="174"/>
                  </a:lnTo>
                  <a:lnTo>
                    <a:pt x="57" y="178"/>
                  </a:lnTo>
                  <a:lnTo>
                    <a:pt x="57" y="180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9" y="189"/>
                  </a:lnTo>
                  <a:lnTo>
                    <a:pt x="45" y="192"/>
                  </a:lnTo>
                  <a:lnTo>
                    <a:pt x="43" y="193"/>
                  </a:lnTo>
                  <a:lnTo>
                    <a:pt x="40" y="195"/>
                  </a:lnTo>
                  <a:lnTo>
                    <a:pt x="43" y="195"/>
                  </a:lnTo>
                  <a:lnTo>
                    <a:pt x="46" y="196"/>
                  </a:lnTo>
                  <a:lnTo>
                    <a:pt x="50" y="198"/>
                  </a:lnTo>
                  <a:lnTo>
                    <a:pt x="53" y="200"/>
                  </a:lnTo>
                  <a:lnTo>
                    <a:pt x="57" y="200"/>
                  </a:lnTo>
                  <a:lnTo>
                    <a:pt x="57" y="207"/>
                  </a:lnTo>
                  <a:lnTo>
                    <a:pt x="58" y="215"/>
                  </a:lnTo>
                  <a:lnTo>
                    <a:pt x="59" y="224"/>
                  </a:lnTo>
                  <a:lnTo>
                    <a:pt x="64" y="233"/>
                  </a:lnTo>
                  <a:lnTo>
                    <a:pt x="72" y="239"/>
                  </a:lnTo>
                  <a:lnTo>
                    <a:pt x="82" y="245"/>
                  </a:lnTo>
                  <a:lnTo>
                    <a:pt x="84" y="245"/>
                  </a:lnTo>
                  <a:lnTo>
                    <a:pt x="84" y="246"/>
                  </a:lnTo>
                  <a:lnTo>
                    <a:pt x="86" y="247"/>
                  </a:lnTo>
                  <a:lnTo>
                    <a:pt x="87" y="248"/>
                  </a:lnTo>
                  <a:lnTo>
                    <a:pt x="89" y="250"/>
                  </a:lnTo>
                  <a:lnTo>
                    <a:pt x="91" y="252"/>
                  </a:lnTo>
                  <a:lnTo>
                    <a:pt x="93" y="253"/>
                  </a:lnTo>
                  <a:lnTo>
                    <a:pt x="94" y="255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3" y="257"/>
                  </a:lnTo>
                  <a:lnTo>
                    <a:pt x="90" y="257"/>
                  </a:lnTo>
                  <a:lnTo>
                    <a:pt x="86" y="256"/>
                  </a:lnTo>
                  <a:lnTo>
                    <a:pt x="82" y="255"/>
                  </a:lnTo>
                  <a:lnTo>
                    <a:pt x="70" y="253"/>
                  </a:lnTo>
                  <a:lnTo>
                    <a:pt x="62" y="253"/>
                  </a:lnTo>
                  <a:lnTo>
                    <a:pt x="58" y="257"/>
                  </a:lnTo>
                  <a:lnTo>
                    <a:pt x="59" y="262"/>
                  </a:lnTo>
                  <a:lnTo>
                    <a:pt x="66" y="270"/>
                  </a:lnTo>
                  <a:lnTo>
                    <a:pt x="77" y="279"/>
                  </a:lnTo>
                  <a:lnTo>
                    <a:pt x="82" y="282"/>
                  </a:lnTo>
                  <a:lnTo>
                    <a:pt x="85" y="284"/>
                  </a:lnTo>
                  <a:lnTo>
                    <a:pt x="87" y="286"/>
                  </a:lnTo>
                  <a:lnTo>
                    <a:pt x="87" y="287"/>
                  </a:lnTo>
                  <a:lnTo>
                    <a:pt x="87" y="287"/>
                  </a:lnTo>
                  <a:lnTo>
                    <a:pt x="86" y="288"/>
                  </a:lnTo>
                  <a:lnTo>
                    <a:pt x="85" y="287"/>
                  </a:lnTo>
                  <a:lnTo>
                    <a:pt x="82" y="287"/>
                  </a:lnTo>
                  <a:lnTo>
                    <a:pt x="78" y="287"/>
                  </a:lnTo>
                  <a:lnTo>
                    <a:pt x="76" y="286"/>
                  </a:lnTo>
                  <a:lnTo>
                    <a:pt x="73" y="286"/>
                  </a:lnTo>
                  <a:lnTo>
                    <a:pt x="70" y="284"/>
                  </a:lnTo>
                  <a:lnTo>
                    <a:pt x="67" y="284"/>
                  </a:lnTo>
                  <a:lnTo>
                    <a:pt x="64" y="283"/>
                  </a:lnTo>
                  <a:lnTo>
                    <a:pt x="62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59" y="286"/>
                  </a:lnTo>
                  <a:lnTo>
                    <a:pt x="61" y="288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63" y="296"/>
                  </a:lnTo>
                  <a:lnTo>
                    <a:pt x="63" y="297"/>
                  </a:lnTo>
                  <a:lnTo>
                    <a:pt x="107" y="300"/>
                  </a:lnTo>
                  <a:lnTo>
                    <a:pt x="105" y="307"/>
                  </a:lnTo>
                  <a:lnTo>
                    <a:pt x="105" y="318"/>
                  </a:lnTo>
                  <a:lnTo>
                    <a:pt x="105" y="330"/>
                  </a:lnTo>
                  <a:lnTo>
                    <a:pt x="105" y="341"/>
                  </a:lnTo>
                  <a:lnTo>
                    <a:pt x="109" y="348"/>
                  </a:lnTo>
                  <a:lnTo>
                    <a:pt x="114" y="352"/>
                  </a:lnTo>
                  <a:lnTo>
                    <a:pt x="121" y="350"/>
                  </a:lnTo>
                  <a:lnTo>
                    <a:pt x="126" y="348"/>
                  </a:lnTo>
                  <a:lnTo>
                    <a:pt x="131" y="350"/>
                  </a:lnTo>
                  <a:lnTo>
                    <a:pt x="131" y="350"/>
                  </a:lnTo>
                  <a:lnTo>
                    <a:pt x="127" y="353"/>
                  </a:lnTo>
                  <a:lnTo>
                    <a:pt x="122" y="359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21" y="375"/>
                  </a:lnTo>
                  <a:lnTo>
                    <a:pt x="128" y="376"/>
                  </a:lnTo>
                  <a:lnTo>
                    <a:pt x="136" y="373"/>
                  </a:lnTo>
                  <a:lnTo>
                    <a:pt x="144" y="368"/>
                  </a:lnTo>
                  <a:lnTo>
                    <a:pt x="150" y="361"/>
                  </a:lnTo>
                  <a:lnTo>
                    <a:pt x="155" y="357"/>
                  </a:lnTo>
                  <a:lnTo>
                    <a:pt x="159" y="357"/>
                  </a:lnTo>
                  <a:lnTo>
                    <a:pt x="164" y="357"/>
                  </a:lnTo>
                  <a:lnTo>
                    <a:pt x="171" y="357"/>
                  </a:lnTo>
                  <a:lnTo>
                    <a:pt x="178" y="359"/>
                  </a:lnTo>
                  <a:lnTo>
                    <a:pt x="185" y="361"/>
                  </a:lnTo>
                  <a:lnTo>
                    <a:pt x="187" y="364"/>
                  </a:lnTo>
                  <a:lnTo>
                    <a:pt x="143" y="392"/>
                  </a:lnTo>
                  <a:lnTo>
                    <a:pt x="144" y="394"/>
                  </a:lnTo>
                  <a:lnTo>
                    <a:pt x="145" y="397"/>
                  </a:lnTo>
                  <a:lnTo>
                    <a:pt x="148" y="398"/>
                  </a:lnTo>
                  <a:lnTo>
                    <a:pt x="150" y="401"/>
                  </a:lnTo>
                  <a:lnTo>
                    <a:pt x="154" y="401"/>
                  </a:lnTo>
                  <a:lnTo>
                    <a:pt x="155" y="401"/>
                  </a:lnTo>
                  <a:lnTo>
                    <a:pt x="157" y="402"/>
                  </a:lnTo>
                  <a:lnTo>
                    <a:pt x="158" y="402"/>
                  </a:lnTo>
                  <a:lnTo>
                    <a:pt x="160" y="403"/>
                  </a:lnTo>
                  <a:lnTo>
                    <a:pt x="162" y="403"/>
                  </a:lnTo>
                  <a:lnTo>
                    <a:pt x="163" y="402"/>
                  </a:lnTo>
                  <a:lnTo>
                    <a:pt x="166" y="401"/>
                  </a:lnTo>
                  <a:lnTo>
                    <a:pt x="168" y="398"/>
                  </a:lnTo>
                  <a:lnTo>
                    <a:pt x="172" y="394"/>
                  </a:lnTo>
                  <a:lnTo>
                    <a:pt x="175" y="392"/>
                  </a:lnTo>
                  <a:lnTo>
                    <a:pt x="177" y="389"/>
                  </a:lnTo>
                  <a:lnTo>
                    <a:pt x="180" y="389"/>
                  </a:lnTo>
                  <a:lnTo>
                    <a:pt x="181" y="389"/>
                  </a:lnTo>
                  <a:lnTo>
                    <a:pt x="182" y="391"/>
                  </a:lnTo>
                  <a:lnTo>
                    <a:pt x="184" y="392"/>
                  </a:lnTo>
                  <a:lnTo>
                    <a:pt x="185" y="393"/>
                  </a:lnTo>
                  <a:lnTo>
                    <a:pt x="186" y="396"/>
                  </a:lnTo>
                  <a:lnTo>
                    <a:pt x="189" y="397"/>
                  </a:lnTo>
                  <a:lnTo>
                    <a:pt x="190" y="398"/>
                  </a:lnTo>
                  <a:lnTo>
                    <a:pt x="193" y="398"/>
                  </a:lnTo>
                  <a:lnTo>
                    <a:pt x="198" y="396"/>
                  </a:lnTo>
                  <a:lnTo>
                    <a:pt x="204" y="391"/>
                  </a:lnTo>
                  <a:lnTo>
                    <a:pt x="209" y="383"/>
                  </a:lnTo>
                  <a:lnTo>
                    <a:pt x="213" y="376"/>
                  </a:lnTo>
                  <a:lnTo>
                    <a:pt x="216" y="374"/>
                  </a:lnTo>
                  <a:lnTo>
                    <a:pt x="218" y="8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17" name="Freeform 58"/>
            <p:cNvSpPr>
              <a:spLocks/>
            </p:cNvSpPr>
            <p:nvPr/>
          </p:nvSpPr>
          <p:spPr bwMode="gray">
            <a:xfrm>
              <a:off x="3268" y="1162"/>
              <a:ext cx="496" cy="918"/>
            </a:xfrm>
            <a:custGeom>
              <a:avLst/>
              <a:gdLst>
                <a:gd name="T0" fmla="*/ 401 w 496"/>
                <a:gd name="T1" fmla="*/ 490 h 918"/>
                <a:gd name="T2" fmla="*/ 396 w 496"/>
                <a:gd name="T3" fmla="*/ 455 h 918"/>
                <a:gd name="T4" fmla="*/ 374 w 496"/>
                <a:gd name="T5" fmla="*/ 442 h 918"/>
                <a:gd name="T6" fmla="*/ 386 w 496"/>
                <a:gd name="T7" fmla="*/ 355 h 918"/>
                <a:gd name="T8" fmla="*/ 322 w 496"/>
                <a:gd name="T9" fmla="*/ 252 h 918"/>
                <a:gd name="T10" fmla="*/ 318 w 496"/>
                <a:gd name="T11" fmla="*/ 196 h 918"/>
                <a:gd name="T12" fmla="*/ 295 w 496"/>
                <a:gd name="T13" fmla="*/ 172 h 918"/>
                <a:gd name="T14" fmla="*/ 248 w 496"/>
                <a:gd name="T15" fmla="*/ 68 h 918"/>
                <a:gd name="T16" fmla="*/ 208 w 496"/>
                <a:gd name="T17" fmla="*/ 0 h 918"/>
                <a:gd name="T18" fmla="*/ 167 w 496"/>
                <a:gd name="T19" fmla="*/ 100 h 918"/>
                <a:gd name="T20" fmla="*/ 130 w 496"/>
                <a:gd name="T21" fmla="*/ 153 h 918"/>
                <a:gd name="T22" fmla="*/ 80 w 496"/>
                <a:gd name="T23" fmla="*/ 149 h 918"/>
                <a:gd name="T24" fmla="*/ 59 w 496"/>
                <a:gd name="T25" fmla="*/ 131 h 918"/>
                <a:gd name="T26" fmla="*/ 25 w 496"/>
                <a:gd name="T27" fmla="*/ 109 h 918"/>
                <a:gd name="T28" fmla="*/ 0 w 496"/>
                <a:gd name="T29" fmla="*/ 129 h 918"/>
                <a:gd name="T30" fmla="*/ 58 w 496"/>
                <a:gd name="T31" fmla="*/ 167 h 918"/>
                <a:gd name="T32" fmla="*/ 107 w 496"/>
                <a:gd name="T33" fmla="*/ 194 h 918"/>
                <a:gd name="T34" fmla="*/ 131 w 496"/>
                <a:gd name="T35" fmla="*/ 249 h 918"/>
                <a:gd name="T36" fmla="*/ 144 w 496"/>
                <a:gd name="T37" fmla="*/ 305 h 918"/>
                <a:gd name="T38" fmla="*/ 157 w 496"/>
                <a:gd name="T39" fmla="*/ 391 h 918"/>
                <a:gd name="T40" fmla="*/ 198 w 496"/>
                <a:gd name="T41" fmla="*/ 413 h 918"/>
                <a:gd name="T42" fmla="*/ 228 w 496"/>
                <a:gd name="T43" fmla="*/ 442 h 918"/>
                <a:gd name="T44" fmla="*/ 209 w 496"/>
                <a:gd name="T45" fmla="*/ 463 h 918"/>
                <a:gd name="T46" fmla="*/ 186 w 496"/>
                <a:gd name="T47" fmla="*/ 508 h 918"/>
                <a:gd name="T48" fmla="*/ 174 w 496"/>
                <a:gd name="T49" fmla="*/ 562 h 918"/>
                <a:gd name="T50" fmla="*/ 159 w 496"/>
                <a:gd name="T51" fmla="*/ 577 h 918"/>
                <a:gd name="T52" fmla="*/ 164 w 496"/>
                <a:gd name="T53" fmla="*/ 588 h 918"/>
                <a:gd name="T54" fmla="*/ 157 w 496"/>
                <a:gd name="T55" fmla="*/ 601 h 918"/>
                <a:gd name="T56" fmla="*/ 135 w 496"/>
                <a:gd name="T57" fmla="*/ 631 h 918"/>
                <a:gd name="T58" fmla="*/ 104 w 496"/>
                <a:gd name="T59" fmla="*/ 659 h 918"/>
                <a:gd name="T60" fmla="*/ 95 w 496"/>
                <a:gd name="T61" fmla="*/ 704 h 918"/>
                <a:gd name="T62" fmla="*/ 113 w 496"/>
                <a:gd name="T63" fmla="*/ 804 h 918"/>
                <a:gd name="T64" fmla="*/ 135 w 496"/>
                <a:gd name="T65" fmla="*/ 875 h 918"/>
                <a:gd name="T66" fmla="*/ 177 w 496"/>
                <a:gd name="T67" fmla="*/ 901 h 918"/>
                <a:gd name="T68" fmla="*/ 224 w 496"/>
                <a:gd name="T69" fmla="*/ 916 h 918"/>
                <a:gd name="T70" fmla="*/ 287 w 496"/>
                <a:gd name="T71" fmla="*/ 877 h 918"/>
                <a:gd name="T72" fmla="*/ 349 w 496"/>
                <a:gd name="T73" fmla="*/ 825 h 918"/>
                <a:gd name="T74" fmla="*/ 419 w 496"/>
                <a:gd name="T75" fmla="*/ 784 h 918"/>
                <a:gd name="T76" fmla="*/ 476 w 496"/>
                <a:gd name="T77" fmla="*/ 702 h 918"/>
                <a:gd name="T78" fmla="*/ 496 w 496"/>
                <a:gd name="T79" fmla="*/ 640 h 918"/>
                <a:gd name="T80" fmla="*/ 477 w 496"/>
                <a:gd name="T81" fmla="*/ 587 h 918"/>
                <a:gd name="T82" fmla="*/ 429 w 496"/>
                <a:gd name="T83" fmla="*/ 56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" h="918">
                  <a:moveTo>
                    <a:pt x="433" y="513"/>
                  </a:moveTo>
                  <a:lnTo>
                    <a:pt x="445" y="494"/>
                  </a:lnTo>
                  <a:lnTo>
                    <a:pt x="401" y="490"/>
                  </a:lnTo>
                  <a:lnTo>
                    <a:pt x="400" y="478"/>
                  </a:lnTo>
                  <a:lnTo>
                    <a:pt x="397" y="467"/>
                  </a:lnTo>
                  <a:lnTo>
                    <a:pt x="396" y="455"/>
                  </a:lnTo>
                  <a:lnTo>
                    <a:pt x="387" y="454"/>
                  </a:lnTo>
                  <a:lnTo>
                    <a:pt x="380" y="449"/>
                  </a:lnTo>
                  <a:lnTo>
                    <a:pt x="374" y="442"/>
                  </a:lnTo>
                  <a:lnTo>
                    <a:pt x="371" y="435"/>
                  </a:lnTo>
                  <a:lnTo>
                    <a:pt x="368" y="428"/>
                  </a:lnTo>
                  <a:lnTo>
                    <a:pt x="386" y="355"/>
                  </a:lnTo>
                  <a:lnTo>
                    <a:pt x="331" y="285"/>
                  </a:lnTo>
                  <a:lnTo>
                    <a:pt x="323" y="269"/>
                  </a:lnTo>
                  <a:lnTo>
                    <a:pt x="322" y="252"/>
                  </a:lnTo>
                  <a:lnTo>
                    <a:pt x="323" y="232"/>
                  </a:lnTo>
                  <a:lnTo>
                    <a:pt x="327" y="208"/>
                  </a:lnTo>
                  <a:lnTo>
                    <a:pt x="318" y="196"/>
                  </a:lnTo>
                  <a:lnTo>
                    <a:pt x="310" y="187"/>
                  </a:lnTo>
                  <a:lnTo>
                    <a:pt x="303" y="178"/>
                  </a:lnTo>
                  <a:lnTo>
                    <a:pt x="295" y="172"/>
                  </a:lnTo>
                  <a:lnTo>
                    <a:pt x="285" y="167"/>
                  </a:lnTo>
                  <a:lnTo>
                    <a:pt x="271" y="163"/>
                  </a:lnTo>
                  <a:lnTo>
                    <a:pt x="248" y="68"/>
                  </a:lnTo>
                  <a:lnTo>
                    <a:pt x="265" y="27"/>
                  </a:lnTo>
                  <a:lnTo>
                    <a:pt x="245" y="26"/>
                  </a:lnTo>
                  <a:lnTo>
                    <a:pt x="208" y="0"/>
                  </a:lnTo>
                  <a:lnTo>
                    <a:pt x="174" y="22"/>
                  </a:lnTo>
                  <a:lnTo>
                    <a:pt x="158" y="62"/>
                  </a:lnTo>
                  <a:lnTo>
                    <a:pt x="167" y="100"/>
                  </a:lnTo>
                  <a:lnTo>
                    <a:pt x="163" y="117"/>
                  </a:lnTo>
                  <a:lnTo>
                    <a:pt x="145" y="150"/>
                  </a:lnTo>
                  <a:lnTo>
                    <a:pt x="130" y="153"/>
                  </a:lnTo>
                  <a:lnTo>
                    <a:pt x="112" y="140"/>
                  </a:lnTo>
                  <a:lnTo>
                    <a:pt x="85" y="149"/>
                  </a:lnTo>
                  <a:lnTo>
                    <a:pt x="80" y="149"/>
                  </a:lnTo>
                  <a:lnTo>
                    <a:pt x="75" y="146"/>
                  </a:lnTo>
                  <a:lnTo>
                    <a:pt x="68" y="140"/>
                  </a:lnTo>
                  <a:lnTo>
                    <a:pt x="59" y="131"/>
                  </a:lnTo>
                  <a:lnTo>
                    <a:pt x="46" y="120"/>
                  </a:lnTo>
                  <a:lnTo>
                    <a:pt x="27" y="108"/>
                  </a:lnTo>
                  <a:lnTo>
                    <a:pt x="25" y="109"/>
                  </a:lnTo>
                  <a:lnTo>
                    <a:pt x="18" y="113"/>
                  </a:lnTo>
                  <a:lnTo>
                    <a:pt x="9" y="120"/>
                  </a:lnTo>
                  <a:lnTo>
                    <a:pt x="0" y="129"/>
                  </a:lnTo>
                  <a:lnTo>
                    <a:pt x="17" y="144"/>
                  </a:lnTo>
                  <a:lnTo>
                    <a:pt x="37" y="157"/>
                  </a:lnTo>
                  <a:lnTo>
                    <a:pt x="58" y="167"/>
                  </a:lnTo>
                  <a:lnTo>
                    <a:pt x="78" y="173"/>
                  </a:lnTo>
                  <a:lnTo>
                    <a:pt x="94" y="182"/>
                  </a:lnTo>
                  <a:lnTo>
                    <a:pt x="107" y="194"/>
                  </a:lnTo>
                  <a:lnTo>
                    <a:pt x="117" y="211"/>
                  </a:lnTo>
                  <a:lnTo>
                    <a:pt x="125" y="228"/>
                  </a:lnTo>
                  <a:lnTo>
                    <a:pt x="131" y="249"/>
                  </a:lnTo>
                  <a:lnTo>
                    <a:pt x="136" y="268"/>
                  </a:lnTo>
                  <a:lnTo>
                    <a:pt x="140" y="287"/>
                  </a:lnTo>
                  <a:lnTo>
                    <a:pt x="144" y="305"/>
                  </a:lnTo>
                  <a:lnTo>
                    <a:pt x="146" y="321"/>
                  </a:lnTo>
                  <a:lnTo>
                    <a:pt x="146" y="382"/>
                  </a:lnTo>
                  <a:lnTo>
                    <a:pt x="157" y="391"/>
                  </a:lnTo>
                  <a:lnTo>
                    <a:pt x="169" y="398"/>
                  </a:lnTo>
                  <a:lnTo>
                    <a:pt x="182" y="405"/>
                  </a:lnTo>
                  <a:lnTo>
                    <a:pt x="198" y="413"/>
                  </a:lnTo>
                  <a:lnTo>
                    <a:pt x="210" y="421"/>
                  </a:lnTo>
                  <a:lnTo>
                    <a:pt x="221" y="431"/>
                  </a:lnTo>
                  <a:lnTo>
                    <a:pt x="228" y="442"/>
                  </a:lnTo>
                  <a:lnTo>
                    <a:pt x="231" y="455"/>
                  </a:lnTo>
                  <a:lnTo>
                    <a:pt x="219" y="456"/>
                  </a:lnTo>
                  <a:lnTo>
                    <a:pt x="209" y="463"/>
                  </a:lnTo>
                  <a:lnTo>
                    <a:pt x="199" y="474"/>
                  </a:lnTo>
                  <a:lnTo>
                    <a:pt x="191" y="490"/>
                  </a:lnTo>
                  <a:lnTo>
                    <a:pt x="186" y="508"/>
                  </a:lnTo>
                  <a:lnTo>
                    <a:pt x="181" y="527"/>
                  </a:lnTo>
                  <a:lnTo>
                    <a:pt x="177" y="545"/>
                  </a:lnTo>
                  <a:lnTo>
                    <a:pt x="174" y="562"/>
                  </a:lnTo>
                  <a:lnTo>
                    <a:pt x="174" y="574"/>
                  </a:lnTo>
                  <a:lnTo>
                    <a:pt x="163" y="574"/>
                  </a:lnTo>
                  <a:lnTo>
                    <a:pt x="159" y="577"/>
                  </a:lnTo>
                  <a:lnTo>
                    <a:pt x="158" y="581"/>
                  </a:lnTo>
                  <a:lnTo>
                    <a:pt x="160" y="585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9"/>
                  </a:lnTo>
                  <a:lnTo>
                    <a:pt x="157" y="601"/>
                  </a:lnTo>
                  <a:lnTo>
                    <a:pt x="149" y="609"/>
                  </a:lnTo>
                  <a:lnTo>
                    <a:pt x="141" y="619"/>
                  </a:lnTo>
                  <a:lnTo>
                    <a:pt x="135" y="631"/>
                  </a:lnTo>
                  <a:lnTo>
                    <a:pt x="126" y="642"/>
                  </a:lnTo>
                  <a:lnTo>
                    <a:pt x="117" y="653"/>
                  </a:lnTo>
                  <a:lnTo>
                    <a:pt x="104" y="659"/>
                  </a:lnTo>
                  <a:lnTo>
                    <a:pt x="104" y="674"/>
                  </a:lnTo>
                  <a:lnTo>
                    <a:pt x="100" y="690"/>
                  </a:lnTo>
                  <a:lnTo>
                    <a:pt x="95" y="704"/>
                  </a:lnTo>
                  <a:lnTo>
                    <a:pt x="101" y="733"/>
                  </a:lnTo>
                  <a:lnTo>
                    <a:pt x="107" y="768"/>
                  </a:lnTo>
                  <a:lnTo>
                    <a:pt x="113" y="804"/>
                  </a:lnTo>
                  <a:lnTo>
                    <a:pt x="119" y="837"/>
                  </a:lnTo>
                  <a:lnTo>
                    <a:pt x="128" y="868"/>
                  </a:lnTo>
                  <a:lnTo>
                    <a:pt x="135" y="875"/>
                  </a:lnTo>
                  <a:lnTo>
                    <a:pt x="146" y="884"/>
                  </a:lnTo>
                  <a:lnTo>
                    <a:pt x="162" y="892"/>
                  </a:lnTo>
                  <a:lnTo>
                    <a:pt x="177" y="901"/>
                  </a:lnTo>
                  <a:lnTo>
                    <a:pt x="192" y="910"/>
                  </a:lnTo>
                  <a:lnTo>
                    <a:pt x="203" y="918"/>
                  </a:lnTo>
                  <a:lnTo>
                    <a:pt x="224" y="916"/>
                  </a:lnTo>
                  <a:lnTo>
                    <a:pt x="246" y="907"/>
                  </a:lnTo>
                  <a:lnTo>
                    <a:pt x="267" y="893"/>
                  </a:lnTo>
                  <a:lnTo>
                    <a:pt x="287" y="877"/>
                  </a:lnTo>
                  <a:lnTo>
                    <a:pt x="308" y="859"/>
                  </a:lnTo>
                  <a:lnTo>
                    <a:pt x="328" y="841"/>
                  </a:lnTo>
                  <a:lnTo>
                    <a:pt x="349" y="825"/>
                  </a:lnTo>
                  <a:lnTo>
                    <a:pt x="371" y="815"/>
                  </a:lnTo>
                  <a:lnTo>
                    <a:pt x="392" y="811"/>
                  </a:lnTo>
                  <a:lnTo>
                    <a:pt x="419" y="784"/>
                  </a:lnTo>
                  <a:lnTo>
                    <a:pt x="442" y="756"/>
                  </a:lnTo>
                  <a:lnTo>
                    <a:pt x="462" y="728"/>
                  </a:lnTo>
                  <a:lnTo>
                    <a:pt x="476" y="702"/>
                  </a:lnTo>
                  <a:lnTo>
                    <a:pt x="485" y="679"/>
                  </a:lnTo>
                  <a:lnTo>
                    <a:pt x="492" y="659"/>
                  </a:lnTo>
                  <a:lnTo>
                    <a:pt x="496" y="640"/>
                  </a:lnTo>
                  <a:lnTo>
                    <a:pt x="495" y="622"/>
                  </a:lnTo>
                  <a:lnTo>
                    <a:pt x="488" y="604"/>
                  </a:lnTo>
                  <a:lnTo>
                    <a:pt x="477" y="587"/>
                  </a:lnTo>
                  <a:lnTo>
                    <a:pt x="463" y="574"/>
                  </a:lnTo>
                  <a:lnTo>
                    <a:pt x="446" y="567"/>
                  </a:lnTo>
                  <a:lnTo>
                    <a:pt x="429" y="564"/>
                  </a:lnTo>
                  <a:lnTo>
                    <a:pt x="437" y="536"/>
                  </a:lnTo>
                  <a:lnTo>
                    <a:pt x="433" y="513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18" name="Freeform 59"/>
            <p:cNvSpPr>
              <a:spLocks/>
            </p:cNvSpPr>
            <p:nvPr/>
          </p:nvSpPr>
          <p:spPr bwMode="gray">
            <a:xfrm>
              <a:off x="3118" y="2547"/>
              <a:ext cx="546" cy="444"/>
            </a:xfrm>
            <a:custGeom>
              <a:avLst/>
              <a:gdLst>
                <a:gd name="T0" fmla="*/ 494 w 546"/>
                <a:gd name="T1" fmla="*/ 207 h 444"/>
                <a:gd name="T2" fmla="*/ 486 w 546"/>
                <a:gd name="T3" fmla="*/ 192 h 444"/>
                <a:gd name="T4" fmla="*/ 465 w 546"/>
                <a:gd name="T5" fmla="*/ 182 h 444"/>
                <a:gd name="T6" fmla="*/ 473 w 546"/>
                <a:gd name="T7" fmla="*/ 163 h 444"/>
                <a:gd name="T8" fmla="*/ 486 w 546"/>
                <a:gd name="T9" fmla="*/ 149 h 444"/>
                <a:gd name="T10" fmla="*/ 491 w 546"/>
                <a:gd name="T11" fmla="*/ 127 h 444"/>
                <a:gd name="T12" fmla="*/ 487 w 546"/>
                <a:gd name="T13" fmla="*/ 89 h 444"/>
                <a:gd name="T14" fmla="*/ 476 w 546"/>
                <a:gd name="T15" fmla="*/ 48 h 444"/>
                <a:gd name="T16" fmla="*/ 459 w 546"/>
                <a:gd name="T17" fmla="*/ 16 h 444"/>
                <a:gd name="T18" fmla="*/ 355 w 546"/>
                <a:gd name="T19" fmla="*/ 36 h 444"/>
                <a:gd name="T20" fmla="*/ 319 w 546"/>
                <a:gd name="T21" fmla="*/ 18 h 444"/>
                <a:gd name="T22" fmla="*/ 263 w 546"/>
                <a:gd name="T23" fmla="*/ 27 h 444"/>
                <a:gd name="T24" fmla="*/ 222 w 546"/>
                <a:gd name="T25" fmla="*/ 26 h 444"/>
                <a:gd name="T26" fmla="*/ 194 w 546"/>
                <a:gd name="T27" fmla="*/ 0 h 444"/>
                <a:gd name="T28" fmla="*/ 157 w 546"/>
                <a:gd name="T29" fmla="*/ 11 h 444"/>
                <a:gd name="T30" fmla="*/ 114 w 546"/>
                <a:gd name="T31" fmla="*/ 34 h 444"/>
                <a:gd name="T32" fmla="*/ 75 w 546"/>
                <a:gd name="T33" fmla="*/ 61 h 444"/>
                <a:gd name="T34" fmla="*/ 40 w 546"/>
                <a:gd name="T35" fmla="*/ 80 h 444"/>
                <a:gd name="T36" fmla="*/ 25 w 546"/>
                <a:gd name="T37" fmla="*/ 91 h 444"/>
                <a:gd name="T38" fmla="*/ 11 w 546"/>
                <a:gd name="T39" fmla="*/ 109 h 444"/>
                <a:gd name="T40" fmla="*/ 13 w 546"/>
                <a:gd name="T41" fmla="*/ 148 h 444"/>
                <a:gd name="T42" fmla="*/ 8 w 546"/>
                <a:gd name="T43" fmla="*/ 160 h 444"/>
                <a:gd name="T44" fmla="*/ 0 w 546"/>
                <a:gd name="T45" fmla="*/ 182 h 444"/>
                <a:gd name="T46" fmla="*/ 35 w 546"/>
                <a:gd name="T47" fmla="*/ 245 h 444"/>
                <a:gd name="T48" fmla="*/ 37 w 546"/>
                <a:gd name="T49" fmla="*/ 274 h 444"/>
                <a:gd name="T50" fmla="*/ 49 w 546"/>
                <a:gd name="T51" fmla="*/ 315 h 444"/>
                <a:gd name="T52" fmla="*/ 67 w 546"/>
                <a:gd name="T53" fmla="*/ 342 h 444"/>
                <a:gd name="T54" fmla="*/ 93 w 546"/>
                <a:gd name="T55" fmla="*/ 354 h 444"/>
                <a:gd name="T56" fmla="*/ 119 w 546"/>
                <a:gd name="T57" fmla="*/ 354 h 444"/>
                <a:gd name="T58" fmla="*/ 146 w 546"/>
                <a:gd name="T59" fmla="*/ 368 h 444"/>
                <a:gd name="T60" fmla="*/ 146 w 546"/>
                <a:gd name="T61" fmla="*/ 383 h 444"/>
                <a:gd name="T62" fmla="*/ 152 w 546"/>
                <a:gd name="T63" fmla="*/ 389 h 444"/>
                <a:gd name="T64" fmla="*/ 158 w 546"/>
                <a:gd name="T65" fmla="*/ 385 h 444"/>
                <a:gd name="T66" fmla="*/ 163 w 546"/>
                <a:gd name="T67" fmla="*/ 377 h 444"/>
                <a:gd name="T68" fmla="*/ 166 w 546"/>
                <a:gd name="T69" fmla="*/ 372 h 444"/>
                <a:gd name="T70" fmla="*/ 196 w 546"/>
                <a:gd name="T71" fmla="*/ 376 h 444"/>
                <a:gd name="T72" fmla="*/ 216 w 546"/>
                <a:gd name="T73" fmla="*/ 390 h 444"/>
                <a:gd name="T74" fmla="*/ 250 w 546"/>
                <a:gd name="T75" fmla="*/ 408 h 444"/>
                <a:gd name="T76" fmla="*/ 266 w 546"/>
                <a:gd name="T77" fmla="*/ 422 h 444"/>
                <a:gd name="T78" fmla="*/ 287 w 546"/>
                <a:gd name="T79" fmla="*/ 430 h 444"/>
                <a:gd name="T80" fmla="*/ 350 w 546"/>
                <a:gd name="T81" fmla="*/ 444 h 444"/>
                <a:gd name="T82" fmla="*/ 400 w 546"/>
                <a:gd name="T83" fmla="*/ 422 h 444"/>
                <a:gd name="T84" fmla="*/ 418 w 546"/>
                <a:gd name="T85" fmla="*/ 418 h 444"/>
                <a:gd name="T86" fmla="*/ 431 w 546"/>
                <a:gd name="T87" fmla="*/ 421 h 444"/>
                <a:gd name="T88" fmla="*/ 432 w 546"/>
                <a:gd name="T89" fmla="*/ 426 h 444"/>
                <a:gd name="T90" fmla="*/ 430 w 546"/>
                <a:gd name="T91" fmla="*/ 430 h 444"/>
                <a:gd name="T92" fmla="*/ 426 w 546"/>
                <a:gd name="T93" fmla="*/ 433 h 444"/>
                <a:gd name="T94" fmla="*/ 426 w 546"/>
                <a:gd name="T95" fmla="*/ 435 h 444"/>
                <a:gd name="T96" fmla="*/ 483 w 546"/>
                <a:gd name="T97" fmla="*/ 408 h 444"/>
                <a:gd name="T98" fmla="*/ 541 w 546"/>
                <a:gd name="T99" fmla="*/ 296 h 444"/>
                <a:gd name="T100" fmla="*/ 528 w 546"/>
                <a:gd name="T101" fmla="*/ 264 h 444"/>
                <a:gd name="T102" fmla="*/ 513 w 546"/>
                <a:gd name="T103" fmla="*/ 23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444">
                  <a:moveTo>
                    <a:pt x="490" y="217"/>
                  </a:moveTo>
                  <a:lnTo>
                    <a:pt x="494" y="207"/>
                  </a:lnTo>
                  <a:lnTo>
                    <a:pt x="491" y="199"/>
                  </a:lnTo>
                  <a:lnTo>
                    <a:pt x="486" y="192"/>
                  </a:lnTo>
                  <a:lnTo>
                    <a:pt x="477" y="187"/>
                  </a:lnTo>
                  <a:lnTo>
                    <a:pt x="465" y="182"/>
                  </a:lnTo>
                  <a:lnTo>
                    <a:pt x="468" y="172"/>
                  </a:lnTo>
                  <a:lnTo>
                    <a:pt x="473" y="163"/>
                  </a:lnTo>
                  <a:lnTo>
                    <a:pt x="481" y="157"/>
                  </a:lnTo>
                  <a:lnTo>
                    <a:pt x="486" y="149"/>
                  </a:lnTo>
                  <a:lnTo>
                    <a:pt x="489" y="141"/>
                  </a:lnTo>
                  <a:lnTo>
                    <a:pt x="491" y="127"/>
                  </a:lnTo>
                  <a:lnTo>
                    <a:pt x="490" y="109"/>
                  </a:lnTo>
                  <a:lnTo>
                    <a:pt x="487" y="89"/>
                  </a:lnTo>
                  <a:lnTo>
                    <a:pt x="482" y="68"/>
                  </a:lnTo>
                  <a:lnTo>
                    <a:pt x="476" y="48"/>
                  </a:lnTo>
                  <a:lnTo>
                    <a:pt x="467" y="30"/>
                  </a:lnTo>
                  <a:lnTo>
                    <a:pt x="459" y="16"/>
                  </a:lnTo>
                  <a:lnTo>
                    <a:pt x="450" y="7"/>
                  </a:lnTo>
                  <a:lnTo>
                    <a:pt x="355" y="36"/>
                  </a:lnTo>
                  <a:lnTo>
                    <a:pt x="346" y="17"/>
                  </a:lnTo>
                  <a:lnTo>
                    <a:pt x="319" y="18"/>
                  </a:lnTo>
                  <a:lnTo>
                    <a:pt x="290" y="22"/>
                  </a:lnTo>
                  <a:lnTo>
                    <a:pt x="263" y="27"/>
                  </a:lnTo>
                  <a:lnTo>
                    <a:pt x="240" y="35"/>
                  </a:lnTo>
                  <a:lnTo>
                    <a:pt x="222" y="26"/>
                  </a:lnTo>
                  <a:lnTo>
                    <a:pt x="207" y="13"/>
                  </a:lnTo>
                  <a:lnTo>
                    <a:pt x="194" y="0"/>
                  </a:lnTo>
                  <a:lnTo>
                    <a:pt x="176" y="4"/>
                  </a:lnTo>
                  <a:lnTo>
                    <a:pt x="157" y="11"/>
                  </a:lnTo>
                  <a:lnTo>
                    <a:pt x="136" y="22"/>
                  </a:lnTo>
                  <a:lnTo>
                    <a:pt x="114" y="34"/>
                  </a:lnTo>
                  <a:lnTo>
                    <a:pt x="94" y="48"/>
                  </a:lnTo>
                  <a:lnTo>
                    <a:pt x="75" y="61"/>
                  </a:lnTo>
                  <a:lnTo>
                    <a:pt x="57" y="72"/>
                  </a:lnTo>
                  <a:lnTo>
                    <a:pt x="40" y="80"/>
                  </a:lnTo>
                  <a:lnTo>
                    <a:pt x="34" y="84"/>
                  </a:lnTo>
                  <a:lnTo>
                    <a:pt x="25" y="91"/>
                  </a:lnTo>
                  <a:lnTo>
                    <a:pt x="17" y="100"/>
                  </a:lnTo>
                  <a:lnTo>
                    <a:pt x="11" y="109"/>
                  </a:lnTo>
                  <a:lnTo>
                    <a:pt x="5" y="114"/>
                  </a:lnTo>
                  <a:lnTo>
                    <a:pt x="13" y="148"/>
                  </a:lnTo>
                  <a:lnTo>
                    <a:pt x="12" y="153"/>
                  </a:lnTo>
                  <a:lnTo>
                    <a:pt x="8" y="160"/>
                  </a:lnTo>
                  <a:lnTo>
                    <a:pt x="4" y="169"/>
                  </a:lnTo>
                  <a:lnTo>
                    <a:pt x="0" y="182"/>
                  </a:lnTo>
                  <a:lnTo>
                    <a:pt x="32" y="232"/>
                  </a:lnTo>
                  <a:lnTo>
                    <a:pt x="35" y="245"/>
                  </a:lnTo>
                  <a:lnTo>
                    <a:pt x="36" y="259"/>
                  </a:lnTo>
                  <a:lnTo>
                    <a:pt x="37" y="274"/>
                  </a:lnTo>
                  <a:lnTo>
                    <a:pt x="41" y="294"/>
                  </a:lnTo>
                  <a:lnTo>
                    <a:pt x="49" y="315"/>
                  </a:lnTo>
                  <a:lnTo>
                    <a:pt x="57" y="331"/>
                  </a:lnTo>
                  <a:lnTo>
                    <a:pt x="67" y="342"/>
                  </a:lnTo>
                  <a:lnTo>
                    <a:pt x="80" y="350"/>
                  </a:lnTo>
                  <a:lnTo>
                    <a:pt x="93" y="354"/>
                  </a:lnTo>
                  <a:lnTo>
                    <a:pt x="107" y="355"/>
                  </a:lnTo>
                  <a:lnTo>
                    <a:pt x="119" y="354"/>
                  </a:lnTo>
                  <a:lnTo>
                    <a:pt x="131" y="351"/>
                  </a:lnTo>
                  <a:lnTo>
                    <a:pt x="146" y="368"/>
                  </a:lnTo>
                  <a:lnTo>
                    <a:pt x="146" y="376"/>
                  </a:lnTo>
                  <a:lnTo>
                    <a:pt x="146" y="383"/>
                  </a:lnTo>
                  <a:lnTo>
                    <a:pt x="149" y="390"/>
                  </a:lnTo>
                  <a:lnTo>
                    <a:pt x="152" y="389"/>
                  </a:lnTo>
                  <a:lnTo>
                    <a:pt x="155" y="387"/>
                  </a:lnTo>
                  <a:lnTo>
                    <a:pt x="158" y="385"/>
                  </a:lnTo>
                  <a:lnTo>
                    <a:pt x="160" y="381"/>
                  </a:lnTo>
                  <a:lnTo>
                    <a:pt x="163" y="377"/>
                  </a:lnTo>
                  <a:lnTo>
                    <a:pt x="164" y="374"/>
                  </a:lnTo>
                  <a:lnTo>
                    <a:pt x="166" y="372"/>
                  </a:lnTo>
                  <a:lnTo>
                    <a:pt x="181" y="372"/>
                  </a:lnTo>
                  <a:lnTo>
                    <a:pt x="196" y="376"/>
                  </a:lnTo>
                  <a:lnTo>
                    <a:pt x="208" y="381"/>
                  </a:lnTo>
                  <a:lnTo>
                    <a:pt x="216" y="390"/>
                  </a:lnTo>
                  <a:lnTo>
                    <a:pt x="219" y="403"/>
                  </a:lnTo>
                  <a:lnTo>
                    <a:pt x="250" y="408"/>
                  </a:lnTo>
                  <a:lnTo>
                    <a:pt x="259" y="417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7" y="430"/>
                  </a:lnTo>
                  <a:lnTo>
                    <a:pt x="318" y="423"/>
                  </a:lnTo>
                  <a:lnTo>
                    <a:pt x="350" y="444"/>
                  </a:lnTo>
                  <a:lnTo>
                    <a:pt x="368" y="427"/>
                  </a:lnTo>
                  <a:lnTo>
                    <a:pt x="400" y="422"/>
                  </a:lnTo>
                  <a:lnTo>
                    <a:pt x="409" y="421"/>
                  </a:lnTo>
                  <a:lnTo>
                    <a:pt x="418" y="418"/>
                  </a:lnTo>
                  <a:lnTo>
                    <a:pt x="426" y="418"/>
                  </a:lnTo>
                  <a:lnTo>
                    <a:pt x="431" y="421"/>
                  </a:lnTo>
                  <a:lnTo>
                    <a:pt x="432" y="423"/>
                  </a:lnTo>
                  <a:lnTo>
                    <a:pt x="432" y="426"/>
                  </a:lnTo>
                  <a:lnTo>
                    <a:pt x="431" y="428"/>
                  </a:lnTo>
                  <a:lnTo>
                    <a:pt x="430" y="430"/>
                  </a:lnTo>
                  <a:lnTo>
                    <a:pt x="427" y="432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5"/>
                  </a:lnTo>
                  <a:lnTo>
                    <a:pt x="486" y="438"/>
                  </a:lnTo>
                  <a:lnTo>
                    <a:pt x="483" y="408"/>
                  </a:lnTo>
                  <a:lnTo>
                    <a:pt x="546" y="307"/>
                  </a:lnTo>
                  <a:lnTo>
                    <a:pt x="541" y="296"/>
                  </a:lnTo>
                  <a:lnTo>
                    <a:pt x="536" y="281"/>
                  </a:lnTo>
                  <a:lnTo>
                    <a:pt x="528" y="264"/>
                  </a:lnTo>
                  <a:lnTo>
                    <a:pt x="521" y="249"/>
                  </a:lnTo>
                  <a:lnTo>
                    <a:pt x="513" y="237"/>
                  </a:lnTo>
                  <a:lnTo>
                    <a:pt x="490" y="217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19" name="Freeform 60"/>
            <p:cNvSpPr>
              <a:spLocks/>
            </p:cNvSpPr>
            <p:nvPr/>
          </p:nvSpPr>
          <p:spPr bwMode="gray">
            <a:xfrm>
              <a:off x="2703" y="2559"/>
              <a:ext cx="463" cy="631"/>
            </a:xfrm>
            <a:custGeom>
              <a:avLst/>
              <a:gdLst>
                <a:gd name="T0" fmla="*/ 344 w 463"/>
                <a:gd name="T1" fmla="*/ 374 h 631"/>
                <a:gd name="T2" fmla="*/ 394 w 463"/>
                <a:gd name="T3" fmla="*/ 352 h 631"/>
                <a:gd name="T4" fmla="*/ 433 w 463"/>
                <a:gd name="T5" fmla="*/ 305 h 631"/>
                <a:gd name="T6" fmla="*/ 461 w 463"/>
                <a:gd name="T7" fmla="*/ 300 h 631"/>
                <a:gd name="T8" fmla="*/ 447 w 463"/>
                <a:gd name="T9" fmla="*/ 219 h 631"/>
                <a:gd name="T10" fmla="*/ 427 w 463"/>
                <a:gd name="T11" fmla="*/ 136 h 631"/>
                <a:gd name="T12" fmla="*/ 405 w 463"/>
                <a:gd name="T13" fmla="*/ 72 h 631"/>
                <a:gd name="T14" fmla="*/ 383 w 463"/>
                <a:gd name="T15" fmla="*/ 59 h 631"/>
                <a:gd name="T16" fmla="*/ 392 w 463"/>
                <a:gd name="T17" fmla="*/ 45 h 631"/>
                <a:gd name="T18" fmla="*/ 387 w 463"/>
                <a:gd name="T19" fmla="*/ 20 h 631"/>
                <a:gd name="T20" fmla="*/ 374 w 463"/>
                <a:gd name="T21" fmla="*/ 4 h 631"/>
                <a:gd name="T22" fmla="*/ 362 w 463"/>
                <a:gd name="T23" fmla="*/ 2 h 631"/>
                <a:gd name="T24" fmla="*/ 355 w 463"/>
                <a:gd name="T25" fmla="*/ 18 h 631"/>
                <a:gd name="T26" fmla="*/ 367 w 463"/>
                <a:gd name="T27" fmla="*/ 24 h 631"/>
                <a:gd name="T28" fmla="*/ 358 w 463"/>
                <a:gd name="T29" fmla="*/ 42 h 631"/>
                <a:gd name="T30" fmla="*/ 313 w 463"/>
                <a:gd name="T31" fmla="*/ 59 h 631"/>
                <a:gd name="T32" fmla="*/ 294 w 463"/>
                <a:gd name="T33" fmla="*/ 59 h 631"/>
                <a:gd name="T34" fmla="*/ 286 w 463"/>
                <a:gd name="T35" fmla="*/ 79 h 631"/>
                <a:gd name="T36" fmla="*/ 246 w 463"/>
                <a:gd name="T37" fmla="*/ 52 h 631"/>
                <a:gd name="T38" fmla="*/ 200 w 463"/>
                <a:gd name="T39" fmla="*/ 40 h 631"/>
                <a:gd name="T40" fmla="*/ 206 w 463"/>
                <a:gd name="T41" fmla="*/ 19 h 631"/>
                <a:gd name="T42" fmla="*/ 136 w 463"/>
                <a:gd name="T43" fmla="*/ 2 h 631"/>
                <a:gd name="T44" fmla="*/ 153 w 463"/>
                <a:gd name="T45" fmla="*/ 51 h 631"/>
                <a:gd name="T46" fmla="*/ 158 w 463"/>
                <a:gd name="T47" fmla="*/ 77 h 631"/>
                <a:gd name="T48" fmla="*/ 150 w 463"/>
                <a:gd name="T49" fmla="*/ 86 h 631"/>
                <a:gd name="T50" fmla="*/ 144 w 463"/>
                <a:gd name="T51" fmla="*/ 91 h 631"/>
                <a:gd name="T52" fmla="*/ 136 w 463"/>
                <a:gd name="T53" fmla="*/ 90 h 631"/>
                <a:gd name="T54" fmla="*/ 132 w 463"/>
                <a:gd name="T55" fmla="*/ 116 h 631"/>
                <a:gd name="T56" fmla="*/ 110 w 463"/>
                <a:gd name="T57" fmla="*/ 118 h 631"/>
                <a:gd name="T58" fmla="*/ 92 w 463"/>
                <a:gd name="T59" fmla="*/ 96 h 631"/>
                <a:gd name="T60" fmla="*/ 76 w 463"/>
                <a:gd name="T61" fmla="*/ 159 h 631"/>
                <a:gd name="T62" fmla="*/ 1 w 463"/>
                <a:gd name="T63" fmla="*/ 255 h 631"/>
                <a:gd name="T64" fmla="*/ 1 w 463"/>
                <a:gd name="T65" fmla="*/ 282 h 631"/>
                <a:gd name="T66" fmla="*/ 0 w 463"/>
                <a:gd name="T67" fmla="*/ 329 h 631"/>
                <a:gd name="T68" fmla="*/ 19 w 463"/>
                <a:gd name="T69" fmla="*/ 418 h 631"/>
                <a:gd name="T70" fmla="*/ 36 w 463"/>
                <a:gd name="T71" fmla="*/ 437 h 631"/>
                <a:gd name="T72" fmla="*/ 37 w 463"/>
                <a:gd name="T73" fmla="*/ 448 h 631"/>
                <a:gd name="T74" fmla="*/ 36 w 463"/>
                <a:gd name="T75" fmla="*/ 455 h 631"/>
                <a:gd name="T76" fmla="*/ 48 w 463"/>
                <a:gd name="T77" fmla="*/ 464 h 631"/>
                <a:gd name="T78" fmla="*/ 86 w 463"/>
                <a:gd name="T79" fmla="*/ 470 h 631"/>
                <a:gd name="T80" fmla="*/ 109 w 463"/>
                <a:gd name="T81" fmla="*/ 502 h 631"/>
                <a:gd name="T82" fmla="*/ 89 w 463"/>
                <a:gd name="T83" fmla="*/ 547 h 631"/>
                <a:gd name="T84" fmla="*/ 74 w 463"/>
                <a:gd name="T85" fmla="*/ 592 h 631"/>
                <a:gd name="T86" fmla="*/ 92 w 463"/>
                <a:gd name="T87" fmla="*/ 610 h 631"/>
                <a:gd name="T88" fmla="*/ 113 w 463"/>
                <a:gd name="T89" fmla="*/ 603 h 631"/>
                <a:gd name="T90" fmla="*/ 119 w 463"/>
                <a:gd name="T91" fmla="*/ 584 h 631"/>
                <a:gd name="T92" fmla="*/ 146 w 463"/>
                <a:gd name="T93" fmla="*/ 593 h 631"/>
                <a:gd name="T94" fmla="*/ 167 w 463"/>
                <a:gd name="T95" fmla="*/ 607 h 631"/>
                <a:gd name="T96" fmla="*/ 195 w 463"/>
                <a:gd name="T97" fmla="*/ 605 h 631"/>
                <a:gd name="T98" fmla="*/ 258 w 463"/>
                <a:gd name="T99" fmla="*/ 612 h 631"/>
                <a:gd name="T100" fmla="*/ 322 w 463"/>
                <a:gd name="T101" fmla="*/ 597 h 631"/>
                <a:gd name="T102" fmla="*/ 369 w 463"/>
                <a:gd name="T103" fmla="*/ 589 h 631"/>
                <a:gd name="T104" fmla="*/ 363 w 463"/>
                <a:gd name="T105" fmla="*/ 580 h 631"/>
                <a:gd name="T106" fmla="*/ 354 w 463"/>
                <a:gd name="T107" fmla="*/ 575 h 631"/>
                <a:gd name="T108" fmla="*/ 396 w 463"/>
                <a:gd name="T109" fmla="*/ 539 h 631"/>
                <a:gd name="T110" fmla="*/ 444 w 463"/>
                <a:gd name="T111" fmla="*/ 517 h 631"/>
                <a:gd name="T112" fmla="*/ 424 w 463"/>
                <a:gd name="T113" fmla="*/ 497 h 631"/>
                <a:gd name="T114" fmla="*/ 403 w 463"/>
                <a:gd name="T115" fmla="*/ 484 h 631"/>
                <a:gd name="T116" fmla="*/ 369 w 463"/>
                <a:gd name="T117" fmla="*/ 442 h 631"/>
                <a:gd name="T118" fmla="*/ 349 w 463"/>
                <a:gd name="T119" fmla="*/ 40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" h="631">
                  <a:moveTo>
                    <a:pt x="309" y="388"/>
                  </a:moveTo>
                  <a:lnTo>
                    <a:pt x="326" y="380"/>
                  </a:lnTo>
                  <a:lnTo>
                    <a:pt x="344" y="374"/>
                  </a:lnTo>
                  <a:lnTo>
                    <a:pt x="360" y="368"/>
                  </a:lnTo>
                  <a:lnTo>
                    <a:pt x="377" y="361"/>
                  </a:lnTo>
                  <a:lnTo>
                    <a:pt x="394" y="352"/>
                  </a:lnTo>
                  <a:lnTo>
                    <a:pt x="408" y="341"/>
                  </a:lnTo>
                  <a:lnTo>
                    <a:pt x="422" y="325"/>
                  </a:lnTo>
                  <a:lnTo>
                    <a:pt x="433" y="305"/>
                  </a:lnTo>
                  <a:lnTo>
                    <a:pt x="460" y="315"/>
                  </a:lnTo>
                  <a:lnTo>
                    <a:pt x="463" y="307"/>
                  </a:lnTo>
                  <a:lnTo>
                    <a:pt x="461" y="300"/>
                  </a:lnTo>
                  <a:lnTo>
                    <a:pt x="459" y="291"/>
                  </a:lnTo>
                  <a:lnTo>
                    <a:pt x="455" y="277"/>
                  </a:lnTo>
                  <a:lnTo>
                    <a:pt x="447" y="219"/>
                  </a:lnTo>
                  <a:lnTo>
                    <a:pt x="415" y="170"/>
                  </a:lnTo>
                  <a:lnTo>
                    <a:pt x="419" y="152"/>
                  </a:lnTo>
                  <a:lnTo>
                    <a:pt x="427" y="136"/>
                  </a:lnTo>
                  <a:lnTo>
                    <a:pt x="415" y="79"/>
                  </a:lnTo>
                  <a:lnTo>
                    <a:pt x="413" y="75"/>
                  </a:lnTo>
                  <a:lnTo>
                    <a:pt x="405" y="72"/>
                  </a:lnTo>
                  <a:lnTo>
                    <a:pt x="397" y="66"/>
                  </a:lnTo>
                  <a:lnTo>
                    <a:pt x="390" y="63"/>
                  </a:lnTo>
                  <a:lnTo>
                    <a:pt x="383" y="59"/>
                  </a:lnTo>
                  <a:lnTo>
                    <a:pt x="382" y="54"/>
                  </a:lnTo>
                  <a:lnTo>
                    <a:pt x="386" y="50"/>
                  </a:lnTo>
                  <a:lnTo>
                    <a:pt x="392" y="45"/>
                  </a:lnTo>
                  <a:lnTo>
                    <a:pt x="394" y="37"/>
                  </a:lnTo>
                  <a:lnTo>
                    <a:pt x="391" y="29"/>
                  </a:lnTo>
                  <a:lnTo>
                    <a:pt x="387" y="20"/>
                  </a:lnTo>
                  <a:lnTo>
                    <a:pt x="382" y="14"/>
                  </a:lnTo>
                  <a:lnTo>
                    <a:pt x="378" y="8"/>
                  </a:lnTo>
                  <a:lnTo>
                    <a:pt x="374" y="4"/>
                  </a:lnTo>
                  <a:lnTo>
                    <a:pt x="370" y="1"/>
                  </a:lnTo>
                  <a:lnTo>
                    <a:pt x="365" y="0"/>
                  </a:lnTo>
                  <a:lnTo>
                    <a:pt x="362" y="2"/>
                  </a:lnTo>
                  <a:lnTo>
                    <a:pt x="355" y="9"/>
                  </a:lnTo>
                  <a:lnTo>
                    <a:pt x="354" y="14"/>
                  </a:lnTo>
                  <a:lnTo>
                    <a:pt x="355" y="18"/>
                  </a:lnTo>
                  <a:lnTo>
                    <a:pt x="359" y="19"/>
                  </a:lnTo>
                  <a:lnTo>
                    <a:pt x="363" y="22"/>
                  </a:lnTo>
                  <a:lnTo>
                    <a:pt x="367" y="24"/>
                  </a:lnTo>
                  <a:lnTo>
                    <a:pt x="368" y="28"/>
                  </a:lnTo>
                  <a:lnTo>
                    <a:pt x="365" y="33"/>
                  </a:lnTo>
                  <a:lnTo>
                    <a:pt x="358" y="42"/>
                  </a:lnTo>
                  <a:lnTo>
                    <a:pt x="341" y="54"/>
                  </a:lnTo>
                  <a:lnTo>
                    <a:pt x="326" y="59"/>
                  </a:lnTo>
                  <a:lnTo>
                    <a:pt x="313" y="59"/>
                  </a:lnTo>
                  <a:lnTo>
                    <a:pt x="301" y="58"/>
                  </a:lnTo>
                  <a:lnTo>
                    <a:pt x="295" y="55"/>
                  </a:lnTo>
                  <a:lnTo>
                    <a:pt x="294" y="59"/>
                  </a:lnTo>
                  <a:lnTo>
                    <a:pt x="290" y="65"/>
                  </a:lnTo>
                  <a:lnTo>
                    <a:pt x="287" y="73"/>
                  </a:lnTo>
                  <a:lnTo>
                    <a:pt x="286" y="79"/>
                  </a:lnTo>
                  <a:lnTo>
                    <a:pt x="259" y="74"/>
                  </a:lnTo>
                  <a:lnTo>
                    <a:pt x="256" y="58"/>
                  </a:lnTo>
                  <a:lnTo>
                    <a:pt x="246" y="52"/>
                  </a:lnTo>
                  <a:lnTo>
                    <a:pt x="231" y="46"/>
                  </a:lnTo>
                  <a:lnTo>
                    <a:pt x="215" y="42"/>
                  </a:lnTo>
                  <a:lnTo>
                    <a:pt x="200" y="40"/>
                  </a:lnTo>
                  <a:lnTo>
                    <a:pt x="201" y="32"/>
                  </a:lnTo>
                  <a:lnTo>
                    <a:pt x="204" y="25"/>
                  </a:lnTo>
                  <a:lnTo>
                    <a:pt x="206" y="19"/>
                  </a:lnTo>
                  <a:lnTo>
                    <a:pt x="206" y="13"/>
                  </a:lnTo>
                  <a:lnTo>
                    <a:pt x="204" y="2"/>
                  </a:lnTo>
                  <a:lnTo>
                    <a:pt x="136" y="2"/>
                  </a:lnTo>
                  <a:lnTo>
                    <a:pt x="139" y="18"/>
                  </a:lnTo>
                  <a:lnTo>
                    <a:pt x="145" y="36"/>
                  </a:lnTo>
                  <a:lnTo>
                    <a:pt x="153" y="51"/>
                  </a:lnTo>
                  <a:lnTo>
                    <a:pt x="162" y="63"/>
                  </a:lnTo>
                  <a:lnTo>
                    <a:pt x="160" y="69"/>
                  </a:lnTo>
                  <a:lnTo>
                    <a:pt x="158" y="77"/>
                  </a:lnTo>
                  <a:lnTo>
                    <a:pt x="156" y="83"/>
                  </a:lnTo>
                  <a:lnTo>
                    <a:pt x="154" y="84"/>
                  </a:lnTo>
                  <a:lnTo>
                    <a:pt x="150" y="86"/>
                  </a:lnTo>
                  <a:lnTo>
                    <a:pt x="148" y="87"/>
                  </a:lnTo>
                  <a:lnTo>
                    <a:pt x="146" y="90"/>
                  </a:lnTo>
                  <a:lnTo>
                    <a:pt x="144" y="91"/>
                  </a:lnTo>
                  <a:lnTo>
                    <a:pt x="144" y="91"/>
                  </a:lnTo>
                  <a:lnTo>
                    <a:pt x="136" y="83"/>
                  </a:lnTo>
                  <a:lnTo>
                    <a:pt x="136" y="90"/>
                  </a:lnTo>
                  <a:lnTo>
                    <a:pt x="136" y="98"/>
                  </a:lnTo>
                  <a:lnTo>
                    <a:pt x="135" y="109"/>
                  </a:lnTo>
                  <a:lnTo>
                    <a:pt x="132" y="116"/>
                  </a:lnTo>
                  <a:lnTo>
                    <a:pt x="127" y="119"/>
                  </a:lnTo>
                  <a:lnTo>
                    <a:pt x="115" y="119"/>
                  </a:lnTo>
                  <a:lnTo>
                    <a:pt x="110" y="118"/>
                  </a:lnTo>
                  <a:lnTo>
                    <a:pt x="104" y="111"/>
                  </a:lnTo>
                  <a:lnTo>
                    <a:pt x="98" y="104"/>
                  </a:lnTo>
                  <a:lnTo>
                    <a:pt x="92" y="96"/>
                  </a:lnTo>
                  <a:lnTo>
                    <a:pt x="87" y="91"/>
                  </a:lnTo>
                  <a:lnTo>
                    <a:pt x="64" y="114"/>
                  </a:lnTo>
                  <a:lnTo>
                    <a:pt x="76" y="159"/>
                  </a:lnTo>
                  <a:lnTo>
                    <a:pt x="48" y="192"/>
                  </a:lnTo>
                  <a:lnTo>
                    <a:pt x="59" y="209"/>
                  </a:lnTo>
                  <a:lnTo>
                    <a:pt x="1" y="255"/>
                  </a:lnTo>
                  <a:lnTo>
                    <a:pt x="1" y="257"/>
                  </a:lnTo>
                  <a:lnTo>
                    <a:pt x="1" y="268"/>
                  </a:lnTo>
                  <a:lnTo>
                    <a:pt x="1" y="282"/>
                  </a:lnTo>
                  <a:lnTo>
                    <a:pt x="1" y="297"/>
                  </a:lnTo>
                  <a:lnTo>
                    <a:pt x="1" y="314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19" y="418"/>
                  </a:lnTo>
                  <a:lnTo>
                    <a:pt x="25" y="424"/>
                  </a:lnTo>
                  <a:lnTo>
                    <a:pt x="31" y="430"/>
                  </a:lnTo>
                  <a:lnTo>
                    <a:pt x="36" y="437"/>
                  </a:lnTo>
                  <a:lnTo>
                    <a:pt x="37" y="443"/>
                  </a:lnTo>
                  <a:lnTo>
                    <a:pt x="37" y="447"/>
                  </a:lnTo>
                  <a:lnTo>
                    <a:pt x="37" y="448"/>
                  </a:lnTo>
                  <a:lnTo>
                    <a:pt x="37" y="451"/>
                  </a:lnTo>
                  <a:lnTo>
                    <a:pt x="37" y="452"/>
                  </a:lnTo>
                  <a:lnTo>
                    <a:pt x="36" y="455"/>
                  </a:lnTo>
                  <a:lnTo>
                    <a:pt x="36" y="457"/>
                  </a:lnTo>
                  <a:lnTo>
                    <a:pt x="33" y="460"/>
                  </a:lnTo>
                  <a:lnTo>
                    <a:pt x="48" y="464"/>
                  </a:lnTo>
                  <a:lnTo>
                    <a:pt x="60" y="466"/>
                  </a:lnTo>
                  <a:lnTo>
                    <a:pt x="74" y="467"/>
                  </a:lnTo>
                  <a:lnTo>
                    <a:pt x="86" y="470"/>
                  </a:lnTo>
                  <a:lnTo>
                    <a:pt x="99" y="476"/>
                  </a:lnTo>
                  <a:lnTo>
                    <a:pt x="110" y="488"/>
                  </a:lnTo>
                  <a:lnTo>
                    <a:pt x="109" y="502"/>
                  </a:lnTo>
                  <a:lnTo>
                    <a:pt x="103" y="519"/>
                  </a:lnTo>
                  <a:lnTo>
                    <a:pt x="96" y="534"/>
                  </a:lnTo>
                  <a:lnTo>
                    <a:pt x="89" y="547"/>
                  </a:lnTo>
                  <a:lnTo>
                    <a:pt x="81" y="560"/>
                  </a:lnTo>
                  <a:lnTo>
                    <a:pt x="76" y="575"/>
                  </a:lnTo>
                  <a:lnTo>
                    <a:pt x="74" y="592"/>
                  </a:lnTo>
                  <a:lnTo>
                    <a:pt x="77" y="611"/>
                  </a:lnTo>
                  <a:lnTo>
                    <a:pt x="83" y="611"/>
                  </a:lnTo>
                  <a:lnTo>
                    <a:pt x="92" y="610"/>
                  </a:lnTo>
                  <a:lnTo>
                    <a:pt x="101" y="608"/>
                  </a:lnTo>
                  <a:lnTo>
                    <a:pt x="110" y="607"/>
                  </a:lnTo>
                  <a:lnTo>
                    <a:pt x="113" y="603"/>
                  </a:lnTo>
                  <a:lnTo>
                    <a:pt x="109" y="592"/>
                  </a:lnTo>
                  <a:lnTo>
                    <a:pt x="113" y="585"/>
                  </a:lnTo>
                  <a:lnTo>
                    <a:pt x="119" y="584"/>
                  </a:lnTo>
                  <a:lnTo>
                    <a:pt x="127" y="585"/>
                  </a:lnTo>
                  <a:lnTo>
                    <a:pt x="136" y="588"/>
                  </a:lnTo>
                  <a:lnTo>
                    <a:pt x="146" y="593"/>
                  </a:lnTo>
                  <a:lnTo>
                    <a:pt x="154" y="598"/>
                  </a:lnTo>
                  <a:lnTo>
                    <a:pt x="162" y="603"/>
                  </a:lnTo>
                  <a:lnTo>
                    <a:pt x="167" y="607"/>
                  </a:lnTo>
                  <a:lnTo>
                    <a:pt x="173" y="606"/>
                  </a:lnTo>
                  <a:lnTo>
                    <a:pt x="183" y="605"/>
                  </a:lnTo>
                  <a:lnTo>
                    <a:pt x="195" y="605"/>
                  </a:lnTo>
                  <a:lnTo>
                    <a:pt x="230" y="631"/>
                  </a:lnTo>
                  <a:lnTo>
                    <a:pt x="242" y="621"/>
                  </a:lnTo>
                  <a:lnTo>
                    <a:pt x="258" y="612"/>
                  </a:lnTo>
                  <a:lnTo>
                    <a:pt x="274" y="607"/>
                  </a:lnTo>
                  <a:lnTo>
                    <a:pt x="297" y="601"/>
                  </a:lnTo>
                  <a:lnTo>
                    <a:pt x="322" y="597"/>
                  </a:lnTo>
                  <a:lnTo>
                    <a:pt x="347" y="596"/>
                  </a:lnTo>
                  <a:lnTo>
                    <a:pt x="370" y="592"/>
                  </a:lnTo>
                  <a:lnTo>
                    <a:pt x="369" y="589"/>
                  </a:lnTo>
                  <a:lnTo>
                    <a:pt x="368" y="587"/>
                  </a:lnTo>
                  <a:lnTo>
                    <a:pt x="365" y="583"/>
                  </a:lnTo>
                  <a:lnTo>
                    <a:pt x="363" y="580"/>
                  </a:lnTo>
                  <a:lnTo>
                    <a:pt x="359" y="578"/>
                  </a:lnTo>
                  <a:lnTo>
                    <a:pt x="356" y="576"/>
                  </a:lnTo>
                  <a:lnTo>
                    <a:pt x="354" y="575"/>
                  </a:lnTo>
                  <a:lnTo>
                    <a:pt x="364" y="564"/>
                  </a:lnTo>
                  <a:lnTo>
                    <a:pt x="379" y="551"/>
                  </a:lnTo>
                  <a:lnTo>
                    <a:pt x="396" y="539"/>
                  </a:lnTo>
                  <a:lnTo>
                    <a:pt x="414" y="529"/>
                  </a:lnTo>
                  <a:lnTo>
                    <a:pt x="431" y="521"/>
                  </a:lnTo>
                  <a:lnTo>
                    <a:pt x="444" y="517"/>
                  </a:lnTo>
                  <a:lnTo>
                    <a:pt x="432" y="502"/>
                  </a:lnTo>
                  <a:lnTo>
                    <a:pt x="429" y="499"/>
                  </a:lnTo>
                  <a:lnTo>
                    <a:pt x="424" y="497"/>
                  </a:lnTo>
                  <a:lnTo>
                    <a:pt x="419" y="494"/>
                  </a:lnTo>
                  <a:lnTo>
                    <a:pt x="411" y="491"/>
                  </a:lnTo>
                  <a:lnTo>
                    <a:pt x="403" y="484"/>
                  </a:lnTo>
                  <a:lnTo>
                    <a:pt x="391" y="473"/>
                  </a:lnTo>
                  <a:lnTo>
                    <a:pt x="379" y="457"/>
                  </a:lnTo>
                  <a:lnTo>
                    <a:pt x="369" y="442"/>
                  </a:lnTo>
                  <a:lnTo>
                    <a:pt x="360" y="428"/>
                  </a:lnTo>
                  <a:lnTo>
                    <a:pt x="354" y="416"/>
                  </a:lnTo>
                  <a:lnTo>
                    <a:pt x="349" y="409"/>
                  </a:lnTo>
                  <a:lnTo>
                    <a:pt x="347" y="406"/>
                  </a:lnTo>
                  <a:lnTo>
                    <a:pt x="309" y="388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i="1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20" name="Freeform 61"/>
            <p:cNvSpPr>
              <a:spLocks/>
            </p:cNvSpPr>
            <p:nvPr/>
          </p:nvSpPr>
          <p:spPr bwMode="gray">
            <a:xfrm>
              <a:off x="2567" y="2674"/>
              <a:ext cx="212" cy="229"/>
            </a:xfrm>
            <a:custGeom>
              <a:avLst/>
              <a:gdLst>
                <a:gd name="T0" fmla="*/ 137 w 212"/>
                <a:gd name="T1" fmla="*/ 140 h 229"/>
                <a:gd name="T2" fmla="*/ 195 w 212"/>
                <a:gd name="T3" fmla="*/ 95 h 229"/>
                <a:gd name="T4" fmla="*/ 184 w 212"/>
                <a:gd name="T5" fmla="*/ 77 h 229"/>
                <a:gd name="T6" fmla="*/ 212 w 212"/>
                <a:gd name="T7" fmla="*/ 44 h 229"/>
                <a:gd name="T8" fmla="*/ 204 w 212"/>
                <a:gd name="T9" fmla="*/ 12 h 229"/>
                <a:gd name="T10" fmla="*/ 199 w 212"/>
                <a:gd name="T11" fmla="*/ 5 h 229"/>
                <a:gd name="T12" fmla="*/ 189 w 212"/>
                <a:gd name="T13" fmla="*/ 1 h 229"/>
                <a:gd name="T14" fmla="*/ 175 w 212"/>
                <a:gd name="T15" fmla="*/ 0 h 229"/>
                <a:gd name="T16" fmla="*/ 158 w 212"/>
                <a:gd name="T17" fmla="*/ 3 h 229"/>
                <a:gd name="T18" fmla="*/ 141 w 212"/>
                <a:gd name="T19" fmla="*/ 7 h 229"/>
                <a:gd name="T20" fmla="*/ 127 w 212"/>
                <a:gd name="T21" fmla="*/ 13 h 229"/>
                <a:gd name="T22" fmla="*/ 116 w 212"/>
                <a:gd name="T23" fmla="*/ 21 h 229"/>
                <a:gd name="T24" fmla="*/ 117 w 212"/>
                <a:gd name="T25" fmla="*/ 31 h 229"/>
                <a:gd name="T26" fmla="*/ 121 w 212"/>
                <a:gd name="T27" fmla="*/ 41 h 229"/>
                <a:gd name="T28" fmla="*/ 123 w 212"/>
                <a:gd name="T29" fmla="*/ 49 h 229"/>
                <a:gd name="T30" fmla="*/ 125 w 212"/>
                <a:gd name="T31" fmla="*/ 58 h 229"/>
                <a:gd name="T32" fmla="*/ 123 w 212"/>
                <a:gd name="T33" fmla="*/ 67 h 229"/>
                <a:gd name="T34" fmla="*/ 116 w 212"/>
                <a:gd name="T35" fmla="*/ 77 h 229"/>
                <a:gd name="T36" fmla="*/ 93 w 212"/>
                <a:gd name="T37" fmla="*/ 77 h 229"/>
                <a:gd name="T38" fmla="*/ 87 w 212"/>
                <a:gd name="T39" fmla="*/ 72 h 229"/>
                <a:gd name="T40" fmla="*/ 86 w 212"/>
                <a:gd name="T41" fmla="*/ 64 h 229"/>
                <a:gd name="T42" fmla="*/ 85 w 212"/>
                <a:gd name="T43" fmla="*/ 54 h 229"/>
                <a:gd name="T44" fmla="*/ 82 w 212"/>
                <a:gd name="T45" fmla="*/ 45 h 229"/>
                <a:gd name="T46" fmla="*/ 81 w 212"/>
                <a:gd name="T47" fmla="*/ 37 h 229"/>
                <a:gd name="T48" fmla="*/ 75 w 212"/>
                <a:gd name="T49" fmla="*/ 53 h 229"/>
                <a:gd name="T50" fmla="*/ 68 w 212"/>
                <a:gd name="T51" fmla="*/ 68 h 229"/>
                <a:gd name="T52" fmla="*/ 62 w 212"/>
                <a:gd name="T53" fmla="*/ 85 h 229"/>
                <a:gd name="T54" fmla="*/ 53 w 212"/>
                <a:gd name="T55" fmla="*/ 101 h 229"/>
                <a:gd name="T56" fmla="*/ 41 w 212"/>
                <a:gd name="T57" fmla="*/ 117 h 229"/>
                <a:gd name="T58" fmla="*/ 32 w 212"/>
                <a:gd name="T59" fmla="*/ 123 h 229"/>
                <a:gd name="T60" fmla="*/ 22 w 212"/>
                <a:gd name="T61" fmla="*/ 132 h 229"/>
                <a:gd name="T62" fmla="*/ 12 w 212"/>
                <a:gd name="T63" fmla="*/ 141 h 229"/>
                <a:gd name="T64" fmla="*/ 4 w 212"/>
                <a:gd name="T65" fmla="*/ 150 h 229"/>
                <a:gd name="T66" fmla="*/ 0 w 212"/>
                <a:gd name="T67" fmla="*/ 160 h 229"/>
                <a:gd name="T68" fmla="*/ 23 w 212"/>
                <a:gd name="T69" fmla="*/ 169 h 229"/>
                <a:gd name="T70" fmla="*/ 57 w 212"/>
                <a:gd name="T71" fmla="*/ 162 h 229"/>
                <a:gd name="T72" fmla="*/ 118 w 212"/>
                <a:gd name="T73" fmla="*/ 191 h 229"/>
                <a:gd name="T74" fmla="*/ 113 w 212"/>
                <a:gd name="T75" fmla="*/ 219 h 229"/>
                <a:gd name="T76" fmla="*/ 122 w 212"/>
                <a:gd name="T77" fmla="*/ 221 h 229"/>
                <a:gd name="T78" fmla="*/ 131 w 212"/>
                <a:gd name="T79" fmla="*/ 223 h 229"/>
                <a:gd name="T80" fmla="*/ 137 w 212"/>
                <a:gd name="T81" fmla="*/ 229 h 229"/>
                <a:gd name="T82" fmla="*/ 137 w 212"/>
                <a:gd name="T83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29">
                  <a:moveTo>
                    <a:pt x="137" y="140"/>
                  </a:moveTo>
                  <a:lnTo>
                    <a:pt x="195" y="95"/>
                  </a:lnTo>
                  <a:lnTo>
                    <a:pt x="184" y="77"/>
                  </a:lnTo>
                  <a:lnTo>
                    <a:pt x="212" y="44"/>
                  </a:lnTo>
                  <a:lnTo>
                    <a:pt x="204" y="12"/>
                  </a:lnTo>
                  <a:lnTo>
                    <a:pt x="199" y="5"/>
                  </a:lnTo>
                  <a:lnTo>
                    <a:pt x="189" y="1"/>
                  </a:lnTo>
                  <a:lnTo>
                    <a:pt x="175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27" y="13"/>
                  </a:lnTo>
                  <a:lnTo>
                    <a:pt x="116" y="21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3" y="49"/>
                  </a:lnTo>
                  <a:lnTo>
                    <a:pt x="125" y="58"/>
                  </a:lnTo>
                  <a:lnTo>
                    <a:pt x="123" y="67"/>
                  </a:lnTo>
                  <a:lnTo>
                    <a:pt x="116" y="77"/>
                  </a:lnTo>
                  <a:lnTo>
                    <a:pt x="93" y="77"/>
                  </a:lnTo>
                  <a:lnTo>
                    <a:pt x="87" y="72"/>
                  </a:lnTo>
                  <a:lnTo>
                    <a:pt x="86" y="64"/>
                  </a:lnTo>
                  <a:lnTo>
                    <a:pt x="85" y="54"/>
                  </a:lnTo>
                  <a:lnTo>
                    <a:pt x="82" y="45"/>
                  </a:lnTo>
                  <a:lnTo>
                    <a:pt x="81" y="37"/>
                  </a:lnTo>
                  <a:lnTo>
                    <a:pt x="75" y="53"/>
                  </a:lnTo>
                  <a:lnTo>
                    <a:pt x="68" y="68"/>
                  </a:lnTo>
                  <a:lnTo>
                    <a:pt x="62" y="85"/>
                  </a:lnTo>
                  <a:lnTo>
                    <a:pt x="53" y="101"/>
                  </a:lnTo>
                  <a:lnTo>
                    <a:pt x="41" y="117"/>
                  </a:lnTo>
                  <a:lnTo>
                    <a:pt x="32" y="123"/>
                  </a:lnTo>
                  <a:lnTo>
                    <a:pt x="22" y="132"/>
                  </a:lnTo>
                  <a:lnTo>
                    <a:pt x="12" y="141"/>
                  </a:lnTo>
                  <a:lnTo>
                    <a:pt x="4" y="150"/>
                  </a:lnTo>
                  <a:lnTo>
                    <a:pt x="0" y="160"/>
                  </a:lnTo>
                  <a:lnTo>
                    <a:pt x="23" y="169"/>
                  </a:lnTo>
                  <a:lnTo>
                    <a:pt x="57" y="162"/>
                  </a:lnTo>
                  <a:lnTo>
                    <a:pt x="118" y="191"/>
                  </a:lnTo>
                  <a:lnTo>
                    <a:pt x="113" y="219"/>
                  </a:lnTo>
                  <a:lnTo>
                    <a:pt x="122" y="221"/>
                  </a:lnTo>
                  <a:lnTo>
                    <a:pt x="131" y="223"/>
                  </a:lnTo>
                  <a:lnTo>
                    <a:pt x="137" y="229"/>
                  </a:lnTo>
                  <a:lnTo>
                    <a:pt x="137" y="140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24" name="Freeform 62"/>
            <p:cNvSpPr>
              <a:spLocks/>
            </p:cNvSpPr>
            <p:nvPr/>
          </p:nvSpPr>
          <p:spPr bwMode="gray">
            <a:xfrm>
              <a:off x="1863" y="2419"/>
              <a:ext cx="252" cy="282"/>
            </a:xfrm>
            <a:custGeom>
              <a:avLst/>
              <a:gdLst>
                <a:gd name="T0" fmla="*/ 178 w 252"/>
                <a:gd name="T1" fmla="*/ 76 h 282"/>
                <a:gd name="T2" fmla="*/ 202 w 252"/>
                <a:gd name="T3" fmla="*/ 92 h 282"/>
                <a:gd name="T4" fmla="*/ 228 w 252"/>
                <a:gd name="T5" fmla="*/ 108 h 282"/>
                <a:gd name="T6" fmla="*/ 249 w 252"/>
                <a:gd name="T7" fmla="*/ 144 h 282"/>
                <a:gd name="T8" fmla="*/ 247 w 252"/>
                <a:gd name="T9" fmla="*/ 201 h 282"/>
                <a:gd name="T10" fmla="*/ 212 w 252"/>
                <a:gd name="T11" fmla="*/ 247 h 282"/>
                <a:gd name="T12" fmla="*/ 156 w 252"/>
                <a:gd name="T13" fmla="*/ 268 h 282"/>
                <a:gd name="T14" fmla="*/ 91 w 252"/>
                <a:gd name="T15" fmla="*/ 277 h 282"/>
                <a:gd name="T16" fmla="*/ 32 w 252"/>
                <a:gd name="T17" fmla="*/ 272 h 282"/>
                <a:gd name="T18" fmla="*/ 3 w 252"/>
                <a:gd name="T19" fmla="*/ 259 h 282"/>
                <a:gd name="T20" fmla="*/ 3 w 252"/>
                <a:gd name="T21" fmla="*/ 251 h 282"/>
                <a:gd name="T22" fmla="*/ 15 w 252"/>
                <a:gd name="T23" fmla="*/ 231 h 282"/>
                <a:gd name="T24" fmla="*/ 1 w 252"/>
                <a:gd name="T25" fmla="*/ 215 h 282"/>
                <a:gd name="T26" fmla="*/ 10 w 252"/>
                <a:gd name="T27" fmla="*/ 205 h 282"/>
                <a:gd name="T28" fmla="*/ 28 w 252"/>
                <a:gd name="T29" fmla="*/ 198 h 282"/>
                <a:gd name="T30" fmla="*/ 23 w 252"/>
                <a:gd name="T31" fmla="*/ 192 h 282"/>
                <a:gd name="T32" fmla="*/ 14 w 252"/>
                <a:gd name="T33" fmla="*/ 187 h 282"/>
                <a:gd name="T34" fmla="*/ 10 w 252"/>
                <a:gd name="T35" fmla="*/ 174 h 282"/>
                <a:gd name="T36" fmla="*/ 24 w 252"/>
                <a:gd name="T37" fmla="*/ 169 h 282"/>
                <a:gd name="T38" fmla="*/ 41 w 252"/>
                <a:gd name="T39" fmla="*/ 177 h 282"/>
                <a:gd name="T40" fmla="*/ 48 w 252"/>
                <a:gd name="T41" fmla="*/ 173 h 282"/>
                <a:gd name="T42" fmla="*/ 52 w 252"/>
                <a:gd name="T43" fmla="*/ 153 h 282"/>
                <a:gd name="T44" fmla="*/ 57 w 252"/>
                <a:gd name="T45" fmla="*/ 155 h 282"/>
                <a:gd name="T46" fmla="*/ 80 w 252"/>
                <a:gd name="T47" fmla="*/ 163 h 282"/>
                <a:gd name="T48" fmla="*/ 106 w 252"/>
                <a:gd name="T49" fmla="*/ 150 h 282"/>
                <a:gd name="T50" fmla="*/ 75 w 252"/>
                <a:gd name="T51" fmla="*/ 142 h 282"/>
                <a:gd name="T52" fmla="*/ 41 w 252"/>
                <a:gd name="T53" fmla="*/ 119 h 282"/>
                <a:gd name="T54" fmla="*/ 69 w 252"/>
                <a:gd name="T55" fmla="*/ 110 h 282"/>
                <a:gd name="T56" fmla="*/ 71 w 252"/>
                <a:gd name="T57" fmla="*/ 95 h 282"/>
                <a:gd name="T58" fmla="*/ 62 w 252"/>
                <a:gd name="T59" fmla="*/ 63 h 282"/>
                <a:gd name="T60" fmla="*/ 97 w 252"/>
                <a:gd name="T61" fmla="*/ 53 h 282"/>
                <a:gd name="T62" fmla="*/ 132 w 252"/>
                <a:gd name="T63" fmla="*/ 67 h 282"/>
                <a:gd name="T64" fmla="*/ 155 w 252"/>
                <a:gd name="T65" fmla="*/ 66 h 282"/>
                <a:gd name="T66" fmla="*/ 155 w 252"/>
                <a:gd name="T67" fmla="*/ 39 h 282"/>
                <a:gd name="T68" fmla="*/ 144 w 252"/>
                <a:gd name="T69" fmla="*/ 39 h 282"/>
                <a:gd name="T70" fmla="*/ 139 w 252"/>
                <a:gd name="T71" fmla="*/ 31 h 282"/>
                <a:gd name="T72" fmla="*/ 146 w 252"/>
                <a:gd name="T73" fmla="*/ 28 h 282"/>
                <a:gd name="T74" fmla="*/ 152 w 252"/>
                <a:gd name="T75" fmla="*/ 30 h 282"/>
                <a:gd name="T76" fmla="*/ 162 w 252"/>
                <a:gd name="T77" fmla="*/ 18 h 282"/>
                <a:gd name="T78" fmla="*/ 192 w 252"/>
                <a:gd name="T79" fmla="*/ 3 h 282"/>
                <a:gd name="T80" fmla="*/ 216 w 252"/>
                <a:gd name="T81" fmla="*/ 18 h 282"/>
                <a:gd name="T82" fmla="*/ 183 w 252"/>
                <a:gd name="T83" fmla="*/ 51 h 282"/>
                <a:gd name="T84" fmla="*/ 185 w 252"/>
                <a:gd name="T85" fmla="*/ 54 h 282"/>
                <a:gd name="T86" fmla="*/ 192 w 252"/>
                <a:gd name="T87" fmla="*/ 55 h 282"/>
                <a:gd name="T88" fmla="*/ 193 w 252"/>
                <a:gd name="T89" fmla="*/ 59 h 282"/>
                <a:gd name="T90" fmla="*/ 188 w 252"/>
                <a:gd name="T91" fmla="*/ 64 h 282"/>
                <a:gd name="T92" fmla="*/ 180 w 252"/>
                <a:gd name="T93" fmla="*/ 62 h 282"/>
                <a:gd name="T94" fmla="*/ 174 w 252"/>
                <a:gd name="T95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" h="282">
                  <a:moveTo>
                    <a:pt x="174" y="62"/>
                  </a:moveTo>
                  <a:lnTo>
                    <a:pt x="174" y="68"/>
                  </a:lnTo>
                  <a:lnTo>
                    <a:pt x="178" y="76"/>
                  </a:lnTo>
                  <a:lnTo>
                    <a:pt x="184" y="83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12" y="90"/>
                  </a:lnTo>
                  <a:lnTo>
                    <a:pt x="220" y="98"/>
                  </a:lnTo>
                  <a:lnTo>
                    <a:pt x="228" y="108"/>
                  </a:lnTo>
                  <a:lnTo>
                    <a:pt x="237" y="119"/>
                  </a:lnTo>
                  <a:lnTo>
                    <a:pt x="244" y="132"/>
                  </a:lnTo>
                  <a:lnTo>
                    <a:pt x="249" y="144"/>
                  </a:lnTo>
                  <a:lnTo>
                    <a:pt x="252" y="153"/>
                  </a:lnTo>
                  <a:lnTo>
                    <a:pt x="252" y="180"/>
                  </a:lnTo>
                  <a:lnTo>
                    <a:pt x="247" y="201"/>
                  </a:lnTo>
                  <a:lnTo>
                    <a:pt x="239" y="221"/>
                  </a:lnTo>
                  <a:lnTo>
                    <a:pt x="226" y="235"/>
                  </a:lnTo>
                  <a:lnTo>
                    <a:pt x="212" y="247"/>
                  </a:lnTo>
                  <a:lnTo>
                    <a:pt x="196" y="256"/>
                  </a:lnTo>
                  <a:lnTo>
                    <a:pt x="176" y="263"/>
                  </a:lnTo>
                  <a:lnTo>
                    <a:pt x="156" y="268"/>
                  </a:lnTo>
                  <a:lnTo>
                    <a:pt x="134" y="272"/>
                  </a:lnTo>
                  <a:lnTo>
                    <a:pt x="112" y="274"/>
                  </a:lnTo>
                  <a:lnTo>
                    <a:pt x="91" y="277"/>
                  </a:lnTo>
                  <a:lnTo>
                    <a:pt x="69" y="279"/>
                  </a:lnTo>
                  <a:lnTo>
                    <a:pt x="50" y="282"/>
                  </a:lnTo>
                  <a:lnTo>
                    <a:pt x="32" y="272"/>
                  </a:lnTo>
                  <a:lnTo>
                    <a:pt x="19" y="267"/>
                  </a:lnTo>
                  <a:lnTo>
                    <a:pt x="10" y="262"/>
                  </a:lnTo>
                  <a:lnTo>
                    <a:pt x="3" y="259"/>
                  </a:lnTo>
                  <a:lnTo>
                    <a:pt x="1" y="256"/>
                  </a:lnTo>
                  <a:lnTo>
                    <a:pt x="1" y="255"/>
                  </a:lnTo>
                  <a:lnTo>
                    <a:pt x="3" y="251"/>
                  </a:lnTo>
                  <a:lnTo>
                    <a:pt x="6" y="247"/>
                  </a:lnTo>
                  <a:lnTo>
                    <a:pt x="10" y="240"/>
                  </a:lnTo>
                  <a:lnTo>
                    <a:pt x="15" y="231"/>
                  </a:lnTo>
                  <a:lnTo>
                    <a:pt x="12" y="227"/>
                  </a:lnTo>
                  <a:lnTo>
                    <a:pt x="7" y="221"/>
                  </a:lnTo>
                  <a:lnTo>
                    <a:pt x="1" y="215"/>
                  </a:lnTo>
                  <a:lnTo>
                    <a:pt x="0" y="210"/>
                  </a:lnTo>
                  <a:lnTo>
                    <a:pt x="3" y="206"/>
                  </a:lnTo>
                  <a:lnTo>
                    <a:pt x="10" y="205"/>
                  </a:lnTo>
                  <a:lnTo>
                    <a:pt x="19" y="203"/>
                  </a:lnTo>
                  <a:lnTo>
                    <a:pt x="25" y="201"/>
                  </a:lnTo>
                  <a:lnTo>
                    <a:pt x="28" y="198"/>
                  </a:lnTo>
                  <a:lnTo>
                    <a:pt x="28" y="195"/>
                  </a:lnTo>
                  <a:lnTo>
                    <a:pt x="25" y="194"/>
                  </a:lnTo>
                  <a:lnTo>
                    <a:pt x="23" y="192"/>
                  </a:lnTo>
                  <a:lnTo>
                    <a:pt x="20" y="190"/>
                  </a:lnTo>
                  <a:lnTo>
                    <a:pt x="16" y="189"/>
                  </a:lnTo>
                  <a:lnTo>
                    <a:pt x="14" y="187"/>
                  </a:lnTo>
                  <a:lnTo>
                    <a:pt x="11" y="185"/>
                  </a:lnTo>
                  <a:lnTo>
                    <a:pt x="10" y="183"/>
                  </a:lnTo>
                  <a:lnTo>
                    <a:pt x="10" y="174"/>
                  </a:lnTo>
                  <a:lnTo>
                    <a:pt x="14" y="169"/>
                  </a:lnTo>
                  <a:lnTo>
                    <a:pt x="18" y="168"/>
                  </a:lnTo>
                  <a:lnTo>
                    <a:pt x="24" y="169"/>
                  </a:lnTo>
                  <a:lnTo>
                    <a:pt x="30" y="172"/>
                  </a:lnTo>
                  <a:lnTo>
                    <a:pt x="37" y="174"/>
                  </a:lnTo>
                  <a:lnTo>
                    <a:pt x="41" y="177"/>
                  </a:lnTo>
                  <a:lnTo>
                    <a:pt x="44" y="178"/>
                  </a:lnTo>
                  <a:lnTo>
                    <a:pt x="44" y="177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2" y="159"/>
                  </a:lnTo>
                  <a:lnTo>
                    <a:pt x="52" y="153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57" y="155"/>
                  </a:lnTo>
                  <a:lnTo>
                    <a:pt x="64" y="162"/>
                  </a:lnTo>
                  <a:lnTo>
                    <a:pt x="71" y="164"/>
                  </a:lnTo>
                  <a:lnTo>
                    <a:pt x="80" y="163"/>
                  </a:lnTo>
                  <a:lnTo>
                    <a:pt x="89" y="160"/>
                  </a:lnTo>
                  <a:lnTo>
                    <a:pt x="98" y="155"/>
                  </a:lnTo>
                  <a:lnTo>
                    <a:pt x="106" y="150"/>
                  </a:lnTo>
                  <a:lnTo>
                    <a:pt x="111" y="145"/>
                  </a:lnTo>
                  <a:lnTo>
                    <a:pt x="92" y="145"/>
                  </a:lnTo>
                  <a:lnTo>
                    <a:pt x="75" y="142"/>
                  </a:lnTo>
                  <a:lnTo>
                    <a:pt x="61" y="139"/>
                  </a:lnTo>
                  <a:lnTo>
                    <a:pt x="50" y="131"/>
                  </a:lnTo>
                  <a:lnTo>
                    <a:pt x="41" y="119"/>
                  </a:lnTo>
                  <a:lnTo>
                    <a:pt x="52" y="117"/>
                  </a:lnTo>
                  <a:lnTo>
                    <a:pt x="62" y="113"/>
                  </a:lnTo>
                  <a:lnTo>
                    <a:pt x="69" y="110"/>
                  </a:lnTo>
                  <a:lnTo>
                    <a:pt x="73" y="107"/>
                  </a:lnTo>
                  <a:lnTo>
                    <a:pt x="74" y="101"/>
                  </a:lnTo>
                  <a:lnTo>
                    <a:pt x="71" y="95"/>
                  </a:lnTo>
                  <a:lnTo>
                    <a:pt x="65" y="85"/>
                  </a:lnTo>
                  <a:lnTo>
                    <a:pt x="55" y="75"/>
                  </a:lnTo>
                  <a:lnTo>
                    <a:pt x="62" y="63"/>
                  </a:lnTo>
                  <a:lnTo>
                    <a:pt x="73" y="55"/>
                  </a:lnTo>
                  <a:lnTo>
                    <a:pt x="84" y="53"/>
                  </a:lnTo>
                  <a:lnTo>
                    <a:pt x="97" y="53"/>
                  </a:lnTo>
                  <a:lnTo>
                    <a:pt x="110" y="55"/>
                  </a:lnTo>
                  <a:lnTo>
                    <a:pt x="121" y="60"/>
                  </a:lnTo>
                  <a:lnTo>
                    <a:pt x="132" y="67"/>
                  </a:lnTo>
                  <a:lnTo>
                    <a:pt x="139" y="73"/>
                  </a:lnTo>
                  <a:lnTo>
                    <a:pt x="146" y="71"/>
                  </a:lnTo>
                  <a:lnTo>
                    <a:pt x="155" y="66"/>
                  </a:lnTo>
                  <a:lnTo>
                    <a:pt x="161" y="62"/>
                  </a:lnTo>
                  <a:lnTo>
                    <a:pt x="159" y="40"/>
                  </a:lnTo>
                  <a:lnTo>
                    <a:pt x="155" y="39"/>
                  </a:lnTo>
                  <a:lnTo>
                    <a:pt x="152" y="39"/>
                  </a:lnTo>
                  <a:lnTo>
                    <a:pt x="148" y="39"/>
                  </a:lnTo>
                  <a:lnTo>
                    <a:pt x="144" y="39"/>
                  </a:lnTo>
                  <a:lnTo>
                    <a:pt x="142" y="37"/>
                  </a:lnTo>
                  <a:lnTo>
                    <a:pt x="138" y="34"/>
                  </a:lnTo>
                  <a:lnTo>
                    <a:pt x="139" y="31"/>
                  </a:lnTo>
                  <a:lnTo>
                    <a:pt x="142" y="28"/>
                  </a:lnTo>
                  <a:lnTo>
                    <a:pt x="143" y="28"/>
                  </a:lnTo>
                  <a:lnTo>
                    <a:pt x="146" y="28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62" y="18"/>
                  </a:lnTo>
                  <a:lnTo>
                    <a:pt x="170" y="12"/>
                  </a:lnTo>
                  <a:lnTo>
                    <a:pt x="180" y="5"/>
                  </a:lnTo>
                  <a:lnTo>
                    <a:pt x="192" y="3"/>
                  </a:lnTo>
                  <a:lnTo>
                    <a:pt x="203" y="0"/>
                  </a:lnTo>
                  <a:lnTo>
                    <a:pt x="212" y="0"/>
                  </a:lnTo>
                  <a:lnTo>
                    <a:pt x="216" y="18"/>
                  </a:lnTo>
                  <a:lnTo>
                    <a:pt x="187" y="48"/>
                  </a:lnTo>
                  <a:lnTo>
                    <a:pt x="184" y="49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4" y="53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89" y="54"/>
                  </a:lnTo>
                  <a:lnTo>
                    <a:pt x="192" y="55"/>
                  </a:lnTo>
                  <a:lnTo>
                    <a:pt x="193" y="57"/>
                  </a:lnTo>
                  <a:lnTo>
                    <a:pt x="193" y="58"/>
                  </a:lnTo>
                  <a:lnTo>
                    <a:pt x="193" y="59"/>
                  </a:lnTo>
                  <a:lnTo>
                    <a:pt x="192" y="62"/>
                  </a:lnTo>
                  <a:lnTo>
                    <a:pt x="191" y="64"/>
                  </a:lnTo>
                  <a:lnTo>
                    <a:pt x="188" y="64"/>
                  </a:lnTo>
                  <a:lnTo>
                    <a:pt x="185" y="64"/>
                  </a:lnTo>
                  <a:lnTo>
                    <a:pt x="183" y="63"/>
                  </a:lnTo>
                  <a:lnTo>
                    <a:pt x="180" y="62"/>
                  </a:lnTo>
                  <a:lnTo>
                    <a:pt x="178" y="62"/>
                  </a:lnTo>
                  <a:lnTo>
                    <a:pt x="175" y="60"/>
                  </a:lnTo>
                  <a:lnTo>
                    <a:pt x="174" y="62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28" name="Freeform 63"/>
            <p:cNvSpPr>
              <a:spLocks/>
            </p:cNvSpPr>
            <p:nvPr/>
          </p:nvSpPr>
          <p:spPr bwMode="gray">
            <a:xfrm>
              <a:off x="3518" y="3028"/>
              <a:ext cx="538" cy="388"/>
            </a:xfrm>
            <a:custGeom>
              <a:avLst/>
              <a:gdLst>
                <a:gd name="T0" fmla="*/ 536 w 538"/>
                <a:gd name="T1" fmla="*/ 205 h 388"/>
                <a:gd name="T2" fmla="*/ 528 w 538"/>
                <a:gd name="T3" fmla="*/ 187 h 388"/>
                <a:gd name="T4" fmla="*/ 507 w 538"/>
                <a:gd name="T5" fmla="*/ 207 h 388"/>
                <a:gd name="T6" fmla="*/ 493 w 538"/>
                <a:gd name="T7" fmla="*/ 212 h 388"/>
                <a:gd name="T8" fmla="*/ 473 w 538"/>
                <a:gd name="T9" fmla="*/ 209 h 388"/>
                <a:gd name="T10" fmla="*/ 461 w 538"/>
                <a:gd name="T11" fmla="*/ 188 h 388"/>
                <a:gd name="T12" fmla="*/ 452 w 538"/>
                <a:gd name="T13" fmla="*/ 159 h 388"/>
                <a:gd name="T14" fmla="*/ 449 w 538"/>
                <a:gd name="T15" fmla="*/ 132 h 388"/>
                <a:gd name="T16" fmla="*/ 443 w 538"/>
                <a:gd name="T17" fmla="*/ 110 h 388"/>
                <a:gd name="T18" fmla="*/ 434 w 538"/>
                <a:gd name="T19" fmla="*/ 96 h 388"/>
                <a:gd name="T20" fmla="*/ 415 w 538"/>
                <a:gd name="T21" fmla="*/ 80 h 388"/>
                <a:gd name="T22" fmla="*/ 386 w 538"/>
                <a:gd name="T23" fmla="*/ 61 h 388"/>
                <a:gd name="T24" fmla="*/ 346 w 538"/>
                <a:gd name="T25" fmla="*/ 37 h 388"/>
                <a:gd name="T26" fmla="*/ 309 w 538"/>
                <a:gd name="T27" fmla="*/ 0 h 388"/>
                <a:gd name="T28" fmla="*/ 276 w 538"/>
                <a:gd name="T29" fmla="*/ 25 h 388"/>
                <a:gd name="T30" fmla="*/ 247 w 538"/>
                <a:gd name="T31" fmla="*/ 56 h 388"/>
                <a:gd name="T32" fmla="*/ 217 w 538"/>
                <a:gd name="T33" fmla="*/ 43 h 388"/>
                <a:gd name="T34" fmla="*/ 185 w 538"/>
                <a:gd name="T35" fmla="*/ 47 h 388"/>
                <a:gd name="T36" fmla="*/ 155 w 538"/>
                <a:gd name="T37" fmla="*/ 65 h 388"/>
                <a:gd name="T38" fmla="*/ 127 w 538"/>
                <a:gd name="T39" fmla="*/ 66 h 388"/>
                <a:gd name="T40" fmla="*/ 100 w 538"/>
                <a:gd name="T41" fmla="*/ 73 h 388"/>
                <a:gd name="T42" fmla="*/ 82 w 538"/>
                <a:gd name="T43" fmla="*/ 102 h 388"/>
                <a:gd name="T44" fmla="*/ 64 w 538"/>
                <a:gd name="T45" fmla="*/ 138 h 388"/>
                <a:gd name="T46" fmla="*/ 56 w 538"/>
                <a:gd name="T47" fmla="*/ 173 h 388"/>
                <a:gd name="T48" fmla="*/ 50 w 538"/>
                <a:gd name="T49" fmla="*/ 201 h 388"/>
                <a:gd name="T50" fmla="*/ 0 w 538"/>
                <a:gd name="T51" fmla="*/ 237 h 388"/>
                <a:gd name="T52" fmla="*/ 53 w 538"/>
                <a:gd name="T53" fmla="*/ 301 h 388"/>
                <a:gd name="T54" fmla="*/ 58 w 538"/>
                <a:gd name="T55" fmla="*/ 320 h 388"/>
                <a:gd name="T56" fmla="*/ 112 w 538"/>
                <a:gd name="T57" fmla="*/ 355 h 388"/>
                <a:gd name="T58" fmla="*/ 155 w 538"/>
                <a:gd name="T59" fmla="*/ 371 h 388"/>
                <a:gd name="T60" fmla="*/ 259 w 538"/>
                <a:gd name="T61" fmla="*/ 388 h 388"/>
                <a:gd name="T62" fmla="*/ 355 w 538"/>
                <a:gd name="T63" fmla="*/ 355 h 388"/>
                <a:gd name="T64" fmla="*/ 369 w 538"/>
                <a:gd name="T65" fmla="*/ 341 h 388"/>
                <a:gd name="T66" fmla="*/ 391 w 538"/>
                <a:gd name="T67" fmla="*/ 323 h 388"/>
                <a:gd name="T68" fmla="*/ 411 w 538"/>
                <a:gd name="T69" fmla="*/ 315 h 388"/>
                <a:gd name="T70" fmla="*/ 427 w 538"/>
                <a:gd name="T71" fmla="*/ 316 h 388"/>
                <a:gd name="T72" fmla="*/ 449 w 538"/>
                <a:gd name="T73" fmla="*/ 319 h 388"/>
                <a:gd name="T74" fmla="*/ 468 w 538"/>
                <a:gd name="T75" fmla="*/ 330 h 388"/>
                <a:gd name="T76" fmla="*/ 490 w 538"/>
                <a:gd name="T77" fmla="*/ 337 h 388"/>
                <a:gd name="T78" fmla="*/ 492 w 538"/>
                <a:gd name="T79" fmla="*/ 26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8" h="388">
                  <a:moveTo>
                    <a:pt x="538" y="211"/>
                  </a:moveTo>
                  <a:lnTo>
                    <a:pt x="536" y="205"/>
                  </a:lnTo>
                  <a:lnTo>
                    <a:pt x="532" y="196"/>
                  </a:lnTo>
                  <a:lnTo>
                    <a:pt x="528" y="187"/>
                  </a:lnTo>
                  <a:lnTo>
                    <a:pt x="525" y="180"/>
                  </a:lnTo>
                  <a:lnTo>
                    <a:pt x="507" y="207"/>
                  </a:lnTo>
                  <a:lnTo>
                    <a:pt x="502" y="211"/>
                  </a:lnTo>
                  <a:lnTo>
                    <a:pt x="493" y="212"/>
                  </a:lnTo>
                  <a:lnTo>
                    <a:pt x="483" y="211"/>
                  </a:lnTo>
                  <a:lnTo>
                    <a:pt x="473" y="209"/>
                  </a:lnTo>
                  <a:lnTo>
                    <a:pt x="466" y="201"/>
                  </a:lnTo>
                  <a:lnTo>
                    <a:pt x="461" y="188"/>
                  </a:lnTo>
                  <a:lnTo>
                    <a:pt x="456" y="173"/>
                  </a:lnTo>
                  <a:lnTo>
                    <a:pt x="452" y="159"/>
                  </a:lnTo>
                  <a:lnTo>
                    <a:pt x="450" y="148"/>
                  </a:lnTo>
                  <a:lnTo>
                    <a:pt x="449" y="132"/>
                  </a:lnTo>
                  <a:lnTo>
                    <a:pt x="446" y="119"/>
                  </a:lnTo>
                  <a:lnTo>
                    <a:pt x="443" y="110"/>
                  </a:lnTo>
                  <a:lnTo>
                    <a:pt x="440" y="102"/>
                  </a:lnTo>
                  <a:lnTo>
                    <a:pt x="434" y="96"/>
                  </a:lnTo>
                  <a:lnTo>
                    <a:pt x="427" y="88"/>
                  </a:lnTo>
                  <a:lnTo>
                    <a:pt x="415" y="80"/>
                  </a:lnTo>
                  <a:lnTo>
                    <a:pt x="400" y="70"/>
                  </a:lnTo>
                  <a:lnTo>
                    <a:pt x="386" y="61"/>
                  </a:lnTo>
                  <a:lnTo>
                    <a:pt x="367" y="50"/>
                  </a:lnTo>
                  <a:lnTo>
                    <a:pt x="346" y="37"/>
                  </a:lnTo>
                  <a:lnTo>
                    <a:pt x="327" y="20"/>
                  </a:lnTo>
                  <a:lnTo>
                    <a:pt x="309" y="0"/>
                  </a:lnTo>
                  <a:lnTo>
                    <a:pt x="294" y="13"/>
                  </a:lnTo>
                  <a:lnTo>
                    <a:pt x="276" y="25"/>
                  </a:lnTo>
                  <a:lnTo>
                    <a:pt x="259" y="39"/>
                  </a:lnTo>
                  <a:lnTo>
                    <a:pt x="247" y="56"/>
                  </a:lnTo>
                  <a:lnTo>
                    <a:pt x="231" y="52"/>
                  </a:lnTo>
                  <a:lnTo>
                    <a:pt x="217" y="43"/>
                  </a:lnTo>
                  <a:lnTo>
                    <a:pt x="204" y="33"/>
                  </a:lnTo>
                  <a:lnTo>
                    <a:pt x="185" y="47"/>
                  </a:lnTo>
                  <a:lnTo>
                    <a:pt x="169" y="59"/>
                  </a:lnTo>
                  <a:lnTo>
                    <a:pt x="155" y="65"/>
                  </a:lnTo>
                  <a:lnTo>
                    <a:pt x="141" y="68"/>
                  </a:lnTo>
                  <a:lnTo>
                    <a:pt x="127" y="66"/>
                  </a:lnTo>
                  <a:lnTo>
                    <a:pt x="112" y="63"/>
                  </a:lnTo>
                  <a:lnTo>
                    <a:pt x="100" y="73"/>
                  </a:lnTo>
                  <a:lnTo>
                    <a:pt x="90" y="86"/>
                  </a:lnTo>
                  <a:lnTo>
                    <a:pt x="82" y="102"/>
                  </a:lnTo>
                  <a:lnTo>
                    <a:pt x="73" y="120"/>
                  </a:lnTo>
                  <a:lnTo>
                    <a:pt x="64" y="138"/>
                  </a:lnTo>
                  <a:lnTo>
                    <a:pt x="55" y="157"/>
                  </a:lnTo>
                  <a:lnTo>
                    <a:pt x="56" y="173"/>
                  </a:lnTo>
                  <a:lnTo>
                    <a:pt x="55" y="187"/>
                  </a:lnTo>
                  <a:lnTo>
                    <a:pt x="50" y="201"/>
                  </a:lnTo>
                  <a:lnTo>
                    <a:pt x="44" y="215"/>
                  </a:lnTo>
                  <a:lnTo>
                    <a:pt x="0" y="237"/>
                  </a:lnTo>
                  <a:lnTo>
                    <a:pt x="22" y="284"/>
                  </a:lnTo>
                  <a:lnTo>
                    <a:pt x="53" y="301"/>
                  </a:lnTo>
                  <a:lnTo>
                    <a:pt x="58" y="311"/>
                  </a:lnTo>
                  <a:lnTo>
                    <a:pt x="58" y="320"/>
                  </a:lnTo>
                  <a:lnTo>
                    <a:pt x="55" y="328"/>
                  </a:lnTo>
                  <a:lnTo>
                    <a:pt x="112" y="355"/>
                  </a:lnTo>
                  <a:lnTo>
                    <a:pt x="133" y="333"/>
                  </a:lnTo>
                  <a:lnTo>
                    <a:pt x="155" y="371"/>
                  </a:lnTo>
                  <a:lnTo>
                    <a:pt x="185" y="388"/>
                  </a:lnTo>
                  <a:lnTo>
                    <a:pt x="259" y="388"/>
                  </a:lnTo>
                  <a:lnTo>
                    <a:pt x="343" y="360"/>
                  </a:lnTo>
                  <a:lnTo>
                    <a:pt x="355" y="355"/>
                  </a:lnTo>
                  <a:lnTo>
                    <a:pt x="363" y="348"/>
                  </a:lnTo>
                  <a:lnTo>
                    <a:pt x="369" y="341"/>
                  </a:lnTo>
                  <a:lnTo>
                    <a:pt x="378" y="332"/>
                  </a:lnTo>
                  <a:lnTo>
                    <a:pt x="391" y="323"/>
                  </a:lnTo>
                  <a:lnTo>
                    <a:pt x="402" y="317"/>
                  </a:lnTo>
                  <a:lnTo>
                    <a:pt x="411" y="315"/>
                  </a:lnTo>
                  <a:lnTo>
                    <a:pt x="419" y="315"/>
                  </a:lnTo>
                  <a:lnTo>
                    <a:pt x="427" y="316"/>
                  </a:lnTo>
                  <a:lnTo>
                    <a:pt x="436" y="317"/>
                  </a:lnTo>
                  <a:lnTo>
                    <a:pt x="449" y="319"/>
                  </a:lnTo>
                  <a:lnTo>
                    <a:pt x="458" y="324"/>
                  </a:lnTo>
                  <a:lnTo>
                    <a:pt x="468" y="330"/>
                  </a:lnTo>
                  <a:lnTo>
                    <a:pt x="478" y="335"/>
                  </a:lnTo>
                  <a:lnTo>
                    <a:pt x="490" y="337"/>
                  </a:lnTo>
                  <a:lnTo>
                    <a:pt x="501" y="333"/>
                  </a:lnTo>
                  <a:lnTo>
                    <a:pt x="492" y="260"/>
                  </a:lnTo>
                  <a:lnTo>
                    <a:pt x="538" y="211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gray">
            <a:xfrm>
              <a:off x="3266" y="3047"/>
              <a:ext cx="364" cy="261"/>
            </a:xfrm>
            <a:custGeom>
              <a:avLst/>
              <a:gdLst>
                <a:gd name="T0" fmla="*/ 307 w 364"/>
                <a:gd name="T1" fmla="*/ 136 h 261"/>
                <a:gd name="T2" fmla="*/ 319 w 364"/>
                <a:gd name="T3" fmla="*/ 117 h 261"/>
                <a:gd name="T4" fmla="*/ 328 w 364"/>
                <a:gd name="T5" fmla="*/ 95 h 261"/>
                <a:gd name="T6" fmla="*/ 338 w 364"/>
                <a:gd name="T7" fmla="*/ 74 h 261"/>
                <a:gd name="T8" fmla="*/ 349 w 364"/>
                <a:gd name="T9" fmla="*/ 56 h 261"/>
                <a:gd name="T10" fmla="*/ 364 w 364"/>
                <a:gd name="T11" fmla="*/ 44 h 261"/>
                <a:gd name="T12" fmla="*/ 305 w 364"/>
                <a:gd name="T13" fmla="*/ 13 h 261"/>
                <a:gd name="T14" fmla="*/ 289 w 364"/>
                <a:gd name="T15" fmla="*/ 5 h 261"/>
                <a:gd name="T16" fmla="*/ 275 w 364"/>
                <a:gd name="T17" fmla="*/ 1 h 261"/>
                <a:gd name="T18" fmla="*/ 262 w 364"/>
                <a:gd name="T19" fmla="*/ 0 h 261"/>
                <a:gd name="T20" fmla="*/ 248 w 364"/>
                <a:gd name="T21" fmla="*/ 4 h 261"/>
                <a:gd name="T22" fmla="*/ 233 w 364"/>
                <a:gd name="T23" fmla="*/ 9 h 261"/>
                <a:gd name="T24" fmla="*/ 230 w 364"/>
                <a:gd name="T25" fmla="*/ 23 h 261"/>
                <a:gd name="T26" fmla="*/ 224 w 364"/>
                <a:gd name="T27" fmla="*/ 32 h 261"/>
                <a:gd name="T28" fmla="*/ 214 w 364"/>
                <a:gd name="T29" fmla="*/ 40 h 261"/>
                <a:gd name="T30" fmla="*/ 202 w 364"/>
                <a:gd name="T31" fmla="*/ 45 h 261"/>
                <a:gd name="T32" fmla="*/ 189 w 364"/>
                <a:gd name="T33" fmla="*/ 47 h 261"/>
                <a:gd name="T34" fmla="*/ 175 w 364"/>
                <a:gd name="T35" fmla="*/ 50 h 261"/>
                <a:gd name="T36" fmla="*/ 162 w 364"/>
                <a:gd name="T37" fmla="*/ 52 h 261"/>
                <a:gd name="T38" fmla="*/ 150 w 364"/>
                <a:gd name="T39" fmla="*/ 56 h 261"/>
                <a:gd name="T40" fmla="*/ 141 w 364"/>
                <a:gd name="T41" fmla="*/ 60 h 261"/>
                <a:gd name="T42" fmla="*/ 134 w 364"/>
                <a:gd name="T43" fmla="*/ 67 h 261"/>
                <a:gd name="T44" fmla="*/ 132 w 364"/>
                <a:gd name="T45" fmla="*/ 76 h 261"/>
                <a:gd name="T46" fmla="*/ 115 w 364"/>
                <a:gd name="T47" fmla="*/ 82 h 261"/>
                <a:gd name="T48" fmla="*/ 98 w 364"/>
                <a:gd name="T49" fmla="*/ 86 h 261"/>
                <a:gd name="T50" fmla="*/ 82 w 364"/>
                <a:gd name="T51" fmla="*/ 86 h 261"/>
                <a:gd name="T52" fmla="*/ 64 w 364"/>
                <a:gd name="T53" fmla="*/ 79 h 261"/>
                <a:gd name="T54" fmla="*/ 47 w 364"/>
                <a:gd name="T55" fmla="*/ 67 h 261"/>
                <a:gd name="T56" fmla="*/ 45 w 364"/>
                <a:gd name="T57" fmla="*/ 72 h 261"/>
                <a:gd name="T58" fmla="*/ 42 w 364"/>
                <a:gd name="T59" fmla="*/ 78 h 261"/>
                <a:gd name="T60" fmla="*/ 39 w 364"/>
                <a:gd name="T61" fmla="*/ 88 h 261"/>
                <a:gd name="T62" fmla="*/ 24 w 364"/>
                <a:gd name="T63" fmla="*/ 90 h 261"/>
                <a:gd name="T64" fmla="*/ 11 w 364"/>
                <a:gd name="T65" fmla="*/ 93 h 261"/>
                <a:gd name="T66" fmla="*/ 0 w 364"/>
                <a:gd name="T67" fmla="*/ 100 h 261"/>
                <a:gd name="T68" fmla="*/ 23 w 364"/>
                <a:gd name="T69" fmla="*/ 122 h 261"/>
                <a:gd name="T70" fmla="*/ 23 w 364"/>
                <a:gd name="T71" fmla="*/ 137 h 261"/>
                <a:gd name="T72" fmla="*/ 19 w 364"/>
                <a:gd name="T73" fmla="*/ 154 h 261"/>
                <a:gd name="T74" fmla="*/ 12 w 364"/>
                <a:gd name="T75" fmla="*/ 167 h 261"/>
                <a:gd name="T76" fmla="*/ 1 w 364"/>
                <a:gd name="T77" fmla="*/ 178 h 261"/>
                <a:gd name="T78" fmla="*/ 71 w 364"/>
                <a:gd name="T79" fmla="*/ 261 h 261"/>
                <a:gd name="T80" fmla="*/ 156 w 364"/>
                <a:gd name="T81" fmla="*/ 228 h 261"/>
                <a:gd name="T82" fmla="*/ 255 w 364"/>
                <a:gd name="T83" fmla="*/ 218 h 261"/>
                <a:gd name="T84" fmla="*/ 256 w 364"/>
                <a:gd name="T85" fmla="*/ 216 h 261"/>
                <a:gd name="T86" fmla="*/ 262 w 364"/>
                <a:gd name="T87" fmla="*/ 213 h 261"/>
                <a:gd name="T88" fmla="*/ 271 w 364"/>
                <a:gd name="T89" fmla="*/ 209 h 261"/>
                <a:gd name="T90" fmla="*/ 282 w 364"/>
                <a:gd name="T91" fmla="*/ 204 h 261"/>
                <a:gd name="T92" fmla="*/ 289 w 364"/>
                <a:gd name="T93" fmla="*/ 200 h 261"/>
                <a:gd name="T94" fmla="*/ 296 w 364"/>
                <a:gd name="T95" fmla="*/ 196 h 261"/>
                <a:gd name="T96" fmla="*/ 296 w 364"/>
                <a:gd name="T97" fmla="*/ 195 h 261"/>
                <a:gd name="T98" fmla="*/ 301 w 364"/>
                <a:gd name="T99" fmla="*/ 183 h 261"/>
                <a:gd name="T100" fmla="*/ 305 w 364"/>
                <a:gd name="T101" fmla="*/ 174 h 261"/>
                <a:gd name="T102" fmla="*/ 307 w 364"/>
                <a:gd name="T103" fmla="*/ 165 h 261"/>
                <a:gd name="T104" fmla="*/ 308 w 364"/>
                <a:gd name="T105" fmla="*/ 154 h 261"/>
                <a:gd name="T106" fmla="*/ 307 w 364"/>
                <a:gd name="T107" fmla="*/ 1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4" h="261">
                  <a:moveTo>
                    <a:pt x="307" y="136"/>
                  </a:moveTo>
                  <a:lnTo>
                    <a:pt x="319" y="117"/>
                  </a:lnTo>
                  <a:lnTo>
                    <a:pt x="328" y="95"/>
                  </a:lnTo>
                  <a:lnTo>
                    <a:pt x="338" y="74"/>
                  </a:lnTo>
                  <a:lnTo>
                    <a:pt x="349" y="56"/>
                  </a:lnTo>
                  <a:lnTo>
                    <a:pt x="364" y="44"/>
                  </a:lnTo>
                  <a:lnTo>
                    <a:pt x="305" y="13"/>
                  </a:lnTo>
                  <a:lnTo>
                    <a:pt x="289" y="5"/>
                  </a:lnTo>
                  <a:lnTo>
                    <a:pt x="275" y="1"/>
                  </a:lnTo>
                  <a:lnTo>
                    <a:pt x="262" y="0"/>
                  </a:lnTo>
                  <a:lnTo>
                    <a:pt x="248" y="4"/>
                  </a:lnTo>
                  <a:lnTo>
                    <a:pt x="233" y="9"/>
                  </a:lnTo>
                  <a:lnTo>
                    <a:pt x="230" y="23"/>
                  </a:lnTo>
                  <a:lnTo>
                    <a:pt x="224" y="32"/>
                  </a:lnTo>
                  <a:lnTo>
                    <a:pt x="214" y="40"/>
                  </a:lnTo>
                  <a:lnTo>
                    <a:pt x="202" y="45"/>
                  </a:lnTo>
                  <a:lnTo>
                    <a:pt x="189" y="47"/>
                  </a:lnTo>
                  <a:lnTo>
                    <a:pt x="175" y="50"/>
                  </a:lnTo>
                  <a:lnTo>
                    <a:pt x="162" y="52"/>
                  </a:lnTo>
                  <a:lnTo>
                    <a:pt x="150" y="56"/>
                  </a:lnTo>
                  <a:lnTo>
                    <a:pt x="141" y="60"/>
                  </a:lnTo>
                  <a:lnTo>
                    <a:pt x="134" y="67"/>
                  </a:lnTo>
                  <a:lnTo>
                    <a:pt x="132" y="76"/>
                  </a:lnTo>
                  <a:lnTo>
                    <a:pt x="115" y="82"/>
                  </a:lnTo>
                  <a:lnTo>
                    <a:pt x="98" y="86"/>
                  </a:lnTo>
                  <a:lnTo>
                    <a:pt x="82" y="86"/>
                  </a:lnTo>
                  <a:lnTo>
                    <a:pt x="64" y="79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2" y="78"/>
                  </a:lnTo>
                  <a:lnTo>
                    <a:pt x="39" y="88"/>
                  </a:lnTo>
                  <a:lnTo>
                    <a:pt x="24" y="90"/>
                  </a:lnTo>
                  <a:lnTo>
                    <a:pt x="11" y="93"/>
                  </a:lnTo>
                  <a:lnTo>
                    <a:pt x="0" y="100"/>
                  </a:lnTo>
                  <a:lnTo>
                    <a:pt x="23" y="122"/>
                  </a:lnTo>
                  <a:lnTo>
                    <a:pt x="23" y="137"/>
                  </a:lnTo>
                  <a:lnTo>
                    <a:pt x="19" y="154"/>
                  </a:lnTo>
                  <a:lnTo>
                    <a:pt x="12" y="167"/>
                  </a:lnTo>
                  <a:lnTo>
                    <a:pt x="1" y="178"/>
                  </a:lnTo>
                  <a:lnTo>
                    <a:pt x="71" y="261"/>
                  </a:lnTo>
                  <a:lnTo>
                    <a:pt x="156" y="228"/>
                  </a:lnTo>
                  <a:lnTo>
                    <a:pt x="255" y="218"/>
                  </a:lnTo>
                  <a:lnTo>
                    <a:pt x="256" y="216"/>
                  </a:lnTo>
                  <a:lnTo>
                    <a:pt x="262" y="213"/>
                  </a:lnTo>
                  <a:lnTo>
                    <a:pt x="271" y="209"/>
                  </a:lnTo>
                  <a:lnTo>
                    <a:pt x="282" y="204"/>
                  </a:lnTo>
                  <a:lnTo>
                    <a:pt x="289" y="200"/>
                  </a:lnTo>
                  <a:lnTo>
                    <a:pt x="296" y="196"/>
                  </a:lnTo>
                  <a:lnTo>
                    <a:pt x="296" y="195"/>
                  </a:lnTo>
                  <a:lnTo>
                    <a:pt x="301" y="183"/>
                  </a:lnTo>
                  <a:lnTo>
                    <a:pt x="305" y="174"/>
                  </a:lnTo>
                  <a:lnTo>
                    <a:pt x="307" y="165"/>
                  </a:lnTo>
                  <a:lnTo>
                    <a:pt x="308" y="154"/>
                  </a:lnTo>
                  <a:lnTo>
                    <a:pt x="307" y="136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 dirty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gray">
            <a:xfrm>
              <a:off x="3013" y="2859"/>
              <a:ext cx="591" cy="275"/>
            </a:xfrm>
            <a:custGeom>
              <a:avLst/>
              <a:gdLst>
                <a:gd name="T0" fmla="*/ 395 w 591"/>
                <a:gd name="T1" fmla="*/ 118 h 275"/>
                <a:gd name="T2" fmla="*/ 369 w 591"/>
                <a:gd name="T3" fmla="*/ 109 h 275"/>
                <a:gd name="T4" fmla="*/ 324 w 591"/>
                <a:gd name="T5" fmla="*/ 92 h 275"/>
                <a:gd name="T6" fmla="*/ 323 w 591"/>
                <a:gd name="T7" fmla="*/ 84 h 275"/>
                <a:gd name="T8" fmla="*/ 315 w 591"/>
                <a:gd name="T9" fmla="*/ 71 h 275"/>
                <a:gd name="T10" fmla="*/ 296 w 591"/>
                <a:gd name="T11" fmla="*/ 61 h 275"/>
                <a:gd name="T12" fmla="*/ 285 w 591"/>
                <a:gd name="T13" fmla="*/ 60 h 275"/>
                <a:gd name="T14" fmla="*/ 272 w 591"/>
                <a:gd name="T15" fmla="*/ 60 h 275"/>
                <a:gd name="T16" fmla="*/ 269 w 591"/>
                <a:gd name="T17" fmla="*/ 65 h 275"/>
                <a:gd name="T18" fmla="*/ 264 w 591"/>
                <a:gd name="T19" fmla="*/ 71 h 275"/>
                <a:gd name="T20" fmla="*/ 259 w 591"/>
                <a:gd name="T21" fmla="*/ 78 h 275"/>
                <a:gd name="T22" fmla="*/ 253 w 591"/>
                <a:gd name="T23" fmla="*/ 77 h 275"/>
                <a:gd name="T24" fmla="*/ 251 w 591"/>
                <a:gd name="T25" fmla="*/ 65 h 275"/>
                <a:gd name="T26" fmla="*/ 250 w 591"/>
                <a:gd name="T27" fmla="*/ 56 h 275"/>
                <a:gd name="T28" fmla="*/ 221 w 591"/>
                <a:gd name="T29" fmla="*/ 43 h 275"/>
                <a:gd name="T30" fmla="*/ 194 w 591"/>
                <a:gd name="T31" fmla="*/ 41 h 275"/>
                <a:gd name="T32" fmla="*/ 168 w 591"/>
                <a:gd name="T33" fmla="*/ 28 h 275"/>
                <a:gd name="T34" fmla="*/ 157 w 591"/>
                <a:gd name="T35" fmla="*/ 7 h 275"/>
                <a:gd name="T36" fmla="*/ 153 w 591"/>
                <a:gd name="T37" fmla="*/ 0 h 275"/>
                <a:gd name="T38" fmla="*/ 123 w 591"/>
                <a:gd name="T39" fmla="*/ 5 h 275"/>
                <a:gd name="T40" fmla="*/ 109 w 591"/>
                <a:gd name="T41" fmla="*/ 25 h 275"/>
                <a:gd name="T42" fmla="*/ 89 w 591"/>
                <a:gd name="T43" fmla="*/ 50 h 275"/>
                <a:gd name="T44" fmla="*/ 50 w 591"/>
                <a:gd name="T45" fmla="*/ 69 h 275"/>
                <a:gd name="T46" fmla="*/ 14 w 591"/>
                <a:gd name="T47" fmla="*/ 80 h 275"/>
                <a:gd name="T48" fmla="*/ 37 w 591"/>
                <a:gd name="T49" fmla="*/ 106 h 275"/>
                <a:gd name="T50" fmla="*/ 59 w 591"/>
                <a:gd name="T51" fmla="*/ 141 h 275"/>
                <a:gd name="T52" fmla="*/ 89 w 591"/>
                <a:gd name="T53" fmla="*/ 179 h 275"/>
                <a:gd name="T54" fmla="*/ 122 w 591"/>
                <a:gd name="T55" fmla="*/ 201 h 275"/>
                <a:gd name="T56" fmla="*/ 146 w 591"/>
                <a:gd name="T57" fmla="*/ 219 h 275"/>
                <a:gd name="T58" fmla="*/ 162 w 591"/>
                <a:gd name="T59" fmla="*/ 210 h 275"/>
                <a:gd name="T60" fmla="*/ 173 w 591"/>
                <a:gd name="T61" fmla="*/ 196 h 275"/>
                <a:gd name="T62" fmla="*/ 189 w 591"/>
                <a:gd name="T63" fmla="*/ 187 h 275"/>
                <a:gd name="T64" fmla="*/ 214 w 591"/>
                <a:gd name="T65" fmla="*/ 191 h 275"/>
                <a:gd name="T66" fmla="*/ 250 w 591"/>
                <a:gd name="T67" fmla="*/ 199 h 275"/>
                <a:gd name="T68" fmla="*/ 282 w 591"/>
                <a:gd name="T69" fmla="*/ 211 h 275"/>
                <a:gd name="T70" fmla="*/ 310 w 591"/>
                <a:gd name="T71" fmla="*/ 225 h 275"/>
                <a:gd name="T72" fmla="*/ 303 w 591"/>
                <a:gd name="T73" fmla="*/ 247 h 275"/>
                <a:gd name="T74" fmla="*/ 314 w 591"/>
                <a:gd name="T75" fmla="*/ 267 h 275"/>
                <a:gd name="T76" fmla="*/ 349 w 591"/>
                <a:gd name="T77" fmla="*/ 275 h 275"/>
                <a:gd name="T78" fmla="*/ 383 w 591"/>
                <a:gd name="T79" fmla="*/ 264 h 275"/>
                <a:gd name="T80" fmla="*/ 394 w 591"/>
                <a:gd name="T81" fmla="*/ 247 h 275"/>
                <a:gd name="T82" fmla="*/ 415 w 591"/>
                <a:gd name="T83" fmla="*/ 239 h 275"/>
                <a:gd name="T84" fmla="*/ 442 w 591"/>
                <a:gd name="T85" fmla="*/ 235 h 275"/>
                <a:gd name="T86" fmla="*/ 467 w 591"/>
                <a:gd name="T87" fmla="*/ 228 h 275"/>
                <a:gd name="T88" fmla="*/ 483 w 591"/>
                <a:gd name="T89" fmla="*/ 211 h 275"/>
                <a:gd name="T90" fmla="*/ 503 w 591"/>
                <a:gd name="T91" fmla="*/ 192 h 275"/>
                <a:gd name="T92" fmla="*/ 529 w 591"/>
                <a:gd name="T93" fmla="*/ 189 h 275"/>
                <a:gd name="T94" fmla="*/ 560 w 591"/>
                <a:gd name="T95" fmla="*/ 202 h 275"/>
                <a:gd name="T96" fmla="*/ 532 w 591"/>
                <a:gd name="T97" fmla="*/ 123 h 275"/>
                <a:gd name="T98" fmla="*/ 538 w 591"/>
                <a:gd name="T99" fmla="*/ 111 h 275"/>
                <a:gd name="T100" fmla="*/ 529 w 591"/>
                <a:gd name="T101" fmla="*/ 106 h 275"/>
                <a:gd name="T102" fmla="*/ 515 w 591"/>
                <a:gd name="T103" fmla="*/ 107 h 275"/>
                <a:gd name="T104" fmla="*/ 505 w 591"/>
                <a:gd name="T105" fmla="*/ 111 h 275"/>
                <a:gd name="T106" fmla="*/ 455 w 591"/>
                <a:gd name="T107" fmla="*/ 13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275">
                  <a:moveTo>
                    <a:pt x="424" y="112"/>
                  </a:moveTo>
                  <a:lnTo>
                    <a:pt x="395" y="118"/>
                  </a:lnTo>
                  <a:lnTo>
                    <a:pt x="382" y="116"/>
                  </a:lnTo>
                  <a:lnTo>
                    <a:pt x="369" y="109"/>
                  </a:lnTo>
                  <a:lnTo>
                    <a:pt x="355" y="96"/>
                  </a:lnTo>
                  <a:lnTo>
                    <a:pt x="324" y="92"/>
                  </a:lnTo>
                  <a:lnTo>
                    <a:pt x="323" y="89"/>
                  </a:lnTo>
                  <a:lnTo>
                    <a:pt x="323" y="84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5" y="64"/>
                  </a:lnTo>
                  <a:lnTo>
                    <a:pt x="296" y="61"/>
                  </a:lnTo>
                  <a:lnTo>
                    <a:pt x="290" y="60"/>
                  </a:lnTo>
                  <a:lnTo>
                    <a:pt x="285" y="60"/>
                  </a:lnTo>
                  <a:lnTo>
                    <a:pt x="280" y="60"/>
                  </a:lnTo>
                  <a:lnTo>
                    <a:pt x="272" y="60"/>
                  </a:lnTo>
                  <a:lnTo>
                    <a:pt x="271" y="62"/>
                  </a:lnTo>
                  <a:lnTo>
                    <a:pt x="269" y="65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0" y="74"/>
                  </a:lnTo>
                  <a:lnTo>
                    <a:pt x="259" y="78"/>
                  </a:lnTo>
                  <a:lnTo>
                    <a:pt x="257" y="79"/>
                  </a:lnTo>
                  <a:lnTo>
                    <a:pt x="253" y="77"/>
                  </a:lnTo>
                  <a:lnTo>
                    <a:pt x="251" y="71"/>
                  </a:lnTo>
                  <a:lnTo>
                    <a:pt x="251" y="65"/>
                  </a:lnTo>
                  <a:lnTo>
                    <a:pt x="251" y="60"/>
                  </a:lnTo>
                  <a:lnTo>
                    <a:pt x="250" y="56"/>
                  </a:lnTo>
                  <a:lnTo>
                    <a:pt x="237" y="39"/>
                  </a:lnTo>
                  <a:lnTo>
                    <a:pt x="221" y="43"/>
                  </a:lnTo>
                  <a:lnTo>
                    <a:pt x="207" y="43"/>
                  </a:lnTo>
                  <a:lnTo>
                    <a:pt x="194" y="41"/>
                  </a:lnTo>
                  <a:lnTo>
                    <a:pt x="178" y="34"/>
                  </a:lnTo>
                  <a:lnTo>
                    <a:pt x="168" y="28"/>
                  </a:lnTo>
                  <a:lnTo>
                    <a:pt x="162" y="18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51" y="15"/>
                  </a:lnTo>
                  <a:lnTo>
                    <a:pt x="123" y="5"/>
                  </a:lnTo>
                  <a:lnTo>
                    <a:pt x="117" y="14"/>
                  </a:lnTo>
                  <a:lnTo>
                    <a:pt x="109" y="25"/>
                  </a:lnTo>
                  <a:lnTo>
                    <a:pt x="100" y="38"/>
                  </a:lnTo>
                  <a:lnTo>
                    <a:pt x="89" y="50"/>
                  </a:lnTo>
                  <a:lnTo>
                    <a:pt x="72" y="60"/>
                  </a:lnTo>
                  <a:lnTo>
                    <a:pt x="50" y="69"/>
                  </a:lnTo>
                  <a:lnTo>
                    <a:pt x="31" y="75"/>
                  </a:lnTo>
                  <a:lnTo>
                    <a:pt x="14" y="80"/>
                  </a:lnTo>
                  <a:lnTo>
                    <a:pt x="0" y="87"/>
                  </a:lnTo>
                  <a:lnTo>
                    <a:pt x="37" y="106"/>
                  </a:lnTo>
                  <a:lnTo>
                    <a:pt x="48" y="121"/>
                  </a:lnTo>
                  <a:lnTo>
                    <a:pt x="59" y="141"/>
                  </a:lnTo>
                  <a:lnTo>
                    <a:pt x="73" y="161"/>
                  </a:lnTo>
                  <a:lnTo>
                    <a:pt x="89" y="179"/>
                  </a:lnTo>
                  <a:lnTo>
                    <a:pt x="105" y="193"/>
                  </a:lnTo>
                  <a:lnTo>
                    <a:pt x="122" y="201"/>
                  </a:lnTo>
                  <a:lnTo>
                    <a:pt x="134" y="217"/>
                  </a:lnTo>
                  <a:lnTo>
                    <a:pt x="146" y="219"/>
                  </a:lnTo>
                  <a:lnTo>
                    <a:pt x="155" y="215"/>
                  </a:lnTo>
                  <a:lnTo>
                    <a:pt x="162" y="210"/>
                  </a:lnTo>
                  <a:lnTo>
                    <a:pt x="168" y="203"/>
                  </a:lnTo>
                  <a:lnTo>
                    <a:pt x="173" y="196"/>
                  </a:lnTo>
                  <a:lnTo>
                    <a:pt x="180" y="191"/>
                  </a:lnTo>
                  <a:lnTo>
                    <a:pt x="189" y="187"/>
                  </a:lnTo>
                  <a:lnTo>
                    <a:pt x="199" y="187"/>
                  </a:lnTo>
                  <a:lnTo>
                    <a:pt x="214" y="191"/>
                  </a:lnTo>
                  <a:lnTo>
                    <a:pt x="233" y="196"/>
                  </a:lnTo>
                  <a:lnTo>
                    <a:pt x="250" y="199"/>
                  </a:lnTo>
                  <a:lnTo>
                    <a:pt x="267" y="203"/>
                  </a:lnTo>
                  <a:lnTo>
                    <a:pt x="282" y="211"/>
                  </a:lnTo>
                  <a:lnTo>
                    <a:pt x="299" y="225"/>
                  </a:lnTo>
                  <a:lnTo>
                    <a:pt x="310" y="225"/>
                  </a:lnTo>
                  <a:lnTo>
                    <a:pt x="308" y="235"/>
                  </a:lnTo>
                  <a:lnTo>
                    <a:pt x="303" y="247"/>
                  </a:lnTo>
                  <a:lnTo>
                    <a:pt x="300" y="256"/>
                  </a:lnTo>
                  <a:lnTo>
                    <a:pt x="314" y="267"/>
                  </a:lnTo>
                  <a:lnTo>
                    <a:pt x="331" y="274"/>
                  </a:lnTo>
                  <a:lnTo>
                    <a:pt x="349" y="275"/>
                  </a:lnTo>
                  <a:lnTo>
                    <a:pt x="367" y="271"/>
                  </a:lnTo>
                  <a:lnTo>
                    <a:pt x="383" y="264"/>
                  </a:lnTo>
                  <a:lnTo>
                    <a:pt x="387" y="253"/>
                  </a:lnTo>
                  <a:lnTo>
                    <a:pt x="394" y="247"/>
                  </a:lnTo>
                  <a:lnTo>
                    <a:pt x="404" y="243"/>
                  </a:lnTo>
                  <a:lnTo>
                    <a:pt x="415" y="239"/>
                  </a:lnTo>
                  <a:lnTo>
                    <a:pt x="429" y="238"/>
                  </a:lnTo>
                  <a:lnTo>
                    <a:pt x="442" y="235"/>
                  </a:lnTo>
                  <a:lnTo>
                    <a:pt x="455" y="232"/>
                  </a:lnTo>
                  <a:lnTo>
                    <a:pt x="467" y="228"/>
                  </a:lnTo>
                  <a:lnTo>
                    <a:pt x="477" y="220"/>
                  </a:lnTo>
                  <a:lnTo>
                    <a:pt x="483" y="211"/>
                  </a:lnTo>
                  <a:lnTo>
                    <a:pt x="486" y="197"/>
                  </a:lnTo>
                  <a:lnTo>
                    <a:pt x="503" y="192"/>
                  </a:lnTo>
                  <a:lnTo>
                    <a:pt x="517" y="189"/>
                  </a:lnTo>
                  <a:lnTo>
                    <a:pt x="529" y="189"/>
                  </a:lnTo>
                  <a:lnTo>
                    <a:pt x="544" y="193"/>
                  </a:lnTo>
                  <a:lnTo>
                    <a:pt x="560" y="202"/>
                  </a:lnTo>
                  <a:lnTo>
                    <a:pt x="591" y="125"/>
                  </a:lnTo>
                  <a:lnTo>
                    <a:pt x="532" y="123"/>
                  </a:lnTo>
                  <a:lnTo>
                    <a:pt x="537" y="116"/>
                  </a:lnTo>
                  <a:lnTo>
                    <a:pt x="538" y="111"/>
                  </a:lnTo>
                  <a:lnTo>
                    <a:pt x="535" y="107"/>
                  </a:lnTo>
                  <a:lnTo>
                    <a:pt x="529" y="106"/>
                  </a:lnTo>
                  <a:lnTo>
                    <a:pt x="522" y="106"/>
                  </a:lnTo>
                  <a:lnTo>
                    <a:pt x="515" y="107"/>
                  </a:lnTo>
                  <a:lnTo>
                    <a:pt x="509" y="109"/>
                  </a:lnTo>
                  <a:lnTo>
                    <a:pt x="505" y="111"/>
                  </a:lnTo>
                  <a:lnTo>
                    <a:pt x="473" y="114"/>
                  </a:lnTo>
                  <a:lnTo>
                    <a:pt x="455" y="130"/>
                  </a:lnTo>
                  <a:lnTo>
                    <a:pt x="424" y="112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gray">
            <a:xfrm>
              <a:off x="3013" y="2859"/>
              <a:ext cx="354" cy="219"/>
            </a:xfrm>
            <a:custGeom>
              <a:avLst/>
              <a:gdLst>
                <a:gd name="T0" fmla="*/ 354 w 354"/>
                <a:gd name="T1" fmla="*/ 101 h 219"/>
                <a:gd name="T2" fmla="*/ 323 w 354"/>
                <a:gd name="T3" fmla="*/ 89 h 219"/>
                <a:gd name="T4" fmla="*/ 315 w 354"/>
                <a:gd name="T5" fmla="*/ 75 h 219"/>
                <a:gd name="T6" fmla="*/ 308 w 354"/>
                <a:gd name="T7" fmla="*/ 66 h 219"/>
                <a:gd name="T8" fmla="*/ 299 w 354"/>
                <a:gd name="T9" fmla="*/ 61 h 219"/>
                <a:gd name="T10" fmla="*/ 289 w 354"/>
                <a:gd name="T11" fmla="*/ 60 h 219"/>
                <a:gd name="T12" fmla="*/ 280 w 354"/>
                <a:gd name="T13" fmla="*/ 60 h 219"/>
                <a:gd name="T14" fmla="*/ 272 w 354"/>
                <a:gd name="T15" fmla="*/ 60 h 219"/>
                <a:gd name="T16" fmla="*/ 271 w 354"/>
                <a:gd name="T17" fmla="*/ 62 h 219"/>
                <a:gd name="T18" fmla="*/ 269 w 354"/>
                <a:gd name="T19" fmla="*/ 65 h 219"/>
                <a:gd name="T20" fmla="*/ 267 w 354"/>
                <a:gd name="T21" fmla="*/ 68 h 219"/>
                <a:gd name="T22" fmla="*/ 264 w 354"/>
                <a:gd name="T23" fmla="*/ 71 h 219"/>
                <a:gd name="T24" fmla="*/ 260 w 354"/>
                <a:gd name="T25" fmla="*/ 74 h 219"/>
                <a:gd name="T26" fmla="*/ 259 w 354"/>
                <a:gd name="T27" fmla="*/ 78 h 219"/>
                <a:gd name="T28" fmla="*/ 257 w 354"/>
                <a:gd name="T29" fmla="*/ 79 h 219"/>
                <a:gd name="T30" fmla="*/ 253 w 354"/>
                <a:gd name="T31" fmla="*/ 77 h 219"/>
                <a:gd name="T32" fmla="*/ 250 w 354"/>
                <a:gd name="T33" fmla="*/ 71 h 219"/>
                <a:gd name="T34" fmla="*/ 250 w 354"/>
                <a:gd name="T35" fmla="*/ 65 h 219"/>
                <a:gd name="T36" fmla="*/ 250 w 354"/>
                <a:gd name="T37" fmla="*/ 60 h 219"/>
                <a:gd name="T38" fmla="*/ 250 w 354"/>
                <a:gd name="T39" fmla="*/ 56 h 219"/>
                <a:gd name="T40" fmla="*/ 237 w 354"/>
                <a:gd name="T41" fmla="*/ 39 h 219"/>
                <a:gd name="T42" fmla="*/ 221 w 354"/>
                <a:gd name="T43" fmla="*/ 43 h 219"/>
                <a:gd name="T44" fmla="*/ 207 w 354"/>
                <a:gd name="T45" fmla="*/ 43 h 219"/>
                <a:gd name="T46" fmla="*/ 194 w 354"/>
                <a:gd name="T47" fmla="*/ 41 h 219"/>
                <a:gd name="T48" fmla="*/ 178 w 354"/>
                <a:gd name="T49" fmla="*/ 34 h 219"/>
                <a:gd name="T50" fmla="*/ 168 w 354"/>
                <a:gd name="T51" fmla="*/ 28 h 219"/>
                <a:gd name="T52" fmla="*/ 162 w 354"/>
                <a:gd name="T53" fmla="*/ 18 h 219"/>
                <a:gd name="T54" fmla="*/ 157 w 354"/>
                <a:gd name="T55" fmla="*/ 7 h 219"/>
                <a:gd name="T56" fmla="*/ 154 w 354"/>
                <a:gd name="T57" fmla="*/ 1 h 219"/>
                <a:gd name="T58" fmla="*/ 153 w 354"/>
                <a:gd name="T59" fmla="*/ 0 h 219"/>
                <a:gd name="T60" fmla="*/ 151 w 354"/>
                <a:gd name="T61" fmla="*/ 15 h 219"/>
                <a:gd name="T62" fmla="*/ 123 w 354"/>
                <a:gd name="T63" fmla="*/ 5 h 219"/>
                <a:gd name="T64" fmla="*/ 117 w 354"/>
                <a:gd name="T65" fmla="*/ 14 h 219"/>
                <a:gd name="T66" fmla="*/ 109 w 354"/>
                <a:gd name="T67" fmla="*/ 25 h 219"/>
                <a:gd name="T68" fmla="*/ 100 w 354"/>
                <a:gd name="T69" fmla="*/ 38 h 219"/>
                <a:gd name="T70" fmla="*/ 89 w 354"/>
                <a:gd name="T71" fmla="*/ 50 h 219"/>
                <a:gd name="T72" fmla="*/ 72 w 354"/>
                <a:gd name="T73" fmla="*/ 60 h 219"/>
                <a:gd name="T74" fmla="*/ 50 w 354"/>
                <a:gd name="T75" fmla="*/ 69 h 219"/>
                <a:gd name="T76" fmla="*/ 31 w 354"/>
                <a:gd name="T77" fmla="*/ 75 h 219"/>
                <a:gd name="T78" fmla="*/ 14 w 354"/>
                <a:gd name="T79" fmla="*/ 80 h 219"/>
                <a:gd name="T80" fmla="*/ 0 w 354"/>
                <a:gd name="T81" fmla="*/ 87 h 219"/>
                <a:gd name="T82" fmla="*/ 37 w 354"/>
                <a:gd name="T83" fmla="*/ 106 h 219"/>
                <a:gd name="T84" fmla="*/ 48 w 354"/>
                <a:gd name="T85" fmla="*/ 121 h 219"/>
                <a:gd name="T86" fmla="*/ 59 w 354"/>
                <a:gd name="T87" fmla="*/ 141 h 219"/>
                <a:gd name="T88" fmla="*/ 73 w 354"/>
                <a:gd name="T89" fmla="*/ 161 h 219"/>
                <a:gd name="T90" fmla="*/ 89 w 354"/>
                <a:gd name="T91" fmla="*/ 179 h 219"/>
                <a:gd name="T92" fmla="*/ 105 w 354"/>
                <a:gd name="T93" fmla="*/ 193 h 219"/>
                <a:gd name="T94" fmla="*/ 122 w 354"/>
                <a:gd name="T95" fmla="*/ 201 h 219"/>
                <a:gd name="T96" fmla="*/ 134 w 354"/>
                <a:gd name="T97" fmla="*/ 217 h 219"/>
                <a:gd name="T98" fmla="*/ 146 w 354"/>
                <a:gd name="T99" fmla="*/ 219 h 219"/>
                <a:gd name="T100" fmla="*/ 164 w 354"/>
                <a:gd name="T101" fmla="*/ 215 h 219"/>
                <a:gd name="T102" fmla="*/ 185 w 354"/>
                <a:gd name="T103" fmla="*/ 210 h 219"/>
                <a:gd name="T104" fmla="*/ 205 w 354"/>
                <a:gd name="T105" fmla="*/ 206 h 219"/>
                <a:gd name="T106" fmla="*/ 222 w 354"/>
                <a:gd name="T107" fmla="*/ 201 h 219"/>
                <a:gd name="T108" fmla="*/ 232 w 354"/>
                <a:gd name="T109" fmla="*/ 196 h 219"/>
                <a:gd name="T110" fmla="*/ 354 w 354"/>
                <a:gd name="T111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4" h="219">
                  <a:moveTo>
                    <a:pt x="354" y="101"/>
                  </a:moveTo>
                  <a:lnTo>
                    <a:pt x="323" y="89"/>
                  </a:lnTo>
                  <a:lnTo>
                    <a:pt x="315" y="75"/>
                  </a:lnTo>
                  <a:lnTo>
                    <a:pt x="308" y="66"/>
                  </a:lnTo>
                  <a:lnTo>
                    <a:pt x="299" y="61"/>
                  </a:lnTo>
                  <a:lnTo>
                    <a:pt x="289" y="60"/>
                  </a:lnTo>
                  <a:lnTo>
                    <a:pt x="280" y="60"/>
                  </a:lnTo>
                  <a:lnTo>
                    <a:pt x="272" y="60"/>
                  </a:lnTo>
                  <a:lnTo>
                    <a:pt x="271" y="62"/>
                  </a:lnTo>
                  <a:lnTo>
                    <a:pt x="269" y="65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0" y="74"/>
                  </a:lnTo>
                  <a:lnTo>
                    <a:pt x="259" y="78"/>
                  </a:lnTo>
                  <a:lnTo>
                    <a:pt x="257" y="79"/>
                  </a:lnTo>
                  <a:lnTo>
                    <a:pt x="253" y="77"/>
                  </a:lnTo>
                  <a:lnTo>
                    <a:pt x="250" y="71"/>
                  </a:lnTo>
                  <a:lnTo>
                    <a:pt x="250" y="65"/>
                  </a:lnTo>
                  <a:lnTo>
                    <a:pt x="250" y="60"/>
                  </a:lnTo>
                  <a:lnTo>
                    <a:pt x="250" y="56"/>
                  </a:lnTo>
                  <a:lnTo>
                    <a:pt x="237" y="39"/>
                  </a:lnTo>
                  <a:lnTo>
                    <a:pt x="221" y="43"/>
                  </a:lnTo>
                  <a:lnTo>
                    <a:pt x="207" y="43"/>
                  </a:lnTo>
                  <a:lnTo>
                    <a:pt x="194" y="41"/>
                  </a:lnTo>
                  <a:lnTo>
                    <a:pt x="178" y="34"/>
                  </a:lnTo>
                  <a:lnTo>
                    <a:pt x="168" y="28"/>
                  </a:lnTo>
                  <a:lnTo>
                    <a:pt x="162" y="18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51" y="15"/>
                  </a:lnTo>
                  <a:lnTo>
                    <a:pt x="123" y="5"/>
                  </a:lnTo>
                  <a:lnTo>
                    <a:pt x="117" y="14"/>
                  </a:lnTo>
                  <a:lnTo>
                    <a:pt x="109" y="25"/>
                  </a:lnTo>
                  <a:lnTo>
                    <a:pt x="100" y="38"/>
                  </a:lnTo>
                  <a:lnTo>
                    <a:pt x="89" y="50"/>
                  </a:lnTo>
                  <a:lnTo>
                    <a:pt x="72" y="60"/>
                  </a:lnTo>
                  <a:lnTo>
                    <a:pt x="50" y="69"/>
                  </a:lnTo>
                  <a:lnTo>
                    <a:pt x="31" y="75"/>
                  </a:lnTo>
                  <a:lnTo>
                    <a:pt x="14" y="80"/>
                  </a:lnTo>
                  <a:lnTo>
                    <a:pt x="0" y="87"/>
                  </a:lnTo>
                  <a:lnTo>
                    <a:pt x="37" y="106"/>
                  </a:lnTo>
                  <a:lnTo>
                    <a:pt x="48" y="121"/>
                  </a:lnTo>
                  <a:lnTo>
                    <a:pt x="59" y="141"/>
                  </a:lnTo>
                  <a:lnTo>
                    <a:pt x="73" y="161"/>
                  </a:lnTo>
                  <a:lnTo>
                    <a:pt x="89" y="179"/>
                  </a:lnTo>
                  <a:lnTo>
                    <a:pt x="105" y="193"/>
                  </a:lnTo>
                  <a:lnTo>
                    <a:pt x="122" y="201"/>
                  </a:lnTo>
                  <a:lnTo>
                    <a:pt x="134" y="217"/>
                  </a:lnTo>
                  <a:lnTo>
                    <a:pt x="146" y="219"/>
                  </a:lnTo>
                  <a:lnTo>
                    <a:pt x="164" y="215"/>
                  </a:lnTo>
                  <a:lnTo>
                    <a:pt x="185" y="210"/>
                  </a:lnTo>
                  <a:lnTo>
                    <a:pt x="205" y="206"/>
                  </a:lnTo>
                  <a:lnTo>
                    <a:pt x="222" y="201"/>
                  </a:lnTo>
                  <a:lnTo>
                    <a:pt x="232" y="196"/>
                  </a:lnTo>
                  <a:lnTo>
                    <a:pt x="354" y="101"/>
                  </a:lnTo>
                </a:path>
              </a:pathLst>
            </a:custGeom>
            <a:solidFill>
              <a:srgbClr val="6F3B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gray">
            <a:xfrm>
              <a:off x="2871" y="3046"/>
              <a:ext cx="454" cy="221"/>
            </a:xfrm>
            <a:custGeom>
              <a:avLst/>
              <a:gdLst>
                <a:gd name="T0" fmla="*/ 396 w 454"/>
                <a:gd name="T1" fmla="*/ 101 h 221"/>
                <a:gd name="T2" fmla="*/ 411 w 454"/>
                <a:gd name="T3" fmla="*/ 93 h 221"/>
                <a:gd name="T4" fmla="*/ 434 w 454"/>
                <a:gd name="T5" fmla="*/ 91 h 221"/>
                <a:gd name="T6" fmla="*/ 441 w 454"/>
                <a:gd name="T7" fmla="*/ 69 h 221"/>
                <a:gd name="T8" fmla="*/ 451 w 454"/>
                <a:gd name="T9" fmla="*/ 46 h 221"/>
                <a:gd name="T10" fmla="*/ 448 w 454"/>
                <a:gd name="T11" fmla="*/ 38 h 221"/>
                <a:gd name="T12" fmla="*/ 441 w 454"/>
                <a:gd name="T13" fmla="*/ 38 h 221"/>
                <a:gd name="T14" fmla="*/ 422 w 454"/>
                <a:gd name="T15" fmla="*/ 23 h 221"/>
                <a:gd name="T16" fmla="*/ 392 w 454"/>
                <a:gd name="T17" fmla="*/ 12 h 221"/>
                <a:gd name="T18" fmla="*/ 360 w 454"/>
                <a:gd name="T19" fmla="*/ 4 h 221"/>
                <a:gd name="T20" fmla="*/ 334 w 454"/>
                <a:gd name="T21" fmla="*/ 0 h 221"/>
                <a:gd name="T22" fmla="*/ 320 w 454"/>
                <a:gd name="T23" fmla="*/ 4 h 221"/>
                <a:gd name="T24" fmla="*/ 304 w 454"/>
                <a:gd name="T25" fmla="*/ 23 h 221"/>
                <a:gd name="T26" fmla="*/ 276 w 454"/>
                <a:gd name="T27" fmla="*/ 32 h 221"/>
                <a:gd name="T28" fmla="*/ 254 w 454"/>
                <a:gd name="T29" fmla="*/ 38 h 221"/>
                <a:gd name="T30" fmla="*/ 224 w 454"/>
                <a:gd name="T31" fmla="*/ 55 h 221"/>
                <a:gd name="T32" fmla="*/ 196 w 454"/>
                <a:gd name="T33" fmla="*/ 77 h 221"/>
                <a:gd name="T34" fmla="*/ 187 w 454"/>
                <a:gd name="T35" fmla="*/ 89 h 221"/>
                <a:gd name="T36" fmla="*/ 192 w 454"/>
                <a:gd name="T37" fmla="*/ 92 h 221"/>
                <a:gd name="T38" fmla="*/ 195 w 454"/>
                <a:gd name="T39" fmla="*/ 94 h 221"/>
                <a:gd name="T40" fmla="*/ 199 w 454"/>
                <a:gd name="T41" fmla="*/ 97 h 221"/>
                <a:gd name="T42" fmla="*/ 202 w 454"/>
                <a:gd name="T43" fmla="*/ 105 h 221"/>
                <a:gd name="T44" fmla="*/ 131 w 454"/>
                <a:gd name="T45" fmla="*/ 112 h 221"/>
                <a:gd name="T46" fmla="*/ 79 w 454"/>
                <a:gd name="T47" fmla="*/ 130 h 221"/>
                <a:gd name="T48" fmla="*/ 27 w 454"/>
                <a:gd name="T49" fmla="*/ 116 h 221"/>
                <a:gd name="T50" fmla="*/ 18 w 454"/>
                <a:gd name="T51" fmla="*/ 141 h 221"/>
                <a:gd name="T52" fmla="*/ 50 w 454"/>
                <a:gd name="T53" fmla="*/ 178 h 221"/>
                <a:gd name="T54" fmla="*/ 90 w 454"/>
                <a:gd name="T55" fmla="*/ 194 h 221"/>
                <a:gd name="T56" fmla="*/ 240 w 454"/>
                <a:gd name="T57" fmla="*/ 221 h 221"/>
                <a:gd name="T58" fmla="*/ 319 w 454"/>
                <a:gd name="T59" fmla="*/ 210 h 221"/>
                <a:gd name="T60" fmla="*/ 336 w 454"/>
                <a:gd name="T61" fmla="*/ 197 h 221"/>
                <a:gd name="T62" fmla="*/ 361 w 454"/>
                <a:gd name="T63" fmla="*/ 192 h 221"/>
                <a:gd name="T64" fmla="*/ 395 w 454"/>
                <a:gd name="T65" fmla="*/ 180 h 221"/>
                <a:gd name="T66" fmla="*/ 413 w 454"/>
                <a:gd name="T67" fmla="*/ 157 h 221"/>
                <a:gd name="T68" fmla="*/ 418 w 454"/>
                <a:gd name="T69" fmla="*/ 12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221">
                  <a:moveTo>
                    <a:pt x="418" y="123"/>
                  </a:moveTo>
                  <a:lnTo>
                    <a:pt x="396" y="101"/>
                  </a:lnTo>
                  <a:lnTo>
                    <a:pt x="404" y="97"/>
                  </a:lnTo>
                  <a:lnTo>
                    <a:pt x="411" y="93"/>
                  </a:lnTo>
                  <a:lnTo>
                    <a:pt x="422" y="91"/>
                  </a:lnTo>
                  <a:lnTo>
                    <a:pt x="434" y="91"/>
                  </a:lnTo>
                  <a:lnTo>
                    <a:pt x="436" y="80"/>
                  </a:lnTo>
                  <a:lnTo>
                    <a:pt x="441" y="69"/>
                  </a:lnTo>
                  <a:lnTo>
                    <a:pt x="446" y="57"/>
                  </a:lnTo>
                  <a:lnTo>
                    <a:pt x="451" y="46"/>
                  </a:lnTo>
                  <a:lnTo>
                    <a:pt x="454" y="38"/>
                  </a:lnTo>
                  <a:lnTo>
                    <a:pt x="448" y="38"/>
                  </a:lnTo>
                  <a:lnTo>
                    <a:pt x="445" y="38"/>
                  </a:lnTo>
                  <a:lnTo>
                    <a:pt x="441" y="38"/>
                  </a:lnTo>
                  <a:lnTo>
                    <a:pt x="432" y="29"/>
                  </a:lnTo>
                  <a:lnTo>
                    <a:pt x="422" y="23"/>
                  </a:lnTo>
                  <a:lnTo>
                    <a:pt x="413" y="18"/>
                  </a:lnTo>
                  <a:lnTo>
                    <a:pt x="392" y="12"/>
                  </a:lnTo>
                  <a:lnTo>
                    <a:pt x="375" y="9"/>
                  </a:lnTo>
                  <a:lnTo>
                    <a:pt x="360" y="4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7" y="1"/>
                  </a:lnTo>
                  <a:lnTo>
                    <a:pt x="320" y="4"/>
                  </a:lnTo>
                  <a:lnTo>
                    <a:pt x="314" y="11"/>
                  </a:lnTo>
                  <a:lnTo>
                    <a:pt x="304" y="23"/>
                  </a:lnTo>
                  <a:lnTo>
                    <a:pt x="291" y="29"/>
                  </a:lnTo>
                  <a:lnTo>
                    <a:pt x="276" y="32"/>
                  </a:lnTo>
                  <a:lnTo>
                    <a:pt x="267" y="33"/>
                  </a:lnTo>
                  <a:lnTo>
                    <a:pt x="254" y="38"/>
                  </a:lnTo>
                  <a:lnTo>
                    <a:pt x="240" y="46"/>
                  </a:lnTo>
                  <a:lnTo>
                    <a:pt x="224" y="55"/>
                  </a:lnTo>
                  <a:lnTo>
                    <a:pt x="209" y="65"/>
                  </a:lnTo>
                  <a:lnTo>
                    <a:pt x="196" y="77"/>
                  </a:lnTo>
                  <a:lnTo>
                    <a:pt x="185" y="87"/>
                  </a:lnTo>
                  <a:lnTo>
                    <a:pt x="187" y="89"/>
                  </a:lnTo>
                  <a:lnTo>
                    <a:pt x="190" y="91"/>
                  </a:lnTo>
                  <a:lnTo>
                    <a:pt x="192" y="92"/>
                  </a:lnTo>
                  <a:lnTo>
                    <a:pt x="194" y="93"/>
                  </a:lnTo>
                  <a:lnTo>
                    <a:pt x="195" y="94"/>
                  </a:lnTo>
                  <a:lnTo>
                    <a:pt x="196" y="96"/>
                  </a:lnTo>
                  <a:lnTo>
                    <a:pt x="199" y="97"/>
                  </a:lnTo>
                  <a:lnTo>
                    <a:pt x="200" y="101"/>
                  </a:lnTo>
                  <a:lnTo>
                    <a:pt x="202" y="105"/>
                  </a:lnTo>
                  <a:lnTo>
                    <a:pt x="159" y="111"/>
                  </a:lnTo>
                  <a:lnTo>
                    <a:pt x="131" y="112"/>
                  </a:lnTo>
                  <a:lnTo>
                    <a:pt x="104" y="119"/>
                  </a:lnTo>
                  <a:lnTo>
                    <a:pt x="79" y="130"/>
                  </a:lnTo>
                  <a:lnTo>
                    <a:pt x="62" y="144"/>
                  </a:lnTo>
                  <a:lnTo>
                    <a:pt x="27" y="116"/>
                  </a:lnTo>
                  <a:lnTo>
                    <a:pt x="0" y="120"/>
                  </a:lnTo>
                  <a:lnTo>
                    <a:pt x="18" y="141"/>
                  </a:lnTo>
                  <a:lnTo>
                    <a:pt x="10" y="161"/>
                  </a:lnTo>
                  <a:lnTo>
                    <a:pt x="50" y="178"/>
                  </a:lnTo>
                  <a:lnTo>
                    <a:pt x="59" y="189"/>
                  </a:lnTo>
                  <a:lnTo>
                    <a:pt x="90" y="194"/>
                  </a:lnTo>
                  <a:lnTo>
                    <a:pt x="145" y="162"/>
                  </a:lnTo>
                  <a:lnTo>
                    <a:pt x="240" y="221"/>
                  </a:lnTo>
                  <a:lnTo>
                    <a:pt x="309" y="219"/>
                  </a:lnTo>
                  <a:lnTo>
                    <a:pt x="319" y="210"/>
                  </a:lnTo>
                  <a:lnTo>
                    <a:pt x="327" y="202"/>
                  </a:lnTo>
                  <a:lnTo>
                    <a:pt x="336" y="197"/>
                  </a:lnTo>
                  <a:lnTo>
                    <a:pt x="347" y="194"/>
                  </a:lnTo>
                  <a:lnTo>
                    <a:pt x="361" y="192"/>
                  </a:lnTo>
                  <a:lnTo>
                    <a:pt x="374" y="188"/>
                  </a:lnTo>
                  <a:lnTo>
                    <a:pt x="395" y="180"/>
                  </a:lnTo>
                  <a:lnTo>
                    <a:pt x="405" y="171"/>
                  </a:lnTo>
                  <a:lnTo>
                    <a:pt x="413" y="157"/>
                  </a:lnTo>
                  <a:lnTo>
                    <a:pt x="418" y="141"/>
                  </a:lnTo>
                  <a:lnTo>
                    <a:pt x="418" y="123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gray">
            <a:xfrm>
              <a:off x="2661" y="3143"/>
              <a:ext cx="270" cy="159"/>
            </a:xfrm>
            <a:custGeom>
              <a:avLst/>
              <a:gdLst>
                <a:gd name="T0" fmla="*/ 228 w 270"/>
                <a:gd name="T1" fmla="*/ 46 h 159"/>
                <a:gd name="T2" fmla="*/ 213 w 270"/>
                <a:gd name="T3" fmla="*/ 26 h 159"/>
                <a:gd name="T4" fmla="*/ 187 w 270"/>
                <a:gd name="T5" fmla="*/ 9 h 159"/>
                <a:gd name="T6" fmla="*/ 161 w 270"/>
                <a:gd name="T7" fmla="*/ 1 h 159"/>
                <a:gd name="T8" fmla="*/ 151 w 270"/>
                <a:gd name="T9" fmla="*/ 5 h 159"/>
                <a:gd name="T10" fmla="*/ 154 w 270"/>
                <a:gd name="T11" fmla="*/ 10 h 159"/>
                <a:gd name="T12" fmla="*/ 155 w 270"/>
                <a:gd name="T13" fmla="*/ 17 h 159"/>
                <a:gd name="T14" fmla="*/ 156 w 270"/>
                <a:gd name="T15" fmla="*/ 23 h 159"/>
                <a:gd name="T16" fmla="*/ 115 w 270"/>
                <a:gd name="T17" fmla="*/ 0 h 159"/>
                <a:gd name="T18" fmla="*/ 78 w 270"/>
                <a:gd name="T19" fmla="*/ 4 h 159"/>
                <a:gd name="T20" fmla="*/ 77 w 270"/>
                <a:gd name="T21" fmla="*/ 8 h 159"/>
                <a:gd name="T22" fmla="*/ 78 w 270"/>
                <a:gd name="T23" fmla="*/ 14 h 159"/>
                <a:gd name="T24" fmla="*/ 79 w 270"/>
                <a:gd name="T25" fmla="*/ 19 h 159"/>
                <a:gd name="T26" fmla="*/ 79 w 270"/>
                <a:gd name="T27" fmla="*/ 23 h 159"/>
                <a:gd name="T28" fmla="*/ 73 w 270"/>
                <a:gd name="T29" fmla="*/ 26 h 159"/>
                <a:gd name="T30" fmla="*/ 45 w 270"/>
                <a:gd name="T31" fmla="*/ 32 h 159"/>
                <a:gd name="T32" fmla="*/ 17 w 270"/>
                <a:gd name="T33" fmla="*/ 41 h 159"/>
                <a:gd name="T34" fmla="*/ 5 w 270"/>
                <a:gd name="T35" fmla="*/ 50 h 159"/>
                <a:gd name="T36" fmla="*/ 0 w 270"/>
                <a:gd name="T37" fmla="*/ 55 h 159"/>
                <a:gd name="T38" fmla="*/ 0 w 270"/>
                <a:gd name="T39" fmla="*/ 58 h 159"/>
                <a:gd name="T40" fmla="*/ 4 w 270"/>
                <a:gd name="T41" fmla="*/ 62 h 159"/>
                <a:gd name="T42" fmla="*/ 17 w 270"/>
                <a:gd name="T43" fmla="*/ 62 h 159"/>
                <a:gd name="T44" fmla="*/ 32 w 270"/>
                <a:gd name="T45" fmla="*/ 58 h 159"/>
                <a:gd name="T46" fmla="*/ 37 w 270"/>
                <a:gd name="T47" fmla="*/ 58 h 159"/>
                <a:gd name="T48" fmla="*/ 14 w 270"/>
                <a:gd name="T49" fmla="*/ 95 h 159"/>
                <a:gd name="T50" fmla="*/ 15 w 270"/>
                <a:gd name="T51" fmla="*/ 115 h 159"/>
                <a:gd name="T52" fmla="*/ 24 w 270"/>
                <a:gd name="T53" fmla="*/ 140 h 159"/>
                <a:gd name="T54" fmla="*/ 46 w 270"/>
                <a:gd name="T55" fmla="*/ 159 h 159"/>
                <a:gd name="T56" fmla="*/ 134 w 270"/>
                <a:gd name="T57" fmla="*/ 120 h 159"/>
                <a:gd name="T58" fmla="*/ 181 w 270"/>
                <a:gd name="T59" fmla="*/ 154 h 159"/>
                <a:gd name="T60" fmla="*/ 207 w 270"/>
                <a:gd name="T61" fmla="*/ 110 h 159"/>
                <a:gd name="T62" fmla="*/ 220 w 270"/>
                <a:gd name="T63" fmla="*/ 119 h 159"/>
                <a:gd name="T64" fmla="*/ 232 w 270"/>
                <a:gd name="T65" fmla="*/ 124 h 159"/>
                <a:gd name="T66" fmla="*/ 247 w 270"/>
                <a:gd name="T67" fmla="*/ 120 h 159"/>
                <a:gd name="T68" fmla="*/ 250 w 270"/>
                <a:gd name="T69" fmla="*/ 105 h 159"/>
                <a:gd name="T70" fmla="*/ 264 w 270"/>
                <a:gd name="T71" fmla="*/ 96 h 159"/>
                <a:gd name="T72" fmla="*/ 259 w 270"/>
                <a:gd name="T73" fmla="*/ 8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9">
                  <a:moveTo>
                    <a:pt x="219" y="64"/>
                  </a:moveTo>
                  <a:lnTo>
                    <a:pt x="228" y="46"/>
                  </a:lnTo>
                  <a:lnTo>
                    <a:pt x="222" y="36"/>
                  </a:lnTo>
                  <a:lnTo>
                    <a:pt x="213" y="26"/>
                  </a:lnTo>
                  <a:lnTo>
                    <a:pt x="200" y="17"/>
                  </a:lnTo>
                  <a:lnTo>
                    <a:pt x="187" y="9"/>
                  </a:lnTo>
                  <a:lnTo>
                    <a:pt x="174" y="4"/>
                  </a:lnTo>
                  <a:lnTo>
                    <a:pt x="161" y="1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2" y="8"/>
                  </a:lnTo>
                  <a:lnTo>
                    <a:pt x="154" y="10"/>
                  </a:lnTo>
                  <a:lnTo>
                    <a:pt x="155" y="13"/>
                  </a:lnTo>
                  <a:lnTo>
                    <a:pt x="155" y="17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20" y="26"/>
                  </a:lnTo>
                  <a:lnTo>
                    <a:pt x="115" y="0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2"/>
                  </a:lnTo>
                  <a:lnTo>
                    <a:pt x="78" y="14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3" y="26"/>
                  </a:lnTo>
                  <a:lnTo>
                    <a:pt x="60" y="30"/>
                  </a:lnTo>
                  <a:lnTo>
                    <a:pt x="45" y="32"/>
                  </a:lnTo>
                  <a:lnTo>
                    <a:pt x="29" y="37"/>
                  </a:lnTo>
                  <a:lnTo>
                    <a:pt x="17" y="41"/>
                  </a:lnTo>
                  <a:lnTo>
                    <a:pt x="9" y="46"/>
                  </a:lnTo>
                  <a:lnTo>
                    <a:pt x="5" y="50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4" y="62"/>
                  </a:lnTo>
                  <a:lnTo>
                    <a:pt x="9" y="63"/>
                  </a:lnTo>
                  <a:lnTo>
                    <a:pt x="17" y="62"/>
                  </a:lnTo>
                  <a:lnTo>
                    <a:pt x="24" y="59"/>
                  </a:lnTo>
                  <a:lnTo>
                    <a:pt x="32" y="58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14" y="104"/>
                  </a:lnTo>
                  <a:lnTo>
                    <a:pt x="15" y="115"/>
                  </a:lnTo>
                  <a:lnTo>
                    <a:pt x="19" y="128"/>
                  </a:lnTo>
                  <a:lnTo>
                    <a:pt x="24" y="140"/>
                  </a:lnTo>
                  <a:lnTo>
                    <a:pt x="33" y="150"/>
                  </a:lnTo>
                  <a:lnTo>
                    <a:pt x="46" y="159"/>
                  </a:lnTo>
                  <a:lnTo>
                    <a:pt x="137" y="146"/>
                  </a:lnTo>
                  <a:lnTo>
                    <a:pt x="134" y="120"/>
                  </a:lnTo>
                  <a:lnTo>
                    <a:pt x="151" y="109"/>
                  </a:lnTo>
                  <a:lnTo>
                    <a:pt x="181" y="154"/>
                  </a:lnTo>
                  <a:lnTo>
                    <a:pt x="197" y="109"/>
                  </a:lnTo>
                  <a:lnTo>
                    <a:pt x="207" y="110"/>
                  </a:lnTo>
                  <a:lnTo>
                    <a:pt x="215" y="114"/>
                  </a:lnTo>
                  <a:lnTo>
                    <a:pt x="220" y="119"/>
                  </a:lnTo>
                  <a:lnTo>
                    <a:pt x="225" y="127"/>
                  </a:lnTo>
                  <a:lnTo>
                    <a:pt x="232" y="124"/>
                  </a:lnTo>
                  <a:lnTo>
                    <a:pt x="241" y="122"/>
                  </a:lnTo>
                  <a:lnTo>
                    <a:pt x="247" y="120"/>
                  </a:lnTo>
                  <a:lnTo>
                    <a:pt x="247" y="112"/>
                  </a:lnTo>
                  <a:lnTo>
                    <a:pt x="250" y="105"/>
                  </a:lnTo>
                  <a:lnTo>
                    <a:pt x="256" y="100"/>
                  </a:lnTo>
                  <a:lnTo>
                    <a:pt x="264" y="96"/>
                  </a:lnTo>
                  <a:lnTo>
                    <a:pt x="270" y="92"/>
                  </a:lnTo>
                  <a:lnTo>
                    <a:pt x="259" y="82"/>
                  </a:lnTo>
                  <a:lnTo>
                    <a:pt x="219" y="64"/>
                  </a:lnTo>
                </a:path>
              </a:pathLst>
            </a:custGeom>
            <a:solidFill>
              <a:srgbClr val="6F3B55"/>
            </a:solidFill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gray">
            <a:xfrm>
              <a:off x="3931" y="3512"/>
              <a:ext cx="171" cy="164"/>
            </a:xfrm>
            <a:custGeom>
              <a:avLst/>
              <a:gdLst>
                <a:gd name="T0" fmla="*/ 128 w 171"/>
                <a:gd name="T1" fmla="*/ 35 h 164"/>
                <a:gd name="T2" fmla="*/ 116 w 171"/>
                <a:gd name="T3" fmla="*/ 24 h 164"/>
                <a:gd name="T4" fmla="*/ 105 w 171"/>
                <a:gd name="T5" fmla="*/ 13 h 164"/>
                <a:gd name="T6" fmla="*/ 89 w 171"/>
                <a:gd name="T7" fmla="*/ 0 h 164"/>
                <a:gd name="T8" fmla="*/ 78 w 171"/>
                <a:gd name="T9" fmla="*/ 12 h 164"/>
                <a:gd name="T10" fmla="*/ 65 w 171"/>
                <a:gd name="T11" fmla="*/ 12 h 164"/>
                <a:gd name="T12" fmla="*/ 56 w 171"/>
                <a:gd name="T13" fmla="*/ 5 h 164"/>
                <a:gd name="T14" fmla="*/ 38 w 171"/>
                <a:gd name="T15" fmla="*/ 6 h 164"/>
                <a:gd name="T16" fmla="*/ 0 w 171"/>
                <a:gd name="T17" fmla="*/ 36 h 164"/>
                <a:gd name="T18" fmla="*/ 5 w 171"/>
                <a:gd name="T19" fmla="*/ 42 h 164"/>
                <a:gd name="T20" fmla="*/ 14 w 171"/>
                <a:gd name="T21" fmla="*/ 53 h 164"/>
                <a:gd name="T22" fmla="*/ 21 w 171"/>
                <a:gd name="T23" fmla="*/ 62 h 164"/>
                <a:gd name="T24" fmla="*/ 28 w 171"/>
                <a:gd name="T25" fmla="*/ 68 h 164"/>
                <a:gd name="T26" fmla="*/ 19 w 171"/>
                <a:gd name="T27" fmla="*/ 78 h 164"/>
                <a:gd name="T28" fmla="*/ 12 w 171"/>
                <a:gd name="T29" fmla="*/ 94 h 164"/>
                <a:gd name="T30" fmla="*/ 7 w 171"/>
                <a:gd name="T31" fmla="*/ 109 h 164"/>
                <a:gd name="T32" fmla="*/ 5 w 171"/>
                <a:gd name="T33" fmla="*/ 124 h 164"/>
                <a:gd name="T34" fmla="*/ 11 w 171"/>
                <a:gd name="T35" fmla="*/ 124 h 164"/>
                <a:gd name="T36" fmla="*/ 19 w 171"/>
                <a:gd name="T37" fmla="*/ 120 h 164"/>
                <a:gd name="T38" fmla="*/ 25 w 171"/>
                <a:gd name="T39" fmla="*/ 119 h 164"/>
                <a:gd name="T40" fmla="*/ 27 w 171"/>
                <a:gd name="T41" fmla="*/ 122 h 164"/>
                <a:gd name="T42" fmla="*/ 25 w 171"/>
                <a:gd name="T43" fmla="*/ 128 h 164"/>
                <a:gd name="T44" fmla="*/ 23 w 171"/>
                <a:gd name="T45" fmla="*/ 136 h 164"/>
                <a:gd name="T46" fmla="*/ 19 w 171"/>
                <a:gd name="T47" fmla="*/ 145 h 164"/>
                <a:gd name="T48" fmla="*/ 15 w 171"/>
                <a:gd name="T49" fmla="*/ 152 h 164"/>
                <a:gd name="T50" fmla="*/ 14 w 171"/>
                <a:gd name="T51" fmla="*/ 159 h 164"/>
                <a:gd name="T52" fmla="*/ 14 w 171"/>
                <a:gd name="T53" fmla="*/ 164 h 164"/>
                <a:gd name="T54" fmla="*/ 18 w 171"/>
                <a:gd name="T55" fmla="*/ 160 h 164"/>
                <a:gd name="T56" fmla="*/ 27 w 171"/>
                <a:gd name="T57" fmla="*/ 155 h 164"/>
                <a:gd name="T58" fmla="*/ 37 w 171"/>
                <a:gd name="T59" fmla="*/ 149 h 164"/>
                <a:gd name="T60" fmla="*/ 48 w 171"/>
                <a:gd name="T61" fmla="*/ 140 h 164"/>
                <a:gd name="T62" fmla="*/ 57 w 171"/>
                <a:gd name="T63" fmla="*/ 129 h 164"/>
                <a:gd name="T64" fmla="*/ 59 w 171"/>
                <a:gd name="T65" fmla="*/ 127 h 164"/>
                <a:gd name="T66" fmla="*/ 60 w 171"/>
                <a:gd name="T67" fmla="*/ 123 h 164"/>
                <a:gd name="T68" fmla="*/ 59 w 171"/>
                <a:gd name="T69" fmla="*/ 120 h 164"/>
                <a:gd name="T70" fmla="*/ 59 w 171"/>
                <a:gd name="T71" fmla="*/ 118 h 164"/>
                <a:gd name="T72" fmla="*/ 59 w 171"/>
                <a:gd name="T73" fmla="*/ 115 h 164"/>
                <a:gd name="T74" fmla="*/ 59 w 171"/>
                <a:gd name="T75" fmla="*/ 114 h 164"/>
                <a:gd name="T76" fmla="*/ 60 w 171"/>
                <a:gd name="T77" fmla="*/ 111 h 164"/>
                <a:gd name="T78" fmla="*/ 62 w 171"/>
                <a:gd name="T79" fmla="*/ 110 h 164"/>
                <a:gd name="T80" fmla="*/ 69 w 171"/>
                <a:gd name="T81" fmla="*/ 108 h 164"/>
                <a:gd name="T82" fmla="*/ 77 w 171"/>
                <a:gd name="T83" fmla="*/ 101 h 164"/>
                <a:gd name="T84" fmla="*/ 84 w 171"/>
                <a:gd name="T85" fmla="*/ 96 h 164"/>
                <a:gd name="T86" fmla="*/ 87 w 171"/>
                <a:gd name="T87" fmla="*/ 94 h 164"/>
                <a:gd name="T88" fmla="*/ 106 w 171"/>
                <a:gd name="T89" fmla="*/ 86 h 164"/>
                <a:gd name="T90" fmla="*/ 128 w 171"/>
                <a:gd name="T91" fmla="*/ 81 h 164"/>
                <a:gd name="T92" fmla="*/ 150 w 171"/>
                <a:gd name="T93" fmla="*/ 74 h 164"/>
                <a:gd name="T94" fmla="*/ 169 w 171"/>
                <a:gd name="T95" fmla="*/ 68 h 164"/>
                <a:gd name="T96" fmla="*/ 169 w 171"/>
                <a:gd name="T97" fmla="*/ 64 h 164"/>
                <a:gd name="T98" fmla="*/ 170 w 171"/>
                <a:gd name="T99" fmla="*/ 62 h 164"/>
                <a:gd name="T100" fmla="*/ 170 w 171"/>
                <a:gd name="T101" fmla="*/ 59 h 164"/>
                <a:gd name="T102" fmla="*/ 171 w 171"/>
                <a:gd name="T103" fmla="*/ 58 h 164"/>
                <a:gd name="T104" fmla="*/ 171 w 171"/>
                <a:gd name="T105" fmla="*/ 56 h 164"/>
                <a:gd name="T106" fmla="*/ 157 w 171"/>
                <a:gd name="T107" fmla="*/ 51 h 164"/>
                <a:gd name="T108" fmla="*/ 144 w 171"/>
                <a:gd name="T109" fmla="*/ 44 h 164"/>
                <a:gd name="T110" fmla="*/ 128 w 171"/>
                <a:gd name="T111" fmla="*/ 3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164">
                  <a:moveTo>
                    <a:pt x="128" y="35"/>
                  </a:moveTo>
                  <a:lnTo>
                    <a:pt x="116" y="24"/>
                  </a:lnTo>
                  <a:lnTo>
                    <a:pt x="105" y="13"/>
                  </a:lnTo>
                  <a:lnTo>
                    <a:pt x="89" y="0"/>
                  </a:lnTo>
                  <a:lnTo>
                    <a:pt x="78" y="12"/>
                  </a:lnTo>
                  <a:lnTo>
                    <a:pt x="65" y="12"/>
                  </a:lnTo>
                  <a:lnTo>
                    <a:pt x="56" y="5"/>
                  </a:lnTo>
                  <a:lnTo>
                    <a:pt x="38" y="6"/>
                  </a:lnTo>
                  <a:lnTo>
                    <a:pt x="0" y="36"/>
                  </a:lnTo>
                  <a:lnTo>
                    <a:pt x="5" y="42"/>
                  </a:lnTo>
                  <a:lnTo>
                    <a:pt x="14" y="53"/>
                  </a:lnTo>
                  <a:lnTo>
                    <a:pt x="21" y="62"/>
                  </a:lnTo>
                  <a:lnTo>
                    <a:pt x="28" y="68"/>
                  </a:lnTo>
                  <a:lnTo>
                    <a:pt x="19" y="78"/>
                  </a:lnTo>
                  <a:lnTo>
                    <a:pt x="12" y="94"/>
                  </a:lnTo>
                  <a:lnTo>
                    <a:pt x="7" y="109"/>
                  </a:lnTo>
                  <a:lnTo>
                    <a:pt x="5" y="124"/>
                  </a:lnTo>
                  <a:lnTo>
                    <a:pt x="11" y="124"/>
                  </a:lnTo>
                  <a:lnTo>
                    <a:pt x="19" y="120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5" y="128"/>
                  </a:lnTo>
                  <a:lnTo>
                    <a:pt x="23" y="136"/>
                  </a:lnTo>
                  <a:lnTo>
                    <a:pt x="19" y="145"/>
                  </a:lnTo>
                  <a:lnTo>
                    <a:pt x="15" y="152"/>
                  </a:lnTo>
                  <a:lnTo>
                    <a:pt x="14" y="159"/>
                  </a:lnTo>
                  <a:lnTo>
                    <a:pt x="14" y="164"/>
                  </a:lnTo>
                  <a:lnTo>
                    <a:pt x="18" y="160"/>
                  </a:lnTo>
                  <a:lnTo>
                    <a:pt x="27" y="155"/>
                  </a:lnTo>
                  <a:lnTo>
                    <a:pt x="37" y="149"/>
                  </a:lnTo>
                  <a:lnTo>
                    <a:pt x="48" y="140"/>
                  </a:lnTo>
                  <a:lnTo>
                    <a:pt x="57" y="129"/>
                  </a:lnTo>
                  <a:lnTo>
                    <a:pt x="59" y="127"/>
                  </a:lnTo>
                  <a:lnTo>
                    <a:pt x="60" y="123"/>
                  </a:lnTo>
                  <a:lnTo>
                    <a:pt x="59" y="120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1"/>
                  </a:lnTo>
                  <a:lnTo>
                    <a:pt x="62" y="110"/>
                  </a:lnTo>
                  <a:lnTo>
                    <a:pt x="69" y="108"/>
                  </a:lnTo>
                  <a:lnTo>
                    <a:pt x="77" y="101"/>
                  </a:lnTo>
                  <a:lnTo>
                    <a:pt x="84" y="96"/>
                  </a:lnTo>
                  <a:lnTo>
                    <a:pt x="87" y="94"/>
                  </a:lnTo>
                  <a:lnTo>
                    <a:pt x="106" y="86"/>
                  </a:lnTo>
                  <a:lnTo>
                    <a:pt x="128" y="81"/>
                  </a:lnTo>
                  <a:lnTo>
                    <a:pt x="150" y="74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70" y="62"/>
                  </a:lnTo>
                  <a:lnTo>
                    <a:pt x="170" y="59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57" y="51"/>
                  </a:lnTo>
                  <a:lnTo>
                    <a:pt x="144" y="44"/>
                  </a:lnTo>
                  <a:lnTo>
                    <a:pt x="128" y="35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gray">
            <a:xfrm>
              <a:off x="3654" y="3355"/>
              <a:ext cx="369" cy="295"/>
            </a:xfrm>
            <a:custGeom>
              <a:avLst/>
              <a:gdLst>
                <a:gd name="T0" fmla="*/ 358 w 369"/>
                <a:gd name="T1" fmla="*/ 110 h 295"/>
                <a:gd name="T2" fmla="*/ 357 w 369"/>
                <a:gd name="T3" fmla="*/ 85 h 295"/>
                <a:gd name="T4" fmla="*/ 358 w 369"/>
                <a:gd name="T5" fmla="*/ 62 h 295"/>
                <a:gd name="T6" fmla="*/ 363 w 369"/>
                <a:gd name="T7" fmla="*/ 41 h 295"/>
                <a:gd name="T8" fmla="*/ 368 w 369"/>
                <a:gd name="T9" fmla="*/ 19 h 295"/>
                <a:gd name="T10" fmla="*/ 367 w 369"/>
                <a:gd name="T11" fmla="*/ 18 h 295"/>
                <a:gd name="T12" fmla="*/ 366 w 369"/>
                <a:gd name="T13" fmla="*/ 18 h 295"/>
                <a:gd name="T14" fmla="*/ 364 w 369"/>
                <a:gd name="T15" fmla="*/ 18 h 295"/>
                <a:gd name="T16" fmla="*/ 363 w 369"/>
                <a:gd name="T17" fmla="*/ 18 h 295"/>
                <a:gd name="T18" fmla="*/ 360 w 369"/>
                <a:gd name="T19" fmla="*/ 19 h 295"/>
                <a:gd name="T20" fmla="*/ 359 w 369"/>
                <a:gd name="T21" fmla="*/ 21 h 295"/>
                <a:gd name="T22" fmla="*/ 358 w 369"/>
                <a:gd name="T23" fmla="*/ 21 h 295"/>
                <a:gd name="T24" fmla="*/ 358 w 369"/>
                <a:gd name="T25" fmla="*/ 22 h 295"/>
                <a:gd name="T26" fmla="*/ 346 w 369"/>
                <a:gd name="T27" fmla="*/ 19 h 295"/>
                <a:gd name="T28" fmla="*/ 339 w 369"/>
                <a:gd name="T29" fmla="*/ 16 h 295"/>
                <a:gd name="T30" fmla="*/ 333 w 369"/>
                <a:gd name="T31" fmla="*/ 12 h 295"/>
                <a:gd name="T32" fmla="*/ 327 w 369"/>
                <a:gd name="T33" fmla="*/ 8 h 295"/>
                <a:gd name="T34" fmla="*/ 318 w 369"/>
                <a:gd name="T35" fmla="*/ 5 h 295"/>
                <a:gd name="T36" fmla="*/ 299 w 369"/>
                <a:gd name="T37" fmla="*/ 0 h 295"/>
                <a:gd name="T38" fmla="*/ 282 w 369"/>
                <a:gd name="T39" fmla="*/ 0 h 295"/>
                <a:gd name="T40" fmla="*/ 267 w 369"/>
                <a:gd name="T41" fmla="*/ 4 h 295"/>
                <a:gd name="T42" fmla="*/ 254 w 369"/>
                <a:gd name="T43" fmla="*/ 10 h 295"/>
                <a:gd name="T44" fmla="*/ 241 w 369"/>
                <a:gd name="T45" fmla="*/ 21 h 295"/>
                <a:gd name="T46" fmla="*/ 230 w 369"/>
                <a:gd name="T47" fmla="*/ 31 h 295"/>
                <a:gd name="T48" fmla="*/ 216 w 369"/>
                <a:gd name="T49" fmla="*/ 42 h 295"/>
                <a:gd name="T50" fmla="*/ 127 w 369"/>
                <a:gd name="T51" fmla="*/ 72 h 295"/>
                <a:gd name="T52" fmla="*/ 52 w 369"/>
                <a:gd name="T53" fmla="*/ 72 h 295"/>
                <a:gd name="T54" fmla="*/ 21 w 369"/>
                <a:gd name="T55" fmla="*/ 55 h 295"/>
                <a:gd name="T56" fmla="*/ 0 w 369"/>
                <a:gd name="T57" fmla="*/ 89 h 295"/>
                <a:gd name="T58" fmla="*/ 41 w 369"/>
                <a:gd name="T59" fmla="*/ 145 h 295"/>
                <a:gd name="T60" fmla="*/ 17 w 369"/>
                <a:gd name="T61" fmla="*/ 169 h 295"/>
                <a:gd name="T62" fmla="*/ 18 w 369"/>
                <a:gd name="T63" fmla="*/ 219 h 295"/>
                <a:gd name="T64" fmla="*/ 25 w 369"/>
                <a:gd name="T65" fmla="*/ 221 h 295"/>
                <a:gd name="T66" fmla="*/ 35 w 369"/>
                <a:gd name="T67" fmla="*/ 223 h 295"/>
                <a:gd name="T68" fmla="*/ 45 w 369"/>
                <a:gd name="T69" fmla="*/ 224 h 295"/>
                <a:gd name="T70" fmla="*/ 52 w 369"/>
                <a:gd name="T71" fmla="*/ 226 h 295"/>
                <a:gd name="T72" fmla="*/ 68 w 369"/>
                <a:gd name="T73" fmla="*/ 253 h 295"/>
                <a:gd name="T74" fmla="*/ 63 w 369"/>
                <a:gd name="T75" fmla="*/ 269 h 295"/>
                <a:gd name="T76" fmla="*/ 68 w 369"/>
                <a:gd name="T77" fmla="*/ 295 h 295"/>
                <a:gd name="T78" fmla="*/ 118 w 369"/>
                <a:gd name="T79" fmla="*/ 265 h 295"/>
                <a:gd name="T80" fmla="*/ 127 w 369"/>
                <a:gd name="T81" fmla="*/ 265 h 295"/>
                <a:gd name="T82" fmla="*/ 139 w 369"/>
                <a:gd name="T83" fmla="*/ 264 h 295"/>
                <a:gd name="T84" fmla="*/ 146 w 369"/>
                <a:gd name="T85" fmla="*/ 264 h 295"/>
                <a:gd name="T86" fmla="*/ 185 w 369"/>
                <a:gd name="T87" fmla="*/ 249 h 295"/>
                <a:gd name="T88" fmla="*/ 216 w 369"/>
                <a:gd name="T89" fmla="*/ 260 h 295"/>
                <a:gd name="T90" fmla="*/ 257 w 369"/>
                <a:gd name="T91" fmla="*/ 241 h 295"/>
                <a:gd name="T92" fmla="*/ 245 w 369"/>
                <a:gd name="T93" fmla="*/ 230 h 295"/>
                <a:gd name="T94" fmla="*/ 318 w 369"/>
                <a:gd name="T95" fmla="*/ 174 h 295"/>
                <a:gd name="T96" fmla="*/ 336 w 369"/>
                <a:gd name="T97" fmla="*/ 172 h 295"/>
                <a:gd name="T98" fmla="*/ 348 w 369"/>
                <a:gd name="T99" fmla="*/ 180 h 295"/>
                <a:gd name="T100" fmla="*/ 358 w 369"/>
                <a:gd name="T101" fmla="*/ 180 h 295"/>
                <a:gd name="T102" fmla="*/ 369 w 369"/>
                <a:gd name="T103" fmla="*/ 168 h 295"/>
                <a:gd name="T104" fmla="*/ 341 w 369"/>
                <a:gd name="T105" fmla="*/ 139 h 295"/>
                <a:gd name="T106" fmla="*/ 358 w 369"/>
                <a:gd name="T107" fmla="*/ 1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9" h="295">
                  <a:moveTo>
                    <a:pt x="358" y="110"/>
                  </a:moveTo>
                  <a:lnTo>
                    <a:pt x="357" y="85"/>
                  </a:lnTo>
                  <a:lnTo>
                    <a:pt x="358" y="62"/>
                  </a:lnTo>
                  <a:lnTo>
                    <a:pt x="363" y="41"/>
                  </a:lnTo>
                  <a:lnTo>
                    <a:pt x="368" y="19"/>
                  </a:lnTo>
                  <a:lnTo>
                    <a:pt x="367" y="18"/>
                  </a:lnTo>
                  <a:lnTo>
                    <a:pt x="366" y="18"/>
                  </a:lnTo>
                  <a:lnTo>
                    <a:pt x="364" y="18"/>
                  </a:lnTo>
                  <a:lnTo>
                    <a:pt x="363" y="18"/>
                  </a:lnTo>
                  <a:lnTo>
                    <a:pt x="360" y="19"/>
                  </a:lnTo>
                  <a:lnTo>
                    <a:pt x="359" y="21"/>
                  </a:lnTo>
                  <a:lnTo>
                    <a:pt x="358" y="21"/>
                  </a:lnTo>
                  <a:lnTo>
                    <a:pt x="358" y="22"/>
                  </a:lnTo>
                  <a:lnTo>
                    <a:pt x="346" y="19"/>
                  </a:lnTo>
                  <a:lnTo>
                    <a:pt x="339" y="16"/>
                  </a:lnTo>
                  <a:lnTo>
                    <a:pt x="333" y="12"/>
                  </a:lnTo>
                  <a:lnTo>
                    <a:pt x="327" y="8"/>
                  </a:lnTo>
                  <a:lnTo>
                    <a:pt x="318" y="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7" y="4"/>
                  </a:lnTo>
                  <a:lnTo>
                    <a:pt x="254" y="10"/>
                  </a:lnTo>
                  <a:lnTo>
                    <a:pt x="241" y="21"/>
                  </a:lnTo>
                  <a:lnTo>
                    <a:pt x="230" y="31"/>
                  </a:lnTo>
                  <a:lnTo>
                    <a:pt x="216" y="42"/>
                  </a:lnTo>
                  <a:lnTo>
                    <a:pt x="127" y="72"/>
                  </a:lnTo>
                  <a:lnTo>
                    <a:pt x="52" y="72"/>
                  </a:lnTo>
                  <a:lnTo>
                    <a:pt x="21" y="55"/>
                  </a:lnTo>
                  <a:lnTo>
                    <a:pt x="0" y="89"/>
                  </a:lnTo>
                  <a:lnTo>
                    <a:pt x="41" y="145"/>
                  </a:lnTo>
                  <a:lnTo>
                    <a:pt x="17" y="169"/>
                  </a:lnTo>
                  <a:lnTo>
                    <a:pt x="18" y="219"/>
                  </a:lnTo>
                  <a:lnTo>
                    <a:pt x="25" y="221"/>
                  </a:lnTo>
                  <a:lnTo>
                    <a:pt x="35" y="223"/>
                  </a:lnTo>
                  <a:lnTo>
                    <a:pt x="45" y="224"/>
                  </a:lnTo>
                  <a:lnTo>
                    <a:pt x="52" y="226"/>
                  </a:lnTo>
                  <a:lnTo>
                    <a:pt x="68" y="253"/>
                  </a:lnTo>
                  <a:lnTo>
                    <a:pt x="63" y="269"/>
                  </a:lnTo>
                  <a:lnTo>
                    <a:pt x="68" y="295"/>
                  </a:lnTo>
                  <a:lnTo>
                    <a:pt x="118" y="265"/>
                  </a:lnTo>
                  <a:lnTo>
                    <a:pt x="127" y="265"/>
                  </a:lnTo>
                  <a:lnTo>
                    <a:pt x="139" y="264"/>
                  </a:lnTo>
                  <a:lnTo>
                    <a:pt x="146" y="264"/>
                  </a:lnTo>
                  <a:lnTo>
                    <a:pt x="185" y="249"/>
                  </a:lnTo>
                  <a:lnTo>
                    <a:pt x="216" y="260"/>
                  </a:lnTo>
                  <a:lnTo>
                    <a:pt x="257" y="241"/>
                  </a:lnTo>
                  <a:lnTo>
                    <a:pt x="245" y="230"/>
                  </a:lnTo>
                  <a:lnTo>
                    <a:pt x="318" y="174"/>
                  </a:lnTo>
                  <a:lnTo>
                    <a:pt x="336" y="172"/>
                  </a:lnTo>
                  <a:lnTo>
                    <a:pt x="348" y="180"/>
                  </a:lnTo>
                  <a:lnTo>
                    <a:pt x="358" y="180"/>
                  </a:lnTo>
                  <a:lnTo>
                    <a:pt x="369" y="168"/>
                  </a:lnTo>
                  <a:lnTo>
                    <a:pt x="341" y="139"/>
                  </a:lnTo>
                  <a:lnTo>
                    <a:pt x="358" y="110"/>
                  </a:lnTo>
                </a:path>
              </a:pathLst>
            </a:custGeom>
            <a:solidFill>
              <a:srgbClr val="6F3B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7" name="Freeform 71"/>
            <p:cNvSpPr>
              <a:spLocks/>
            </p:cNvSpPr>
            <p:nvPr/>
          </p:nvSpPr>
          <p:spPr bwMode="gray">
            <a:xfrm>
              <a:off x="3476" y="3553"/>
              <a:ext cx="119" cy="242"/>
            </a:xfrm>
            <a:custGeom>
              <a:avLst/>
              <a:gdLst>
                <a:gd name="T0" fmla="*/ 119 w 119"/>
                <a:gd name="T1" fmla="*/ 135 h 242"/>
                <a:gd name="T2" fmla="*/ 106 w 119"/>
                <a:gd name="T3" fmla="*/ 115 h 242"/>
                <a:gd name="T4" fmla="*/ 97 w 119"/>
                <a:gd name="T5" fmla="*/ 97 h 242"/>
                <a:gd name="T6" fmla="*/ 92 w 119"/>
                <a:gd name="T7" fmla="*/ 79 h 242"/>
                <a:gd name="T8" fmla="*/ 90 w 119"/>
                <a:gd name="T9" fmla="*/ 60 h 242"/>
                <a:gd name="T10" fmla="*/ 91 w 119"/>
                <a:gd name="T11" fmla="*/ 37 h 242"/>
                <a:gd name="T12" fmla="*/ 81 w 119"/>
                <a:gd name="T13" fmla="*/ 27 h 242"/>
                <a:gd name="T14" fmla="*/ 69 w 119"/>
                <a:gd name="T15" fmla="*/ 17 h 242"/>
                <a:gd name="T16" fmla="*/ 54 w 119"/>
                <a:gd name="T17" fmla="*/ 9 h 242"/>
                <a:gd name="T18" fmla="*/ 40 w 119"/>
                <a:gd name="T19" fmla="*/ 3 h 242"/>
                <a:gd name="T20" fmla="*/ 27 w 119"/>
                <a:gd name="T21" fmla="*/ 0 h 242"/>
                <a:gd name="T22" fmla="*/ 18 w 119"/>
                <a:gd name="T23" fmla="*/ 1 h 242"/>
                <a:gd name="T24" fmla="*/ 13 w 119"/>
                <a:gd name="T25" fmla="*/ 5 h 242"/>
                <a:gd name="T26" fmla="*/ 7 w 119"/>
                <a:gd name="T27" fmla="*/ 9 h 242"/>
                <a:gd name="T28" fmla="*/ 2 w 119"/>
                <a:gd name="T29" fmla="*/ 17 h 242"/>
                <a:gd name="T30" fmla="*/ 0 w 119"/>
                <a:gd name="T31" fmla="*/ 26 h 242"/>
                <a:gd name="T32" fmla="*/ 1 w 119"/>
                <a:gd name="T33" fmla="*/ 37 h 242"/>
                <a:gd name="T34" fmla="*/ 2 w 119"/>
                <a:gd name="T35" fmla="*/ 44 h 242"/>
                <a:gd name="T36" fmla="*/ 2 w 119"/>
                <a:gd name="T37" fmla="*/ 49 h 242"/>
                <a:gd name="T38" fmla="*/ 4 w 119"/>
                <a:gd name="T39" fmla="*/ 50 h 242"/>
                <a:gd name="T40" fmla="*/ 5 w 119"/>
                <a:gd name="T41" fmla="*/ 51 h 242"/>
                <a:gd name="T42" fmla="*/ 7 w 119"/>
                <a:gd name="T43" fmla="*/ 51 h 242"/>
                <a:gd name="T44" fmla="*/ 10 w 119"/>
                <a:gd name="T45" fmla="*/ 51 h 242"/>
                <a:gd name="T46" fmla="*/ 11 w 119"/>
                <a:gd name="T47" fmla="*/ 53 h 242"/>
                <a:gd name="T48" fmla="*/ 13 w 119"/>
                <a:gd name="T49" fmla="*/ 54 h 242"/>
                <a:gd name="T50" fmla="*/ 13 w 119"/>
                <a:gd name="T51" fmla="*/ 64 h 242"/>
                <a:gd name="T52" fmla="*/ 13 w 119"/>
                <a:gd name="T53" fmla="*/ 77 h 242"/>
                <a:gd name="T54" fmla="*/ 14 w 119"/>
                <a:gd name="T55" fmla="*/ 88 h 242"/>
                <a:gd name="T56" fmla="*/ 25 w 119"/>
                <a:gd name="T57" fmla="*/ 117 h 242"/>
                <a:gd name="T58" fmla="*/ 34 w 119"/>
                <a:gd name="T59" fmla="*/ 140 h 242"/>
                <a:gd name="T60" fmla="*/ 33 w 119"/>
                <a:gd name="T61" fmla="*/ 146 h 242"/>
                <a:gd name="T62" fmla="*/ 29 w 119"/>
                <a:gd name="T63" fmla="*/ 154 h 242"/>
                <a:gd name="T64" fmla="*/ 25 w 119"/>
                <a:gd name="T65" fmla="*/ 161 h 242"/>
                <a:gd name="T66" fmla="*/ 23 w 119"/>
                <a:gd name="T67" fmla="*/ 168 h 242"/>
                <a:gd name="T68" fmla="*/ 28 w 119"/>
                <a:gd name="T69" fmla="*/ 183 h 242"/>
                <a:gd name="T70" fmla="*/ 37 w 119"/>
                <a:gd name="T71" fmla="*/ 197 h 242"/>
                <a:gd name="T72" fmla="*/ 49 w 119"/>
                <a:gd name="T73" fmla="*/ 209 h 242"/>
                <a:gd name="T74" fmla="*/ 61 w 119"/>
                <a:gd name="T75" fmla="*/ 220 h 242"/>
                <a:gd name="T76" fmla="*/ 74 w 119"/>
                <a:gd name="T77" fmla="*/ 231 h 242"/>
                <a:gd name="T78" fmla="*/ 86 w 119"/>
                <a:gd name="T79" fmla="*/ 242 h 242"/>
                <a:gd name="T80" fmla="*/ 91 w 119"/>
                <a:gd name="T81" fmla="*/ 241 h 242"/>
                <a:gd name="T82" fmla="*/ 95 w 119"/>
                <a:gd name="T83" fmla="*/ 238 h 242"/>
                <a:gd name="T84" fmla="*/ 98 w 119"/>
                <a:gd name="T85" fmla="*/ 237 h 242"/>
                <a:gd name="T86" fmla="*/ 101 w 119"/>
                <a:gd name="T87" fmla="*/ 236 h 242"/>
                <a:gd name="T88" fmla="*/ 102 w 119"/>
                <a:gd name="T89" fmla="*/ 234 h 242"/>
                <a:gd name="T90" fmla="*/ 104 w 119"/>
                <a:gd name="T91" fmla="*/ 233 h 242"/>
                <a:gd name="T92" fmla="*/ 102 w 119"/>
                <a:gd name="T93" fmla="*/ 232 h 242"/>
                <a:gd name="T94" fmla="*/ 101 w 119"/>
                <a:gd name="T95" fmla="*/ 229 h 242"/>
                <a:gd name="T96" fmla="*/ 98 w 119"/>
                <a:gd name="T97" fmla="*/ 225 h 242"/>
                <a:gd name="T98" fmla="*/ 97 w 119"/>
                <a:gd name="T99" fmla="*/ 222 h 242"/>
                <a:gd name="T100" fmla="*/ 101 w 119"/>
                <a:gd name="T101" fmla="*/ 205 h 242"/>
                <a:gd name="T102" fmla="*/ 119 w 119"/>
                <a:gd name="T103" fmla="*/ 13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" h="242">
                  <a:moveTo>
                    <a:pt x="119" y="135"/>
                  </a:moveTo>
                  <a:lnTo>
                    <a:pt x="106" y="115"/>
                  </a:lnTo>
                  <a:lnTo>
                    <a:pt x="97" y="97"/>
                  </a:lnTo>
                  <a:lnTo>
                    <a:pt x="92" y="79"/>
                  </a:lnTo>
                  <a:lnTo>
                    <a:pt x="90" y="60"/>
                  </a:lnTo>
                  <a:lnTo>
                    <a:pt x="91" y="37"/>
                  </a:lnTo>
                  <a:lnTo>
                    <a:pt x="81" y="27"/>
                  </a:lnTo>
                  <a:lnTo>
                    <a:pt x="69" y="17"/>
                  </a:lnTo>
                  <a:lnTo>
                    <a:pt x="54" y="9"/>
                  </a:lnTo>
                  <a:lnTo>
                    <a:pt x="40" y="3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3" y="5"/>
                  </a:lnTo>
                  <a:lnTo>
                    <a:pt x="7" y="9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3" y="64"/>
                  </a:lnTo>
                  <a:lnTo>
                    <a:pt x="13" y="77"/>
                  </a:lnTo>
                  <a:lnTo>
                    <a:pt x="14" y="88"/>
                  </a:lnTo>
                  <a:lnTo>
                    <a:pt x="25" y="117"/>
                  </a:lnTo>
                  <a:lnTo>
                    <a:pt x="34" y="140"/>
                  </a:lnTo>
                  <a:lnTo>
                    <a:pt x="33" y="146"/>
                  </a:lnTo>
                  <a:lnTo>
                    <a:pt x="29" y="154"/>
                  </a:lnTo>
                  <a:lnTo>
                    <a:pt x="25" y="161"/>
                  </a:lnTo>
                  <a:lnTo>
                    <a:pt x="23" y="168"/>
                  </a:lnTo>
                  <a:lnTo>
                    <a:pt x="28" y="183"/>
                  </a:lnTo>
                  <a:lnTo>
                    <a:pt x="37" y="197"/>
                  </a:lnTo>
                  <a:lnTo>
                    <a:pt x="49" y="209"/>
                  </a:lnTo>
                  <a:lnTo>
                    <a:pt x="61" y="220"/>
                  </a:lnTo>
                  <a:lnTo>
                    <a:pt x="74" y="231"/>
                  </a:lnTo>
                  <a:lnTo>
                    <a:pt x="86" y="242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8" y="237"/>
                  </a:lnTo>
                  <a:lnTo>
                    <a:pt x="101" y="236"/>
                  </a:lnTo>
                  <a:lnTo>
                    <a:pt x="102" y="234"/>
                  </a:lnTo>
                  <a:lnTo>
                    <a:pt x="104" y="233"/>
                  </a:lnTo>
                  <a:lnTo>
                    <a:pt x="102" y="232"/>
                  </a:lnTo>
                  <a:lnTo>
                    <a:pt x="101" y="229"/>
                  </a:lnTo>
                  <a:lnTo>
                    <a:pt x="98" y="225"/>
                  </a:lnTo>
                  <a:lnTo>
                    <a:pt x="97" y="222"/>
                  </a:lnTo>
                  <a:lnTo>
                    <a:pt x="101" y="205"/>
                  </a:lnTo>
                  <a:lnTo>
                    <a:pt x="119" y="135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8" name="Freeform 72"/>
            <p:cNvSpPr>
              <a:spLocks/>
            </p:cNvSpPr>
            <p:nvPr/>
          </p:nvSpPr>
          <p:spPr bwMode="gray">
            <a:xfrm>
              <a:off x="2808" y="3557"/>
              <a:ext cx="67" cy="136"/>
            </a:xfrm>
            <a:custGeom>
              <a:avLst/>
              <a:gdLst>
                <a:gd name="T0" fmla="*/ 4 w 67"/>
                <a:gd name="T1" fmla="*/ 45 h 136"/>
                <a:gd name="T2" fmla="*/ 10 w 67"/>
                <a:gd name="T3" fmla="*/ 37 h 136"/>
                <a:gd name="T4" fmla="*/ 19 w 67"/>
                <a:gd name="T5" fmla="*/ 28 h 136"/>
                <a:gd name="T6" fmla="*/ 31 w 67"/>
                <a:gd name="T7" fmla="*/ 18 h 136"/>
                <a:gd name="T8" fmla="*/ 41 w 67"/>
                <a:gd name="T9" fmla="*/ 8 h 136"/>
                <a:gd name="T10" fmla="*/ 50 w 67"/>
                <a:gd name="T11" fmla="*/ 0 h 136"/>
                <a:gd name="T12" fmla="*/ 59 w 67"/>
                <a:gd name="T13" fmla="*/ 14 h 136"/>
                <a:gd name="T14" fmla="*/ 64 w 67"/>
                <a:gd name="T15" fmla="*/ 31 h 136"/>
                <a:gd name="T16" fmla="*/ 67 w 67"/>
                <a:gd name="T17" fmla="*/ 51 h 136"/>
                <a:gd name="T18" fmla="*/ 66 w 67"/>
                <a:gd name="T19" fmla="*/ 72 h 136"/>
                <a:gd name="T20" fmla="*/ 62 w 67"/>
                <a:gd name="T21" fmla="*/ 92 h 136"/>
                <a:gd name="T22" fmla="*/ 57 w 67"/>
                <a:gd name="T23" fmla="*/ 111 h 136"/>
                <a:gd name="T24" fmla="*/ 49 w 67"/>
                <a:gd name="T25" fmla="*/ 125 h 136"/>
                <a:gd name="T26" fmla="*/ 39 w 67"/>
                <a:gd name="T27" fmla="*/ 136 h 136"/>
                <a:gd name="T28" fmla="*/ 22 w 67"/>
                <a:gd name="T29" fmla="*/ 128 h 136"/>
                <a:gd name="T30" fmla="*/ 10 w 67"/>
                <a:gd name="T31" fmla="*/ 118 h 136"/>
                <a:gd name="T32" fmla="*/ 4 w 67"/>
                <a:gd name="T33" fmla="*/ 105 h 136"/>
                <a:gd name="T34" fmla="*/ 0 w 67"/>
                <a:gd name="T35" fmla="*/ 88 h 136"/>
                <a:gd name="T36" fmla="*/ 2 w 67"/>
                <a:gd name="T37" fmla="*/ 69 h 136"/>
                <a:gd name="T38" fmla="*/ 4 w 67"/>
                <a:gd name="T39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136">
                  <a:moveTo>
                    <a:pt x="4" y="45"/>
                  </a:moveTo>
                  <a:lnTo>
                    <a:pt x="10" y="37"/>
                  </a:lnTo>
                  <a:lnTo>
                    <a:pt x="19" y="28"/>
                  </a:lnTo>
                  <a:lnTo>
                    <a:pt x="31" y="18"/>
                  </a:lnTo>
                  <a:lnTo>
                    <a:pt x="41" y="8"/>
                  </a:lnTo>
                  <a:lnTo>
                    <a:pt x="50" y="0"/>
                  </a:lnTo>
                  <a:lnTo>
                    <a:pt x="59" y="14"/>
                  </a:lnTo>
                  <a:lnTo>
                    <a:pt x="64" y="31"/>
                  </a:lnTo>
                  <a:lnTo>
                    <a:pt x="67" y="51"/>
                  </a:lnTo>
                  <a:lnTo>
                    <a:pt x="66" y="72"/>
                  </a:lnTo>
                  <a:lnTo>
                    <a:pt x="62" y="92"/>
                  </a:lnTo>
                  <a:lnTo>
                    <a:pt x="57" y="111"/>
                  </a:lnTo>
                  <a:lnTo>
                    <a:pt x="49" y="125"/>
                  </a:lnTo>
                  <a:lnTo>
                    <a:pt x="39" y="136"/>
                  </a:lnTo>
                  <a:lnTo>
                    <a:pt x="22" y="128"/>
                  </a:lnTo>
                  <a:lnTo>
                    <a:pt x="10" y="118"/>
                  </a:lnTo>
                  <a:lnTo>
                    <a:pt x="4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4" y="45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39" name="Freeform 73"/>
            <p:cNvSpPr>
              <a:spLocks/>
            </p:cNvSpPr>
            <p:nvPr/>
          </p:nvSpPr>
          <p:spPr bwMode="gray">
            <a:xfrm>
              <a:off x="2082" y="2856"/>
              <a:ext cx="733" cy="737"/>
            </a:xfrm>
            <a:custGeom>
              <a:avLst/>
              <a:gdLst>
                <a:gd name="T0" fmla="*/ 142 w 733"/>
                <a:gd name="T1" fmla="*/ 538 h 737"/>
                <a:gd name="T2" fmla="*/ 157 w 733"/>
                <a:gd name="T3" fmla="*/ 475 h 737"/>
                <a:gd name="T4" fmla="*/ 168 w 733"/>
                <a:gd name="T5" fmla="*/ 405 h 737"/>
                <a:gd name="T6" fmla="*/ 142 w 733"/>
                <a:gd name="T7" fmla="*/ 329 h 737"/>
                <a:gd name="T8" fmla="*/ 138 w 733"/>
                <a:gd name="T9" fmla="*/ 290 h 737"/>
                <a:gd name="T10" fmla="*/ 104 w 733"/>
                <a:gd name="T11" fmla="*/ 252 h 737"/>
                <a:gd name="T12" fmla="*/ 28 w 733"/>
                <a:gd name="T13" fmla="*/ 211 h 737"/>
                <a:gd name="T14" fmla="*/ 14 w 733"/>
                <a:gd name="T15" fmla="*/ 177 h 737"/>
                <a:gd name="T16" fmla="*/ 6 w 733"/>
                <a:gd name="T17" fmla="*/ 155 h 737"/>
                <a:gd name="T18" fmla="*/ 14 w 733"/>
                <a:gd name="T19" fmla="*/ 142 h 737"/>
                <a:gd name="T20" fmla="*/ 43 w 733"/>
                <a:gd name="T21" fmla="*/ 140 h 737"/>
                <a:gd name="T22" fmla="*/ 119 w 733"/>
                <a:gd name="T23" fmla="*/ 145 h 737"/>
                <a:gd name="T24" fmla="*/ 171 w 733"/>
                <a:gd name="T25" fmla="*/ 165 h 737"/>
                <a:gd name="T26" fmla="*/ 191 w 733"/>
                <a:gd name="T27" fmla="*/ 136 h 737"/>
                <a:gd name="T28" fmla="*/ 179 w 733"/>
                <a:gd name="T29" fmla="*/ 81 h 737"/>
                <a:gd name="T30" fmla="*/ 210 w 733"/>
                <a:gd name="T31" fmla="*/ 81 h 737"/>
                <a:gd name="T32" fmla="*/ 244 w 733"/>
                <a:gd name="T33" fmla="*/ 113 h 737"/>
                <a:gd name="T34" fmla="*/ 288 w 733"/>
                <a:gd name="T35" fmla="*/ 94 h 737"/>
                <a:gd name="T36" fmla="*/ 338 w 733"/>
                <a:gd name="T37" fmla="*/ 81 h 737"/>
                <a:gd name="T38" fmla="*/ 364 w 733"/>
                <a:gd name="T39" fmla="*/ 17 h 737"/>
                <a:gd name="T40" fmla="*/ 402 w 733"/>
                <a:gd name="T41" fmla="*/ 4 h 737"/>
                <a:gd name="T42" fmla="*/ 417 w 733"/>
                <a:gd name="T43" fmla="*/ 9 h 737"/>
                <a:gd name="T44" fmla="*/ 433 w 733"/>
                <a:gd name="T45" fmla="*/ 6 h 737"/>
                <a:gd name="T46" fmla="*/ 465 w 733"/>
                <a:gd name="T47" fmla="*/ 24 h 737"/>
                <a:gd name="T48" fmla="*/ 487 w 733"/>
                <a:gd name="T49" fmla="*/ 51 h 737"/>
                <a:gd name="T50" fmla="*/ 516 w 733"/>
                <a:gd name="T51" fmla="*/ 78 h 737"/>
                <a:gd name="T52" fmla="*/ 533 w 733"/>
                <a:gd name="T53" fmla="*/ 110 h 737"/>
                <a:gd name="T54" fmla="*/ 580 w 733"/>
                <a:gd name="T55" fmla="*/ 150 h 737"/>
                <a:gd name="T56" fmla="*/ 585 w 733"/>
                <a:gd name="T57" fmla="*/ 167 h 737"/>
                <a:gd name="T58" fmla="*/ 635 w 733"/>
                <a:gd name="T59" fmla="*/ 161 h 737"/>
                <a:gd name="T60" fmla="*/ 697 w 733"/>
                <a:gd name="T61" fmla="*/ 170 h 737"/>
                <a:gd name="T62" fmla="*/ 730 w 733"/>
                <a:gd name="T63" fmla="*/ 211 h 737"/>
                <a:gd name="T64" fmla="*/ 690 w 733"/>
                <a:gd name="T65" fmla="*/ 288 h 737"/>
                <a:gd name="T66" fmla="*/ 657 w 733"/>
                <a:gd name="T67" fmla="*/ 293 h 737"/>
                <a:gd name="T68" fmla="*/ 649 w 733"/>
                <a:gd name="T69" fmla="*/ 313 h 737"/>
                <a:gd name="T70" fmla="*/ 587 w 733"/>
                <a:gd name="T71" fmla="*/ 334 h 737"/>
                <a:gd name="T72" fmla="*/ 598 w 733"/>
                <a:gd name="T73" fmla="*/ 349 h 737"/>
                <a:gd name="T74" fmla="*/ 593 w 733"/>
                <a:gd name="T75" fmla="*/ 374 h 737"/>
                <a:gd name="T76" fmla="*/ 596 w 733"/>
                <a:gd name="T77" fmla="*/ 411 h 737"/>
                <a:gd name="T78" fmla="*/ 662 w 733"/>
                <a:gd name="T79" fmla="*/ 504 h 737"/>
                <a:gd name="T80" fmla="*/ 648 w 733"/>
                <a:gd name="T81" fmla="*/ 541 h 737"/>
                <a:gd name="T82" fmla="*/ 616 w 733"/>
                <a:gd name="T83" fmla="*/ 548 h 737"/>
                <a:gd name="T84" fmla="*/ 662 w 733"/>
                <a:gd name="T85" fmla="*/ 620 h 737"/>
                <a:gd name="T86" fmla="*/ 615 w 733"/>
                <a:gd name="T87" fmla="*/ 679 h 737"/>
                <a:gd name="T88" fmla="*/ 561 w 733"/>
                <a:gd name="T89" fmla="*/ 689 h 737"/>
                <a:gd name="T90" fmla="*/ 494 w 733"/>
                <a:gd name="T91" fmla="*/ 668 h 737"/>
                <a:gd name="T92" fmla="*/ 393 w 733"/>
                <a:gd name="T93" fmla="*/ 693 h 737"/>
                <a:gd name="T94" fmla="*/ 388 w 733"/>
                <a:gd name="T95" fmla="*/ 734 h 737"/>
                <a:gd name="T96" fmla="*/ 325 w 733"/>
                <a:gd name="T97" fmla="*/ 724 h 737"/>
                <a:gd name="T98" fmla="*/ 269 w 733"/>
                <a:gd name="T99" fmla="*/ 683 h 737"/>
                <a:gd name="T100" fmla="*/ 238 w 733"/>
                <a:gd name="T101" fmla="*/ 685 h 737"/>
                <a:gd name="T102" fmla="*/ 170 w 733"/>
                <a:gd name="T103" fmla="*/ 669 h 737"/>
                <a:gd name="T104" fmla="*/ 127 w 733"/>
                <a:gd name="T105" fmla="*/ 634 h 737"/>
                <a:gd name="T106" fmla="*/ 91 w 733"/>
                <a:gd name="T107" fmla="*/ 61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3" h="737">
                  <a:moveTo>
                    <a:pt x="78" y="609"/>
                  </a:moveTo>
                  <a:lnTo>
                    <a:pt x="96" y="592"/>
                  </a:lnTo>
                  <a:lnTo>
                    <a:pt x="114" y="574"/>
                  </a:lnTo>
                  <a:lnTo>
                    <a:pt x="130" y="556"/>
                  </a:lnTo>
                  <a:lnTo>
                    <a:pt x="142" y="538"/>
                  </a:lnTo>
                  <a:lnTo>
                    <a:pt x="142" y="533"/>
                  </a:lnTo>
                  <a:lnTo>
                    <a:pt x="145" y="523"/>
                  </a:lnTo>
                  <a:lnTo>
                    <a:pt x="148" y="509"/>
                  </a:lnTo>
                  <a:lnTo>
                    <a:pt x="152" y="492"/>
                  </a:lnTo>
                  <a:lnTo>
                    <a:pt x="157" y="475"/>
                  </a:lnTo>
                  <a:lnTo>
                    <a:pt x="161" y="459"/>
                  </a:lnTo>
                  <a:lnTo>
                    <a:pt x="166" y="443"/>
                  </a:lnTo>
                  <a:lnTo>
                    <a:pt x="171" y="432"/>
                  </a:lnTo>
                  <a:lnTo>
                    <a:pt x="175" y="425"/>
                  </a:lnTo>
                  <a:lnTo>
                    <a:pt x="168" y="405"/>
                  </a:lnTo>
                  <a:lnTo>
                    <a:pt x="161" y="388"/>
                  </a:lnTo>
                  <a:lnTo>
                    <a:pt x="157" y="373"/>
                  </a:lnTo>
                  <a:lnTo>
                    <a:pt x="154" y="358"/>
                  </a:lnTo>
                  <a:lnTo>
                    <a:pt x="150" y="343"/>
                  </a:lnTo>
                  <a:lnTo>
                    <a:pt x="142" y="329"/>
                  </a:lnTo>
                  <a:lnTo>
                    <a:pt x="130" y="313"/>
                  </a:lnTo>
                  <a:lnTo>
                    <a:pt x="137" y="301"/>
                  </a:lnTo>
                  <a:lnTo>
                    <a:pt x="139" y="295"/>
                  </a:lnTo>
                  <a:lnTo>
                    <a:pt x="141" y="291"/>
                  </a:lnTo>
                  <a:lnTo>
                    <a:pt x="138" y="290"/>
                  </a:lnTo>
                  <a:lnTo>
                    <a:pt x="134" y="287"/>
                  </a:lnTo>
                  <a:lnTo>
                    <a:pt x="128" y="284"/>
                  </a:lnTo>
                  <a:lnTo>
                    <a:pt x="119" y="279"/>
                  </a:lnTo>
                  <a:lnTo>
                    <a:pt x="112" y="268"/>
                  </a:lnTo>
                  <a:lnTo>
                    <a:pt x="104" y="252"/>
                  </a:lnTo>
                  <a:lnTo>
                    <a:pt x="91" y="237"/>
                  </a:lnTo>
                  <a:lnTo>
                    <a:pt x="77" y="224"/>
                  </a:lnTo>
                  <a:lnTo>
                    <a:pt x="61" y="213"/>
                  </a:lnTo>
                  <a:lnTo>
                    <a:pt x="45" y="209"/>
                  </a:lnTo>
                  <a:lnTo>
                    <a:pt x="28" y="211"/>
                  </a:lnTo>
                  <a:lnTo>
                    <a:pt x="18" y="204"/>
                  </a:lnTo>
                  <a:lnTo>
                    <a:pt x="7" y="194"/>
                  </a:lnTo>
                  <a:lnTo>
                    <a:pt x="0" y="183"/>
                  </a:lnTo>
                  <a:lnTo>
                    <a:pt x="6" y="181"/>
                  </a:lnTo>
                  <a:lnTo>
                    <a:pt x="14" y="177"/>
                  </a:lnTo>
                  <a:lnTo>
                    <a:pt x="23" y="174"/>
                  </a:lnTo>
                  <a:lnTo>
                    <a:pt x="28" y="172"/>
                  </a:lnTo>
                  <a:lnTo>
                    <a:pt x="23" y="163"/>
                  </a:lnTo>
                  <a:lnTo>
                    <a:pt x="16" y="159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7" y="150"/>
                  </a:lnTo>
                  <a:lnTo>
                    <a:pt x="10" y="147"/>
                  </a:lnTo>
                  <a:lnTo>
                    <a:pt x="13" y="145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9" y="140"/>
                  </a:lnTo>
                  <a:lnTo>
                    <a:pt x="43" y="140"/>
                  </a:lnTo>
                  <a:lnTo>
                    <a:pt x="61" y="140"/>
                  </a:lnTo>
                  <a:lnTo>
                    <a:pt x="80" y="140"/>
                  </a:lnTo>
                  <a:lnTo>
                    <a:pt x="98" y="138"/>
                  </a:lnTo>
                  <a:lnTo>
                    <a:pt x="114" y="138"/>
                  </a:lnTo>
                  <a:lnTo>
                    <a:pt x="119" y="145"/>
                  </a:lnTo>
                  <a:lnTo>
                    <a:pt x="125" y="153"/>
                  </a:lnTo>
                  <a:lnTo>
                    <a:pt x="130" y="160"/>
                  </a:lnTo>
                  <a:lnTo>
                    <a:pt x="145" y="160"/>
                  </a:lnTo>
                  <a:lnTo>
                    <a:pt x="159" y="163"/>
                  </a:lnTo>
                  <a:lnTo>
                    <a:pt x="171" y="165"/>
                  </a:lnTo>
                  <a:lnTo>
                    <a:pt x="182" y="167"/>
                  </a:lnTo>
                  <a:lnTo>
                    <a:pt x="188" y="158"/>
                  </a:lnTo>
                  <a:lnTo>
                    <a:pt x="191" y="150"/>
                  </a:lnTo>
                  <a:lnTo>
                    <a:pt x="191" y="144"/>
                  </a:lnTo>
                  <a:lnTo>
                    <a:pt x="191" y="136"/>
                  </a:lnTo>
                  <a:lnTo>
                    <a:pt x="193" y="126"/>
                  </a:lnTo>
                  <a:lnTo>
                    <a:pt x="184" y="115"/>
                  </a:lnTo>
                  <a:lnTo>
                    <a:pt x="179" y="104"/>
                  </a:lnTo>
                  <a:lnTo>
                    <a:pt x="177" y="92"/>
                  </a:lnTo>
                  <a:lnTo>
                    <a:pt x="179" y="81"/>
                  </a:lnTo>
                  <a:lnTo>
                    <a:pt x="188" y="71"/>
                  </a:lnTo>
                  <a:lnTo>
                    <a:pt x="197" y="76"/>
                  </a:lnTo>
                  <a:lnTo>
                    <a:pt x="202" y="80"/>
                  </a:lnTo>
                  <a:lnTo>
                    <a:pt x="206" y="81"/>
                  </a:lnTo>
                  <a:lnTo>
                    <a:pt x="210" y="81"/>
                  </a:lnTo>
                  <a:lnTo>
                    <a:pt x="216" y="80"/>
                  </a:lnTo>
                  <a:lnTo>
                    <a:pt x="227" y="76"/>
                  </a:lnTo>
                  <a:lnTo>
                    <a:pt x="229" y="91"/>
                  </a:lnTo>
                  <a:lnTo>
                    <a:pt x="234" y="104"/>
                  </a:lnTo>
                  <a:lnTo>
                    <a:pt x="244" y="113"/>
                  </a:lnTo>
                  <a:lnTo>
                    <a:pt x="256" y="119"/>
                  </a:lnTo>
                  <a:lnTo>
                    <a:pt x="273" y="121"/>
                  </a:lnTo>
                  <a:lnTo>
                    <a:pt x="278" y="112"/>
                  </a:lnTo>
                  <a:lnTo>
                    <a:pt x="283" y="101"/>
                  </a:lnTo>
                  <a:lnTo>
                    <a:pt x="288" y="94"/>
                  </a:lnTo>
                  <a:lnTo>
                    <a:pt x="293" y="88"/>
                  </a:lnTo>
                  <a:lnTo>
                    <a:pt x="298" y="87"/>
                  </a:lnTo>
                  <a:lnTo>
                    <a:pt x="306" y="92"/>
                  </a:lnTo>
                  <a:lnTo>
                    <a:pt x="325" y="87"/>
                  </a:lnTo>
                  <a:lnTo>
                    <a:pt x="338" y="81"/>
                  </a:lnTo>
                  <a:lnTo>
                    <a:pt x="347" y="72"/>
                  </a:lnTo>
                  <a:lnTo>
                    <a:pt x="353" y="62"/>
                  </a:lnTo>
                  <a:lnTo>
                    <a:pt x="357" y="50"/>
                  </a:lnTo>
                  <a:lnTo>
                    <a:pt x="360" y="35"/>
                  </a:lnTo>
                  <a:lnTo>
                    <a:pt x="364" y="17"/>
                  </a:lnTo>
                  <a:lnTo>
                    <a:pt x="369" y="9"/>
                  </a:lnTo>
                  <a:lnTo>
                    <a:pt x="376" y="5"/>
                  </a:lnTo>
                  <a:lnTo>
                    <a:pt x="385" y="4"/>
                  </a:lnTo>
                  <a:lnTo>
                    <a:pt x="394" y="4"/>
                  </a:lnTo>
                  <a:lnTo>
                    <a:pt x="402" y="4"/>
                  </a:lnTo>
                  <a:lnTo>
                    <a:pt x="411" y="1"/>
                  </a:lnTo>
                  <a:lnTo>
                    <a:pt x="416" y="3"/>
                  </a:lnTo>
                  <a:lnTo>
                    <a:pt x="417" y="4"/>
                  </a:lnTo>
                  <a:lnTo>
                    <a:pt x="417" y="6"/>
                  </a:lnTo>
                  <a:lnTo>
                    <a:pt x="417" y="9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21" y="8"/>
                  </a:lnTo>
                  <a:lnTo>
                    <a:pt x="429" y="0"/>
                  </a:lnTo>
                  <a:lnTo>
                    <a:pt x="433" y="6"/>
                  </a:lnTo>
                  <a:lnTo>
                    <a:pt x="439" y="12"/>
                  </a:lnTo>
                  <a:lnTo>
                    <a:pt x="448" y="17"/>
                  </a:lnTo>
                  <a:lnTo>
                    <a:pt x="457" y="19"/>
                  </a:lnTo>
                  <a:lnTo>
                    <a:pt x="462" y="22"/>
                  </a:lnTo>
                  <a:lnTo>
                    <a:pt x="465" y="24"/>
                  </a:lnTo>
                  <a:lnTo>
                    <a:pt x="469" y="30"/>
                  </a:lnTo>
                  <a:lnTo>
                    <a:pt x="474" y="35"/>
                  </a:lnTo>
                  <a:lnTo>
                    <a:pt x="478" y="40"/>
                  </a:lnTo>
                  <a:lnTo>
                    <a:pt x="479" y="42"/>
                  </a:lnTo>
                  <a:lnTo>
                    <a:pt x="487" y="51"/>
                  </a:lnTo>
                  <a:lnTo>
                    <a:pt x="493" y="58"/>
                  </a:lnTo>
                  <a:lnTo>
                    <a:pt x="498" y="63"/>
                  </a:lnTo>
                  <a:lnTo>
                    <a:pt x="505" y="68"/>
                  </a:lnTo>
                  <a:lnTo>
                    <a:pt x="515" y="74"/>
                  </a:lnTo>
                  <a:lnTo>
                    <a:pt x="516" y="78"/>
                  </a:lnTo>
                  <a:lnTo>
                    <a:pt x="516" y="85"/>
                  </a:lnTo>
                  <a:lnTo>
                    <a:pt x="516" y="92"/>
                  </a:lnTo>
                  <a:lnTo>
                    <a:pt x="517" y="96"/>
                  </a:lnTo>
                  <a:lnTo>
                    <a:pt x="525" y="101"/>
                  </a:lnTo>
                  <a:lnTo>
                    <a:pt x="533" y="110"/>
                  </a:lnTo>
                  <a:lnTo>
                    <a:pt x="540" y="119"/>
                  </a:lnTo>
                  <a:lnTo>
                    <a:pt x="548" y="126"/>
                  </a:lnTo>
                  <a:lnTo>
                    <a:pt x="564" y="136"/>
                  </a:lnTo>
                  <a:lnTo>
                    <a:pt x="574" y="144"/>
                  </a:lnTo>
                  <a:lnTo>
                    <a:pt x="580" y="150"/>
                  </a:lnTo>
                  <a:lnTo>
                    <a:pt x="581" y="156"/>
                  </a:lnTo>
                  <a:lnTo>
                    <a:pt x="583" y="160"/>
                  </a:lnTo>
                  <a:lnTo>
                    <a:pt x="581" y="164"/>
                  </a:lnTo>
                  <a:lnTo>
                    <a:pt x="583" y="165"/>
                  </a:lnTo>
                  <a:lnTo>
                    <a:pt x="585" y="167"/>
                  </a:lnTo>
                  <a:lnTo>
                    <a:pt x="592" y="165"/>
                  </a:lnTo>
                  <a:lnTo>
                    <a:pt x="602" y="163"/>
                  </a:lnTo>
                  <a:lnTo>
                    <a:pt x="620" y="159"/>
                  </a:lnTo>
                  <a:lnTo>
                    <a:pt x="626" y="159"/>
                  </a:lnTo>
                  <a:lnTo>
                    <a:pt x="635" y="161"/>
                  </a:lnTo>
                  <a:lnTo>
                    <a:pt x="646" y="163"/>
                  </a:lnTo>
                  <a:lnTo>
                    <a:pt x="654" y="163"/>
                  </a:lnTo>
                  <a:lnTo>
                    <a:pt x="669" y="167"/>
                  </a:lnTo>
                  <a:lnTo>
                    <a:pt x="683" y="168"/>
                  </a:lnTo>
                  <a:lnTo>
                    <a:pt x="697" y="170"/>
                  </a:lnTo>
                  <a:lnTo>
                    <a:pt x="708" y="173"/>
                  </a:lnTo>
                  <a:lnTo>
                    <a:pt x="720" y="178"/>
                  </a:lnTo>
                  <a:lnTo>
                    <a:pt x="728" y="188"/>
                  </a:lnTo>
                  <a:lnTo>
                    <a:pt x="733" y="200"/>
                  </a:lnTo>
                  <a:lnTo>
                    <a:pt x="730" y="211"/>
                  </a:lnTo>
                  <a:lnTo>
                    <a:pt x="724" y="226"/>
                  </a:lnTo>
                  <a:lnTo>
                    <a:pt x="713" y="241"/>
                  </a:lnTo>
                  <a:lnTo>
                    <a:pt x="703" y="261"/>
                  </a:lnTo>
                  <a:lnTo>
                    <a:pt x="694" y="287"/>
                  </a:lnTo>
                  <a:lnTo>
                    <a:pt x="690" y="288"/>
                  </a:lnTo>
                  <a:lnTo>
                    <a:pt x="683" y="288"/>
                  </a:lnTo>
                  <a:lnTo>
                    <a:pt x="672" y="290"/>
                  </a:lnTo>
                  <a:lnTo>
                    <a:pt x="663" y="290"/>
                  </a:lnTo>
                  <a:lnTo>
                    <a:pt x="660" y="291"/>
                  </a:lnTo>
                  <a:lnTo>
                    <a:pt x="657" y="293"/>
                  </a:lnTo>
                  <a:lnTo>
                    <a:pt x="657" y="299"/>
                  </a:lnTo>
                  <a:lnTo>
                    <a:pt x="658" y="304"/>
                  </a:lnTo>
                  <a:lnTo>
                    <a:pt x="658" y="309"/>
                  </a:lnTo>
                  <a:lnTo>
                    <a:pt x="656" y="311"/>
                  </a:lnTo>
                  <a:lnTo>
                    <a:pt x="649" y="313"/>
                  </a:lnTo>
                  <a:lnTo>
                    <a:pt x="638" y="315"/>
                  </a:lnTo>
                  <a:lnTo>
                    <a:pt x="625" y="319"/>
                  </a:lnTo>
                  <a:lnTo>
                    <a:pt x="611" y="323"/>
                  </a:lnTo>
                  <a:lnTo>
                    <a:pt x="597" y="328"/>
                  </a:lnTo>
                  <a:lnTo>
                    <a:pt x="587" y="334"/>
                  </a:lnTo>
                  <a:lnTo>
                    <a:pt x="580" y="341"/>
                  </a:lnTo>
                  <a:lnTo>
                    <a:pt x="580" y="346"/>
                  </a:lnTo>
                  <a:lnTo>
                    <a:pt x="584" y="349"/>
                  </a:lnTo>
                  <a:lnTo>
                    <a:pt x="590" y="349"/>
                  </a:lnTo>
                  <a:lnTo>
                    <a:pt x="598" y="349"/>
                  </a:lnTo>
                  <a:lnTo>
                    <a:pt x="606" y="346"/>
                  </a:lnTo>
                  <a:lnTo>
                    <a:pt x="612" y="346"/>
                  </a:lnTo>
                  <a:lnTo>
                    <a:pt x="616" y="346"/>
                  </a:lnTo>
                  <a:lnTo>
                    <a:pt x="615" y="349"/>
                  </a:lnTo>
                  <a:lnTo>
                    <a:pt x="593" y="374"/>
                  </a:lnTo>
                  <a:lnTo>
                    <a:pt x="592" y="379"/>
                  </a:lnTo>
                  <a:lnTo>
                    <a:pt x="592" y="386"/>
                  </a:lnTo>
                  <a:lnTo>
                    <a:pt x="592" y="393"/>
                  </a:lnTo>
                  <a:lnTo>
                    <a:pt x="594" y="400"/>
                  </a:lnTo>
                  <a:lnTo>
                    <a:pt x="596" y="411"/>
                  </a:lnTo>
                  <a:lnTo>
                    <a:pt x="602" y="423"/>
                  </a:lnTo>
                  <a:lnTo>
                    <a:pt x="610" y="432"/>
                  </a:lnTo>
                  <a:lnTo>
                    <a:pt x="617" y="440"/>
                  </a:lnTo>
                  <a:lnTo>
                    <a:pt x="622" y="446"/>
                  </a:lnTo>
                  <a:lnTo>
                    <a:pt x="662" y="504"/>
                  </a:lnTo>
                  <a:lnTo>
                    <a:pt x="630" y="522"/>
                  </a:lnTo>
                  <a:lnTo>
                    <a:pt x="631" y="524"/>
                  </a:lnTo>
                  <a:lnTo>
                    <a:pt x="637" y="529"/>
                  </a:lnTo>
                  <a:lnTo>
                    <a:pt x="643" y="536"/>
                  </a:lnTo>
                  <a:lnTo>
                    <a:pt x="648" y="541"/>
                  </a:lnTo>
                  <a:lnTo>
                    <a:pt x="652" y="543"/>
                  </a:lnTo>
                  <a:lnTo>
                    <a:pt x="647" y="543"/>
                  </a:lnTo>
                  <a:lnTo>
                    <a:pt x="637" y="545"/>
                  </a:lnTo>
                  <a:lnTo>
                    <a:pt x="625" y="547"/>
                  </a:lnTo>
                  <a:lnTo>
                    <a:pt x="616" y="548"/>
                  </a:lnTo>
                  <a:lnTo>
                    <a:pt x="612" y="552"/>
                  </a:lnTo>
                  <a:lnTo>
                    <a:pt x="617" y="588"/>
                  </a:lnTo>
                  <a:lnTo>
                    <a:pt x="647" y="620"/>
                  </a:lnTo>
                  <a:lnTo>
                    <a:pt x="669" y="618"/>
                  </a:lnTo>
                  <a:lnTo>
                    <a:pt x="662" y="620"/>
                  </a:lnTo>
                  <a:lnTo>
                    <a:pt x="654" y="629"/>
                  </a:lnTo>
                  <a:lnTo>
                    <a:pt x="644" y="641"/>
                  </a:lnTo>
                  <a:lnTo>
                    <a:pt x="635" y="653"/>
                  </a:lnTo>
                  <a:lnTo>
                    <a:pt x="625" y="668"/>
                  </a:lnTo>
                  <a:lnTo>
                    <a:pt x="615" y="679"/>
                  </a:lnTo>
                  <a:lnTo>
                    <a:pt x="607" y="688"/>
                  </a:lnTo>
                  <a:lnTo>
                    <a:pt x="602" y="691"/>
                  </a:lnTo>
                  <a:lnTo>
                    <a:pt x="584" y="692"/>
                  </a:lnTo>
                  <a:lnTo>
                    <a:pt x="571" y="692"/>
                  </a:lnTo>
                  <a:lnTo>
                    <a:pt x="561" y="689"/>
                  </a:lnTo>
                  <a:lnTo>
                    <a:pt x="552" y="685"/>
                  </a:lnTo>
                  <a:lnTo>
                    <a:pt x="544" y="679"/>
                  </a:lnTo>
                  <a:lnTo>
                    <a:pt x="535" y="671"/>
                  </a:lnTo>
                  <a:lnTo>
                    <a:pt x="524" y="661"/>
                  </a:lnTo>
                  <a:lnTo>
                    <a:pt x="494" y="668"/>
                  </a:lnTo>
                  <a:lnTo>
                    <a:pt x="428" y="639"/>
                  </a:lnTo>
                  <a:lnTo>
                    <a:pt x="411" y="650"/>
                  </a:lnTo>
                  <a:lnTo>
                    <a:pt x="401" y="662"/>
                  </a:lnTo>
                  <a:lnTo>
                    <a:pt x="394" y="678"/>
                  </a:lnTo>
                  <a:lnTo>
                    <a:pt x="393" y="693"/>
                  </a:lnTo>
                  <a:lnTo>
                    <a:pt x="393" y="709"/>
                  </a:lnTo>
                  <a:lnTo>
                    <a:pt x="397" y="723"/>
                  </a:lnTo>
                  <a:lnTo>
                    <a:pt x="401" y="737"/>
                  </a:lnTo>
                  <a:lnTo>
                    <a:pt x="397" y="735"/>
                  </a:lnTo>
                  <a:lnTo>
                    <a:pt x="388" y="734"/>
                  </a:lnTo>
                  <a:lnTo>
                    <a:pt x="375" y="732"/>
                  </a:lnTo>
                  <a:lnTo>
                    <a:pt x="361" y="729"/>
                  </a:lnTo>
                  <a:lnTo>
                    <a:pt x="347" y="728"/>
                  </a:lnTo>
                  <a:lnTo>
                    <a:pt x="334" y="725"/>
                  </a:lnTo>
                  <a:lnTo>
                    <a:pt x="325" y="724"/>
                  </a:lnTo>
                  <a:lnTo>
                    <a:pt x="315" y="719"/>
                  </a:lnTo>
                  <a:lnTo>
                    <a:pt x="302" y="710"/>
                  </a:lnTo>
                  <a:lnTo>
                    <a:pt x="289" y="701"/>
                  </a:lnTo>
                  <a:lnTo>
                    <a:pt x="278" y="692"/>
                  </a:lnTo>
                  <a:lnTo>
                    <a:pt x="269" y="683"/>
                  </a:lnTo>
                  <a:lnTo>
                    <a:pt x="261" y="677"/>
                  </a:lnTo>
                  <a:lnTo>
                    <a:pt x="259" y="675"/>
                  </a:lnTo>
                  <a:lnTo>
                    <a:pt x="253" y="677"/>
                  </a:lnTo>
                  <a:lnTo>
                    <a:pt x="246" y="680"/>
                  </a:lnTo>
                  <a:lnTo>
                    <a:pt x="238" y="685"/>
                  </a:lnTo>
                  <a:lnTo>
                    <a:pt x="230" y="689"/>
                  </a:lnTo>
                  <a:lnTo>
                    <a:pt x="225" y="692"/>
                  </a:lnTo>
                  <a:lnTo>
                    <a:pt x="221" y="691"/>
                  </a:lnTo>
                  <a:lnTo>
                    <a:pt x="191" y="661"/>
                  </a:lnTo>
                  <a:lnTo>
                    <a:pt x="170" y="669"/>
                  </a:lnTo>
                  <a:lnTo>
                    <a:pt x="159" y="660"/>
                  </a:lnTo>
                  <a:lnTo>
                    <a:pt x="148" y="652"/>
                  </a:lnTo>
                  <a:lnTo>
                    <a:pt x="139" y="647"/>
                  </a:lnTo>
                  <a:lnTo>
                    <a:pt x="132" y="641"/>
                  </a:lnTo>
                  <a:lnTo>
                    <a:pt x="127" y="634"/>
                  </a:lnTo>
                  <a:lnTo>
                    <a:pt x="124" y="624"/>
                  </a:lnTo>
                  <a:lnTo>
                    <a:pt x="121" y="620"/>
                  </a:lnTo>
                  <a:lnTo>
                    <a:pt x="112" y="616"/>
                  </a:lnTo>
                  <a:lnTo>
                    <a:pt x="102" y="612"/>
                  </a:lnTo>
                  <a:lnTo>
                    <a:pt x="91" y="610"/>
                  </a:lnTo>
                  <a:lnTo>
                    <a:pt x="83" y="609"/>
                  </a:lnTo>
                  <a:lnTo>
                    <a:pt x="78" y="609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0" name="Freeform 74"/>
            <p:cNvSpPr>
              <a:spLocks/>
            </p:cNvSpPr>
            <p:nvPr/>
          </p:nvSpPr>
          <p:spPr bwMode="gray">
            <a:xfrm>
              <a:off x="2795" y="3709"/>
              <a:ext cx="80" cy="186"/>
            </a:xfrm>
            <a:custGeom>
              <a:avLst/>
              <a:gdLst>
                <a:gd name="T0" fmla="*/ 0 w 80"/>
                <a:gd name="T1" fmla="*/ 80 h 186"/>
                <a:gd name="T2" fmla="*/ 6 w 80"/>
                <a:gd name="T3" fmla="*/ 96 h 186"/>
                <a:gd name="T4" fmla="*/ 7 w 80"/>
                <a:gd name="T5" fmla="*/ 116 h 186"/>
                <a:gd name="T6" fmla="*/ 6 w 80"/>
                <a:gd name="T7" fmla="*/ 135 h 186"/>
                <a:gd name="T8" fmla="*/ 3 w 80"/>
                <a:gd name="T9" fmla="*/ 154 h 186"/>
                <a:gd name="T10" fmla="*/ 3 w 80"/>
                <a:gd name="T11" fmla="*/ 171 h 186"/>
                <a:gd name="T12" fmla="*/ 6 w 80"/>
                <a:gd name="T13" fmla="*/ 186 h 186"/>
                <a:gd name="T14" fmla="*/ 18 w 80"/>
                <a:gd name="T15" fmla="*/ 185 h 186"/>
                <a:gd name="T16" fmla="*/ 27 w 80"/>
                <a:gd name="T17" fmla="*/ 181 h 186"/>
                <a:gd name="T18" fmla="*/ 32 w 80"/>
                <a:gd name="T19" fmla="*/ 176 h 186"/>
                <a:gd name="T20" fmla="*/ 38 w 80"/>
                <a:gd name="T21" fmla="*/ 171 h 186"/>
                <a:gd name="T22" fmla="*/ 41 w 80"/>
                <a:gd name="T23" fmla="*/ 166 h 186"/>
                <a:gd name="T24" fmla="*/ 44 w 80"/>
                <a:gd name="T25" fmla="*/ 162 h 186"/>
                <a:gd name="T26" fmla="*/ 49 w 80"/>
                <a:gd name="T27" fmla="*/ 160 h 186"/>
                <a:gd name="T28" fmla="*/ 54 w 80"/>
                <a:gd name="T29" fmla="*/ 163 h 186"/>
                <a:gd name="T30" fmla="*/ 62 w 80"/>
                <a:gd name="T31" fmla="*/ 169 h 186"/>
                <a:gd name="T32" fmla="*/ 67 w 80"/>
                <a:gd name="T33" fmla="*/ 158 h 186"/>
                <a:gd name="T34" fmla="*/ 71 w 80"/>
                <a:gd name="T35" fmla="*/ 144 h 186"/>
                <a:gd name="T36" fmla="*/ 75 w 80"/>
                <a:gd name="T37" fmla="*/ 130 h 186"/>
                <a:gd name="T38" fmla="*/ 80 w 80"/>
                <a:gd name="T39" fmla="*/ 119 h 186"/>
                <a:gd name="T40" fmla="*/ 73 w 80"/>
                <a:gd name="T41" fmla="*/ 107 h 186"/>
                <a:gd name="T42" fmla="*/ 68 w 80"/>
                <a:gd name="T43" fmla="*/ 96 h 186"/>
                <a:gd name="T44" fmla="*/ 64 w 80"/>
                <a:gd name="T45" fmla="*/ 89 h 186"/>
                <a:gd name="T46" fmla="*/ 64 w 80"/>
                <a:gd name="T47" fmla="*/ 82 h 186"/>
                <a:gd name="T48" fmla="*/ 70 w 80"/>
                <a:gd name="T49" fmla="*/ 76 h 186"/>
                <a:gd name="T50" fmla="*/ 80 w 80"/>
                <a:gd name="T51" fmla="*/ 69 h 186"/>
                <a:gd name="T52" fmla="*/ 79 w 80"/>
                <a:gd name="T53" fmla="*/ 52 h 186"/>
                <a:gd name="T54" fmla="*/ 75 w 80"/>
                <a:gd name="T55" fmla="*/ 32 h 186"/>
                <a:gd name="T56" fmla="*/ 67 w 80"/>
                <a:gd name="T57" fmla="*/ 16 h 186"/>
                <a:gd name="T58" fmla="*/ 57 w 80"/>
                <a:gd name="T59" fmla="*/ 0 h 186"/>
                <a:gd name="T60" fmla="*/ 43 w 80"/>
                <a:gd name="T61" fmla="*/ 14 h 186"/>
                <a:gd name="T62" fmla="*/ 30 w 80"/>
                <a:gd name="T63" fmla="*/ 23 h 186"/>
                <a:gd name="T64" fmla="*/ 21 w 80"/>
                <a:gd name="T65" fmla="*/ 30 h 186"/>
                <a:gd name="T66" fmla="*/ 13 w 80"/>
                <a:gd name="T67" fmla="*/ 34 h 186"/>
                <a:gd name="T68" fmla="*/ 8 w 80"/>
                <a:gd name="T69" fmla="*/ 36 h 186"/>
                <a:gd name="T70" fmla="*/ 4 w 80"/>
                <a:gd name="T71" fmla="*/ 40 h 186"/>
                <a:gd name="T72" fmla="*/ 3 w 80"/>
                <a:gd name="T73" fmla="*/ 45 h 186"/>
                <a:gd name="T74" fmla="*/ 2 w 80"/>
                <a:gd name="T75" fmla="*/ 53 h 186"/>
                <a:gd name="T76" fmla="*/ 0 w 80"/>
                <a:gd name="T77" fmla="*/ 63 h 186"/>
                <a:gd name="T78" fmla="*/ 0 w 80"/>
                <a:gd name="T79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86">
                  <a:moveTo>
                    <a:pt x="0" y="80"/>
                  </a:moveTo>
                  <a:lnTo>
                    <a:pt x="6" y="96"/>
                  </a:lnTo>
                  <a:lnTo>
                    <a:pt x="7" y="116"/>
                  </a:lnTo>
                  <a:lnTo>
                    <a:pt x="6" y="135"/>
                  </a:lnTo>
                  <a:lnTo>
                    <a:pt x="3" y="154"/>
                  </a:lnTo>
                  <a:lnTo>
                    <a:pt x="3" y="171"/>
                  </a:lnTo>
                  <a:lnTo>
                    <a:pt x="6" y="186"/>
                  </a:lnTo>
                  <a:lnTo>
                    <a:pt x="18" y="185"/>
                  </a:lnTo>
                  <a:lnTo>
                    <a:pt x="27" y="181"/>
                  </a:lnTo>
                  <a:lnTo>
                    <a:pt x="32" y="176"/>
                  </a:lnTo>
                  <a:lnTo>
                    <a:pt x="38" y="171"/>
                  </a:lnTo>
                  <a:lnTo>
                    <a:pt x="41" y="166"/>
                  </a:lnTo>
                  <a:lnTo>
                    <a:pt x="44" y="162"/>
                  </a:lnTo>
                  <a:lnTo>
                    <a:pt x="49" y="160"/>
                  </a:lnTo>
                  <a:lnTo>
                    <a:pt x="54" y="163"/>
                  </a:lnTo>
                  <a:lnTo>
                    <a:pt x="62" y="169"/>
                  </a:lnTo>
                  <a:lnTo>
                    <a:pt x="67" y="158"/>
                  </a:lnTo>
                  <a:lnTo>
                    <a:pt x="71" y="144"/>
                  </a:lnTo>
                  <a:lnTo>
                    <a:pt x="75" y="130"/>
                  </a:lnTo>
                  <a:lnTo>
                    <a:pt x="80" y="119"/>
                  </a:lnTo>
                  <a:lnTo>
                    <a:pt x="73" y="107"/>
                  </a:lnTo>
                  <a:lnTo>
                    <a:pt x="68" y="96"/>
                  </a:lnTo>
                  <a:lnTo>
                    <a:pt x="64" y="89"/>
                  </a:lnTo>
                  <a:lnTo>
                    <a:pt x="64" y="82"/>
                  </a:lnTo>
                  <a:lnTo>
                    <a:pt x="70" y="76"/>
                  </a:lnTo>
                  <a:lnTo>
                    <a:pt x="80" y="69"/>
                  </a:lnTo>
                  <a:lnTo>
                    <a:pt x="79" y="52"/>
                  </a:lnTo>
                  <a:lnTo>
                    <a:pt x="75" y="32"/>
                  </a:lnTo>
                  <a:lnTo>
                    <a:pt x="67" y="16"/>
                  </a:lnTo>
                  <a:lnTo>
                    <a:pt x="57" y="0"/>
                  </a:lnTo>
                  <a:lnTo>
                    <a:pt x="43" y="14"/>
                  </a:lnTo>
                  <a:lnTo>
                    <a:pt x="30" y="23"/>
                  </a:lnTo>
                  <a:lnTo>
                    <a:pt x="21" y="30"/>
                  </a:lnTo>
                  <a:lnTo>
                    <a:pt x="13" y="34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3"/>
                  </a:lnTo>
                  <a:lnTo>
                    <a:pt x="0" y="80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1" name="Freeform 75"/>
            <p:cNvSpPr>
              <a:spLocks/>
            </p:cNvSpPr>
            <p:nvPr/>
          </p:nvSpPr>
          <p:spPr bwMode="gray">
            <a:xfrm>
              <a:off x="3050" y="3958"/>
              <a:ext cx="199" cy="134"/>
            </a:xfrm>
            <a:custGeom>
              <a:avLst/>
              <a:gdLst>
                <a:gd name="T0" fmla="*/ 187 w 199"/>
                <a:gd name="T1" fmla="*/ 38 h 134"/>
                <a:gd name="T2" fmla="*/ 194 w 199"/>
                <a:gd name="T3" fmla="*/ 29 h 134"/>
                <a:gd name="T4" fmla="*/ 198 w 199"/>
                <a:gd name="T5" fmla="*/ 19 h 134"/>
                <a:gd name="T6" fmla="*/ 199 w 199"/>
                <a:gd name="T7" fmla="*/ 9 h 134"/>
                <a:gd name="T8" fmla="*/ 199 w 199"/>
                <a:gd name="T9" fmla="*/ 0 h 134"/>
                <a:gd name="T10" fmla="*/ 181 w 199"/>
                <a:gd name="T11" fmla="*/ 1 h 134"/>
                <a:gd name="T12" fmla="*/ 164 w 199"/>
                <a:gd name="T13" fmla="*/ 5 h 134"/>
                <a:gd name="T14" fmla="*/ 148 w 199"/>
                <a:gd name="T15" fmla="*/ 10 h 134"/>
                <a:gd name="T16" fmla="*/ 131 w 199"/>
                <a:gd name="T17" fmla="*/ 15 h 134"/>
                <a:gd name="T18" fmla="*/ 116 w 199"/>
                <a:gd name="T19" fmla="*/ 18 h 134"/>
                <a:gd name="T20" fmla="*/ 99 w 199"/>
                <a:gd name="T21" fmla="*/ 19 h 134"/>
                <a:gd name="T22" fmla="*/ 81 w 199"/>
                <a:gd name="T23" fmla="*/ 14 h 134"/>
                <a:gd name="T24" fmla="*/ 63 w 199"/>
                <a:gd name="T25" fmla="*/ 5 h 134"/>
                <a:gd name="T26" fmla="*/ 53 w 199"/>
                <a:gd name="T27" fmla="*/ 10 h 134"/>
                <a:gd name="T28" fmla="*/ 41 w 199"/>
                <a:gd name="T29" fmla="*/ 13 h 134"/>
                <a:gd name="T30" fmla="*/ 31 w 199"/>
                <a:gd name="T31" fmla="*/ 15 h 134"/>
                <a:gd name="T32" fmla="*/ 21 w 199"/>
                <a:gd name="T33" fmla="*/ 17 h 134"/>
                <a:gd name="T34" fmla="*/ 13 w 199"/>
                <a:gd name="T35" fmla="*/ 20 h 134"/>
                <a:gd name="T36" fmla="*/ 7 w 199"/>
                <a:gd name="T37" fmla="*/ 27 h 134"/>
                <a:gd name="T38" fmla="*/ 2 w 199"/>
                <a:gd name="T39" fmla="*/ 36 h 134"/>
                <a:gd name="T40" fmla="*/ 0 w 199"/>
                <a:gd name="T41" fmla="*/ 50 h 134"/>
                <a:gd name="T42" fmla="*/ 21 w 199"/>
                <a:gd name="T43" fmla="*/ 65 h 134"/>
                <a:gd name="T44" fmla="*/ 44 w 199"/>
                <a:gd name="T45" fmla="*/ 79 h 134"/>
                <a:gd name="T46" fmla="*/ 71 w 199"/>
                <a:gd name="T47" fmla="*/ 91 h 134"/>
                <a:gd name="T48" fmla="*/ 100 w 199"/>
                <a:gd name="T49" fmla="*/ 102 h 134"/>
                <a:gd name="T50" fmla="*/ 129 w 199"/>
                <a:gd name="T51" fmla="*/ 113 h 134"/>
                <a:gd name="T52" fmla="*/ 157 w 199"/>
                <a:gd name="T53" fmla="*/ 123 h 134"/>
                <a:gd name="T54" fmla="*/ 182 w 199"/>
                <a:gd name="T55" fmla="*/ 134 h 134"/>
                <a:gd name="T56" fmla="*/ 193 w 199"/>
                <a:gd name="T57" fmla="*/ 122 h 134"/>
                <a:gd name="T58" fmla="*/ 195 w 199"/>
                <a:gd name="T59" fmla="*/ 107 h 134"/>
                <a:gd name="T60" fmla="*/ 194 w 199"/>
                <a:gd name="T61" fmla="*/ 93 h 134"/>
                <a:gd name="T62" fmla="*/ 190 w 199"/>
                <a:gd name="T63" fmla="*/ 77 h 134"/>
                <a:gd name="T64" fmla="*/ 187 w 199"/>
                <a:gd name="T65" fmla="*/ 60 h 134"/>
                <a:gd name="T66" fmla="*/ 187 w 199"/>
                <a:gd name="T67" fmla="*/ 3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34">
                  <a:moveTo>
                    <a:pt x="187" y="38"/>
                  </a:moveTo>
                  <a:lnTo>
                    <a:pt x="194" y="29"/>
                  </a:lnTo>
                  <a:lnTo>
                    <a:pt x="198" y="19"/>
                  </a:lnTo>
                  <a:lnTo>
                    <a:pt x="199" y="9"/>
                  </a:lnTo>
                  <a:lnTo>
                    <a:pt x="199" y="0"/>
                  </a:lnTo>
                  <a:lnTo>
                    <a:pt x="181" y="1"/>
                  </a:lnTo>
                  <a:lnTo>
                    <a:pt x="164" y="5"/>
                  </a:lnTo>
                  <a:lnTo>
                    <a:pt x="148" y="10"/>
                  </a:lnTo>
                  <a:lnTo>
                    <a:pt x="131" y="15"/>
                  </a:lnTo>
                  <a:lnTo>
                    <a:pt x="116" y="18"/>
                  </a:lnTo>
                  <a:lnTo>
                    <a:pt x="99" y="19"/>
                  </a:lnTo>
                  <a:lnTo>
                    <a:pt x="81" y="14"/>
                  </a:lnTo>
                  <a:lnTo>
                    <a:pt x="63" y="5"/>
                  </a:lnTo>
                  <a:lnTo>
                    <a:pt x="53" y="10"/>
                  </a:lnTo>
                  <a:lnTo>
                    <a:pt x="41" y="13"/>
                  </a:lnTo>
                  <a:lnTo>
                    <a:pt x="31" y="15"/>
                  </a:lnTo>
                  <a:lnTo>
                    <a:pt x="21" y="17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21" y="65"/>
                  </a:lnTo>
                  <a:lnTo>
                    <a:pt x="44" y="79"/>
                  </a:lnTo>
                  <a:lnTo>
                    <a:pt x="71" y="91"/>
                  </a:lnTo>
                  <a:lnTo>
                    <a:pt x="100" y="102"/>
                  </a:lnTo>
                  <a:lnTo>
                    <a:pt x="129" y="113"/>
                  </a:lnTo>
                  <a:lnTo>
                    <a:pt x="157" y="123"/>
                  </a:lnTo>
                  <a:lnTo>
                    <a:pt x="182" y="134"/>
                  </a:lnTo>
                  <a:lnTo>
                    <a:pt x="193" y="122"/>
                  </a:lnTo>
                  <a:lnTo>
                    <a:pt x="195" y="107"/>
                  </a:lnTo>
                  <a:lnTo>
                    <a:pt x="194" y="93"/>
                  </a:lnTo>
                  <a:lnTo>
                    <a:pt x="190" y="77"/>
                  </a:lnTo>
                  <a:lnTo>
                    <a:pt x="187" y="60"/>
                  </a:lnTo>
                  <a:lnTo>
                    <a:pt x="187" y="38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gray">
            <a:xfrm>
              <a:off x="2694" y="3208"/>
              <a:ext cx="740" cy="758"/>
            </a:xfrm>
            <a:custGeom>
              <a:avLst/>
              <a:gdLst>
                <a:gd name="T0" fmla="*/ 66 w 740"/>
                <a:gd name="T1" fmla="*/ 268 h 758"/>
                <a:gd name="T2" fmla="*/ 96 w 740"/>
                <a:gd name="T3" fmla="*/ 253 h 758"/>
                <a:gd name="T4" fmla="*/ 128 w 740"/>
                <a:gd name="T5" fmla="*/ 231 h 758"/>
                <a:gd name="T6" fmla="*/ 148 w 740"/>
                <a:gd name="T7" fmla="*/ 228 h 758"/>
                <a:gd name="T8" fmla="*/ 178 w 740"/>
                <a:gd name="T9" fmla="*/ 240 h 758"/>
                <a:gd name="T10" fmla="*/ 205 w 740"/>
                <a:gd name="T11" fmla="*/ 269 h 758"/>
                <a:gd name="T12" fmla="*/ 230 w 740"/>
                <a:gd name="T13" fmla="*/ 303 h 758"/>
                <a:gd name="T14" fmla="*/ 242 w 740"/>
                <a:gd name="T15" fmla="*/ 353 h 758"/>
                <a:gd name="T16" fmla="*/ 286 w 740"/>
                <a:gd name="T17" fmla="*/ 395 h 758"/>
                <a:gd name="T18" fmla="*/ 340 w 740"/>
                <a:gd name="T19" fmla="*/ 430 h 758"/>
                <a:gd name="T20" fmla="*/ 372 w 740"/>
                <a:gd name="T21" fmla="*/ 460 h 758"/>
                <a:gd name="T22" fmla="*/ 410 w 740"/>
                <a:gd name="T23" fmla="*/ 486 h 758"/>
                <a:gd name="T24" fmla="*/ 450 w 740"/>
                <a:gd name="T25" fmla="*/ 496 h 758"/>
                <a:gd name="T26" fmla="*/ 469 w 740"/>
                <a:gd name="T27" fmla="*/ 530 h 758"/>
                <a:gd name="T28" fmla="*/ 506 w 740"/>
                <a:gd name="T29" fmla="*/ 542 h 758"/>
                <a:gd name="T30" fmla="*/ 528 w 740"/>
                <a:gd name="T31" fmla="*/ 562 h 758"/>
                <a:gd name="T32" fmla="*/ 555 w 740"/>
                <a:gd name="T33" fmla="*/ 588 h 758"/>
                <a:gd name="T34" fmla="*/ 591 w 740"/>
                <a:gd name="T35" fmla="*/ 619 h 758"/>
                <a:gd name="T36" fmla="*/ 611 w 740"/>
                <a:gd name="T37" fmla="*/ 668 h 758"/>
                <a:gd name="T38" fmla="*/ 618 w 740"/>
                <a:gd name="T39" fmla="*/ 701 h 758"/>
                <a:gd name="T40" fmla="*/ 600 w 740"/>
                <a:gd name="T41" fmla="*/ 710 h 758"/>
                <a:gd name="T42" fmla="*/ 593 w 740"/>
                <a:gd name="T43" fmla="*/ 745 h 758"/>
                <a:gd name="T44" fmla="*/ 610 w 740"/>
                <a:gd name="T45" fmla="*/ 755 h 758"/>
                <a:gd name="T46" fmla="*/ 627 w 740"/>
                <a:gd name="T47" fmla="*/ 724 h 758"/>
                <a:gd name="T48" fmla="*/ 634 w 740"/>
                <a:gd name="T49" fmla="*/ 692 h 758"/>
                <a:gd name="T50" fmla="*/ 654 w 740"/>
                <a:gd name="T51" fmla="*/ 674 h 758"/>
                <a:gd name="T52" fmla="*/ 666 w 740"/>
                <a:gd name="T53" fmla="*/ 654 h 758"/>
                <a:gd name="T54" fmla="*/ 655 w 740"/>
                <a:gd name="T55" fmla="*/ 629 h 758"/>
                <a:gd name="T56" fmla="*/ 628 w 740"/>
                <a:gd name="T57" fmla="*/ 613 h 758"/>
                <a:gd name="T58" fmla="*/ 629 w 740"/>
                <a:gd name="T59" fmla="*/ 581 h 758"/>
                <a:gd name="T60" fmla="*/ 651 w 740"/>
                <a:gd name="T61" fmla="*/ 541 h 758"/>
                <a:gd name="T62" fmla="*/ 701 w 740"/>
                <a:gd name="T63" fmla="*/ 558 h 758"/>
                <a:gd name="T64" fmla="*/ 737 w 740"/>
                <a:gd name="T65" fmla="*/ 592 h 758"/>
                <a:gd name="T66" fmla="*/ 731 w 740"/>
                <a:gd name="T67" fmla="*/ 555 h 758"/>
                <a:gd name="T68" fmla="*/ 696 w 740"/>
                <a:gd name="T69" fmla="*/ 530 h 758"/>
                <a:gd name="T70" fmla="*/ 650 w 740"/>
                <a:gd name="T71" fmla="*/ 508 h 758"/>
                <a:gd name="T72" fmla="*/ 588 w 740"/>
                <a:gd name="T73" fmla="*/ 477 h 758"/>
                <a:gd name="T74" fmla="*/ 578 w 740"/>
                <a:gd name="T75" fmla="*/ 454 h 758"/>
                <a:gd name="T76" fmla="*/ 576 w 740"/>
                <a:gd name="T77" fmla="*/ 435 h 758"/>
                <a:gd name="T78" fmla="*/ 540 w 740"/>
                <a:gd name="T79" fmla="*/ 436 h 758"/>
                <a:gd name="T80" fmla="*/ 482 w 740"/>
                <a:gd name="T81" fmla="*/ 413 h 758"/>
                <a:gd name="T82" fmla="*/ 441 w 740"/>
                <a:gd name="T83" fmla="*/ 354 h 758"/>
                <a:gd name="T84" fmla="*/ 423 w 740"/>
                <a:gd name="T85" fmla="*/ 305 h 758"/>
                <a:gd name="T86" fmla="*/ 388 w 740"/>
                <a:gd name="T87" fmla="*/ 275 h 758"/>
                <a:gd name="T88" fmla="*/ 355 w 740"/>
                <a:gd name="T89" fmla="*/ 246 h 758"/>
                <a:gd name="T90" fmla="*/ 345 w 740"/>
                <a:gd name="T91" fmla="*/ 208 h 758"/>
                <a:gd name="T92" fmla="*/ 344 w 740"/>
                <a:gd name="T93" fmla="*/ 173 h 758"/>
                <a:gd name="T94" fmla="*/ 354 w 740"/>
                <a:gd name="T95" fmla="*/ 135 h 758"/>
                <a:gd name="T96" fmla="*/ 401 w 740"/>
                <a:gd name="T97" fmla="*/ 102 h 758"/>
                <a:gd name="T98" fmla="*/ 438 w 740"/>
                <a:gd name="T99" fmla="*/ 114 h 758"/>
                <a:gd name="T100" fmla="*/ 265 w 740"/>
                <a:gd name="T101" fmla="*/ 34 h 758"/>
                <a:gd name="T102" fmla="*/ 218 w 740"/>
                <a:gd name="T103" fmla="*/ 39 h 758"/>
                <a:gd name="T104" fmla="*/ 214 w 740"/>
                <a:gd name="T105" fmla="*/ 50 h 758"/>
                <a:gd name="T106" fmla="*/ 194 w 740"/>
                <a:gd name="T107" fmla="*/ 62 h 758"/>
                <a:gd name="T108" fmla="*/ 174 w 740"/>
                <a:gd name="T109" fmla="*/ 45 h 758"/>
                <a:gd name="T110" fmla="*/ 148 w 740"/>
                <a:gd name="T111" fmla="*/ 89 h 758"/>
                <a:gd name="T112" fmla="*/ 104 w 740"/>
                <a:gd name="T113" fmla="*/ 80 h 758"/>
                <a:gd name="T114" fmla="*/ 17 w 740"/>
                <a:gd name="T115" fmla="*/ 170 h 758"/>
                <a:gd name="T116" fmla="*/ 9 w 740"/>
                <a:gd name="T117" fmla="*/ 194 h 758"/>
                <a:gd name="T118" fmla="*/ 7 w 740"/>
                <a:gd name="T119" fmla="*/ 237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0" h="758">
                  <a:moveTo>
                    <a:pt x="58" y="266"/>
                  </a:moveTo>
                  <a:lnTo>
                    <a:pt x="60" y="269"/>
                  </a:lnTo>
                  <a:lnTo>
                    <a:pt x="66" y="268"/>
                  </a:lnTo>
                  <a:lnTo>
                    <a:pt x="75" y="266"/>
                  </a:lnTo>
                  <a:lnTo>
                    <a:pt x="85" y="259"/>
                  </a:lnTo>
                  <a:lnTo>
                    <a:pt x="96" y="253"/>
                  </a:lnTo>
                  <a:lnTo>
                    <a:pt x="108" y="245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36" y="227"/>
                  </a:lnTo>
                  <a:lnTo>
                    <a:pt x="141" y="225"/>
                  </a:lnTo>
                  <a:lnTo>
                    <a:pt x="148" y="228"/>
                  </a:lnTo>
                  <a:lnTo>
                    <a:pt x="157" y="234"/>
                  </a:lnTo>
                  <a:lnTo>
                    <a:pt x="167" y="237"/>
                  </a:lnTo>
                  <a:lnTo>
                    <a:pt x="178" y="240"/>
                  </a:lnTo>
                  <a:lnTo>
                    <a:pt x="186" y="241"/>
                  </a:lnTo>
                  <a:lnTo>
                    <a:pt x="196" y="257"/>
                  </a:lnTo>
                  <a:lnTo>
                    <a:pt x="205" y="269"/>
                  </a:lnTo>
                  <a:lnTo>
                    <a:pt x="214" y="280"/>
                  </a:lnTo>
                  <a:lnTo>
                    <a:pt x="223" y="291"/>
                  </a:lnTo>
                  <a:lnTo>
                    <a:pt x="230" y="303"/>
                  </a:lnTo>
                  <a:lnTo>
                    <a:pt x="235" y="318"/>
                  </a:lnTo>
                  <a:lnTo>
                    <a:pt x="239" y="337"/>
                  </a:lnTo>
                  <a:lnTo>
                    <a:pt x="242" y="353"/>
                  </a:lnTo>
                  <a:lnTo>
                    <a:pt x="253" y="367"/>
                  </a:lnTo>
                  <a:lnTo>
                    <a:pt x="268" y="381"/>
                  </a:lnTo>
                  <a:lnTo>
                    <a:pt x="286" y="395"/>
                  </a:lnTo>
                  <a:lnTo>
                    <a:pt x="305" y="408"/>
                  </a:lnTo>
                  <a:lnTo>
                    <a:pt x="324" y="419"/>
                  </a:lnTo>
                  <a:lnTo>
                    <a:pt x="340" y="430"/>
                  </a:lnTo>
                  <a:lnTo>
                    <a:pt x="351" y="439"/>
                  </a:lnTo>
                  <a:lnTo>
                    <a:pt x="360" y="449"/>
                  </a:lnTo>
                  <a:lnTo>
                    <a:pt x="372" y="460"/>
                  </a:lnTo>
                  <a:lnTo>
                    <a:pt x="383" y="472"/>
                  </a:lnTo>
                  <a:lnTo>
                    <a:pt x="396" y="482"/>
                  </a:lnTo>
                  <a:lnTo>
                    <a:pt x="410" y="486"/>
                  </a:lnTo>
                  <a:lnTo>
                    <a:pt x="424" y="485"/>
                  </a:lnTo>
                  <a:lnTo>
                    <a:pt x="440" y="489"/>
                  </a:lnTo>
                  <a:lnTo>
                    <a:pt x="450" y="496"/>
                  </a:lnTo>
                  <a:lnTo>
                    <a:pt x="458" y="505"/>
                  </a:lnTo>
                  <a:lnTo>
                    <a:pt x="464" y="517"/>
                  </a:lnTo>
                  <a:lnTo>
                    <a:pt x="469" y="530"/>
                  </a:lnTo>
                  <a:lnTo>
                    <a:pt x="479" y="536"/>
                  </a:lnTo>
                  <a:lnTo>
                    <a:pt x="492" y="540"/>
                  </a:lnTo>
                  <a:lnTo>
                    <a:pt x="506" y="542"/>
                  </a:lnTo>
                  <a:lnTo>
                    <a:pt x="518" y="545"/>
                  </a:lnTo>
                  <a:lnTo>
                    <a:pt x="527" y="546"/>
                  </a:lnTo>
                  <a:lnTo>
                    <a:pt x="528" y="562"/>
                  </a:lnTo>
                  <a:lnTo>
                    <a:pt x="532" y="574"/>
                  </a:lnTo>
                  <a:lnTo>
                    <a:pt x="537" y="586"/>
                  </a:lnTo>
                  <a:lnTo>
                    <a:pt x="555" y="588"/>
                  </a:lnTo>
                  <a:lnTo>
                    <a:pt x="569" y="595"/>
                  </a:lnTo>
                  <a:lnTo>
                    <a:pt x="581" y="606"/>
                  </a:lnTo>
                  <a:lnTo>
                    <a:pt x="591" y="619"/>
                  </a:lnTo>
                  <a:lnTo>
                    <a:pt x="599" y="636"/>
                  </a:lnTo>
                  <a:lnTo>
                    <a:pt x="606" y="651"/>
                  </a:lnTo>
                  <a:lnTo>
                    <a:pt x="611" y="668"/>
                  </a:lnTo>
                  <a:lnTo>
                    <a:pt x="618" y="685"/>
                  </a:lnTo>
                  <a:lnTo>
                    <a:pt x="623" y="699"/>
                  </a:lnTo>
                  <a:lnTo>
                    <a:pt x="618" y="701"/>
                  </a:lnTo>
                  <a:lnTo>
                    <a:pt x="611" y="705"/>
                  </a:lnTo>
                  <a:lnTo>
                    <a:pt x="605" y="708"/>
                  </a:lnTo>
                  <a:lnTo>
                    <a:pt x="600" y="710"/>
                  </a:lnTo>
                  <a:lnTo>
                    <a:pt x="600" y="720"/>
                  </a:lnTo>
                  <a:lnTo>
                    <a:pt x="597" y="733"/>
                  </a:lnTo>
                  <a:lnTo>
                    <a:pt x="593" y="745"/>
                  </a:lnTo>
                  <a:lnTo>
                    <a:pt x="590" y="755"/>
                  </a:lnTo>
                  <a:lnTo>
                    <a:pt x="601" y="758"/>
                  </a:lnTo>
                  <a:lnTo>
                    <a:pt x="610" y="755"/>
                  </a:lnTo>
                  <a:lnTo>
                    <a:pt x="617" y="747"/>
                  </a:lnTo>
                  <a:lnTo>
                    <a:pt x="623" y="737"/>
                  </a:lnTo>
                  <a:lnTo>
                    <a:pt x="627" y="724"/>
                  </a:lnTo>
                  <a:lnTo>
                    <a:pt x="629" y="711"/>
                  </a:lnTo>
                  <a:lnTo>
                    <a:pt x="632" y="701"/>
                  </a:lnTo>
                  <a:lnTo>
                    <a:pt x="634" y="692"/>
                  </a:lnTo>
                  <a:lnTo>
                    <a:pt x="637" y="686"/>
                  </a:lnTo>
                  <a:lnTo>
                    <a:pt x="645" y="679"/>
                  </a:lnTo>
                  <a:lnTo>
                    <a:pt x="654" y="674"/>
                  </a:lnTo>
                  <a:lnTo>
                    <a:pt x="663" y="669"/>
                  </a:lnTo>
                  <a:lnTo>
                    <a:pt x="669" y="664"/>
                  </a:lnTo>
                  <a:lnTo>
                    <a:pt x="666" y="654"/>
                  </a:lnTo>
                  <a:lnTo>
                    <a:pt x="664" y="642"/>
                  </a:lnTo>
                  <a:lnTo>
                    <a:pt x="663" y="631"/>
                  </a:lnTo>
                  <a:lnTo>
                    <a:pt x="655" y="629"/>
                  </a:lnTo>
                  <a:lnTo>
                    <a:pt x="646" y="624"/>
                  </a:lnTo>
                  <a:lnTo>
                    <a:pt x="636" y="619"/>
                  </a:lnTo>
                  <a:lnTo>
                    <a:pt x="628" y="613"/>
                  </a:lnTo>
                  <a:lnTo>
                    <a:pt x="623" y="609"/>
                  </a:lnTo>
                  <a:lnTo>
                    <a:pt x="624" y="596"/>
                  </a:lnTo>
                  <a:lnTo>
                    <a:pt x="629" y="581"/>
                  </a:lnTo>
                  <a:lnTo>
                    <a:pt x="637" y="564"/>
                  </a:lnTo>
                  <a:lnTo>
                    <a:pt x="645" y="550"/>
                  </a:lnTo>
                  <a:lnTo>
                    <a:pt x="651" y="541"/>
                  </a:lnTo>
                  <a:lnTo>
                    <a:pt x="666" y="544"/>
                  </a:lnTo>
                  <a:lnTo>
                    <a:pt x="684" y="549"/>
                  </a:lnTo>
                  <a:lnTo>
                    <a:pt x="701" y="558"/>
                  </a:lnTo>
                  <a:lnTo>
                    <a:pt x="716" y="568"/>
                  </a:lnTo>
                  <a:lnTo>
                    <a:pt x="728" y="579"/>
                  </a:lnTo>
                  <a:lnTo>
                    <a:pt x="737" y="592"/>
                  </a:lnTo>
                  <a:lnTo>
                    <a:pt x="740" y="578"/>
                  </a:lnTo>
                  <a:lnTo>
                    <a:pt x="738" y="565"/>
                  </a:lnTo>
                  <a:lnTo>
                    <a:pt x="731" y="555"/>
                  </a:lnTo>
                  <a:lnTo>
                    <a:pt x="720" y="545"/>
                  </a:lnTo>
                  <a:lnTo>
                    <a:pt x="709" y="536"/>
                  </a:lnTo>
                  <a:lnTo>
                    <a:pt x="696" y="530"/>
                  </a:lnTo>
                  <a:lnTo>
                    <a:pt x="686" y="524"/>
                  </a:lnTo>
                  <a:lnTo>
                    <a:pt x="669" y="517"/>
                  </a:lnTo>
                  <a:lnTo>
                    <a:pt x="650" y="508"/>
                  </a:lnTo>
                  <a:lnTo>
                    <a:pt x="629" y="497"/>
                  </a:lnTo>
                  <a:lnTo>
                    <a:pt x="608" y="487"/>
                  </a:lnTo>
                  <a:lnTo>
                    <a:pt x="588" y="477"/>
                  </a:lnTo>
                  <a:lnTo>
                    <a:pt x="573" y="468"/>
                  </a:lnTo>
                  <a:lnTo>
                    <a:pt x="574" y="462"/>
                  </a:lnTo>
                  <a:lnTo>
                    <a:pt x="578" y="454"/>
                  </a:lnTo>
                  <a:lnTo>
                    <a:pt x="584" y="445"/>
                  </a:lnTo>
                  <a:lnTo>
                    <a:pt x="590" y="439"/>
                  </a:lnTo>
                  <a:lnTo>
                    <a:pt x="576" y="435"/>
                  </a:lnTo>
                  <a:lnTo>
                    <a:pt x="564" y="433"/>
                  </a:lnTo>
                  <a:lnTo>
                    <a:pt x="551" y="435"/>
                  </a:lnTo>
                  <a:lnTo>
                    <a:pt x="540" y="436"/>
                  </a:lnTo>
                  <a:lnTo>
                    <a:pt x="527" y="433"/>
                  </a:lnTo>
                  <a:lnTo>
                    <a:pt x="502" y="426"/>
                  </a:lnTo>
                  <a:lnTo>
                    <a:pt x="482" y="413"/>
                  </a:lnTo>
                  <a:lnTo>
                    <a:pt x="464" y="395"/>
                  </a:lnTo>
                  <a:lnTo>
                    <a:pt x="450" y="376"/>
                  </a:lnTo>
                  <a:lnTo>
                    <a:pt x="441" y="354"/>
                  </a:lnTo>
                  <a:lnTo>
                    <a:pt x="436" y="332"/>
                  </a:lnTo>
                  <a:lnTo>
                    <a:pt x="432" y="318"/>
                  </a:lnTo>
                  <a:lnTo>
                    <a:pt x="423" y="305"/>
                  </a:lnTo>
                  <a:lnTo>
                    <a:pt x="413" y="294"/>
                  </a:lnTo>
                  <a:lnTo>
                    <a:pt x="401" y="285"/>
                  </a:lnTo>
                  <a:lnTo>
                    <a:pt x="388" y="275"/>
                  </a:lnTo>
                  <a:lnTo>
                    <a:pt x="377" y="266"/>
                  </a:lnTo>
                  <a:lnTo>
                    <a:pt x="365" y="257"/>
                  </a:lnTo>
                  <a:lnTo>
                    <a:pt x="355" y="246"/>
                  </a:lnTo>
                  <a:lnTo>
                    <a:pt x="349" y="235"/>
                  </a:lnTo>
                  <a:lnTo>
                    <a:pt x="345" y="223"/>
                  </a:lnTo>
                  <a:lnTo>
                    <a:pt x="345" y="208"/>
                  </a:lnTo>
                  <a:lnTo>
                    <a:pt x="351" y="191"/>
                  </a:lnTo>
                  <a:lnTo>
                    <a:pt x="346" y="182"/>
                  </a:lnTo>
                  <a:lnTo>
                    <a:pt x="344" y="173"/>
                  </a:lnTo>
                  <a:lnTo>
                    <a:pt x="341" y="162"/>
                  </a:lnTo>
                  <a:lnTo>
                    <a:pt x="340" y="146"/>
                  </a:lnTo>
                  <a:lnTo>
                    <a:pt x="354" y="135"/>
                  </a:lnTo>
                  <a:lnTo>
                    <a:pt x="371" y="123"/>
                  </a:lnTo>
                  <a:lnTo>
                    <a:pt x="387" y="113"/>
                  </a:lnTo>
                  <a:lnTo>
                    <a:pt x="401" y="102"/>
                  </a:lnTo>
                  <a:lnTo>
                    <a:pt x="414" y="109"/>
                  </a:lnTo>
                  <a:lnTo>
                    <a:pt x="426" y="113"/>
                  </a:lnTo>
                  <a:lnTo>
                    <a:pt x="438" y="114"/>
                  </a:lnTo>
                  <a:lnTo>
                    <a:pt x="419" y="59"/>
                  </a:lnTo>
                  <a:lnTo>
                    <a:pt x="322" y="0"/>
                  </a:lnTo>
                  <a:lnTo>
                    <a:pt x="265" y="34"/>
                  </a:lnTo>
                  <a:lnTo>
                    <a:pt x="236" y="27"/>
                  </a:lnTo>
                  <a:lnTo>
                    <a:pt x="224" y="34"/>
                  </a:lnTo>
                  <a:lnTo>
                    <a:pt x="218" y="39"/>
                  </a:lnTo>
                  <a:lnTo>
                    <a:pt x="215" y="43"/>
                  </a:lnTo>
                  <a:lnTo>
                    <a:pt x="214" y="47"/>
                  </a:lnTo>
                  <a:lnTo>
                    <a:pt x="214" y="50"/>
                  </a:lnTo>
                  <a:lnTo>
                    <a:pt x="212" y="54"/>
                  </a:lnTo>
                  <a:lnTo>
                    <a:pt x="205" y="58"/>
                  </a:lnTo>
                  <a:lnTo>
                    <a:pt x="194" y="62"/>
                  </a:lnTo>
                  <a:lnTo>
                    <a:pt x="189" y="53"/>
                  </a:lnTo>
                  <a:lnTo>
                    <a:pt x="181" y="48"/>
                  </a:lnTo>
                  <a:lnTo>
                    <a:pt x="174" y="45"/>
                  </a:lnTo>
                  <a:lnTo>
                    <a:pt x="169" y="44"/>
                  </a:lnTo>
                  <a:lnTo>
                    <a:pt x="165" y="44"/>
                  </a:lnTo>
                  <a:lnTo>
                    <a:pt x="148" y="89"/>
                  </a:lnTo>
                  <a:lnTo>
                    <a:pt x="119" y="45"/>
                  </a:lnTo>
                  <a:lnTo>
                    <a:pt x="104" y="54"/>
                  </a:lnTo>
                  <a:lnTo>
                    <a:pt x="104" y="80"/>
                  </a:lnTo>
                  <a:lnTo>
                    <a:pt x="10" y="94"/>
                  </a:lnTo>
                  <a:lnTo>
                    <a:pt x="50" y="152"/>
                  </a:lnTo>
                  <a:lnTo>
                    <a:pt x="17" y="170"/>
                  </a:lnTo>
                  <a:lnTo>
                    <a:pt x="39" y="191"/>
                  </a:lnTo>
                  <a:lnTo>
                    <a:pt x="21" y="193"/>
                  </a:lnTo>
                  <a:lnTo>
                    <a:pt x="9" y="194"/>
                  </a:lnTo>
                  <a:lnTo>
                    <a:pt x="1" y="196"/>
                  </a:lnTo>
                  <a:lnTo>
                    <a:pt x="0" y="203"/>
                  </a:lnTo>
                  <a:lnTo>
                    <a:pt x="7" y="237"/>
                  </a:lnTo>
                  <a:lnTo>
                    <a:pt x="35" y="268"/>
                  </a:lnTo>
                  <a:lnTo>
                    <a:pt x="58" y="266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3" name="Freeform 77"/>
            <p:cNvSpPr>
              <a:spLocks/>
            </p:cNvSpPr>
            <p:nvPr/>
          </p:nvSpPr>
          <p:spPr bwMode="gray">
            <a:xfrm>
              <a:off x="1596" y="3466"/>
              <a:ext cx="283" cy="429"/>
            </a:xfrm>
            <a:custGeom>
              <a:avLst/>
              <a:gdLst>
                <a:gd name="T0" fmla="*/ 219 w 283"/>
                <a:gd name="T1" fmla="*/ 227 h 429"/>
                <a:gd name="T2" fmla="*/ 223 w 283"/>
                <a:gd name="T3" fmla="*/ 201 h 429"/>
                <a:gd name="T4" fmla="*/ 229 w 283"/>
                <a:gd name="T5" fmla="*/ 165 h 429"/>
                <a:gd name="T6" fmla="*/ 235 w 283"/>
                <a:gd name="T7" fmla="*/ 133 h 429"/>
                <a:gd name="T8" fmla="*/ 237 w 283"/>
                <a:gd name="T9" fmla="*/ 116 h 429"/>
                <a:gd name="T10" fmla="*/ 278 w 283"/>
                <a:gd name="T11" fmla="*/ 65 h 429"/>
                <a:gd name="T12" fmla="*/ 188 w 283"/>
                <a:gd name="T13" fmla="*/ 24 h 429"/>
                <a:gd name="T14" fmla="*/ 191 w 283"/>
                <a:gd name="T15" fmla="*/ 19 h 429"/>
                <a:gd name="T16" fmla="*/ 197 w 283"/>
                <a:gd name="T17" fmla="*/ 11 h 429"/>
                <a:gd name="T18" fmla="*/ 150 w 283"/>
                <a:gd name="T19" fmla="*/ 6 h 429"/>
                <a:gd name="T20" fmla="*/ 136 w 283"/>
                <a:gd name="T21" fmla="*/ 23 h 429"/>
                <a:gd name="T22" fmla="*/ 114 w 283"/>
                <a:gd name="T23" fmla="*/ 42 h 429"/>
                <a:gd name="T24" fmla="*/ 101 w 283"/>
                <a:gd name="T25" fmla="*/ 56 h 429"/>
                <a:gd name="T26" fmla="*/ 113 w 283"/>
                <a:gd name="T27" fmla="*/ 75 h 429"/>
                <a:gd name="T28" fmla="*/ 108 w 283"/>
                <a:gd name="T29" fmla="*/ 90 h 429"/>
                <a:gd name="T30" fmla="*/ 95 w 283"/>
                <a:gd name="T31" fmla="*/ 102 h 429"/>
                <a:gd name="T32" fmla="*/ 85 w 283"/>
                <a:gd name="T33" fmla="*/ 116 h 429"/>
                <a:gd name="T34" fmla="*/ 87 w 283"/>
                <a:gd name="T35" fmla="*/ 137 h 429"/>
                <a:gd name="T36" fmla="*/ 44 w 283"/>
                <a:gd name="T37" fmla="*/ 193 h 429"/>
                <a:gd name="T38" fmla="*/ 0 w 283"/>
                <a:gd name="T39" fmla="*/ 248 h 429"/>
                <a:gd name="T40" fmla="*/ 14 w 283"/>
                <a:gd name="T41" fmla="*/ 280 h 429"/>
                <a:gd name="T42" fmla="*/ 37 w 283"/>
                <a:gd name="T43" fmla="*/ 306 h 429"/>
                <a:gd name="T44" fmla="*/ 32 w 283"/>
                <a:gd name="T45" fmla="*/ 327 h 429"/>
                <a:gd name="T46" fmla="*/ 21 w 283"/>
                <a:gd name="T47" fmla="*/ 337 h 429"/>
                <a:gd name="T48" fmla="*/ 16 w 283"/>
                <a:gd name="T49" fmla="*/ 346 h 429"/>
                <a:gd name="T50" fmla="*/ 26 w 283"/>
                <a:gd name="T51" fmla="*/ 361 h 429"/>
                <a:gd name="T52" fmla="*/ 22 w 283"/>
                <a:gd name="T53" fmla="*/ 384 h 429"/>
                <a:gd name="T54" fmla="*/ 7 w 283"/>
                <a:gd name="T55" fmla="*/ 405 h 429"/>
                <a:gd name="T56" fmla="*/ 105 w 283"/>
                <a:gd name="T57" fmla="*/ 429 h 429"/>
                <a:gd name="T58" fmla="*/ 163 w 283"/>
                <a:gd name="T59" fmla="*/ 364 h 429"/>
                <a:gd name="T60" fmla="*/ 178 w 283"/>
                <a:gd name="T61" fmla="*/ 362 h 429"/>
                <a:gd name="T62" fmla="*/ 186 w 283"/>
                <a:gd name="T63" fmla="*/ 361 h 429"/>
                <a:gd name="T64" fmla="*/ 187 w 283"/>
                <a:gd name="T65" fmla="*/ 359 h 429"/>
                <a:gd name="T66" fmla="*/ 182 w 283"/>
                <a:gd name="T67" fmla="*/ 355 h 429"/>
                <a:gd name="T68" fmla="*/ 169 w 283"/>
                <a:gd name="T69" fmla="*/ 348 h 429"/>
                <a:gd name="T70" fmla="*/ 185 w 283"/>
                <a:gd name="T71" fmla="*/ 289 h 429"/>
                <a:gd name="T72" fmla="*/ 182 w 283"/>
                <a:gd name="T73" fmla="*/ 277 h 429"/>
                <a:gd name="T74" fmla="*/ 173 w 283"/>
                <a:gd name="T75" fmla="*/ 256 h 429"/>
                <a:gd name="T76" fmla="*/ 172 w 283"/>
                <a:gd name="T77" fmla="*/ 229 h 429"/>
                <a:gd name="T78" fmla="*/ 219 w 283"/>
                <a:gd name="T79" fmla="*/ 23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3" h="429">
                  <a:moveTo>
                    <a:pt x="219" y="232"/>
                  </a:moveTo>
                  <a:lnTo>
                    <a:pt x="219" y="227"/>
                  </a:lnTo>
                  <a:lnTo>
                    <a:pt x="221" y="216"/>
                  </a:lnTo>
                  <a:lnTo>
                    <a:pt x="223" y="201"/>
                  </a:lnTo>
                  <a:lnTo>
                    <a:pt x="226" y="183"/>
                  </a:lnTo>
                  <a:lnTo>
                    <a:pt x="229" y="165"/>
                  </a:lnTo>
                  <a:lnTo>
                    <a:pt x="232" y="149"/>
                  </a:lnTo>
                  <a:lnTo>
                    <a:pt x="235" y="133"/>
                  </a:lnTo>
                  <a:lnTo>
                    <a:pt x="236" y="122"/>
                  </a:lnTo>
                  <a:lnTo>
                    <a:pt x="237" y="116"/>
                  </a:lnTo>
                  <a:lnTo>
                    <a:pt x="283" y="90"/>
                  </a:lnTo>
                  <a:lnTo>
                    <a:pt x="278" y="65"/>
                  </a:lnTo>
                  <a:lnTo>
                    <a:pt x="187" y="24"/>
                  </a:lnTo>
                  <a:lnTo>
                    <a:pt x="188" y="24"/>
                  </a:lnTo>
                  <a:lnTo>
                    <a:pt x="190" y="22"/>
                  </a:lnTo>
                  <a:lnTo>
                    <a:pt x="191" y="19"/>
                  </a:lnTo>
                  <a:lnTo>
                    <a:pt x="194" y="15"/>
                  </a:lnTo>
                  <a:lnTo>
                    <a:pt x="197" y="11"/>
                  </a:lnTo>
                  <a:lnTo>
                    <a:pt x="151" y="0"/>
                  </a:lnTo>
                  <a:lnTo>
                    <a:pt x="150" y="6"/>
                  </a:lnTo>
                  <a:lnTo>
                    <a:pt x="145" y="14"/>
                  </a:lnTo>
                  <a:lnTo>
                    <a:pt x="136" y="23"/>
                  </a:lnTo>
                  <a:lnTo>
                    <a:pt x="124" y="33"/>
                  </a:lnTo>
                  <a:lnTo>
                    <a:pt x="114" y="42"/>
                  </a:lnTo>
                  <a:lnTo>
                    <a:pt x="105" y="50"/>
                  </a:lnTo>
                  <a:lnTo>
                    <a:pt x="101" y="56"/>
                  </a:lnTo>
                  <a:lnTo>
                    <a:pt x="110" y="67"/>
                  </a:lnTo>
                  <a:lnTo>
                    <a:pt x="113" y="75"/>
                  </a:lnTo>
                  <a:lnTo>
                    <a:pt x="112" y="83"/>
                  </a:lnTo>
                  <a:lnTo>
                    <a:pt x="108" y="90"/>
                  </a:lnTo>
                  <a:lnTo>
                    <a:pt x="101" y="96"/>
                  </a:lnTo>
                  <a:lnTo>
                    <a:pt x="95" y="102"/>
                  </a:lnTo>
                  <a:lnTo>
                    <a:pt x="89" y="109"/>
                  </a:lnTo>
                  <a:lnTo>
                    <a:pt x="85" y="116"/>
                  </a:lnTo>
                  <a:lnTo>
                    <a:pt x="83" y="125"/>
                  </a:lnTo>
                  <a:lnTo>
                    <a:pt x="87" y="137"/>
                  </a:lnTo>
                  <a:lnTo>
                    <a:pt x="65" y="164"/>
                  </a:lnTo>
                  <a:lnTo>
                    <a:pt x="44" y="193"/>
                  </a:lnTo>
                  <a:lnTo>
                    <a:pt x="22" y="223"/>
                  </a:lnTo>
                  <a:lnTo>
                    <a:pt x="0" y="248"/>
                  </a:lnTo>
                  <a:lnTo>
                    <a:pt x="5" y="264"/>
                  </a:lnTo>
                  <a:lnTo>
                    <a:pt x="14" y="280"/>
                  </a:lnTo>
                  <a:lnTo>
                    <a:pt x="24" y="295"/>
                  </a:lnTo>
                  <a:lnTo>
                    <a:pt x="37" y="306"/>
                  </a:lnTo>
                  <a:lnTo>
                    <a:pt x="37" y="318"/>
                  </a:lnTo>
                  <a:lnTo>
                    <a:pt x="32" y="327"/>
                  </a:lnTo>
                  <a:lnTo>
                    <a:pt x="27" y="332"/>
                  </a:lnTo>
                  <a:lnTo>
                    <a:pt x="21" y="337"/>
                  </a:lnTo>
                  <a:lnTo>
                    <a:pt x="17" y="341"/>
                  </a:lnTo>
                  <a:lnTo>
                    <a:pt x="16" y="346"/>
                  </a:lnTo>
                  <a:lnTo>
                    <a:pt x="21" y="351"/>
                  </a:lnTo>
                  <a:lnTo>
                    <a:pt x="26" y="361"/>
                  </a:lnTo>
                  <a:lnTo>
                    <a:pt x="26" y="373"/>
                  </a:lnTo>
                  <a:lnTo>
                    <a:pt x="22" y="384"/>
                  </a:lnTo>
                  <a:lnTo>
                    <a:pt x="14" y="394"/>
                  </a:lnTo>
                  <a:lnTo>
                    <a:pt x="7" y="405"/>
                  </a:lnTo>
                  <a:lnTo>
                    <a:pt x="0" y="412"/>
                  </a:lnTo>
                  <a:lnTo>
                    <a:pt x="105" y="429"/>
                  </a:lnTo>
                  <a:lnTo>
                    <a:pt x="154" y="364"/>
                  </a:lnTo>
                  <a:lnTo>
                    <a:pt x="163" y="364"/>
                  </a:lnTo>
                  <a:lnTo>
                    <a:pt x="172" y="364"/>
                  </a:lnTo>
                  <a:lnTo>
                    <a:pt x="178" y="362"/>
                  </a:lnTo>
                  <a:lnTo>
                    <a:pt x="183" y="362"/>
                  </a:lnTo>
                  <a:lnTo>
                    <a:pt x="186" y="361"/>
                  </a:lnTo>
                  <a:lnTo>
                    <a:pt x="187" y="360"/>
                  </a:lnTo>
                  <a:lnTo>
                    <a:pt x="187" y="359"/>
                  </a:lnTo>
                  <a:lnTo>
                    <a:pt x="186" y="356"/>
                  </a:lnTo>
                  <a:lnTo>
                    <a:pt x="182" y="355"/>
                  </a:lnTo>
                  <a:lnTo>
                    <a:pt x="176" y="352"/>
                  </a:lnTo>
                  <a:lnTo>
                    <a:pt x="169" y="348"/>
                  </a:lnTo>
                  <a:lnTo>
                    <a:pt x="159" y="346"/>
                  </a:lnTo>
                  <a:lnTo>
                    <a:pt x="185" y="289"/>
                  </a:lnTo>
                  <a:lnTo>
                    <a:pt x="186" y="284"/>
                  </a:lnTo>
                  <a:lnTo>
                    <a:pt x="182" y="277"/>
                  </a:lnTo>
                  <a:lnTo>
                    <a:pt x="178" y="266"/>
                  </a:lnTo>
                  <a:lnTo>
                    <a:pt x="173" y="256"/>
                  </a:lnTo>
                  <a:lnTo>
                    <a:pt x="171" y="243"/>
                  </a:lnTo>
                  <a:lnTo>
                    <a:pt x="172" y="229"/>
                  </a:lnTo>
                  <a:lnTo>
                    <a:pt x="186" y="248"/>
                  </a:lnTo>
                  <a:lnTo>
                    <a:pt x="219" y="232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4" name="Freeform 78"/>
            <p:cNvSpPr>
              <a:spLocks/>
            </p:cNvSpPr>
            <p:nvPr/>
          </p:nvSpPr>
          <p:spPr bwMode="gray">
            <a:xfrm>
              <a:off x="2411" y="3794"/>
              <a:ext cx="63" cy="55"/>
            </a:xfrm>
            <a:custGeom>
              <a:avLst/>
              <a:gdLst>
                <a:gd name="T0" fmla="*/ 1 w 63"/>
                <a:gd name="T1" fmla="*/ 14 h 55"/>
                <a:gd name="T2" fmla="*/ 14 w 63"/>
                <a:gd name="T3" fmla="*/ 6 h 55"/>
                <a:gd name="T4" fmla="*/ 23 w 63"/>
                <a:gd name="T5" fmla="*/ 2 h 55"/>
                <a:gd name="T6" fmla="*/ 28 w 63"/>
                <a:gd name="T7" fmla="*/ 0 h 55"/>
                <a:gd name="T8" fmla="*/ 33 w 63"/>
                <a:gd name="T9" fmla="*/ 0 h 55"/>
                <a:gd name="T10" fmla="*/ 36 w 63"/>
                <a:gd name="T11" fmla="*/ 2 h 55"/>
                <a:gd name="T12" fmla="*/ 40 w 63"/>
                <a:gd name="T13" fmla="*/ 5 h 55"/>
                <a:gd name="T14" fmla="*/ 45 w 63"/>
                <a:gd name="T15" fmla="*/ 6 h 55"/>
                <a:gd name="T16" fmla="*/ 51 w 63"/>
                <a:gd name="T17" fmla="*/ 9 h 55"/>
                <a:gd name="T18" fmla="*/ 62 w 63"/>
                <a:gd name="T19" fmla="*/ 10 h 55"/>
                <a:gd name="T20" fmla="*/ 63 w 63"/>
                <a:gd name="T21" fmla="*/ 22 h 55"/>
                <a:gd name="T22" fmla="*/ 59 w 63"/>
                <a:gd name="T23" fmla="*/ 33 h 55"/>
                <a:gd name="T24" fmla="*/ 51 w 63"/>
                <a:gd name="T25" fmla="*/ 45 h 55"/>
                <a:gd name="T26" fmla="*/ 42 w 63"/>
                <a:gd name="T27" fmla="*/ 55 h 55"/>
                <a:gd name="T28" fmla="*/ 27 w 63"/>
                <a:gd name="T29" fmla="*/ 54 h 55"/>
                <a:gd name="T30" fmla="*/ 14 w 63"/>
                <a:gd name="T31" fmla="*/ 49 h 55"/>
                <a:gd name="T32" fmla="*/ 6 w 63"/>
                <a:gd name="T33" fmla="*/ 41 h 55"/>
                <a:gd name="T34" fmla="*/ 1 w 63"/>
                <a:gd name="T35" fmla="*/ 33 h 55"/>
                <a:gd name="T36" fmla="*/ 0 w 63"/>
                <a:gd name="T37" fmla="*/ 23 h 55"/>
                <a:gd name="T38" fmla="*/ 1 w 63"/>
                <a:gd name="T3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55">
                  <a:moveTo>
                    <a:pt x="1" y="14"/>
                  </a:moveTo>
                  <a:lnTo>
                    <a:pt x="14" y="6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6"/>
                  </a:lnTo>
                  <a:lnTo>
                    <a:pt x="51" y="9"/>
                  </a:lnTo>
                  <a:lnTo>
                    <a:pt x="62" y="10"/>
                  </a:lnTo>
                  <a:lnTo>
                    <a:pt x="63" y="22"/>
                  </a:lnTo>
                  <a:lnTo>
                    <a:pt x="59" y="33"/>
                  </a:lnTo>
                  <a:lnTo>
                    <a:pt x="51" y="45"/>
                  </a:lnTo>
                  <a:lnTo>
                    <a:pt x="42" y="55"/>
                  </a:lnTo>
                  <a:lnTo>
                    <a:pt x="27" y="54"/>
                  </a:lnTo>
                  <a:lnTo>
                    <a:pt x="14" y="49"/>
                  </a:lnTo>
                  <a:lnTo>
                    <a:pt x="6" y="41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5" name="Freeform 79"/>
            <p:cNvSpPr>
              <a:spLocks/>
            </p:cNvSpPr>
            <p:nvPr/>
          </p:nvSpPr>
          <p:spPr bwMode="gray">
            <a:xfrm>
              <a:off x="1701" y="3354"/>
              <a:ext cx="791" cy="649"/>
            </a:xfrm>
            <a:custGeom>
              <a:avLst/>
              <a:gdLst>
                <a:gd name="T0" fmla="*/ 632 w 791"/>
                <a:gd name="T1" fmla="*/ 323 h 649"/>
                <a:gd name="T2" fmla="*/ 665 w 791"/>
                <a:gd name="T3" fmla="*/ 317 h 649"/>
                <a:gd name="T4" fmla="*/ 710 w 791"/>
                <a:gd name="T5" fmla="*/ 291 h 649"/>
                <a:gd name="T6" fmla="*/ 751 w 791"/>
                <a:gd name="T7" fmla="*/ 284 h 649"/>
                <a:gd name="T8" fmla="*/ 768 w 791"/>
                <a:gd name="T9" fmla="*/ 281 h 649"/>
                <a:gd name="T10" fmla="*/ 778 w 791"/>
                <a:gd name="T11" fmla="*/ 259 h 649"/>
                <a:gd name="T12" fmla="*/ 788 w 791"/>
                <a:gd name="T13" fmla="*/ 258 h 649"/>
                <a:gd name="T14" fmla="*/ 791 w 791"/>
                <a:gd name="T15" fmla="*/ 254 h 649"/>
                <a:gd name="T16" fmla="*/ 789 w 791"/>
                <a:gd name="T17" fmla="*/ 240 h 649"/>
                <a:gd name="T18" fmla="*/ 679 w 791"/>
                <a:gd name="T19" fmla="*/ 211 h 649"/>
                <a:gd name="T20" fmla="*/ 641 w 791"/>
                <a:gd name="T21" fmla="*/ 176 h 649"/>
                <a:gd name="T22" fmla="*/ 584 w 791"/>
                <a:gd name="T23" fmla="*/ 173 h 649"/>
                <a:gd name="T24" fmla="*/ 569 w 791"/>
                <a:gd name="T25" fmla="*/ 164 h 649"/>
                <a:gd name="T26" fmla="*/ 541 w 791"/>
                <a:gd name="T27" fmla="*/ 162 h 649"/>
                <a:gd name="T28" fmla="*/ 510 w 791"/>
                <a:gd name="T29" fmla="*/ 143 h 649"/>
                <a:gd name="T30" fmla="*/ 491 w 791"/>
                <a:gd name="T31" fmla="*/ 118 h 649"/>
                <a:gd name="T32" fmla="*/ 427 w 791"/>
                <a:gd name="T33" fmla="*/ 97 h 649"/>
                <a:gd name="T34" fmla="*/ 329 w 791"/>
                <a:gd name="T35" fmla="*/ 73 h 649"/>
                <a:gd name="T36" fmla="*/ 287 w 791"/>
                <a:gd name="T37" fmla="*/ 54 h 649"/>
                <a:gd name="T38" fmla="*/ 239 w 791"/>
                <a:gd name="T39" fmla="*/ 38 h 649"/>
                <a:gd name="T40" fmla="*/ 201 w 791"/>
                <a:gd name="T41" fmla="*/ 30 h 649"/>
                <a:gd name="T42" fmla="*/ 178 w 791"/>
                <a:gd name="T43" fmla="*/ 25 h 649"/>
                <a:gd name="T44" fmla="*/ 148 w 791"/>
                <a:gd name="T45" fmla="*/ 12 h 649"/>
                <a:gd name="T46" fmla="*/ 117 w 791"/>
                <a:gd name="T47" fmla="*/ 0 h 649"/>
                <a:gd name="T48" fmla="*/ 108 w 791"/>
                <a:gd name="T49" fmla="*/ 12 h 649"/>
                <a:gd name="T50" fmla="*/ 72 w 791"/>
                <a:gd name="T51" fmla="*/ 24 h 649"/>
                <a:gd name="T52" fmla="*/ 48 w 791"/>
                <a:gd name="T53" fmla="*/ 43 h 649"/>
                <a:gd name="T54" fmla="*/ 57 w 791"/>
                <a:gd name="T55" fmla="*/ 72 h 649"/>
                <a:gd name="T56" fmla="*/ 62 w 791"/>
                <a:gd name="T57" fmla="*/ 85 h 649"/>
                <a:gd name="T58" fmla="*/ 45 w 791"/>
                <a:gd name="T59" fmla="*/ 113 h 649"/>
                <a:gd name="T60" fmla="*/ 90 w 791"/>
                <a:gd name="T61" fmla="*/ 129 h 649"/>
                <a:gd name="T62" fmla="*/ 81 w 791"/>
                <a:gd name="T63" fmla="*/ 139 h 649"/>
                <a:gd name="T64" fmla="*/ 136 w 791"/>
                <a:gd name="T65" fmla="*/ 159 h 649"/>
                <a:gd name="T66" fmla="*/ 178 w 791"/>
                <a:gd name="T67" fmla="*/ 202 h 649"/>
                <a:gd name="T68" fmla="*/ 80 w 791"/>
                <a:gd name="T69" fmla="*/ 360 h 649"/>
                <a:gd name="T70" fmla="*/ 67 w 791"/>
                <a:gd name="T71" fmla="*/ 341 h 649"/>
                <a:gd name="T72" fmla="*/ 64 w 791"/>
                <a:gd name="T73" fmla="*/ 350 h 649"/>
                <a:gd name="T74" fmla="*/ 69 w 791"/>
                <a:gd name="T75" fmla="*/ 364 h 649"/>
                <a:gd name="T76" fmla="*/ 81 w 791"/>
                <a:gd name="T77" fmla="*/ 394 h 649"/>
                <a:gd name="T78" fmla="*/ 86 w 791"/>
                <a:gd name="T79" fmla="*/ 468 h 649"/>
                <a:gd name="T80" fmla="*/ 60 w 791"/>
                <a:gd name="T81" fmla="*/ 474 h 649"/>
                <a:gd name="T82" fmla="*/ 0 w 791"/>
                <a:gd name="T83" fmla="*/ 540 h 649"/>
                <a:gd name="T84" fmla="*/ 51 w 791"/>
                <a:gd name="T85" fmla="*/ 577 h 649"/>
                <a:gd name="T86" fmla="*/ 99 w 791"/>
                <a:gd name="T87" fmla="*/ 617 h 649"/>
                <a:gd name="T88" fmla="*/ 118 w 791"/>
                <a:gd name="T89" fmla="*/ 646 h 649"/>
                <a:gd name="T90" fmla="*/ 142 w 791"/>
                <a:gd name="T91" fmla="*/ 649 h 649"/>
                <a:gd name="T92" fmla="*/ 233 w 791"/>
                <a:gd name="T93" fmla="*/ 632 h 649"/>
                <a:gd name="T94" fmla="*/ 306 w 791"/>
                <a:gd name="T95" fmla="*/ 637 h 649"/>
                <a:gd name="T96" fmla="*/ 319 w 791"/>
                <a:gd name="T97" fmla="*/ 646 h 649"/>
                <a:gd name="T98" fmla="*/ 327 w 791"/>
                <a:gd name="T99" fmla="*/ 644 h 649"/>
                <a:gd name="T100" fmla="*/ 368 w 791"/>
                <a:gd name="T101" fmla="*/ 633 h 649"/>
                <a:gd name="T102" fmla="*/ 422 w 791"/>
                <a:gd name="T103" fmla="*/ 610 h 649"/>
                <a:gd name="T104" fmla="*/ 463 w 791"/>
                <a:gd name="T105" fmla="*/ 599 h 649"/>
                <a:gd name="T106" fmla="*/ 463 w 791"/>
                <a:gd name="T107" fmla="*/ 592 h 649"/>
                <a:gd name="T108" fmla="*/ 479 w 791"/>
                <a:gd name="T109" fmla="*/ 565 h 649"/>
                <a:gd name="T110" fmla="*/ 518 w 791"/>
                <a:gd name="T111" fmla="*/ 544 h 649"/>
                <a:gd name="T112" fmla="*/ 532 w 791"/>
                <a:gd name="T113" fmla="*/ 532 h 649"/>
                <a:gd name="T114" fmla="*/ 533 w 791"/>
                <a:gd name="T115" fmla="*/ 508 h 649"/>
                <a:gd name="T116" fmla="*/ 515 w 791"/>
                <a:gd name="T117" fmla="*/ 462 h 649"/>
                <a:gd name="T118" fmla="*/ 535 w 791"/>
                <a:gd name="T119" fmla="*/ 410 h 649"/>
                <a:gd name="T120" fmla="*/ 581 w 791"/>
                <a:gd name="T121" fmla="*/ 36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1" h="649">
                  <a:moveTo>
                    <a:pt x="613" y="334"/>
                  </a:moveTo>
                  <a:lnTo>
                    <a:pt x="622" y="327"/>
                  </a:lnTo>
                  <a:lnTo>
                    <a:pt x="632" y="323"/>
                  </a:lnTo>
                  <a:lnTo>
                    <a:pt x="642" y="322"/>
                  </a:lnTo>
                  <a:lnTo>
                    <a:pt x="652" y="322"/>
                  </a:lnTo>
                  <a:lnTo>
                    <a:pt x="665" y="317"/>
                  </a:lnTo>
                  <a:lnTo>
                    <a:pt x="679" y="309"/>
                  </a:lnTo>
                  <a:lnTo>
                    <a:pt x="695" y="300"/>
                  </a:lnTo>
                  <a:lnTo>
                    <a:pt x="710" y="291"/>
                  </a:lnTo>
                  <a:lnTo>
                    <a:pt x="724" y="285"/>
                  </a:lnTo>
                  <a:lnTo>
                    <a:pt x="737" y="282"/>
                  </a:lnTo>
                  <a:lnTo>
                    <a:pt x="751" y="284"/>
                  </a:lnTo>
                  <a:lnTo>
                    <a:pt x="760" y="286"/>
                  </a:lnTo>
                  <a:lnTo>
                    <a:pt x="765" y="285"/>
                  </a:lnTo>
                  <a:lnTo>
                    <a:pt x="768" y="281"/>
                  </a:lnTo>
                  <a:lnTo>
                    <a:pt x="770" y="273"/>
                  </a:lnTo>
                  <a:lnTo>
                    <a:pt x="772" y="261"/>
                  </a:lnTo>
                  <a:lnTo>
                    <a:pt x="778" y="259"/>
                  </a:lnTo>
                  <a:lnTo>
                    <a:pt x="782" y="259"/>
                  </a:lnTo>
                  <a:lnTo>
                    <a:pt x="786" y="258"/>
                  </a:lnTo>
                  <a:lnTo>
                    <a:pt x="788" y="258"/>
                  </a:lnTo>
                  <a:lnTo>
                    <a:pt x="789" y="257"/>
                  </a:lnTo>
                  <a:lnTo>
                    <a:pt x="791" y="255"/>
                  </a:lnTo>
                  <a:lnTo>
                    <a:pt x="791" y="254"/>
                  </a:lnTo>
                  <a:lnTo>
                    <a:pt x="791" y="250"/>
                  </a:lnTo>
                  <a:lnTo>
                    <a:pt x="789" y="246"/>
                  </a:lnTo>
                  <a:lnTo>
                    <a:pt x="789" y="240"/>
                  </a:lnTo>
                  <a:lnTo>
                    <a:pt x="709" y="226"/>
                  </a:lnTo>
                  <a:lnTo>
                    <a:pt x="695" y="220"/>
                  </a:lnTo>
                  <a:lnTo>
                    <a:pt x="679" y="211"/>
                  </a:lnTo>
                  <a:lnTo>
                    <a:pt x="665" y="199"/>
                  </a:lnTo>
                  <a:lnTo>
                    <a:pt x="652" y="186"/>
                  </a:lnTo>
                  <a:lnTo>
                    <a:pt x="641" y="176"/>
                  </a:lnTo>
                  <a:lnTo>
                    <a:pt x="604" y="194"/>
                  </a:lnTo>
                  <a:lnTo>
                    <a:pt x="592" y="181"/>
                  </a:lnTo>
                  <a:lnTo>
                    <a:pt x="584" y="173"/>
                  </a:lnTo>
                  <a:lnTo>
                    <a:pt x="579" y="167"/>
                  </a:lnTo>
                  <a:lnTo>
                    <a:pt x="574" y="164"/>
                  </a:lnTo>
                  <a:lnTo>
                    <a:pt x="569" y="164"/>
                  </a:lnTo>
                  <a:lnTo>
                    <a:pt x="561" y="166"/>
                  </a:lnTo>
                  <a:lnTo>
                    <a:pt x="551" y="170"/>
                  </a:lnTo>
                  <a:lnTo>
                    <a:pt x="541" y="162"/>
                  </a:lnTo>
                  <a:lnTo>
                    <a:pt x="529" y="155"/>
                  </a:lnTo>
                  <a:lnTo>
                    <a:pt x="519" y="149"/>
                  </a:lnTo>
                  <a:lnTo>
                    <a:pt x="510" y="143"/>
                  </a:lnTo>
                  <a:lnTo>
                    <a:pt x="505" y="135"/>
                  </a:lnTo>
                  <a:lnTo>
                    <a:pt x="505" y="125"/>
                  </a:lnTo>
                  <a:lnTo>
                    <a:pt x="491" y="118"/>
                  </a:lnTo>
                  <a:lnTo>
                    <a:pt x="474" y="113"/>
                  </a:lnTo>
                  <a:lnTo>
                    <a:pt x="459" y="108"/>
                  </a:lnTo>
                  <a:lnTo>
                    <a:pt x="427" y="97"/>
                  </a:lnTo>
                  <a:lnTo>
                    <a:pt x="395" y="89"/>
                  </a:lnTo>
                  <a:lnTo>
                    <a:pt x="363" y="81"/>
                  </a:lnTo>
                  <a:lnTo>
                    <a:pt x="329" y="73"/>
                  </a:lnTo>
                  <a:lnTo>
                    <a:pt x="318" y="70"/>
                  </a:lnTo>
                  <a:lnTo>
                    <a:pt x="304" y="62"/>
                  </a:lnTo>
                  <a:lnTo>
                    <a:pt x="287" y="54"/>
                  </a:lnTo>
                  <a:lnTo>
                    <a:pt x="271" y="47"/>
                  </a:lnTo>
                  <a:lnTo>
                    <a:pt x="254" y="40"/>
                  </a:lnTo>
                  <a:lnTo>
                    <a:pt x="239" y="38"/>
                  </a:lnTo>
                  <a:lnTo>
                    <a:pt x="227" y="40"/>
                  </a:lnTo>
                  <a:lnTo>
                    <a:pt x="213" y="34"/>
                  </a:lnTo>
                  <a:lnTo>
                    <a:pt x="201" y="30"/>
                  </a:lnTo>
                  <a:lnTo>
                    <a:pt x="192" y="27"/>
                  </a:lnTo>
                  <a:lnTo>
                    <a:pt x="185" y="26"/>
                  </a:lnTo>
                  <a:lnTo>
                    <a:pt x="178" y="25"/>
                  </a:lnTo>
                  <a:lnTo>
                    <a:pt x="169" y="24"/>
                  </a:lnTo>
                  <a:lnTo>
                    <a:pt x="159" y="18"/>
                  </a:lnTo>
                  <a:lnTo>
                    <a:pt x="148" y="12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2"/>
                  </a:lnTo>
                  <a:lnTo>
                    <a:pt x="110" y="6"/>
                  </a:lnTo>
                  <a:lnTo>
                    <a:pt x="108" y="12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72" y="24"/>
                  </a:lnTo>
                  <a:lnTo>
                    <a:pt x="60" y="27"/>
                  </a:lnTo>
                  <a:lnTo>
                    <a:pt x="53" y="32"/>
                  </a:lnTo>
                  <a:lnTo>
                    <a:pt x="48" y="43"/>
                  </a:lnTo>
                  <a:lnTo>
                    <a:pt x="46" y="57"/>
                  </a:lnTo>
                  <a:lnTo>
                    <a:pt x="51" y="66"/>
                  </a:lnTo>
                  <a:lnTo>
                    <a:pt x="57" y="72"/>
                  </a:lnTo>
                  <a:lnTo>
                    <a:pt x="60" y="77"/>
                  </a:lnTo>
                  <a:lnTo>
                    <a:pt x="62" y="81"/>
                  </a:lnTo>
                  <a:lnTo>
                    <a:pt x="62" y="85"/>
                  </a:lnTo>
                  <a:lnTo>
                    <a:pt x="59" y="91"/>
                  </a:lnTo>
                  <a:lnTo>
                    <a:pt x="54" y="100"/>
                  </a:lnTo>
                  <a:lnTo>
                    <a:pt x="45" y="113"/>
                  </a:lnTo>
                  <a:lnTo>
                    <a:pt x="92" y="122"/>
                  </a:lnTo>
                  <a:lnTo>
                    <a:pt x="91" y="126"/>
                  </a:lnTo>
                  <a:lnTo>
                    <a:pt x="90" y="129"/>
                  </a:lnTo>
                  <a:lnTo>
                    <a:pt x="87" y="131"/>
                  </a:lnTo>
                  <a:lnTo>
                    <a:pt x="83" y="135"/>
                  </a:lnTo>
                  <a:lnTo>
                    <a:pt x="81" y="139"/>
                  </a:lnTo>
                  <a:lnTo>
                    <a:pt x="103" y="146"/>
                  </a:lnTo>
                  <a:lnTo>
                    <a:pt x="121" y="153"/>
                  </a:lnTo>
                  <a:lnTo>
                    <a:pt x="136" y="159"/>
                  </a:lnTo>
                  <a:lnTo>
                    <a:pt x="153" y="167"/>
                  </a:lnTo>
                  <a:lnTo>
                    <a:pt x="172" y="179"/>
                  </a:lnTo>
                  <a:lnTo>
                    <a:pt x="178" y="202"/>
                  </a:lnTo>
                  <a:lnTo>
                    <a:pt x="131" y="231"/>
                  </a:lnTo>
                  <a:lnTo>
                    <a:pt x="114" y="344"/>
                  </a:lnTo>
                  <a:lnTo>
                    <a:pt x="80" y="360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7" y="341"/>
                  </a:lnTo>
                  <a:lnTo>
                    <a:pt x="67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4" y="354"/>
                  </a:lnTo>
                  <a:lnTo>
                    <a:pt x="66" y="358"/>
                  </a:lnTo>
                  <a:lnTo>
                    <a:pt x="69" y="364"/>
                  </a:lnTo>
                  <a:lnTo>
                    <a:pt x="73" y="375"/>
                  </a:lnTo>
                  <a:lnTo>
                    <a:pt x="77" y="385"/>
                  </a:lnTo>
                  <a:lnTo>
                    <a:pt x="81" y="394"/>
                  </a:lnTo>
                  <a:lnTo>
                    <a:pt x="82" y="399"/>
                  </a:lnTo>
                  <a:lnTo>
                    <a:pt x="55" y="457"/>
                  </a:lnTo>
                  <a:lnTo>
                    <a:pt x="86" y="468"/>
                  </a:lnTo>
                  <a:lnTo>
                    <a:pt x="80" y="472"/>
                  </a:lnTo>
                  <a:lnTo>
                    <a:pt x="71" y="473"/>
                  </a:lnTo>
                  <a:lnTo>
                    <a:pt x="60" y="474"/>
                  </a:lnTo>
                  <a:lnTo>
                    <a:pt x="53" y="476"/>
                  </a:lnTo>
                  <a:lnTo>
                    <a:pt x="46" y="480"/>
                  </a:lnTo>
                  <a:lnTo>
                    <a:pt x="0" y="540"/>
                  </a:lnTo>
                  <a:lnTo>
                    <a:pt x="16" y="554"/>
                  </a:lnTo>
                  <a:lnTo>
                    <a:pt x="34" y="565"/>
                  </a:lnTo>
                  <a:lnTo>
                    <a:pt x="51" y="577"/>
                  </a:lnTo>
                  <a:lnTo>
                    <a:pt x="69" y="588"/>
                  </a:lnTo>
                  <a:lnTo>
                    <a:pt x="85" y="601"/>
                  </a:lnTo>
                  <a:lnTo>
                    <a:pt x="99" y="617"/>
                  </a:lnTo>
                  <a:lnTo>
                    <a:pt x="108" y="637"/>
                  </a:lnTo>
                  <a:lnTo>
                    <a:pt x="112" y="642"/>
                  </a:lnTo>
                  <a:lnTo>
                    <a:pt x="118" y="646"/>
                  </a:lnTo>
                  <a:lnTo>
                    <a:pt x="128" y="647"/>
                  </a:lnTo>
                  <a:lnTo>
                    <a:pt x="137" y="649"/>
                  </a:lnTo>
                  <a:lnTo>
                    <a:pt x="142" y="649"/>
                  </a:lnTo>
                  <a:lnTo>
                    <a:pt x="174" y="642"/>
                  </a:lnTo>
                  <a:lnTo>
                    <a:pt x="204" y="636"/>
                  </a:lnTo>
                  <a:lnTo>
                    <a:pt x="233" y="632"/>
                  </a:lnTo>
                  <a:lnTo>
                    <a:pt x="263" y="632"/>
                  </a:lnTo>
                  <a:lnTo>
                    <a:pt x="295" y="637"/>
                  </a:lnTo>
                  <a:lnTo>
                    <a:pt x="306" y="637"/>
                  </a:lnTo>
                  <a:lnTo>
                    <a:pt x="313" y="640"/>
                  </a:lnTo>
                  <a:lnTo>
                    <a:pt x="317" y="644"/>
                  </a:lnTo>
                  <a:lnTo>
                    <a:pt x="319" y="646"/>
                  </a:lnTo>
                  <a:lnTo>
                    <a:pt x="321" y="647"/>
                  </a:lnTo>
                  <a:lnTo>
                    <a:pt x="323" y="647"/>
                  </a:lnTo>
                  <a:lnTo>
                    <a:pt x="327" y="644"/>
                  </a:lnTo>
                  <a:lnTo>
                    <a:pt x="335" y="637"/>
                  </a:lnTo>
                  <a:lnTo>
                    <a:pt x="350" y="637"/>
                  </a:lnTo>
                  <a:lnTo>
                    <a:pt x="368" y="633"/>
                  </a:lnTo>
                  <a:lnTo>
                    <a:pt x="386" y="626"/>
                  </a:lnTo>
                  <a:lnTo>
                    <a:pt x="404" y="618"/>
                  </a:lnTo>
                  <a:lnTo>
                    <a:pt x="422" y="610"/>
                  </a:lnTo>
                  <a:lnTo>
                    <a:pt x="438" y="605"/>
                  </a:lnTo>
                  <a:lnTo>
                    <a:pt x="454" y="603"/>
                  </a:lnTo>
                  <a:lnTo>
                    <a:pt x="463" y="599"/>
                  </a:lnTo>
                  <a:lnTo>
                    <a:pt x="465" y="596"/>
                  </a:lnTo>
                  <a:lnTo>
                    <a:pt x="465" y="595"/>
                  </a:lnTo>
                  <a:lnTo>
                    <a:pt x="463" y="592"/>
                  </a:lnTo>
                  <a:lnTo>
                    <a:pt x="460" y="587"/>
                  </a:lnTo>
                  <a:lnTo>
                    <a:pt x="459" y="581"/>
                  </a:lnTo>
                  <a:lnTo>
                    <a:pt x="479" y="565"/>
                  </a:lnTo>
                  <a:lnTo>
                    <a:pt x="496" y="555"/>
                  </a:lnTo>
                  <a:lnTo>
                    <a:pt x="509" y="547"/>
                  </a:lnTo>
                  <a:lnTo>
                    <a:pt x="518" y="544"/>
                  </a:lnTo>
                  <a:lnTo>
                    <a:pt x="526" y="540"/>
                  </a:lnTo>
                  <a:lnTo>
                    <a:pt x="529" y="536"/>
                  </a:lnTo>
                  <a:lnTo>
                    <a:pt x="532" y="532"/>
                  </a:lnTo>
                  <a:lnTo>
                    <a:pt x="533" y="527"/>
                  </a:lnTo>
                  <a:lnTo>
                    <a:pt x="533" y="519"/>
                  </a:lnTo>
                  <a:lnTo>
                    <a:pt x="533" y="508"/>
                  </a:lnTo>
                  <a:lnTo>
                    <a:pt x="528" y="494"/>
                  </a:lnTo>
                  <a:lnTo>
                    <a:pt x="520" y="478"/>
                  </a:lnTo>
                  <a:lnTo>
                    <a:pt x="515" y="462"/>
                  </a:lnTo>
                  <a:lnTo>
                    <a:pt x="517" y="445"/>
                  </a:lnTo>
                  <a:lnTo>
                    <a:pt x="523" y="427"/>
                  </a:lnTo>
                  <a:lnTo>
                    <a:pt x="535" y="410"/>
                  </a:lnTo>
                  <a:lnTo>
                    <a:pt x="549" y="396"/>
                  </a:lnTo>
                  <a:lnTo>
                    <a:pt x="564" y="382"/>
                  </a:lnTo>
                  <a:lnTo>
                    <a:pt x="581" y="367"/>
                  </a:lnTo>
                  <a:lnTo>
                    <a:pt x="597" y="351"/>
                  </a:lnTo>
                  <a:lnTo>
                    <a:pt x="613" y="334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gray">
            <a:xfrm>
              <a:off x="2036" y="2433"/>
              <a:ext cx="112" cy="119"/>
            </a:xfrm>
            <a:custGeom>
              <a:avLst/>
              <a:gdLst>
                <a:gd name="T0" fmla="*/ 105 w 112"/>
                <a:gd name="T1" fmla="*/ 32 h 119"/>
                <a:gd name="T2" fmla="*/ 92 w 112"/>
                <a:gd name="T3" fmla="*/ 7 h 119"/>
                <a:gd name="T4" fmla="*/ 82 w 112"/>
                <a:gd name="T5" fmla="*/ 7 h 119"/>
                <a:gd name="T6" fmla="*/ 74 w 112"/>
                <a:gd name="T7" fmla="*/ 9 h 119"/>
                <a:gd name="T8" fmla="*/ 57 w 112"/>
                <a:gd name="T9" fmla="*/ 2 h 119"/>
                <a:gd name="T10" fmla="*/ 9 w 112"/>
                <a:gd name="T11" fmla="*/ 39 h 119"/>
                <a:gd name="T12" fmla="*/ 11 w 112"/>
                <a:gd name="T13" fmla="*/ 39 h 119"/>
                <a:gd name="T14" fmla="*/ 16 w 112"/>
                <a:gd name="T15" fmla="*/ 40 h 119"/>
                <a:gd name="T16" fmla="*/ 20 w 112"/>
                <a:gd name="T17" fmla="*/ 41 h 119"/>
                <a:gd name="T18" fmla="*/ 20 w 112"/>
                <a:gd name="T19" fmla="*/ 41 h 119"/>
                <a:gd name="T20" fmla="*/ 20 w 112"/>
                <a:gd name="T21" fmla="*/ 44 h 119"/>
                <a:gd name="T22" fmla="*/ 20 w 112"/>
                <a:gd name="T23" fmla="*/ 46 h 119"/>
                <a:gd name="T24" fmla="*/ 19 w 112"/>
                <a:gd name="T25" fmla="*/ 49 h 119"/>
                <a:gd name="T26" fmla="*/ 15 w 112"/>
                <a:gd name="T27" fmla="*/ 50 h 119"/>
                <a:gd name="T28" fmla="*/ 7 w 112"/>
                <a:gd name="T29" fmla="*/ 48 h 119"/>
                <a:gd name="T30" fmla="*/ 2 w 112"/>
                <a:gd name="T31" fmla="*/ 46 h 119"/>
                <a:gd name="T32" fmla="*/ 0 w 112"/>
                <a:gd name="T33" fmla="*/ 48 h 119"/>
                <a:gd name="T34" fmla="*/ 0 w 112"/>
                <a:gd name="T35" fmla="*/ 50 h 119"/>
                <a:gd name="T36" fmla="*/ 2 w 112"/>
                <a:gd name="T37" fmla="*/ 55 h 119"/>
                <a:gd name="T38" fmla="*/ 3 w 112"/>
                <a:gd name="T39" fmla="*/ 59 h 119"/>
                <a:gd name="T40" fmla="*/ 5 w 112"/>
                <a:gd name="T41" fmla="*/ 62 h 119"/>
                <a:gd name="T42" fmla="*/ 5 w 112"/>
                <a:gd name="T43" fmla="*/ 66 h 119"/>
                <a:gd name="T44" fmla="*/ 19 w 112"/>
                <a:gd name="T45" fmla="*/ 75 h 119"/>
                <a:gd name="T46" fmla="*/ 28 w 112"/>
                <a:gd name="T47" fmla="*/ 78 h 119"/>
                <a:gd name="T48" fmla="*/ 30 w 112"/>
                <a:gd name="T49" fmla="*/ 78 h 119"/>
                <a:gd name="T50" fmla="*/ 32 w 112"/>
                <a:gd name="T51" fmla="*/ 78 h 119"/>
                <a:gd name="T52" fmla="*/ 34 w 112"/>
                <a:gd name="T53" fmla="*/ 78 h 119"/>
                <a:gd name="T54" fmla="*/ 39 w 112"/>
                <a:gd name="T55" fmla="*/ 76 h 119"/>
                <a:gd name="T56" fmla="*/ 62 w 112"/>
                <a:gd name="T57" fmla="*/ 104 h 119"/>
                <a:gd name="T58" fmla="*/ 112 w 112"/>
                <a:gd name="T59" fmla="*/ 86 h 119"/>
                <a:gd name="T60" fmla="*/ 109 w 112"/>
                <a:gd name="T61" fmla="*/ 69 h 119"/>
                <a:gd name="T62" fmla="*/ 106 w 112"/>
                <a:gd name="T63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19">
                  <a:moveTo>
                    <a:pt x="107" y="48"/>
                  </a:moveTo>
                  <a:lnTo>
                    <a:pt x="105" y="32"/>
                  </a:lnTo>
                  <a:lnTo>
                    <a:pt x="98" y="18"/>
                  </a:lnTo>
                  <a:lnTo>
                    <a:pt x="92" y="7"/>
                  </a:lnTo>
                  <a:lnTo>
                    <a:pt x="85" y="5"/>
                  </a:lnTo>
                  <a:lnTo>
                    <a:pt x="82" y="7"/>
                  </a:lnTo>
                  <a:lnTo>
                    <a:pt x="78" y="8"/>
                  </a:lnTo>
                  <a:lnTo>
                    <a:pt x="74" y="9"/>
                  </a:lnTo>
                  <a:lnTo>
                    <a:pt x="70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1" y="49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6"/>
                  </a:lnTo>
                  <a:lnTo>
                    <a:pt x="11" y="71"/>
                  </a:lnTo>
                  <a:lnTo>
                    <a:pt x="19" y="75"/>
                  </a:lnTo>
                  <a:lnTo>
                    <a:pt x="25" y="77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7" y="77"/>
                  </a:lnTo>
                  <a:lnTo>
                    <a:pt x="39" y="76"/>
                  </a:lnTo>
                  <a:lnTo>
                    <a:pt x="52" y="90"/>
                  </a:lnTo>
                  <a:lnTo>
                    <a:pt x="62" y="104"/>
                  </a:lnTo>
                  <a:lnTo>
                    <a:pt x="73" y="119"/>
                  </a:lnTo>
                  <a:lnTo>
                    <a:pt x="112" y="86"/>
                  </a:lnTo>
                  <a:lnTo>
                    <a:pt x="111" y="77"/>
                  </a:lnTo>
                  <a:lnTo>
                    <a:pt x="109" y="69"/>
                  </a:lnTo>
                  <a:lnTo>
                    <a:pt x="107" y="63"/>
                  </a:lnTo>
                  <a:lnTo>
                    <a:pt x="106" y="57"/>
                  </a:lnTo>
                  <a:lnTo>
                    <a:pt x="107" y="48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7" name="Freeform 81"/>
            <p:cNvSpPr>
              <a:spLocks/>
            </p:cNvSpPr>
            <p:nvPr/>
          </p:nvSpPr>
          <p:spPr bwMode="gray">
            <a:xfrm>
              <a:off x="2064" y="2173"/>
              <a:ext cx="438" cy="714"/>
            </a:xfrm>
            <a:custGeom>
              <a:avLst/>
              <a:gdLst>
                <a:gd name="T0" fmla="*/ 311 w 438"/>
                <a:gd name="T1" fmla="*/ 342 h 714"/>
                <a:gd name="T2" fmla="*/ 297 w 438"/>
                <a:gd name="T3" fmla="*/ 347 h 714"/>
                <a:gd name="T4" fmla="*/ 286 w 438"/>
                <a:gd name="T5" fmla="*/ 319 h 714"/>
                <a:gd name="T6" fmla="*/ 293 w 438"/>
                <a:gd name="T7" fmla="*/ 273 h 714"/>
                <a:gd name="T8" fmla="*/ 265 w 438"/>
                <a:gd name="T9" fmla="*/ 247 h 714"/>
                <a:gd name="T10" fmla="*/ 238 w 438"/>
                <a:gd name="T11" fmla="*/ 231 h 714"/>
                <a:gd name="T12" fmla="*/ 259 w 438"/>
                <a:gd name="T13" fmla="*/ 174 h 714"/>
                <a:gd name="T14" fmla="*/ 296 w 438"/>
                <a:gd name="T15" fmla="*/ 127 h 714"/>
                <a:gd name="T16" fmla="*/ 309 w 438"/>
                <a:gd name="T17" fmla="*/ 95 h 714"/>
                <a:gd name="T18" fmla="*/ 260 w 438"/>
                <a:gd name="T19" fmla="*/ 89 h 714"/>
                <a:gd name="T20" fmla="*/ 234 w 438"/>
                <a:gd name="T21" fmla="*/ 49 h 714"/>
                <a:gd name="T22" fmla="*/ 260 w 438"/>
                <a:gd name="T23" fmla="*/ 2 h 714"/>
                <a:gd name="T24" fmla="*/ 197 w 438"/>
                <a:gd name="T25" fmla="*/ 3 h 714"/>
                <a:gd name="T26" fmla="*/ 122 w 438"/>
                <a:gd name="T27" fmla="*/ 80 h 714"/>
                <a:gd name="T28" fmla="*/ 97 w 438"/>
                <a:gd name="T29" fmla="*/ 58 h 714"/>
                <a:gd name="T30" fmla="*/ 125 w 438"/>
                <a:gd name="T31" fmla="*/ 116 h 714"/>
                <a:gd name="T32" fmla="*/ 78 w 438"/>
                <a:gd name="T33" fmla="*/ 148 h 714"/>
                <a:gd name="T34" fmla="*/ 86 w 438"/>
                <a:gd name="T35" fmla="*/ 189 h 714"/>
                <a:gd name="T36" fmla="*/ 114 w 438"/>
                <a:gd name="T37" fmla="*/ 209 h 714"/>
                <a:gd name="T38" fmla="*/ 104 w 438"/>
                <a:gd name="T39" fmla="*/ 260 h 714"/>
                <a:gd name="T40" fmla="*/ 130 w 438"/>
                <a:gd name="T41" fmla="*/ 268 h 714"/>
                <a:gd name="T42" fmla="*/ 109 w 438"/>
                <a:gd name="T43" fmla="*/ 300 h 714"/>
                <a:gd name="T44" fmla="*/ 150 w 438"/>
                <a:gd name="T45" fmla="*/ 315 h 714"/>
                <a:gd name="T46" fmla="*/ 196 w 438"/>
                <a:gd name="T47" fmla="*/ 318 h 714"/>
                <a:gd name="T48" fmla="*/ 187 w 438"/>
                <a:gd name="T49" fmla="*/ 364 h 714"/>
                <a:gd name="T50" fmla="*/ 200 w 438"/>
                <a:gd name="T51" fmla="*/ 424 h 714"/>
                <a:gd name="T52" fmla="*/ 157 w 438"/>
                <a:gd name="T53" fmla="*/ 450 h 714"/>
                <a:gd name="T54" fmla="*/ 125 w 438"/>
                <a:gd name="T55" fmla="*/ 433 h 714"/>
                <a:gd name="T56" fmla="*/ 118 w 438"/>
                <a:gd name="T57" fmla="*/ 444 h 714"/>
                <a:gd name="T58" fmla="*/ 111 w 438"/>
                <a:gd name="T59" fmla="*/ 473 h 714"/>
                <a:gd name="T60" fmla="*/ 127 w 438"/>
                <a:gd name="T61" fmla="*/ 487 h 714"/>
                <a:gd name="T62" fmla="*/ 122 w 438"/>
                <a:gd name="T63" fmla="*/ 528 h 714"/>
                <a:gd name="T64" fmla="*/ 79 w 438"/>
                <a:gd name="T65" fmla="*/ 546 h 714"/>
                <a:gd name="T66" fmla="*/ 65 w 438"/>
                <a:gd name="T67" fmla="*/ 574 h 714"/>
                <a:gd name="T68" fmla="*/ 100 w 438"/>
                <a:gd name="T69" fmla="*/ 582 h 714"/>
                <a:gd name="T70" fmla="*/ 136 w 438"/>
                <a:gd name="T71" fmla="*/ 583 h 714"/>
                <a:gd name="T72" fmla="*/ 159 w 438"/>
                <a:gd name="T73" fmla="*/ 601 h 714"/>
                <a:gd name="T74" fmla="*/ 174 w 438"/>
                <a:gd name="T75" fmla="*/ 615 h 714"/>
                <a:gd name="T76" fmla="*/ 130 w 438"/>
                <a:gd name="T77" fmla="*/ 628 h 714"/>
                <a:gd name="T78" fmla="*/ 93 w 438"/>
                <a:gd name="T79" fmla="*/ 641 h 714"/>
                <a:gd name="T80" fmla="*/ 87 w 438"/>
                <a:gd name="T81" fmla="*/ 655 h 714"/>
                <a:gd name="T82" fmla="*/ 63 w 438"/>
                <a:gd name="T83" fmla="*/ 666 h 714"/>
                <a:gd name="T84" fmla="*/ 13 w 438"/>
                <a:gd name="T85" fmla="*/ 698 h 714"/>
                <a:gd name="T86" fmla="*/ 69 w 438"/>
                <a:gd name="T87" fmla="*/ 696 h 714"/>
                <a:gd name="T88" fmla="*/ 111 w 438"/>
                <a:gd name="T89" fmla="*/ 693 h 714"/>
                <a:gd name="T90" fmla="*/ 147 w 438"/>
                <a:gd name="T91" fmla="*/ 681 h 714"/>
                <a:gd name="T92" fmla="*/ 197 w 438"/>
                <a:gd name="T93" fmla="*/ 692 h 714"/>
                <a:gd name="T94" fmla="*/ 238 w 438"/>
                <a:gd name="T95" fmla="*/ 681 h 714"/>
                <a:gd name="T96" fmla="*/ 257 w 438"/>
                <a:gd name="T97" fmla="*/ 702 h 714"/>
                <a:gd name="T98" fmla="*/ 278 w 438"/>
                <a:gd name="T99" fmla="*/ 713 h 714"/>
                <a:gd name="T100" fmla="*/ 293 w 438"/>
                <a:gd name="T101" fmla="*/ 686 h 714"/>
                <a:gd name="T102" fmla="*/ 366 w 438"/>
                <a:gd name="T103" fmla="*/ 682 h 714"/>
                <a:gd name="T104" fmla="*/ 382 w 438"/>
                <a:gd name="T105" fmla="*/ 648 h 714"/>
                <a:gd name="T106" fmla="*/ 357 w 438"/>
                <a:gd name="T107" fmla="*/ 628 h 714"/>
                <a:gd name="T108" fmla="*/ 394 w 438"/>
                <a:gd name="T109" fmla="*/ 600 h 714"/>
                <a:gd name="T110" fmla="*/ 438 w 438"/>
                <a:gd name="T111" fmla="*/ 560 h 714"/>
                <a:gd name="T112" fmla="*/ 391 w 438"/>
                <a:gd name="T113" fmla="*/ 528 h 714"/>
                <a:gd name="T114" fmla="*/ 347 w 438"/>
                <a:gd name="T115" fmla="*/ 508 h 714"/>
                <a:gd name="T116" fmla="*/ 360 w 438"/>
                <a:gd name="T117" fmla="*/ 435 h 714"/>
                <a:gd name="T118" fmla="*/ 312 w 438"/>
                <a:gd name="T119" fmla="*/ 36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8" h="714">
                  <a:moveTo>
                    <a:pt x="312" y="369"/>
                  </a:moveTo>
                  <a:lnTo>
                    <a:pt x="312" y="354"/>
                  </a:lnTo>
                  <a:lnTo>
                    <a:pt x="312" y="346"/>
                  </a:lnTo>
                  <a:lnTo>
                    <a:pt x="311" y="342"/>
                  </a:lnTo>
                  <a:lnTo>
                    <a:pt x="310" y="344"/>
                  </a:lnTo>
                  <a:lnTo>
                    <a:pt x="307" y="345"/>
                  </a:lnTo>
                  <a:lnTo>
                    <a:pt x="302" y="346"/>
                  </a:lnTo>
                  <a:lnTo>
                    <a:pt x="297" y="347"/>
                  </a:lnTo>
                  <a:lnTo>
                    <a:pt x="291" y="345"/>
                  </a:lnTo>
                  <a:lnTo>
                    <a:pt x="283" y="337"/>
                  </a:lnTo>
                  <a:lnTo>
                    <a:pt x="283" y="329"/>
                  </a:lnTo>
                  <a:lnTo>
                    <a:pt x="286" y="319"/>
                  </a:lnTo>
                  <a:lnTo>
                    <a:pt x="288" y="308"/>
                  </a:lnTo>
                  <a:lnTo>
                    <a:pt x="291" y="296"/>
                  </a:lnTo>
                  <a:lnTo>
                    <a:pt x="293" y="283"/>
                  </a:lnTo>
                  <a:lnTo>
                    <a:pt x="293" y="273"/>
                  </a:lnTo>
                  <a:lnTo>
                    <a:pt x="292" y="263"/>
                  </a:lnTo>
                  <a:lnTo>
                    <a:pt x="287" y="254"/>
                  </a:lnTo>
                  <a:lnTo>
                    <a:pt x="278" y="249"/>
                  </a:lnTo>
                  <a:lnTo>
                    <a:pt x="265" y="247"/>
                  </a:lnTo>
                  <a:lnTo>
                    <a:pt x="261" y="242"/>
                  </a:lnTo>
                  <a:lnTo>
                    <a:pt x="254" y="236"/>
                  </a:lnTo>
                  <a:lnTo>
                    <a:pt x="245" y="232"/>
                  </a:lnTo>
                  <a:lnTo>
                    <a:pt x="238" y="231"/>
                  </a:lnTo>
                  <a:lnTo>
                    <a:pt x="239" y="215"/>
                  </a:lnTo>
                  <a:lnTo>
                    <a:pt x="243" y="201"/>
                  </a:lnTo>
                  <a:lnTo>
                    <a:pt x="251" y="187"/>
                  </a:lnTo>
                  <a:lnTo>
                    <a:pt x="259" y="174"/>
                  </a:lnTo>
                  <a:lnTo>
                    <a:pt x="268" y="162"/>
                  </a:lnTo>
                  <a:lnTo>
                    <a:pt x="278" y="149"/>
                  </a:lnTo>
                  <a:lnTo>
                    <a:pt x="287" y="137"/>
                  </a:lnTo>
                  <a:lnTo>
                    <a:pt x="296" y="127"/>
                  </a:lnTo>
                  <a:lnTo>
                    <a:pt x="302" y="117"/>
                  </a:lnTo>
                  <a:lnTo>
                    <a:pt x="307" y="109"/>
                  </a:lnTo>
                  <a:lnTo>
                    <a:pt x="310" y="101"/>
                  </a:lnTo>
                  <a:lnTo>
                    <a:pt x="309" y="95"/>
                  </a:lnTo>
                  <a:lnTo>
                    <a:pt x="303" y="91"/>
                  </a:lnTo>
                  <a:lnTo>
                    <a:pt x="295" y="89"/>
                  </a:lnTo>
                  <a:lnTo>
                    <a:pt x="280" y="87"/>
                  </a:lnTo>
                  <a:lnTo>
                    <a:pt x="260" y="89"/>
                  </a:lnTo>
                  <a:lnTo>
                    <a:pt x="233" y="91"/>
                  </a:lnTo>
                  <a:lnTo>
                    <a:pt x="200" y="96"/>
                  </a:lnTo>
                  <a:lnTo>
                    <a:pt x="215" y="72"/>
                  </a:lnTo>
                  <a:lnTo>
                    <a:pt x="234" y="49"/>
                  </a:lnTo>
                  <a:lnTo>
                    <a:pt x="256" y="27"/>
                  </a:lnTo>
                  <a:lnTo>
                    <a:pt x="278" y="7"/>
                  </a:lnTo>
                  <a:lnTo>
                    <a:pt x="271" y="3"/>
                  </a:lnTo>
                  <a:lnTo>
                    <a:pt x="260" y="2"/>
                  </a:lnTo>
                  <a:lnTo>
                    <a:pt x="246" y="0"/>
                  </a:lnTo>
                  <a:lnTo>
                    <a:pt x="228" y="2"/>
                  </a:lnTo>
                  <a:lnTo>
                    <a:pt x="211" y="2"/>
                  </a:lnTo>
                  <a:lnTo>
                    <a:pt x="197" y="3"/>
                  </a:lnTo>
                  <a:lnTo>
                    <a:pt x="187" y="3"/>
                  </a:lnTo>
                  <a:lnTo>
                    <a:pt x="154" y="41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18" y="76"/>
                  </a:lnTo>
                  <a:lnTo>
                    <a:pt x="113" y="68"/>
                  </a:lnTo>
                  <a:lnTo>
                    <a:pt x="105" y="62"/>
                  </a:lnTo>
                  <a:lnTo>
                    <a:pt x="97" y="58"/>
                  </a:lnTo>
                  <a:lnTo>
                    <a:pt x="88" y="57"/>
                  </a:lnTo>
                  <a:lnTo>
                    <a:pt x="78" y="60"/>
                  </a:lnTo>
                  <a:lnTo>
                    <a:pt x="101" y="98"/>
                  </a:lnTo>
                  <a:lnTo>
                    <a:pt x="125" y="116"/>
                  </a:lnTo>
                  <a:lnTo>
                    <a:pt x="114" y="123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8" y="148"/>
                  </a:lnTo>
                  <a:lnTo>
                    <a:pt x="69" y="158"/>
                  </a:lnTo>
                  <a:lnTo>
                    <a:pt x="64" y="172"/>
                  </a:lnTo>
                  <a:lnTo>
                    <a:pt x="64" y="189"/>
                  </a:lnTo>
                  <a:lnTo>
                    <a:pt x="86" y="189"/>
                  </a:lnTo>
                  <a:lnTo>
                    <a:pt x="101" y="191"/>
                  </a:lnTo>
                  <a:lnTo>
                    <a:pt x="110" y="194"/>
                  </a:lnTo>
                  <a:lnTo>
                    <a:pt x="114" y="199"/>
                  </a:lnTo>
                  <a:lnTo>
                    <a:pt x="114" y="209"/>
                  </a:lnTo>
                  <a:lnTo>
                    <a:pt x="109" y="222"/>
                  </a:lnTo>
                  <a:lnTo>
                    <a:pt x="100" y="242"/>
                  </a:lnTo>
                  <a:lnTo>
                    <a:pt x="88" y="268"/>
                  </a:lnTo>
                  <a:lnTo>
                    <a:pt x="104" y="260"/>
                  </a:lnTo>
                  <a:lnTo>
                    <a:pt x="116" y="258"/>
                  </a:lnTo>
                  <a:lnTo>
                    <a:pt x="124" y="259"/>
                  </a:lnTo>
                  <a:lnTo>
                    <a:pt x="129" y="262"/>
                  </a:lnTo>
                  <a:lnTo>
                    <a:pt x="130" y="268"/>
                  </a:lnTo>
                  <a:lnTo>
                    <a:pt x="129" y="274"/>
                  </a:lnTo>
                  <a:lnTo>
                    <a:pt x="125" y="283"/>
                  </a:lnTo>
                  <a:lnTo>
                    <a:pt x="118" y="291"/>
                  </a:lnTo>
                  <a:lnTo>
                    <a:pt x="109" y="300"/>
                  </a:lnTo>
                  <a:lnTo>
                    <a:pt x="119" y="312"/>
                  </a:lnTo>
                  <a:lnTo>
                    <a:pt x="128" y="317"/>
                  </a:lnTo>
                  <a:lnTo>
                    <a:pt x="138" y="318"/>
                  </a:lnTo>
                  <a:lnTo>
                    <a:pt x="150" y="315"/>
                  </a:lnTo>
                  <a:lnTo>
                    <a:pt x="161" y="313"/>
                  </a:lnTo>
                  <a:lnTo>
                    <a:pt x="173" y="309"/>
                  </a:lnTo>
                  <a:lnTo>
                    <a:pt x="187" y="308"/>
                  </a:lnTo>
                  <a:lnTo>
                    <a:pt x="196" y="318"/>
                  </a:lnTo>
                  <a:lnTo>
                    <a:pt x="198" y="328"/>
                  </a:lnTo>
                  <a:lnTo>
                    <a:pt x="198" y="338"/>
                  </a:lnTo>
                  <a:lnTo>
                    <a:pt x="195" y="350"/>
                  </a:lnTo>
                  <a:lnTo>
                    <a:pt x="187" y="364"/>
                  </a:lnTo>
                  <a:lnTo>
                    <a:pt x="196" y="383"/>
                  </a:lnTo>
                  <a:lnTo>
                    <a:pt x="201" y="399"/>
                  </a:lnTo>
                  <a:lnTo>
                    <a:pt x="202" y="411"/>
                  </a:lnTo>
                  <a:lnTo>
                    <a:pt x="200" y="424"/>
                  </a:lnTo>
                  <a:lnTo>
                    <a:pt x="191" y="438"/>
                  </a:lnTo>
                  <a:lnTo>
                    <a:pt x="175" y="454"/>
                  </a:lnTo>
                  <a:lnTo>
                    <a:pt x="166" y="452"/>
                  </a:lnTo>
                  <a:lnTo>
                    <a:pt x="157" y="450"/>
                  </a:lnTo>
                  <a:lnTo>
                    <a:pt x="148" y="446"/>
                  </a:lnTo>
                  <a:lnTo>
                    <a:pt x="141" y="441"/>
                  </a:lnTo>
                  <a:lnTo>
                    <a:pt x="133" y="437"/>
                  </a:lnTo>
                  <a:lnTo>
                    <a:pt x="125" y="433"/>
                  </a:lnTo>
                  <a:lnTo>
                    <a:pt x="120" y="432"/>
                  </a:lnTo>
                  <a:lnTo>
                    <a:pt x="118" y="433"/>
                  </a:lnTo>
                  <a:lnTo>
                    <a:pt x="116" y="436"/>
                  </a:lnTo>
                  <a:lnTo>
                    <a:pt x="118" y="444"/>
                  </a:lnTo>
                  <a:lnTo>
                    <a:pt x="123" y="455"/>
                  </a:lnTo>
                  <a:lnTo>
                    <a:pt x="130" y="470"/>
                  </a:lnTo>
                  <a:lnTo>
                    <a:pt x="118" y="472"/>
                  </a:lnTo>
                  <a:lnTo>
                    <a:pt x="111" y="473"/>
                  </a:lnTo>
                  <a:lnTo>
                    <a:pt x="110" y="474"/>
                  </a:lnTo>
                  <a:lnTo>
                    <a:pt x="113" y="477"/>
                  </a:lnTo>
                  <a:lnTo>
                    <a:pt x="119" y="482"/>
                  </a:lnTo>
                  <a:lnTo>
                    <a:pt x="127" y="487"/>
                  </a:lnTo>
                  <a:lnTo>
                    <a:pt x="136" y="493"/>
                  </a:lnTo>
                  <a:lnTo>
                    <a:pt x="134" y="509"/>
                  </a:lnTo>
                  <a:lnTo>
                    <a:pt x="129" y="519"/>
                  </a:lnTo>
                  <a:lnTo>
                    <a:pt x="122" y="528"/>
                  </a:lnTo>
                  <a:lnTo>
                    <a:pt x="113" y="534"/>
                  </a:lnTo>
                  <a:lnTo>
                    <a:pt x="102" y="538"/>
                  </a:lnTo>
                  <a:lnTo>
                    <a:pt x="91" y="542"/>
                  </a:lnTo>
                  <a:lnTo>
                    <a:pt x="79" y="546"/>
                  </a:lnTo>
                  <a:lnTo>
                    <a:pt x="68" y="550"/>
                  </a:lnTo>
                  <a:lnTo>
                    <a:pt x="68" y="556"/>
                  </a:lnTo>
                  <a:lnTo>
                    <a:pt x="66" y="565"/>
                  </a:lnTo>
                  <a:lnTo>
                    <a:pt x="65" y="574"/>
                  </a:lnTo>
                  <a:lnTo>
                    <a:pt x="64" y="581"/>
                  </a:lnTo>
                  <a:lnTo>
                    <a:pt x="81" y="581"/>
                  </a:lnTo>
                  <a:lnTo>
                    <a:pt x="92" y="581"/>
                  </a:lnTo>
                  <a:lnTo>
                    <a:pt x="100" y="582"/>
                  </a:lnTo>
                  <a:lnTo>
                    <a:pt x="106" y="582"/>
                  </a:lnTo>
                  <a:lnTo>
                    <a:pt x="113" y="583"/>
                  </a:lnTo>
                  <a:lnTo>
                    <a:pt x="122" y="583"/>
                  </a:lnTo>
                  <a:lnTo>
                    <a:pt x="136" y="583"/>
                  </a:lnTo>
                  <a:lnTo>
                    <a:pt x="138" y="592"/>
                  </a:lnTo>
                  <a:lnTo>
                    <a:pt x="143" y="597"/>
                  </a:lnTo>
                  <a:lnTo>
                    <a:pt x="151" y="600"/>
                  </a:lnTo>
                  <a:lnTo>
                    <a:pt x="159" y="601"/>
                  </a:lnTo>
                  <a:lnTo>
                    <a:pt x="168" y="601"/>
                  </a:lnTo>
                  <a:lnTo>
                    <a:pt x="175" y="601"/>
                  </a:lnTo>
                  <a:lnTo>
                    <a:pt x="182" y="601"/>
                  </a:lnTo>
                  <a:lnTo>
                    <a:pt x="174" y="615"/>
                  </a:lnTo>
                  <a:lnTo>
                    <a:pt x="164" y="627"/>
                  </a:lnTo>
                  <a:lnTo>
                    <a:pt x="154" y="634"/>
                  </a:lnTo>
                  <a:lnTo>
                    <a:pt x="143" y="633"/>
                  </a:lnTo>
                  <a:lnTo>
                    <a:pt x="130" y="628"/>
                  </a:lnTo>
                  <a:lnTo>
                    <a:pt x="118" y="624"/>
                  </a:lnTo>
                  <a:lnTo>
                    <a:pt x="107" y="623"/>
                  </a:lnTo>
                  <a:lnTo>
                    <a:pt x="98" y="633"/>
                  </a:lnTo>
                  <a:lnTo>
                    <a:pt x="93" y="641"/>
                  </a:lnTo>
                  <a:lnTo>
                    <a:pt x="91" y="646"/>
                  </a:lnTo>
                  <a:lnTo>
                    <a:pt x="88" y="650"/>
                  </a:lnTo>
                  <a:lnTo>
                    <a:pt x="88" y="652"/>
                  </a:lnTo>
                  <a:lnTo>
                    <a:pt x="87" y="655"/>
                  </a:lnTo>
                  <a:lnTo>
                    <a:pt x="84" y="657"/>
                  </a:lnTo>
                  <a:lnTo>
                    <a:pt x="81" y="660"/>
                  </a:lnTo>
                  <a:lnTo>
                    <a:pt x="73" y="663"/>
                  </a:lnTo>
                  <a:lnTo>
                    <a:pt x="63" y="666"/>
                  </a:lnTo>
                  <a:lnTo>
                    <a:pt x="47" y="673"/>
                  </a:lnTo>
                  <a:lnTo>
                    <a:pt x="27" y="681"/>
                  </a:lnTo>
                  <a:lnTo>
                    <a:pt x="0" y="691"/>
                  </a:lnTo>
                  <a:lnTo>
                    <a:pt x="13" y="698"/>
                  </a:lnTo>
                  <a:lnTo>
                    <a:pt x="25" y="702"/>
                  </a:lnTo>
                  <a:lnTo>
                    <a:pt x="41" y="702"/>
                  </a:lnTo>
                  <a:lnTo>
                    <a:pt x="55" y="700"/>
                  </a:lnTo>
                  <a:lnTo>
                    <a:pt x="69" y="696"/>
                  </a:lnTo>
                  <a:lnTo>
                    <a:pt x="82" y="692"/>
                  </a:lnTo>
                  <a:lnTo>
                    <a:pt x="95" y="689"/>
                  </a:lnTo>
                  <a:lnTo>
                    <a:pt x="104" y="689"/>
                  </a:lnTo>
                  <a:lnTo>
                    <a:pt x="111" y="693"/>
                  </a:lnTo>
                  <a:lnTo>
                    <a:pt x="116" y="702"/>
                  </a:lnTo>
                  <a:lnTo>
                    <a:pt x="127" y="692"/>
                  </a:lnTo>
                  <a:lnTo>
                    <a:pt x="137" y="684"/>
                  </a:lnTo>
                  <a:lnTo>
                    <a:pt x="147" y="681"/>
                  </a:lnTo>
                  <a:lnTo>
                    <a:pt x="159" y="679"/>
                  </a:lnTo>
                  <a:lnTo>
                    <a:pt x="170" y="684"/>
                  </a:lnTo>
                  <a:lnTo>
                    <a:pt x="183" y="695"/>
                  </a:lnTo>
                  <a:lnTo>
                    <a:pt x="197" y="692"/>
                  </a:lnTo>
                  <a:lnTo>
                    <a:pt x="211" y="687"/>
                  </a:lnTo>
                  <a:lnTo>
                    <a:pt x="224" y="682"/>
                  </a:lnTo>
                  <a:lnTo>
                    <a:pt x="238" y="679"/>
                  </a:lnTo>
                  <a:lnTo>
                    <a:pt x="238" y="681"/>
                  </a:lnTo>
                  <a:lnTo>
                    <a:pt x="241" y="683"/>
                  </a:lnTo>
                  <a:lnTo>
                    <a:pt x="246" y="688"/>
                  </a:lnTo>
                  <a:lnTo>
                    <a:pt x="251" y="695"/>
                  </a:lnTo>
                  <a:lnTo>
                    <a:pt x="257" y="702"/>
                  </a:lnTo>
                  <a:lnTo>
                    <a:pt x="262" y="707"/>
                  </a:lnTo>
                  <a:lnTo>
                    <a:pt x="269" y="711"/>
                  </a:lnTo>
                  <a:lnTo>
                    <a:pt x="274" y="714"/>
                  </a:lnTo>
                  <a:lnTo>
                    <a:pt x="278" y="713"/>
                  </a:lnTo>
                  <a:lnTo>
                    <a:pt x="280" y="706"/>
                  </a:lnTo>
                  <a:lnTo>
                    <a:pt x="280" y="696"/>
                  </a:lnTo>
                  <a:lnTo>
                    <a:pt x="278" y="679"/>
                  </a:lnTo>
                  <a:lnTo>
                    <a:pt x="293" y="686"/>
                  </a:lnTo>
                  <a:lnTo>
                    <a:pt x="311" y="689"/>
                  </a:lnTo>
                  <a:lnTo>
                    <a:pt x="330" y="689"/>
                  </a:lnTo>
                  <a:lnTo>
                    <a:pt x="348" y="687"/>
                  </a:lnTo>
                  <a:lnTo>
                    <a:pt x="366" y="682"/>
                  </a:lnTo>
                  <a:lnTo>
                    <a:pt x="383" y="673"/>
                  </a:lnTo>
                  <a:lnTo>
                    <a:pt x="397" y="659"/>
                  </a:lnTo>
                  <a:lnTo>
                    <a:pt x="391" y="654"/>
                  </a:lnTo>
                  <a:lnTo>
                    <a:pt x="382" y="648"/>
                  </a:lnTo>
                  <a:lnTo>
                    <a:pt x="370" y="645"/>
                  </a:lnTo>
                  <a:lnTo>
                    <a:pt x="360" y="641"/>
                  </a:lnTo>
                  <a:lnTo>
                    <a:pt x="351" y="634"/>
                  </a:lnTo>
                  <a:lnTo>
                    <a:pt x="357" y="628"/>
                  </a:lnTo>
                  <a:lnTo>
                    <a:pt x="366" y="620"/>
                  </a:lnTo>
                  <a:lnTo>
                    <a:pt x="374" y="613"/>
                  </a:lnTo>
                  <a:lnTo>
                    <a:pt x="380" y="604"/>
                  </a:lnTo>
                  <a:lnTo>
                    <a:pt x="394" y="600"/>
                  </a:lnTo>
                  <a:lnTo>
                    <a:pt x="409" y="593"/>
                  </a:lnTo>
                  <a:lnTo>
                    <a:pt x="421" y="583"/>
                  </a:lnTo>
                  <a:lnTo>
                    <a:pt x="432" y="572"/>
                  </a:lnTo>
                  <a:lnTo>
                    <a:pt x="438" y="560"/>
                  </a:lnTo>
                  <a:lnTo>
                    <a:pt x="428" y="545"/>
                  </a:lnTo>
                  <a:lnTo>
                    <a:pt x="416" y="534"/>
                  </a:lnTo>
                  <a:lnTo>
                    <a:pt x="403" y="529"/>
                  </a:lnTo>
                  <a:lnTo>
                    <a:pt x="391" y="528"/>
                  </a:lnTo>
                  <a:lnTo>
                    <a:pt x="377" y="528"/>
                  </a:lnTo>
                  <a:lnTo>
                    <a:pt x="361" y="528"/>
                  </a:lnTo>
                  <a:lnTo>
                    <a:pt x="344" y="527"/>
                  </a:lnTo>
                  <a:lnTo>
                    <a:pt x="347" y="508"/>
                  </a:lnTo>
                  <a:lnTo>
                    <a:pt x="352" y="488"/>
                  </a:lnTo>
                  <a:lnTo>
                    <a:pt x="356" y="469"/>
                  </a:lnTo>
                  <a:lnTo>
                    <a:pt x="359" y="452"/>
                  </a:lnTo>
                  <a:lnTo>
                    <a:pt x="360" y="435"/>
                  </a:lnTo>
                  <a:lnTo>
                    <a:pt x="356" y="418"/>
                  </a:lnTo>
                  <a:lnTo>
                    <a:pt x="348" y="401"/>
                  </a:lnTo>
                  <a:lnTo>
                    <a:pt x="333" y="385"/>
                  </a:lnTo>
                  <a:lnTo>
                    <a:pt x="312" y="369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6F3B55"/>
                </a:solidFill>
                <a:latin typeface="Lato Light"/>
              </a:endParaRPr>
            </a:p>
          </p:txBody>
        </p:sp>
        <p:sp>
          <p:nvSpPr>
            <p:cNvPr id="48" name="Freeform 82"/>
            <p:cNvSpPr>
              <a:spLocks/>
            </p:cNvSpPr>
            <p:nvPr/>
          </p:nvSpPr>
          <p:spPr bwMode="gray">
            <a:xfrm>
              <a:off x="2813" y="2328"/>
              <a:ext cx="141" cy="233"/>
            </a:xfrm>
            <a:custGeom>
              <a:avLst/>
              <a:gdLst>
                <a:gd name="T0" fmla="*/ 26 w 141"/>
                <a:gd name="T1" fmla="*/ 233 h 233"/>
                <a:gd name="T2" fmla="*/ 22 w 141"/>
                <a:gd name="T3" fmla="*/ 198 h 233"/>
                <a:gd name="T4" fmla="*/ 11 w 141"/>
                <a:gd name="T5" fmla="*/ 176 h 233"/>
                <a:gd name="T6" fmla="*/ 5 w 141"/>
                <a:gd name="T7" fmla="*/ 142 h 233"/>
                <a:gd name="T8" fmla="*/ 3 w 141"/>
                <a:gd name="T9" fmla="*/ 108 h 233"/>
                <a:gd name="T10" fmla="*/ 0 w 141"/>
                <a:gd name="T11" fmla="*/ 80 h 233"/>
                <a:gd name="T12" fmla="*/ 34 w 141"/>
                <a:gd name="T13" fmla="*/ 87 h 233"/>
                <a:gd name="T14" fmla="*/ 58 w 141"/>
                <a:gd name="T15" fmla="*/ 82 h 233"/>
                <a:gd name="T16" fmla="*/ 76 w 141"/>
                <a:gd name="T17" fmla="*/ 68 h 233"/>
                <a:gd name="T18" fmla="*/ 67 w 141"/>
                <a:gd name="T19" fmla="*/ 62 h 233"/>
                <a:gd name="T20" fmla="*/ 45 w 141"/>
                <a:gd name="T21" fmla="*/ 57 h 233"/>
                <a:gd name="T22" fmla="*/ 20 w 141"/>
                <a:gd name="T23" fmla="*/ 64 h 233"/>
                <a:gd name="T24" fmla="*/ 11 w 141"/>
                <a:gd name="T25" fmla="*/ 67 h 233"/>
                <a:gd name="T26" fmla="*/ 14 w 141"/>
                <a:gd name="T27" fmla="*/ 58 h 233"/>
                <a:gd name="T28" fmla="*/ 23 w 141"/>
                <a:gd name="T29" fmla="*/ 44 h 233"/>
                <a:gd name="T30" fmla="*/ 30 w 141"/>
                <a:gd name="T31" fmla="*/ 32 h 233"/>
                <a:gd name="T32" fmla="*/ 36 w 141"/>
                <a:gd name="T33" fmla="*/ 30 h 233"/>
                <a:gd name="T34" fmla="*/ 62 w 141"/>
                <a:gd name="T35" fmla="*/ 28 h 233"/>
                <a:gd name="T36" fmla="*/ 85 w 141"/>
                <a:gd name="T37" fmla="*/ 28 h 233"/>
                <a:gd name="T38" fmla="*/ 93 w 141"/>
                <a:gd name="T39" fmla="*/ 10 h 233"/>
                <a:gd name="T40" fmla="*/ 108 w 141"/>
                <a:gd name="T41" fmla="*/ 0 h 233"/>
                <a:gd name="T42" fmla="*/ 108 w 141"/>
                <a:gd name="T43" fmla="*/ 28 h 233"/>
                <a:gd name="T44" fmla="*/ 100 w 141"/>
                <a:gd name="T45" fmla="*/ 60 h 233"/>
                <a:gd name="T46" fmla="*/ 103 w 141"/>
                <a:gd name="T47" fmla="*/ 78 h 233"/>
                <a:gd name="T48" fmla="*/ 125 w 141"/>
                <a:gd name="T49" fmla="*/ 85 h 233"/>
                <a:gd name="T50" fmla="*/ 141 w 141"/>
                <a:gd name="T51" fmla="*/ 94 h 233"/>
                <a:gd name="T52" fmla="*/ 129 w 141"/>
                <a:gd name="T53" fmla="*/ 100 h 233"/>
                <a:gd name="T54" fmla="*/ 113 w 141"/>
                <a:gd name="T55" fmla="*/ 110 h 233"/>
                <a:gd name="T56" fmla="*/ 107 w 141"/>
                <a:gd name="T57" fmla="*/ 122 h 233"/>
                <a:gd name="T58" fmla="*/ 98 w 141"/>
                <a:gd name="T59" fmla="*/ 151 h 233"/>
                <a:gd name="T60" fmla="*/ 81 w 141"/>
                <a:gd name="T61" fmla="*/ 185 h 233"/>
                <a:gd name="T62" fmla="*/ 63 w 141"/>
                <a:gd name="T63" fmla="*/ 208 h 233"/>
                <a:gd name="T64" fmla="*/ 57 w 141"/>
                <a:gd name="T65" fmla="*/ 213 h 233"/>
                <a:gd name="T66" fmla="*/ 54 w 141"/>
                <a:gd name="T67" fmla="*/ 215 h 233"/>
                <a:gd name="T68" fmla="*/ 54 w 141"/>
                <a:gd name="T69" fmla="*/ 215 h 233"/>
                <a:gd name="T70" fmla="*/ 55 w 141"/>
                <a:gd name="T71" fmla="*/ 214 h 233"/>
                <a:gd name="T72" fmla="*/ 59 w 141"/>
                <a:gd name="T73" fmla="*/ 214 h 233"/>
                <a:gd name="T74" fmla="*/ 61 w 141"/>
                <a:gd name="T75" fmla="*/ 215 h 233"/>
                <a:gd name="T76" fmla="*/ 62 w 141"/>
                <a:gd name="T77" fmla="*/ 219 h 233"/>
                <a:gd name="T78" fmla="*/ 80 w 141"/>
                <a:gd name="T79" fmla="*/ 22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33">
                  <a:moveTo>
                    <a:pt x="94" y="233"/>
                  </a:moveTo>
                  <a:lnTo>
                    <a:pt x="26" y="233"/>
                  </a:lnTo>
                  <a:lnTo>
                    <a:pt x="25" y="214"/>
                  </a:lnTo>
                  <a:lnTo>
                    <a:pt x="22" y="198"/>
                  </a:lnTo>
                  <a:lnTo>
                    <a:pt x="16" y="189"/>
                  </a:lnTo>
                  <a:lnTo>
                    <a:pt x="11" y="176"/>
                  </a:lnTo>
                  <a:lnTo>
                    <a:pt x="7" y="160"/>
                  </a:lnTo>
                  <a:lnTo>
                    <a:pt x="5" y="142"/>
                  </a:lnTo>
                  <a:lnTo>
                    <a:pt x="4" y="125"/>
                  </a:lnTo>
                  <a:lnTo>
                    <a:pt x="3" y="108"/>
                  </a:lnTo>
                  <a:lnTo>
                    <a:pt x="2" y="91"/>
                  </a:lnTo>
                  <a:lnTo>
                    <a:pt x="0" y="80"/>
                  </a:lnTo>
                  <a:lnTo>
                    <a:pt x="18" y="85"/>
                  </a:lnTo>
                  <a:lnTo>
                    <a:pt x="34" y="87"/>
                  </a:lnTo>
                  <a:lnTo>
                    <a:pt x="46" y="86"/>
                  </a:lnTo>
                  <a:lnTo>
                    <a:pt x="58" y="82"/>
                  </a:lnTo>
                  <a:lnTo>
                    <a:pt x="67" y="76"/>
                  </a:lnTo>
                  <a:lnTo>
                    <a:pt x="76" y="68"/>
                  </a:lnTo>
                  <a:lnTo>
                    <a:pt x="73" y="66"/>
                  </a:lnTo>
                  <a:lnTo>
                    <a:pt x="67" y="62"/>
                  </a:lnTo>
                  <a:lnTo>
                    <a:pt x="57" y="58"/>
                  </a:lnTo>
                  <a:lnTo>
                    <a:pt x="45" y="57"/>
                  </a:lnTo>
                  <a:lnTo>
                    <a:pt x="32" y="58"/>
                  </a:lnTo>
                  <a:lnTo>
                    <a:pt x="20" y="64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2" y="64"/>
                  </a:lnTo>
                  <a:lnTo>
                    <a:pt x="14" y="58"/>
                  </a:lnTo>
                  <a:lnTo>
                    <a:pt x="18" y="51"/>
                  </a:lnTo>
                  <a:lnTo>
                    <a:pt x="23" y="44"/>
                  </a:lnTo>
                  <a:lnTo>
                    <a:pt x="27" y="3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9" y="28"/>
                  </a:lnTo>
                  <a:lnTo>
                    <a:pt x="62" y="28"/>
                  </a:lnTo>
                  <a:lnTo>
                    <a:pt x="76" y="28"/>
                  </a:lnTo>
                  <a:lnTo>
                    <a:pt x="85" y="28"/>
                  </a:lnTo>
                  <a:lnTo>
                    <a:pt x="88" y="17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8" y="0"/>
                  </a:lnTo>
                  <a:lnTo>
                    <a:pt x="109" y="13"/>
                  </a:lnTo>
                  <a:lnTo>
                    <a:pt x="108" y="28"/>
                  </a:lnTo>
                  <a:lnTo>
                    <a:pt x="104" y="45"/>
                  </a:lnTo>
                  <a:lnTo>
                    <a:pt x="100" y="60"/>
                  </a:lnTo>
                  <a:lnTo>
                    <a:pt x="96" y="73"/>
                  </a:lnTo>
                  <a:lnTo>
                    <a:pt x="103" y="78"/>
                  </a:lnTo>
                  <a:lnTo>
                    <a:pt x="113" y="82"/>
                  </a:lnTo>
                  <a:lnTo>
                    <a:pt x="125" y="85"/>
                  </a:lnTo>
                  <a:lnTo>
                    <a:pt x="135" y="89"/>
                  </a:lnTo>
                  <a:lnTo>
                    <a:pt x="141" y="94"/>
                  </a:lnTo>
                  <a:lnTo>
                    <a:pt x="136" y="96"/>
                  </a:lnTo>
                  <a:lnTo>
                    <a:pt x="129" y="100"/>
                  </a:lnTo>
                  <a:lnTo>
                    <a:pt x="120" y="107"/>
                  </a:lnTo>
                  <a:lnTo>
                    <a:pt x="113" y="110"/>
                  </a:lnTo>
                  <a:lnTo>
                    <a:pt x="108" y="113"/>
                  </a:lnTo>
                  <a:lnTo>
                    <a:pt x="107" y="122"/>
                  </a:lnTo>
                  <a:lnTo>
                    <a:pt x="103" y="135"/>
                  </a:lnTo>
                  <a:lnTo>
                    <a:pt x="98" y="151"/>
                  </a:lnTo>
                  <a:lnTo>
                    <a:pt x="90" y="168"/>
                  </a:lnTo>
                  <a:lnTo>
                    <a:pt x="81" y="185"/>
                  </a:lnTo>
                  <a:lnTo>
                    <a:pt x="72" y="199"/>
                  </a:lnTo>
                  <a:lnTo>
                    <a:pt x="63" y="208"/>
                  </a:lnTo>
                  <a:lnTo>
                    <a:pt x="59" y="212"/>
                  </a:lnTo>
                  <a:lnTo>
                    <a:pt x="57" y="213"/>
                  </a:lnTo>
                  <a:lnTo>
                    <a:pt x="54" y="214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5" y="214"/>
                  </a:lnTo>
                  <a:lnTo>
                    <a:pt x="55" y="214"/>
                  </a:lnTo>
                  <a:lnTo>
                    <a:pt x="57" y="214"/>
                  </a:lnTo>
                  <a:lnTo>
                    <a:pt x="59" y="214"/>
                  </a:lnTo>
                  <a:lnTo>
                    <a:pt x="61" y="214"/>
                  </a:lnTo>
                  <a:lnTo>
                    <a:pt x="61" y="215"/>
                  </a:lnTo>
                  <a:lnTo>
                    <a:pt x="62" y="217"/>
                  </a:lnTo>
                  <a:lnTo>
                    <a:pt x="62" y="219"/>
                  </a:lnTo>
                  <a:lnTo>
                    <a:pt x="70" y="221"/>
                  </a:lnTo>
                  <a:lnTo>
                    <a:pt x="80" y="224"/>
                  </a:lnTo>
                  <a:lnTo>
                    <a:pt x="94" y="233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6F3B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49" name="Freeform 83"/>
            <p:cNvSpPr>
              <a:spLocks/>
            </p:cNvSpPr>
            <p:nvPr/>
          </p:nvSpPr>
          <p:spPr bwMode="gray">
            <a:xfrm>
              <a:off x="2954" y="1289"/>
              <a:ext cx="460" cy="1219"/>
            </a:xfrm>
            <a:custGeom>
              <a:avLst/>
              <a:gdLst>
                <a:gd name="T0" fmla="*/ 386 w 460"/>
                <a:gd name="T1" fmla="*/ 359 h 1219"/>
                <a:gd name="T2" fmla="*/ 400 w 460"/>
                <a:gd name="T3" fmla="*/ 336 h 1219"/>
                <a:gd name="T4" fmla="*/ 423 w 460"/>
                <a:gd name="T5" fmla="*/ 301 h 1219"/>
                <a:gd name="T6" fmla="*/ 445 w 460"/>
                <a:gd name="T7" fmla="*/ 269 h 1219"/>
                <a:gd name="T8" fmla="*/ 436 w 460"/>
                <a:gd name="T9" fmla="*/ 92 h 1219"/>
                <a:gd name="T10" fmla="*/ 392 w 460"/>
                <a:gd name="T11" fmla="*/ 50 h 1219"/>
                <a:gd name="T12" fmla="*/ 331 w 460"/>
                <a:gd name="T13" fmla="*/ 17 h 1219"/>
                <a:gd name="T14" fmla="*/ 305 w 460"/>
                <a:gd name="T15" fmla="*/ 8 h 1219"/>
                <a:gd name="T16" fmla="*/ 296 w 460"/>
                <a:gd name="T17" fmla="*/ 19 h 1219"/>
                <a:gd name="T18" fmla="*/ 309 w 460"/>
                <a:gd name="T19" fmla="*/ 55 h 1219"/>
                <a:gd name="T20" fmla="*/ 287 w 460"/>
                <a:gd name="T21" fmla="*/ 78 h 1219"/>
                <a:gd name="T22" fmla="*/ 250 w 460"/>
                <a:gd name="T23" fmla="*/ 59 h 1219"/>
                <a:gd name="T24" fmla="*/ 193 w 460"/>
                <a:gd name="T25" fmla="*/ 205 h 1219"/>
                <a:gd name="T26" fmla="*/ 178 w 460"/>
                <a:gd name="T27" fmla="*/ 226 h 1219"/>
                <a:gd name="T28" fmla="*/ 172 w 460"/>
                <a:gd name="T29" fmla="*/ 286 h 1219"/>
                <a:gd name="T30" fmla="*/ 155 w 460"/>
                <a:gd name="T31" fmla="*/ 321 h 1219"/>
                <a:gd name="T32" fmla="*/ 126 w 460"/>
                <a:gd name="T33" fmla="*/ 368 h 1219"/>
                <a:gd name="T34" fmla="*/ 116 w 460"/>
                <a:gd name="T35" fmla="*/ 413 h 1219"/>
                <a:gd name="T36" fmla="*/ 113 w 460"/>
                <a:gd name="T37" fmla="*/ 460 h 1219"/>
                <a:gd name="T38" fmla="*/ 70 w 460"/>
                <a:gd name="T39" fmla="*/ 492 h 1219"/>
                <a:gd name="T40" fmla="*/ 50 w 460"/>
                <a:gd name="T41" fmla="*/ 543 h 1219"/>
                <a:gd name="T42" fmla="*/ 55 w 460"/>
                <a:gd name="T43" fmla="*/ 652 h 1219"/>
                <a:gd name="T44" fmla="*/ 82 w 460"/>
                <a:gd name="T45" fmla="*/ 725 h 1219"/>
                <a:gd name="T46" fmla="*/ 62 w 460"/>
                <a:gd name="T47" fmla="*/ 741 h 1219"/>
                <a:gd name="T48" fmla="*/ 29 w 460"/>
                <a:gd name="T49" fmla="*/ 898 h 1219"/>
                <a:gd name="T50" fmla="*/ 4 w 460"/>
                <a:gd name="T51" fmla="*/ 884 h 1219"/>
                <a:gd name="T52" fmla="*/ 13 w 460"/>
                <a:gd name="T53" fmla="*/ 962 h 1219"/>
                <a:gd name="T54" fmla="*/ 48 w 460"/>
                <a:gd name="T55" fmla="*/ 1046 h 1219"/>
                <a:gd name="T56" fmla="*/ 59 w 460"/>
                <a:gd name="T57" fmla="*/ 1065 h 1219"/>
                <a:gd name="T58" fmla="*/ 84 w 460"/>
                <a:gd name="T59" fmla="*/ 1106 h 1219"/>
                <a:gd name="T60" fmla="*/ 105 w 460"/>
                <a:gd name="T61" fmla="*/ 1137 h 1219"/>
                <a:gd name="T62" fmla="*/ 114 w 460"/>
                <a:gd name="T63" fmla="*/ 1201 h 1219"/>
                <a:gd name="T64" fmla="*/ 136 w 460"/>
                <a:gd name="T65" fmla="*/ 1215 h 1219"/>
                <a:gd name="T66" fmla="*/ 154 w 460"/>
                <a:gd name="T67" fmla="*/ 1180 h 1219"/>
                <a:gd name="T68" fmla="*/ 181 w 460"/>
                <a:gd name="T69" fmla="*/ 1146 h 1219"/>
                <a:gd name="T70" fmla="*/ 235 w 460"/>
                <a:gd name="T71" fmla="*/ 1112 h 1219"/>
                <a:gd name="T72" fmla="*/ 260 w 460"/>
                <a:gd name="T73" fmla="*/ 1049 h 1219"/>
                <a:gd name="T74" fmla="*/ 254 w 460"/>
                <a:gd name="T75" fmla="*/ 991 h 1219"/>
                <a:gd name="T76" fmla="*/ 255 w 460"/>
                <a:gd name="T77" fmla="*/ 932 h 1219"/>
                <a:gd name="T78" fmla="*/ 308 w 460"/>
                <a:gd name="T79" fmla="*/ 894 h 1219"/>
                <a:gd name="T80" fmla="*/ 328 w 460"/>
                <a:gd name="T81" fmla="*/ 859 h 1219"/>
                <a:gd name="T82" fmla="*/ 341 w 460"/>
                <a:gd name="T83" fmla="*/ 818 h 1219"/>
                <a:gd name="T84" fmla="*/ 314 w 460"/>
                <a:gd name="T85" fmla="*/ 802 h 1219"/>
                <a:gd name="T86" fmla="*/ 316 w 460"/>
                <a:gd name="T87" fmla="*/ 775 h 1219"/>
                <a:gd name="T88" fmla="*/ 273 w 460"/>
                <a:gd name="T89" fmla="*/ 768 h 1219"/>
                <a:gd name="T90" fmla="*/ 255 w 460"/>
                <a:gd name="T91" fmla="*/ 724 h 1219"/>
                <a:gd name="T92" fmla="*/ 258 w 460"/>
                <a:gd name="T93" fmla="*/ 666 h 1219"/>
                <a:gd name="T94" fmla="*/ 276 w 460"/>
                <a:gd name="T95" fmla="*/ 618 h 1219"/>
                <a:gd name="T96" fmla="*/ 322 w 460"/>
                <a:gd name="T97" fmla="*/ 529 h 1219"/>
                <a:gd name="T98" fmla="*/ 371 w 460"/>
                <a:gd name="T99" fmla="*/ 444 h 1219"/>
                <a:gd name="T100" fmla="*/ 400 w 460"/>
                <a:gd name="T101" fmla="*/ 40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0" h="1219">
                  <a:moveTo>
                    <a:pt x="403" y="414"/>
                  </a:moveTo>
                  <a:lnTo>
                    <a:pt x="396" y="390"/>
                  </a:lnTo>
                  <a:lnTo>
                    <a:pt x="391" y="372"/>
                  </a:lnTo>
                  <a:lnTo>
                    <a:pt x="386" y="359"/>
                  </a:lnTo>
                  <a:lnTo>
                    <a:pt x="385" y="350"/>
                  </a:lnTo>
                  <a:lnTo>
                    <a:pt x="386" y="344"/>
                  </a:lnTo>
                  <a:lnTo>
                    <a:pt x="391" y="340"/>
                  </a:lnTo>
                  <a:lnTo>
                    <a:pt x="400" y="336"/>
                  </a:lnTo>
                  <a:lnTo>
                    <a:pt x="414" y="331"/>
                  </a:lnTo>
                  <a:lnTo>
                    <a:pt x="435" y="324"/>
                  </a:lnTo>
                  <a:lnTo>
                    <a:pt x="427" y="310"/>
                  </a:lnTo>
                  <a:lnTo>
                    <a:pt x="423" y="301"/>
                  </a:lnTo>
                  <a:lnTo>
                    <a:pt x="423" y="294"/>
                  </a:lnTo>
                  <a:lnTo>
                    <a:pt x="427" y="287"/>
                  </a:lnTo>
                  <a:lnTo>
                    <a:pt x="435" y="280"/>
                  </a:lnTo>
                  <a:lnTo>
                    <a:pt x="445" y="269"/>
                  </a:lnTo>
                  <a:lnTo>
                    <a:pt x="460" y="255"/>
                  </a:lnTo>
                  <a:lnTo>
                    <a:pt x="460" y="194"/>
                  </a:lnTo>
                  <a:lnTo>
                    <a:pt x="442" y="114"/>
                  </a:lnTo>
                  <a:lnTo>
                    <a:pt x="436" y="92"/>
                  </a:lnTo>
                  <a:lnTo>
                    <a:pt x="428" y="77"/>
                  </a:lnTo>
                  <a:lnTo>
                    <a:pt x="418" y="66"/>
                  </a:lnTo>
                  <a:lnTo>
                    <a:pt x="406" y="57"/>
                  </a:lnTo>
                  <a:lnTo>
                    <a:pt x="392" y="50"/>
                  </a:lnTo>
                  <a:lnTo>
                    <a:pt x="378" y="44"/>
                  </a:lnTo>
                  <a:lnTo>
                    <a:pt x="363" y="37"/>
                  </a:lnTo>
                  <a:lnTo>
                    <a:pt x="346" y="28"/>
                  </a:lnTo>
                  <a:lnTo>
                    <a:pt x="331" y="17"/>
                  </a:lnTo>
                  <a:lnTo>
                    <a:pt x="314" y="0"/>
                  </a:lnTo>
                  <a:lnTo>
                    <a:pt x="312" y="4"/>
                  </a:lnTo>
                  <a:lnTo>
                    <a:pt x="308" y="7"/>
                  </a:lnTo>
                  <a:lnTo>
                    <a:pt x="305" y="8"/>
                  </a:lnTo>
                  <a:lnTo>
                    <a:pt x="304" y="10"/>
                  </a:lnTo>
                  <a:lnTo>
                    <a:pt x="301" y="12"/>
                  </a:lnTo>
                  <a:lnTo>
                    <a:pt x="299" y="16"/>
                  </a:lnTo>
                  <a:lnTo>
                    <a:pt x="296" y="19"/>
                  </a:lnTo>
                  <a:lnTo>
                    <a:pt x="298" y="25"/>
                  </a:lnTo>
                  <a:lnTo>
                    <a:pt x="301" y="34"/>
                  </a:lnTo>
                  <a:lnTo>
                    <a:pt x="305" y="44"/>
                  </a:lnTo>
                  <a:lnTo>
                    <a:pt x="309" y="55"/>
                  </a:lnTo>
                  <a:lnTo>
                    <a:pt x="312" y="64"/>
                  </a:lnTo>
                  <a:lnTo>
                    <a:pt x="313" y="69"/>
                  </a:lnTo>
                  <a:lnTo>
                    <a:pt x="298" y="76"/>
                  </a:lnTo>
                  <a:lnTo>
                    <a:pt x="287" y="78"/>
                  </a:lnTo>
                  <a:lnTo>
                    <a:pt x="278" y="76"/>
                  </a:lnTo>
                  <a:lnTo>
                    <a:pt x="269" y="72"/>
                  </a:lnTo>
                  <a:lnTo>
                    <a:pt x="260" y="66"/>
                  </a:lnTo>
                  <a:lnTo>
                    <a:pt x="250" y="59"/>
                  </a:lnTo>
                  <a:lnTo>
                    <a:pt x="219" y="112"/>
                  </a:lnTo>
                  <a:lnTo>
                    <a:pt x="200" y="116"/>
                  </a:lnTo>
                  <a:lnTo>
                    <a:pt x="176" y="148"/>
                  </a:lnTo>
                  <a:lnTo>
                    <a:pt x="193" y="205"/>
                  </a:lnTo>
                  <a:lnTo>
                    <a:pt x="193" y="210"/>
                  </a:lnTo>
                  <a:lnTo>
                    <a:pt x="189" y="214"/>
                  </a:lnTo>
                  <a:lnTo>
                    <a:pt x="184" y="219"/>
                  </a:lnTo>
                  <a:lnTo>
                    <a:pt x="178" y="226"/>
                  </a:lnTo>
                  <a:lnTo>
                    <a:pt x="176" y="235"/>
                  </a:lnTo>
                  <a:lnTo>
                    <a:pt x="175" y="256"/>
                  </a:lnTo>
                  <a:lnTo>
                    <a:pt x="173" y="273"/>
                  </a:lnTo>
                  <a:lnTo>
                    <a:pt x="172" y="286"/>
                  </a:lnTo>
                  <a:lnTo>
                    <a:pt x="169" y="296"/>
                  </a:lnTo>
                  <a:lnTo>
                    <a:pt x="166" y="304"/>
                  </a:lnTo>
                  <a:lnTo>
                    <a:pt x="162" y="312"/>
                  </a:lnTo>
                  <a:lnTo>
                    <a:pt x="155" y="321"/>
                  </a:lnTo>
                  <a:lnTo>
                    <a:pt x="146" y="329"/>
                  </a:lnTo>
                  <a:lnTo>
                    <a:pt x="134" y="341"/>
                  </a:lnTo>
                  <a:lnTo>
                    <a:pt x="119" y="356"/>
                  </a:lnTo>
                  <a:lnTo>
                    <a:pt x="126" y="368"/>
                  </a:lnTo>
                  <a:lnTo>
                    <a:pt x="127" y="378"/>
                  </a:lnTo>
                  <a:lnTo>
                    <a:pt x="125" y="390"/>
                  </a:lnTo>
                  <a:lnTo>
                    <a:pt x="121" y="401"/>
                  </a:lnTo>
                  <a:lnTo>
                    <a:pt x="116" y="413"/>
                  </a:lnTo>
                  <a:lnTo>
                    <a:pt x="113" y="424"/>
                  </a:lnTo>
                  <a:lnTo>
                    <a:pt x="113" y="438"/>
                  </a:lnTo>
                  <a:lnTo>
                    <a:pt x="119" y="452"/>
                  </a:lnTo>
                  <a:lnTo>
                    <a:pt x="113" y="460"/>
                  </a:lnTo>
                  <a:lnTo>
                    <a:pt x="104" y="468"/>
                  </a:lnTo>
                  <a:lnTo>
                    <a:pt x="93" y="476"/>
                  </a:lnTo>
                  <a:lnTo>
                    <a:pt x="80" y="485"/>
                  </a:lnTo>
                  <a:lnTo>
                    <a:pt x="70" y="492"/>
                  </a:lnTo>
                  <a:lnTo>
                    <a:pt x="61" y="501"/>
                  </a:lnTo>
                  <a:lnTo>
                    <a:pt x="55" y="511"/>
                  </a:lnTo>
                  <a:lnTo>
                    <a:pt x="57" y="522"/>
                  </a:lnTo>
                  <a:lnTo>
                    <a:pt x="50" y="543"/>
                  </a:lnTo>
                  <a:lnTo>
                    <a:pt x="46" y="568"/>
                  </a:lnTo>
                  <a:lnTo>
                    <a:pt x="46" y="596"/>
                  </a:lnTo>
                  <a:lnTo>
                    <a:pt x="49" y="624"/>
                  </a:lnTo>
                  <a:lnTo>
                    <a:pt x="55" y="652"/>
                  </a:lnTo>
                  <a:lnTo>
                    <a:pt x="63" y="678"/>
                  </a:lnTo>
                  <a:lnTo>
                    <a:pt x="73" y="698"/>
                  </a:lnTo>
                  <a:lnTo>
                    <a:pt x="85" y="715"/>
                  </a:lnTo>
                  <a:lnTo>
                    <a:pt x="82" y="725"/>
                  </a:lnTo>
                  <a:lnTo>
                    <a:pt x="78" y="730"/>
                  </a:lnTo>
                  <a:lnTo>
                    <a:pt x="75" y="734"/>
                  </a:lnTo>
                  <a:lnTo>
                    <a:pt x="70" y="737"/>
                  </a:lnTo>
                  <a:lnTo>
                    <a:pt x="62" y="741"/>
                  </a:lnTo>
                  <a:lnTo>
                    <a:pt x="50" y="747"/>
                  </a:lnTo>
                  <a:lnTo>
                    <a:pt x="61" y="819"/>
                  </a:lnTo>
                  <a:lnTo>
                    <a:pt x="30" y="838"/>
                  </a:lnTo>
                  <a:lnTo>
                    <a:pt x="29" y="898"/>
                  </a:lnTo>
                  <a:lnTo>
                    <a:pt x="25" y="897"/>
                  </a:lnTo>
                  <a:lnTo>
                    <a:pt x="18" y="893"/>
                  </a:lnTo>
                  <a:lnTo>
                    <a:pt x="11" y="888"/>
                  </a:lnTo>
                  <a:lnTo>
                    <a:pt x="4" y="884"/>
                  </a:lnTo>
                  <a:lnTo>
                    <a:pt x="0" y="882"/>
                  </a:lnTo>
                  <a:lnTo>
                    <a:pt x="3" y="907"/>
                  </a:lnTo>
                  <a:lnTo>
                    <a:pt x="7" y="934"/>
                  </a:lnTo>
                  <a:lnTo>
                    <a:pt x="13" y="962"/>
                  </a:lnTo>
                  <a:lnTo>
                    <a:pt x="23" y="988"/>
                  </a:lnTo>
                  <a:lnTo>
                    <a:pt x="36" y="1012"/>
                  </a:lnTo>
                  <a:lnTo>
                    <a:pt x="52" y="1034"/>
                  </a:lnTo>
                  <a:lnTo>
                    <a:pt x="48" y="1046"/>
                  </a:lnTo>
                  <a:lnTo>
                    <a:pt x="48" y="1052"/>
                  </a:lnTo>
                  <a:lnTo>
                    <a:pt x="49" y="1057"/>
                  </a:lnTo>
                  <a:lnTo>
                    <a:pt x="53" y="1060"/>
                  </a:lnTo>
                  <a:lnTo>
                    <a:pt x="59" y="1065"/>
                  </a:lnTo>
                  <a:lnTo>
                    <a:pt x="68" y="1073"/>
                  </a:lnTo>
                  <a:lnTo>
                    <a:pt x="68" y="1083"/>
                  </a:lnTo>
                  <a:lnTo>
                    <a:pt x="75" y="1094"/>
                  </a:lnTo>
                  <a:lnTo>
                    <a:pt x="84" y="1106"/>
                  </a:lnTo>
                  <a:lnTo>
                    <a:pt x="94" y="1116"/>
                  </a:lnTo>
                  <a:lnTo>
                    <a:pt x="103" y="1124"/>
                  </a:lnTo>
                  <a:lnTo>
                    <a:pt x="104" y="1126"/>
                  </a:lnTo>
                  <a:lnTo>
                    <a:pt x="105" y="1137"/>
                  </a:lnTo>
                  <a:lnTo>
                    <a:pt x="107" y="1151"/>
                  </a:lnTo>
                  <a:lnTo>
                    <a:pt x="109" y="1169"/>
                  </a:lnTo>
                  <a:lnTo>
                    <a:pt x="112" y="1185"/>
                  </a:lnTo>
                  <a:lnTo>
                    <a:pt x="114" y="1201"/>
                  </a:lnTo>
                  <a:lnTo>
                    <a:pt x="117" y="1212"/>
                  </a:lnTo>
                  <a:lnTo>
                    <a:pt x="118" y="1219"/>
                  </a:lnTo>
                  <a:lnTo>
                    <a:pt x="126" y="1217"/>
                  </a:lnTo>
                  <a:lnTo>
                    <a:pt x="136" y="1215"/>
                  </a:lnTo>
                  <a:lnTo>
                    <a:pt x="146" y="1212"/>
                  </a:lnTo>
                  <a:lnTo>
                    <a:pt x="154" y="1211"/>
                  </a:lnTo>
                  <a:lnTo>
                    <a:pt x="154" y="1197"/>
                  </a:lnTo>
                  <a:lnTo>
                    <a:pt x="154" y="1180"/>
                  </a:lnTo>
                  <a:lnTo>
                    <a:pt x="157" y="1164"/>
                  </a:lnTo>
                  <a:lnTo>
                    <a:pt x="159" y="1149"/>
                  </a:lnTo>
                  <a:lnTo>
                    <a:pt x="164" y="1140"/>
                  </a:lnTo>
                  <a:lnTo>
                    <a:pt x="181" y="1146"/>
                  </a:lnTo>
                  <a:lnTo>
                    <a:pt x="196" y="1144"/>
                  </a:lnTo>
                  <a:lnTo>
                    <a:pt x="210" y="1137"/>
                  </a:lnTo>
                  <a:lnTo>
                    <a:pt x="223" y="1126"/>
                  </a:lnTo>
                  <a:lnTo>
                    <a:pt x="235" y="1112"/>
                  </a:lnTo>
                  <a:lnTo>
                    <a:pt x="244" y="1097"/>
                  </a:lnTo>
                  <a:lnTo>
                    <a:pt x="251" y="1080"/>
                  </a:lnTo>
                  <a:lnTo>
                    <a:pt x="257" y="1064"/>
                  </a:lnTo>
                  <a:lnTo>
                    <a:pt x="260" y="1049"/>
                  </a:lnTo>
                  <a:lnTo>
                    <a:pt x="260" y="1037"/>
                  </a:lnTo>
                  <a:lnTo>
                    <a:pt x="260" y="1024"/>
                  </a:lnTo>
                  <a:lnTo>
                    <a:pt x="257" y="1008"/>
                  </a:lnTo>
                  <a:lnTo>
                    <a:pt x="254" y="991"/>
                  </a:lnTo>
                  <a:lnTo>
                    <a:pt x="250" y="973"/>
                  </a:lnTo>
                  <a:lnTo>
                    <a:pt x="249" y="956"/>
                  </a:lnTo>
                  <a:lnTo>
                    <a:pt x="250" y="943"/>
                  </a:lnTo>
                  <a:lnTo>
                    <a:pt x="255" y="932"/>
                  </a:lnTo>
                  <a:lnTo>
                    <a:pt x="267" y="921"/>
                  </a:lnTo>
                  <a:lnTo>
                    <a:pt x="280" y="912"/>
                  </a:lnTo>
                  <a:lnTo>
                    <a:pt x="294" y="903"/>
                  </a:lnTo>
                  <a:lnTo>
                    <a:pt x="308" y="894"/>
                  </a:lnTo>
                  <a:lnTo>
                    <a:pt x="318" y="884"/>
                  </a:lnTo>
                  <a:lnTo>
                    <a:pt x="323" y="875"/>
                  </a:lnTo>
                  <a:lnTo>
                    <a:pt x="324" y="868"/>
                  </a:lnTo>
                  <a:lnTo>
                    <a:pt x="328" y="859"/>
                  </a:lnTo>
                  <a:lnTo>
                    <a:pt x="332" y="847"/>
                  </a:lnTo>
                  <a:lnTo>
                    <a:pt x="336" y="836"/>
                  </a:lnTo>
                  <a:lnTo>
                    <a:pt x="340" y="825"/>
                  </a:lnTo>
                  <a:lnTo>
                    <a:pt x="341" y="818"/>
                  </a:lnTo>
                  <a:lnTo>
                    <a:pt x="326" y="812"/>
                  </a:lnTo>
                  <a:lnTo>
                    <a:pt x="317" y="810"/>
                  </a:lnTo>
                  <a:lnTo>
                    <a:pt x="313" y="806"/>
                  </a:lnTo>
                  <a:lnTo>
                    <a:pt x="314" y="802"/>
                  </a:lnTo>
                  <a:lnTo>
                    <a:pt x="319" y="795"/>
                  </a:lnTo>
                  <a:lnTo>
                    <a:pt x="330" y="784"/>
                  </a:lnTo>
                  <a:lnTo>
                    <a:pt x="326" y="779"/>
                  </a:lnTo>
                  <a:lnTo>
                    <a:pt x="316" y="775"/>
                  </a:lnTo>
                  <a:lnTo>
                    <a:pt x="304" y="771"/>
                  </a:lnTo>
                  <a:lnTo>
                    <a:pt x="290" y="770"/>
                  </a:lnTo>
                  <a:lnTo>
                    <a:pt x="280" y="769"/>
                  </a:lnTo>
                  <a:lnTo>
                    <a:pt x="273" y="768"/>
                  </a:lnTo>
                  <a:lnTo>
                    <a:pt x="264" y="763"/>
                  </a:lnTo>
                  <a:lnTo>
                    <a:pt x="258" y="752"/>
                  </a:lnTo>
                  <a:lnTo>
                    <a:pt x="257" y="739"/>
                  </a:lnTo>
                  <a:lnTo>
                    <a:pt x="255" y="724"/>
                  </a:lnTo>
                  <a:lnTo>
                    <a:pt x="257" y="709"/>
                  </a:lnTo>
                  <a:lnTo>
                    <a:pt x="258" y="693"/>
                  </a:lnTo>
                  <a:lnTo>
                    <a:pt x="259" y="678"/>
                  </a:lnTo>
                  <a:lnTo>
                    <a:pt x="258" y="666"/>
                  </a:lnTo>
                  <a:lnTo>
                    <a:pt x="255" y="656"/>
                  </a:lnTo>
                  <a:lnTo>
                    <a:pt x="260" y="647"/>
                  </a:lnTo>
                  <a:lnTo>
                    <a:pt x="267" y="634"/>
                  </a:lnTo>
                  <a:lnTo>
                    <a:pt x="276" y="618"/>
                  </a:lnTo>
                  <a:lnTo>
                    <a:pt x="286" y="597"/>
                  </a:lnTo>
                  <a:lnTo>
                    <a:pt x="298" y="575"/>
                  </a:lnTo>
                  <a:lnTo>
                    <a:pt x="309" y="552"/>
                  </a:lnTo>
                  <a:lnTo>
                    <a:pt x="322" y="529"/>
                  </a:lnTo>
                  <a:lnTo>
                    <a:pt x="335" y="505"/>
                  </a:lnTo>
                  <a:lnTo>
                    <a:pt x="348" y="483"/>
                  </a:lnTo>
                  <a:lnTo>
                    <a:pt x="359" y="461"/>
                  </a:lnTo>
                  <a:lnTo>
                    <a:pt x="371" y="444"/>
                  </a:lnTo>
                  <a:lnTo>
                    <a:pt x="381" y="428"/>
                  </a:lnTo>
                  <a:lnTo>
                    <a:pt x="390" y="417"/>
                  </a:lnTo>
                  <a:lnTo>
                    <a:pt x="396" y="410"/>
                  </a:lnTo>
                  <a:lnTo>
                    <a:pt x="400" y="409"/>
                  </a:lnTo>
                  <a:lnTo>
                    <a:pt x="403" y="414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>
              <a:off x="2665" y="2905"/>
              <a:ext cx="75" cy="119"/>
            </a:xfrm>
            <a:custGeom>
              <a:avLst/>
              <a:gdLst>
                <a:gd name="T0" fmla="*/ 39 w 75"/>
                <a:gd name="T1" fmla="*/ 0 h 119"/>
                <a:gd name="T2" fmla="*/ 57 w 75"/>
                <a:gd name="T3" fmla="*/ 73 h 119"/>
                <a:gd name="T4" fmla="*/ 59 w 75"/>
                <a:gd name="T5" fmla="*/ 75 h 119"/>
                <a:gd name="T6" fmla="*/ 64 w 75"/>
                <a:gd name="T7" fmla="*/ 79 h 119"/>
                <a:gd name="T8" fmla="*/ 69 w 75"/>
                <a:gd name="T9" fmla="*/ 84 h 119"/>
                <a:gd name="T10" fmla="*/ 75 w 75"/>
                <a:gd name="T11" fmla="*/ 95 h 119"/>
                <a:gd name="T12" fmla="*/ 73 w 75"/>
                <a:gd name="T13" fmla="*/ 115 h 119"/>
                <a:gd name="T14" fmla="*/ 69 w 75"/>
                <a:gd name="T15" fmla="*/ 114 h 119"/>
                <a:gd name="T16" fmla="*/ 60 w 75"/>
                <a:gd name="T17" fmla="*/ 112 h 119"/>
                <a:gd name="T18" fmla="*/ 50 w 75"/>
                <a:gd name="T19" fmla="*/ 111 h 119"/>
                <a:gd name="T20" fmla="*/ 41 w 75"/>
                <a:gd name="T21" fmla="*/ 110 h 119"/>
                <a:gd name="T22" fmla="*/ 37 w 75"/>
                <a:gd name="T23" fmla="*/ 110 h 119"/>
                <a:gd name="T24" fmla="*/ 0 w 75"/>
                <a:gd name="T25" fmla="*/ 119 h 119"/>
                <a:gd name="T26" fmla="*/ 39 w 75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19">
                  <a:moveTo>
                    <a:pt x="39" y="0"/>
                  </a:moveTo>
                  <a:lnTo>
                    <a:pt x="57" y="73"/>
                  </a:lnTo>
                  <a:lnTo>
                    <a:pt x="59" y="75"/>
                  </a:lnTo>
                  <a:lnTo>
                    <a:pt x="64" y="79"/>
                  </a:lnTo>
                  <a:lnTo>
                    <a:pt x="69" y="84"/>
                  </a:lnTo>
                  <a:lnTo>
                    <a:pt x="75" y="95"/>
                  </a:lnTo>
                  <a:lnTo>
                    <a:pt x="73" y="115"/>
                  </a:lnTo>
                  <a:lnTo>
                    <a:pt x="69" y="114"/>
                  </a:lnTo>
                  <a:lnTo>
                    <a:pt x="60" y="112"/>
                  </a:lnTo>
                  <a:lnTo>
                    <a:pt x="50" y="111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0" y="119"/>
                  </a:lnTo>
                  <a:lnTo>
                    <a:pt x="39" y="0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gray">
            <a:xfrm>
              <a:off x="2511" y="2833"/>
              <a:ext cx="193" cy="191"/>
            </a:xfrm>
            <a:custGeom>
              <a:avLst/>
              <a:gdLst>
                <a:gd name="T0" fmla="*/ 0 w 193"/>
                <a:gd name="T1" fmla="*/ 23 h 191"/>
                <a:gd name="T2" fmla="*/ 8 w 193"/>
                <a:gd name="T3" fmla="*/ 33 h 191"/>
                <a:gd name="T4" fmla="*/ 17 w 193"/>
                <a:gd name="T5" fmla="*/ 38 h 191"/>
                <a:gd name="T6" fmla="*/ 24 w 193"/>
                <a:gd name="T7" fmla="*/ 41 h 191"/>
                <a:gd name="T8" fmla="*/ 33 w 193"/>
                <a:gd name="T9" fmla="*/ 45 h 191"/>
                <a:gd name="T10" fmla="*/ 50 w 193"/>
                <a:gd name="T11" fmla="*/ 67 h 191"/>
                <a:gd name="T12" fmla="*/ 58 w 193"/>
                <a:gd name="T13" fmla="*/ 76 h 191"/>
                <a:gd name="T14" fmla="*/ 64 w 193"/>
                <a:gd name="T15" fmla="*/ 83 h 191"/>
                <a:gd name="T16" fmla="*/ 73 w 193"/>
                <a:gd name="T17" fmla="*/ 90 h 191"/>
                <a:gd name="T18" fmla="*/ 86 w 193"/>
                <a:gd name="T19" fmla="*/ 97 h 191"/>
                <a:gd name="T20" fmla="*/ 87 w 193"/>
                <a:gd name="T21" fmla="*/ 105 h 191"/>
                <a:gd name="T22" fmla="*/ 88 w 193"/>
                <a:gd name="T23" fmla="*/ 113 h 191"/>
                <a:gd name="T24" fmla="*/ 88 w 193"/>
                <a:gd name="T25" fmla="*/ 119 h 191"/>
                <a:gd name="T26" fmla="*/ 99 w 193"/>
                <a:gd name="T27" fmla="*/ 126 h 191"/>
                <a:gd name="T28" fmla="*/ 102 w 193"/>
                <a:gd name="T29" fmla="*/ 131 h 191"/>
                <a:gd name="T30" fmla="*/ 106 w 193"/>
                <a:gd name="T31" fmla="*/ 136 h 191"/>
                <a:gd name="T32" fmla="*/ 110 w 193"/>
                <a:gd name="T33" fmla="*/ 142 h 191"/>
                <a:gd name="T34" fmla="*/ 119 w 193"/>
                <a:gd name="T35" fmla="*/ 149 h 191"/>
                <a:gd name="T36" fmla="*/ 131 w 193"/>
                <a:gd name="T37" fmla="*/ 155 h 191"/>
                <a:gd name="T38" fmla="*/ 140 w 193"/>
                <a:gd name="T39" fmla="*/ 161 h 191"/>
                <a:gd name="T40" fmla="*/ 147 w 193"/>
                <a:gd name="T41" fmla="*/ 169 h 191"/>
                <a:gd name="T42" fmla="*/ 152 w 193"/>
                <a:gd name="T43" fmla="*/ 178 h 191"/>
                <a:gd name="T44" fmla="*/ 154 w 193"/>
                <a:gd name="T45" fmla="*/ 191 h 191"/>
                <a:gd name="T46" fmla="*/ 193 w 193"/>
                <a:gd name="T47" fmla="*/ 70 h 191"/>
                <a:gd name="T48" fmla="*/ 187 w 193"/>
                <a:gd name="T49" fmla="*/ 65 h 191"/>
                <a:gd name="T50" fmla="*/ 179 w 193"/>
                <a:gd name="T51" fmla="*/ 62 h 191"/>
                <a:gd name="T52" fmla="*/ 169 w 193"/>
                <a:gd name="T53" fmla="*/ 60 h 191"/>
                <a:gd name="T54" fmla="*/ 174 w 193"/>
                <a:gd name="T55" fmla="*/ 32 h 191"/>
                <a:gd name="T56" fmla="*/ 114 w 193"/>
                <a:gd name="T57" fmla="*/ 4 h 191"/>
                <a:gd name="T58" fmla="*/ 79 w 193"/>
                <a:gd name="T59" fmla="*/ 10 h 191"/>
                <a:gd name="T60" fmla="*/ 50 w 193"/>
                <a:gd name="T61" fmla="*/ 0 h 191"/>
                <a:gd name="T62" fmla="*/ 0 w 193"/>
                <a:gd name="T63" fmla="*/ 2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91">
                  <a:moveTo>
                    <a:pt x="0" y="23"/>
                  </a:moveTo>
                  <a:lnTo>
                    <a:pt x="8" y="33"/>
                  </a:lnTo>
                  <a:lnTo>
                    <a:pt x="17" y="38"/>
                  </a:lnTo>
                  <a:lnTo>
                    <a:pt x="24" y="41"/>
                  </a:lnTo>
                  <a:lnTo>
                    <a:pt x="33" y="45"/>
                  </a:lnTo>
                  <a:lnTo>
                    <a:pt x="50" y="67"/>
                  </a:lnTo>
                  <a:lnTo>
                    <a:pt x="58" y="76"/>
                  </a:lnTo>
                  <a:lnTo>
                    <a:pt x="64" y="83"/>
                  </a:lnTo>
                  <a:lnTo>
                    <a:pt x="73" y="90"/>
                  </a:lnTo>
                  <a:lnTo>
                    <a:pt x="86" y="97"/>
                  </a:lnTo>
                  <a:lnTo>
                    <a:pt x="87" y="105"/>
                  </a:lnTo>
                  <a:lnTo>
                    <a:pt x="88" y="113"/>
                  </a:lnTo>
                  <a:lnTo>
                    <a:pt x="88" y="119"/>
                  </a:lnTo>
                  <a:lnTo>
                    <a:pt x="99" y="126"/>
                  </a:lnTo>
                  <a:lnTo>
                    <a:pt x="102" y="131"/>
                  </a:lnTo>
                  <a:lnTo>
                    <a:pt x="106" y="136"/>
                  </a:lnTo>
                  <a:lnTo>
                    <a:pt x="110" y="142"/>
                  </a:lnTo>
                  <a:lnTo>
                    <a:pt x="119" y="149"/>
                  </a:lnTo>
                  <a:lnTo>
                    <a:pt x="131" y="155"/>
                  </a:lnTo>
                  <a:lnTo>
                    <a:pt x="140" y="161"/>
                  </a:lnTo>
                  <a:lnTo>
                    <a:pt x="147" y="169"/>
                  </a:lnTo>
                  <a:lnTo>
                    <a:pt x="152" y="178"/>
                  </a:lnTo>
                  <a:lnTo>
                    <a:pt x="154" y="191"/>
                  </a:lnTo>
                  <a:lnTo>
                    <a:pt x="193" y="70"/>
                  </a:lnTo>
                  <a:lnTo>
                    <a:pt x="187" y="65"/>
                  </a:lnTo>
                  <a:lnTo>
                    <a:pt x="179" y="62"/>
                  </a:lnTo>
                  <a:lnTo>
                    <a:pt x="169" y="60"/>
                  </a:lnTo>
                  <a:lnTo>
                    <a:pt x="174" y="32"/>
                  </a:lnTo>
                  <a:lnTo>
                    <a:pt x="114" y="4"/>
                  </a:lnTo>
                  <a:lnTo>
                    <a:pt x="79" y="10"/>
                  </a:lnTo>
                  <a:lnTo>
                    <a:pt x="50" y="0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2" name="Freeform 87"/>
            <p:cNvSpPr>
              <a:spLocks/>
            </p:cNvSpPr>
            <p:nvPr/>
          </p:nvSpPr>
          <p:spPr bwMode="gray">
            <a:xfrm>
              <a:off x="3562" y="3548"/>
              <a:ext cx="396" cy="497"/>
            </a:xfrm>
            <a:custGeom>
              <a:avLst/>
              <a:gdLst>
                <a:gd name="T0" fmla="*/ 224 w 396"/>
                <a:gd name="T1" fmla="*/ 398 h 497"/>
                <a:gd name="T2" fmla="*/ 256 w 396"/>
                <a:gd name="T3" fmla="*/ 415 h 497"/>
                <a:gd name="T4" fmla="*/ 226 w 396"/>
                <a:gd name="T5" fmla="*/ 419 h 497"/>
                <a:gd name="T6" fmla="*/ 196 w 396"/>
                <a:gd name="T7" fmla="*/ 405 h 497"/>
                <a:gd name="T8" fmla="*/ 196 w 396"/>
                <a:gd name="T9" fmla="*/ 419 h 497"/>
                <a:gd name="T10" fmla="*/ 210 w 396"/>
                <a:gd name="T11" fmla="*/ 442 h 497"/>
                <a:gd name="T12" fmla="*/ 233 w 396"/>
                <a:gd name="T13" fmla="*/ 480 h 497"/>
                <a:gd name="T14" fmla="*/ 221 w 396"/>
                <a:gd name="T15" fmla="*/ 485 h 497"/>
                <a:gd name="T16" fmla="*/ 197 w 396"/>
                <a:gd name="T17" fmla="*/ 469 h 497"/>
                <a:gd name="T18" fmla="*/ 193 w 396"/>
                <a:gd name="T19" fmla="*/ 493 h 497"/>
                <a:gd name="T20" fmla="*/ 156 w 396"/>
                <a:gd name="T21" fmla="*/ 461 h 497"/>
                <a:gd name="T22" fmla="*/ 148 w 396"/>
                <a:gd name="T23" fmla="*/ 484 h 497"/>
                <a:gd name="T24" fmla="*/ 120 w 396"/>
                <a:gd name="T25" fmla="*/ 464 h 497"/>
                <a:gd name="T26" fmla="*/ 111 w 396"/>
                <a:gd name="T27" fmla="*/ 416 h 497"/>
                <a:gd name="T28" fmla="*/ 75 w 396"/>
                <a:gd name="T29" fmla="*/ 401 h 497"/>
                <a:gd name="T30" fmla="*/ 83 w 396"/>
                <a:gd name="T31" fmla="*/ 359 h 497"/>
                <a:gd name="T32" fmla="*/ 130 w 396"/>
                <a:gd name="T33" fmla="*/ 359 h 497"/>
                <a:gd name="T34" fmla="*/ 178 w 396"/>
                <a:gd name="T35" fmla="*/ 364 h 497"/>
                <a:gd name="T36" fmla="*/ 179 w 396"/>
                <a:gd name="T37" fmla="*/ 337 h 497"/>
                <a:gd name="T38" fmla="*/ 115 w 396"/>
                <a:gd name="T39" fmla="*/ 342 h 497"/>
                <a:gd name="T40" fmla="*/ 61 w 396"/>
                <a:gd name="T41" fmla="*/ 329 h 497"/>
                <a:gd name="T42" fmla="*/ 69 w 396"/>
                <a:gd name="T43" fmla="*/ 301 h 497"/>
                <a:gd name="T44" fmla="*/ 50 w 396"/>
                <a:gd name="T45" fmla="*/ 291 h 497"/>
                <a:gd name="T46" fmla="*/ 0 w 396"/>
                <a:gd name="T47" fmla="*/ 247 h 497"/>
                <a:gd name="T48" fmla="*/ 12 w 396"/>
                <a:gd name="T49" fmla="*/ 230 h 497"/>
                <a:gd name="T50" fmla="*/ 42 w 396"/>
                <a:gd name="T51" fmla="*/ 140 h 497"/>
                <a:gd name="T52" fmla="*/ 115 w 396"/>
                <a:gd name="T53" fmla="*/ 106 h 497"/>
                <a:gd name="T54" fmla="*/ 274 w 396"/>
                <a:gd name="T55" fmla="*/ 46 h 497"/>
                <a:gd name="T56" fmla="*/ 369 w 396"/>
                <a:gd name="T57" fmla="*/ 0 h 497"/>
                <a:gd name="T58" fmla="*/ 375 w 396"/>
                <a:gd name="T59" fmla="*/ 73 h 497"/>
                <a:gd name="T60" fmla="*/ 352 w 396"/>
                <a:gd name="T61" fmla="*/ 86 h 497"/>
                <a:gd name="T62" fmla="*/ 310 w 396"/>
                <a:gd name="T63" fmla="*/ 93 h 497"/>
                <a:gd name="T64" fmla="*/ 278 w 396"/>
                <a:gd name="T65" fmla="*/ 104 h 497"/>
                <a:gd name="T66" fmla="*/ 260 w 396"/>
                <a:gd name="T67" fmla="*/ 143 h 497"/>
                <a:gd name="T68" fmla="*/ 246 w 396"/>
                <a:gd name="T69" fmla="*/ 137 h 497"/>
                <a:gd name="T70" fmla="*/ 246 w 396"/>
                <a:gd name="T71" fmla="*/ 147 h 497"/>
                <a:gd name="T72" fmla="*/ 265 w 396"/>
                <a:gd name="T73" fmla="*/ 175 h 497"/>
                <a:gd name="T74" fmla="*/ 241 w 396"/>
                <a:gd name="T75" fmla="*/ 197 h 497"/>
                <a:gd name="T76" fmla="*/ 210 w 396"/>
                <a:gd name="T77" fmla="*/ 173 h 497"/>
                <a:gd name="T78" fmla="*/ 215 w 396"/>
                <a:gd name="T79" fmla="*/ 190 h 497"/>
                <a:gd name="T80" fmla="*/ 205 w 396"/>
                <a:gd name="T81" fmla="*/ 209 h 497"/>
                <a:gd name="T82" fmla="*/ 176 w 396"/>
                <a:gd name="T83" fmla="*/ 163 h 497"/>
                <a:gd name="T84" fmla="*/ 144 w 396"/>
                <a:gd name="T85" fmla="*/ 142 h 497"/>
                <a:gd name="T86" fmla="*/ 139 w 396"/>
                <a:gd name="T87" fmla="*/ 184 h 497"/>
                <a:gd name="T88" fmla="*/ 166 w 396"/>
                <a:gd name="T89" fmla="*/ 222 h 497"/>
                <a:gd name="T90" fmla="*/ 205 w 396"/>
                <a:gd name="T91" fmla="*/ 248 h 497"/>
                <a:gd name="T92" fmla="*/ 178 w 396"/>
                <a:gd name="T93" fmla="*/ 246 h 497"/>
                <a:gd name="T94" fmla="*/ 168 w 396"/>
                <a:gd name="T95" fmla="*/ 266 h 497"/>
                <a:gd name="T96" fmla="*/ 201 w 396"/>
                <a:gd name="T97" fmla="*/ 310 h 497"/>
                <a:gd name="T98" fmla="*/ 257 w 396"/>
                <a:gd name="T99" fmla="*/ 342 h 497"/>
                <a:gd name="T100" fmla="*/ 276 w 396"/>
                <a:gd name="T101" fmla="*/ 369 h 497"/>
                <a:gd name="T102" fmla="*/ 284 w 396"/>
                <a:gd name="T103" fmla="*/ 389 h 497"/>
                <a:gd name="T104" fmla="*/ 252 w 396"/>
                <a:gd name="T105" fmla="*/ 373 h 497"/>
                <a:gd name="T106" fmla="*/ 225 w 396"/>
                <a:gd name="T107" fmla="*/ 36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6" h="497">
                  <a:moveTo>
                    <a:pt x="212" y="360"/>
                  </a:moveTo>
                  <a:lnTo>
                    <a:pt x="214" y="392"/>
                  </a:lnTo>
                  <a:lnTo>
                    <a:pt x="216" y="394"/>
                  </a:lnTo>
                  <a:lnTo>
                    <a:pt x="224" y="398"/>
                  </a:lnTo>
                  <a:lnTo>
                    <a:pt x="234" y="401"/>
                  </a:lnTo>
                  <a:lnTo>
                    <a:pt x="243" y="405"/>
                  </a:lnTo>
                  <a:lnTo>
                    <a:pt x="252" y="410"/>
                  </a:lnTo>
                  <a:lnTo>
                    <a:pt x="256" y="415"/>
                  </a:lnTo>
                  <a:lnTo>
                    <a:pt x="253" y="421"/>
                  </a:lnTo>
                  <a:lnTo>
                    <a:pt x="247" y="424"/>
                  </a:lnTo>
                  <a:lnTo>
                    <a:pt x="238" y="423"/>
                  </a:lnTo>
                  <a:lnTo>
                    <a:pt x="226" y="419"/>
                  </a:lnTo>
                  <a:lnTo>
                    <a:pt x="214" y="412"/>
                  </a:lnTo>
                  <a:lnTo>
                    <a:pt x="205" y="407"/>
                  </a:lnTo>
                  <a:lnTo>
                    <a:pt x="200" y="406"/>
                  </a:lnTo>
                  <a:lnTo>
                    <a:pt x="196" y="405"/>
                  </a:lnTo>
                  <a:lnTo>
                    <a:pt x="194" y="406"/>
                  </a:lnTo>
                  <a:lnTo>
                    <a:pt x="193" y="406"/>
                  </a:lnTo>
                  <a:lnTo>
                    <a:pt x="196" y="414"/>
                  </a:lnTo>
                  <a:lnTo>
                    <a:pt x="196" y="419"/>
                  </a:lnTo>
                  <a:lnTo>
                    <a:pt x="194" y="424"/>
                  </a:lnTo>
                  <a:lnTo>
                    <a:pt x="194" y="430"/>
                  </a:lnTo>
                  <a:lnTo>
                    <a:pt x="201" y="435"/>
                  </a:lnTo>
                  <a:lnTo>
                    <a:pt x="210" y="442"/>
                  </a:lnTo>
                  <a:lnTo>
                    <a:pt x="219" y="451"/>
                  </a:lnTo>
                  <a:lnTo>
                    <a:pt x="228" y="460"/>
                  </a:lnTo>
                  <a:lnTo>
                    <a:pt x="232" y="471"/>
                  </a:lnTo>
                  <a:lnTo>
                    <a:pt x="233" y="480"/>
                  </a:lnTo>
                  <a:lnTo>
                    <a:pt x="233" y="488"/>
                  </a:lnTo>
                  <a:lnTo>
                    <a:pt x="234" y="493"/>
                  </a:lnTo>
                  <a:lnTo>
                    <a:pt x="229" y="492"/>
                  </a:lnTo>
                  <a:lnTo>
                    <a:pt x="221" y="485"/>
                  </a:lnTo>
                  <a:lnTo>
                    <a:pt x="212" y="476"/>
                  </a:lnTo>
                  <a:lnTo>
                    <a:pt x="203" y="468"/>
                  </a:lnTo>
                  <a:lnTo>
                    <a:pt x="200" y="466"/>
                  </a:lnTo>
                  <a:lnTo>
                    <a:pt x="197" y="469"/>
                  </a:lnTo>
                  <a:lnTo>
                    <a:pt x="196" y="474"/>
                  </a:lnTo>
                  <a:lnTo>
                    <a:pt x="194" y="480"/>
                  </a:lnTo>
                  <a:lnTo>
                    <a:pt x="194" y="488"/>
                  </a:lnTo>
                  <a:lnTo>
                    <a:pt x="193" y="493"/>
                  </a:lnTo>
                  <a:lnTo>
                    <a:pt x="191" y="497"/>
                  </a:lnTo>
                  <a:lnTo>
                    <a:pt x="157" y="455"/>
                  </a:lnTo>
                  <a:lnTo>
                    <a:pt x="156" y="456"/>
                  </a:lnTo>
                  <a:lnTo>
                    <a:pt x="156" y="461"/>
                  </a:lnTo>
                  <a:lnTo>
                    <a:pt x="155" y="468"/>
                  </a:lnTo>
                  <a:lnTo>
                    <a:pt x="153" y="474"/>
                  </a:lnTo>
                  <a:lnTo>
                    <a:pt x="152" y="480"/>
                  </a:lnTo>
                  <a:lnTo>
                    <a:pt x="148" y="484"/>
                  </a:lnTo>
                  <a:lnTo>
                    <a:pt x="143" y="485"/>
                  </a:lnTo>
                  <a:lnTo>
                    <a:pt x="134" y="484"/>
                  </a:lnTo>
                  <a:lnTo>
                    <a:pt x="123" y="476"/>
                  </a:lnTo>
                  <a:lnTo>
                    <a:pt x="120" y="464"/>
                  </a:lnTo>
                  <a:lnTo>
                    <a:pt x="120" y="448"/>
                  </a:lnTo>
                  <a:lnTo>
                    <a:pt x="119" y="433"/>
                  </a:lnTo>
                  <a:lnTo>
                    <a:pt x="116" y="421"/>
                  </a:lnTo>
                  <a:lnTo>
                    <a:pt x="111" y="416"/>
                  </a:lnTo>
                  <a:lnTo>
                    <a:pt x="103" y="412"/>
                  </a:lnTo>
                  <a:lnTo>
                    <a:pt x="94" y="410"/>
                  </a:lnTo>
                  <a:lnTo>
                    <a:pt x="84" y="407"/>
                  </a:lnTo>
                  <a:lnTo>
                    <a:pt x="75" y="401"/>
                  </a:lnTo>
                  <a:lnTo>
                    <a:pt x="69" y="392"/>
                  </a:lnTo>
                  <a:lnTo>
                    <a:pt x="71" y="377"/>
                  </a:lnTo>
                  <a:lnTo>
                    <a:pt x="75" y="366"/>
                  </a:lnTo>
                  <a:lnTo>
                    <a:pt x="83" y="359"/>
                  </a:lnTo>
                  <a:lnTo>
                    <a:pt x="93" y="356"/>
                  </a:lnTo>
                  <a:lnTo>
                    <a:pt x="105" y="356"/>
                  </a:lnTo>
                  <a:lnTo>
                    <a:pt x="118" y="357"/>
                  </a:lnTo>
                  <a:lnTo>
                    <a:pt x="130" y="359"/>
                  </a:lnTo>
                  <a:lnTo>
                    <a:pt x="143" y="362"/>
                  </a:lnTo>
                  <a:lnTo>
                    <a:pt x="156" y="364"/>
                  </a:lnTo>
                  <a:lnTo>
                    <a:pt x="168" y="365"/>
                  </a:lnTo>
                  <a:lnTo>
                    <a:pt x="178" y="364"/>
                  </a:lnTo>
                  <a:lnTo>
                    <a:pt x="185" y="359"/>
                  </a:lnTo>
                  <a:lnTo>
                    <a:pt x="191" y="351"/>
                  </a:lnTo>
                  <a:lnTo>
                    <a:pt x="192" y="338"/>
                  </a:lnTo>
                  <a:lnTo>
                    <a:pt x="179" y="337"/>
                  </a:lnTo>
                  <a:lnTo>
                    <a:pt x="165" y="337"/>
                  </a:lnTo>
                  <a:lnTo>
                    <a:pt x="148" y="338"/>
                  </a:lnTo>
                  <a:lnTo>
                    <a:pt x="132" y="341"/>
                  </a:lnTo>
                  <a:lnTo>
                    <a:pt x="115" y="342"/>
                  </a:lnTo>
                  <a:lnTo>
                    <a:pt x="100" y="343"/>
                  </a:lnTo>
                  <a:lnTo>
                    <a:pt x="84" y="342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53" y="318"/>
                  </a:lnTo>
                  <a:lnTo>
                    <a:pt x="57" y="309"/>
                  </a:lnTo>
                  <a:lnTo>
                    <a:pt x="62" y="304"/>
                  </a:lnTo>
                  <a:lnTo>
                    <a:pt x="69" y="301"/>
                  </a:lnTo>
                  <a:lnTo>
                    <a:pt x="74" y="300"/>
                  </a:lnTo>
                  <a:lnTo>
                    <a:pt x="79" y="297"/>
                  </a:lnTo>
                  <a:lnTo>
                    <a:pt x="65" y="293"/>
                  </a:lnTo>
                  <a:lnTo>
                    <a:pt x="50" y="291"/>
                  </a:lnTo>
                  <a:lnTo>
                    <a:pt x="34" y="286"/>
                  </a:lnTo>
                  <a:lnTo>
                    <a:pt x="19" y="279"/>
                  </a:lnTo>
                  <a:lnTo>
                    <a:pt x="5" y="269"/>
                  </a:lnTo>
                  <a:lnTo>
                    <a:pt x="0" y="247"/>
                  </a:lnTo>
                  <a:lnTo>
                    <a:pt x="16" y="241"/>
                  </a:lnTo>
                  <a:lnTo>
                    <a:pt x="16" y="237"/>
                  </a:lnTo>
                  <a:lnTo>
                    <a:pt x="15" y="234"/>
                  </a:lnTo>
                  <a:lnTo>
                    <a:pt x="12" y="230"/>
                  </a:lnTo>
                  <a:lnTo>
                    <a:pt x="11" y="227"/>
                  </a:lnTo>
                  <a:lnTo>
                    <a:pt x="11" y="224"/>
                  </a:lnTo>
                  <a:lnTo>
                    <a:pt x="33" y="140"/>
                  </a:lnTo>
                  <a:lnTo>
                    <a:pt x="42" y="140"/>
                  </a:lnTo>
                  <a:lnTo>
                    <a:pt x="56" y="138"/>
                  </a:lnTo>
                  <a:lnTo>
                    <a:pt x="71" y="134"/>
                  </a:lnTo>
                  <a:lnTo>
                    <a:pt x="86" y="129"/>
                  </a:lnTo>
                  <a:lnTo>
                    <a:pt x="115" y="106"/>
                  </a:lnTo>
                  <a:lnTo>
                    <a:pt x="135" y="104"/>
                  </a:lnTo>
                  <a:lnTo>
                    <a:pt x="209" y="61"/>
                  </a:lnTo>
                  <a:lnTo>
                    <a:pt x="237" y="60"/>
                  </a:lnTo>
                  <a:lnTo>
                    <a:pt x="274" y="46"/>
                  </a:lnTo>
                  <a:lnTo>
                    <a:pt x="306" y="56"/>
                  </a:lnTo>
                  <a:lnTo>
                    <a:pt x="346" y="37"/>
                  </a:lnTo>
                  <a:lnTo>
                    <a:pt x="334" y="27"/>
                  </a:lnTo>
                  <a:lnTo>
                    <a:pt x="369" y="0"/>
                  </a:lnTo>
                  <a:lnTo>
                    <a:pt x="396" y="31"/>
                  </a:lnTo>
                  <a:lnTo>
                    <a:pt x="378" y="63"/>
                  </a:lnTo>
                  <a:lnTo>
                    <a:pt x="376" y="69"/>
                  </a:lnTo>
                  <a:lnTo>
                    <a:pt x="375" y="73"/>
                  </a:lnTo>
                  <a:lnTo>
                    <a:pt x="374" y="78"/>
                  </a:lnTo>
                  <a:lnTo>
                    <a:pt x="374" y="87"/>
                  </a:lnTo>
                  <a:lnTo>
                    <a:pt x="365" y="86"/>
                  </a:lnTo>
                  <a:lnTo>
                    <a:pt x="352" y="86"/>
                  </a:lnTo>
                  <a:lnTo>
                    <a:pt x="338" y="88"/>
                  </a:lnTo>
                  <a:lnTo>
                    <a:pt x="325" y="91"/>
                  </a:lnTo>
                  <a:lnTo>
                    <a:pt x="316" y="93"/>
                  </a:lnTo>
                  <a:lnTo>
                    <a:pt x="310" y="93"/>
                  </a:lnTo>
                  <a:lnTo>
                    <a:pt x="302" y="95"/>
                  </a:lnTo>
                  <a:lnTo>
                    <a:pt x="293" y="97"/>
                  </a:lnTo>
                  <a:lnTo>
                    <a:pt x="284" y="100"/>
                  </a:lnTo>
                  <a:lnTo>
                    <a:pt x="278" y="104"/>
                  </a:lnTo>
                  <a:lnTo>
                    <a:pt x="273" y="110"/>
                  </a:lnTo>
                  <a:lnTo>
                    <a:pt x="267" y="119"/>
                  </a:lnTo>
                  <a:lnTo>
                    <a:pt x="262" y="136"/>
                  </a:lnTo>
                  <a:lnTo>
                    <a:pt x="260" y="143"/>
                  </a:lnTo>
                  <a:lnTo>
                    <a:pt x="256" y="145"/>
                  </a:lnTo>
                  <a:lnTo>
                    <a:pt x="252" y="143"/>
                  </a:lnTo>
                  <a:lnTo>
                    <a:pt x="248" y="141"/>
                  </a:lnTo>
                  <a:lnTo>
                    <a:pt x="246" y="137"/>
                  </a:lnTo>
                  <a:lnTo>
                    <a:pt x="242" y="134"/>
                  </a:lnTo>
                  <a:lnTo>
                    <a:pt x="239" y="136"/>
                  </a:lnTo>
                  <a:lnTo>
                    <a:pt x="239" y="141"/>
                  </a:lnTo>
                  <a:lnTo>
                    <a:pt x="246" y="147"/>
                  </a:lnTo>
                  <a:lnTo>
                    <a:pt x="253" y="154"/>
                  </a:lnTo>
                  <a:lnTo>
                    <a:pt x="261" y="161"/>
                  </a:lnTo>
                  <a:lnTo>
                    <a:pt x="266" y="168"/>
                  </a:lnTo>
                  <a:lnTo>
                    <a:pt x="265" y="175"/>
                  </a:lnTo>
                  <a:lnTo>
                    <a:pt x="226" y="152"/>
                  </a:lnTo>
                  <a:lnTo>
                    <a:pt x="217" y="159"/>
                  </a:lnTo>
                  <a:lnTo>
                    <a:pt x="248" y="195"/>
                  </a:lnTo>
                  <a:lnTo>
                    <a:pt x="241" y="197"/>
                  </a:lnTo>
                  <a:lnTo>
                    <a:pt x="234" y="193"/>
                  </a:lnTo>
                  <a:lnTo>
                    <a:pt x="226" y="186"/>
                  </a:lnTo>
                  <a:lnTo>
                    <a:pt x="219" y="178"/>
                  </a:lnTo>
                  <a:lnTo>
                    <a:pt x="210" y="173"/>
                  </a:lnTo>
                  <a:lnTo>
                    <a:pt x="201" y="173"/>
                  </a:lnTo>
                  <a:lnTo>
                    <a:pt x="205" y="179"/>
                  </a:lnTo>
                  <a:lnTo>
                    <a:pt x="210" y="184"/>
                  </a:lnTo>
                  <a:lnTo>
                    <a:pt x="215" y="190"/>
                  </a:lnTo>
                  <a:lnTo>
                    <a:pt x="219" y="196"/>
                  </a:lnTo>
                  <a:lnTo>
                    <a:pt x="219" y="204"/>
                  </a:lnTo>
                  <a:lnTo>
                    <a:pt x="214" y="213"/>
                  </a:lnTo>
                  <a:lnTo>
                    <a:pt x="205" y="209"/>
                  </a:lnTo>
                  <a:lnTo>
                    <a:pt x="198" y="201"/>
                  </a:lnTo>
                  <a:lnTo>
                    <a:pt x="191" y="191"/>
                  </a:lnTo>
                  <a:lnTo>
                    <a:pt x="184" y="177"/>
                  </a:lnTo>
                  <a:lnTo>
                    <a:pt x="176" y="163"/>
                  </a:lnTo>
                  <a:lnTo>
                    <a:pt x="168" y="150"/>
                  </a:lnTo>
                  <a:lnTo>
                    <a:pt x="157" y="140"/>
                  </a:lnTo>
                  <a:lnTo>
                    <a:pt x="147" y="140"/>
                  </a:lnTo>
                  <a:lnTo>
                    <a:pt x="144" y="142"/>
                  </a:lnTo>
                  <a:lnTo>
                    <a:pt x="142" y="151"/>
                  </a:lnTo>
                  <a:lnTo>
                    <a:pt x="141" y="163"/>
                  </a:lnTo>
                  <a:lnTo>
                    <a:pt x="141" y="174"/>
                  </a:lnTo>
                  <a:lnTo>
                    <a:pt x="139" y="184"/>
                  </a:lnTo>
                  <a:lnTo>
                    <a:pt x="139" y="190"/>
                  </a:lnTo>
                  <a:lnTo>
                    <a:pt x="144" y="202"/>
                  </a:lnTo>
                  <a:lnTo>
                    <a:pt x="153" y="213"/>
                  </a:lnTo>
                  <a:lnTo>
                    <a:pt x="166" y="222"/>
                  </a:lnTo>
                  <a:lnTo>
                    <a:pt x="179" y="229"/>
                  </a:lnTo>
                  <a:lnTo>
                    <a:pt x="191" y="237"/>
                  </a:lnTo>
                  <a:lnTo>
                    <a:pt x="200" y="243"/>
                  </a:lnTo>
                  <a:lnTo>
                    <a:pt x="205" y="248"/>
                  </a:lnTo>
                  <a:lnTo>
                    <a:pt x="203" y="254"/>
                  </a:lnTo>
                  <a:lnTo>
                    <a:pt x="197" y="252"/>
                  </a:lnTo>
                  <a:lnTo>
                    <a:pt x="188" y="250"/>
                  </a:lnTo>
                  <a:lnTo>
                    <a:pt x="178" y="246"/>
                  </a:lnTo>
                  <a:lnTo>
                    <a:pt x="168" y="243"/>
                  </a:lnTo>
                  <a:lnTo>
                    <a:pt x="162" y="242"/>
                  </a:lnTo>
                  <a:lnTo>
                    <a:pt x="164" y="252"/>
                  </a:lnTo>
                  <a:lnTo>
                    <a:pt x="168" y="266"/>
                  </a:lnTo>
                  <a:lnTo>
                    <a:pt x="174" y="279"/>
                  </a:lnTo>
                  <a:lnTo>
                    <a:pt x="182" y="291"/>
                  </a:lnTo>
                  <a:lnTo>
                    <a:pt x="189" y="300"/>
                  </a:lnTo>
                  <a:lnTo>
                    <a:pt x="201" y="310"/>
                  </a:lnTo>
                  <a:lnTo>
                    <a:pt x="216" y="318"/>
                  </a:lnTo>
                  <a:lnTo>
                    <a:pt x="232" y="327"/>
                  </a:lnTo>
                  <a:lnTo>
                    <a:pt x="246" y="334"/>
                  </a:lnTo>
                  <a:lnTo>
                    <a:pt x="257" y="342"/>
                  </a:lnTo>
                  <a:lnTo>
                    <a:pt x="265" y="352"/>
                  </a:lnTo>
                  <a:lnTo>
                    <a:pt x="266" y="357"/>
                  </a:lnTo>
                  <a:lnTo>
                    <a:pt x="270" y="362"/>
                  </a:lnTo>
                  <a:lnTo>
                    <a:pt x="276" y="369"/>
                  </a:lnTo>
                  <a:lnTo>
                    <a:pt x="283" y="374"/>
                  </a:lnTo>
                  <a:lnTo>
                    <a:pt x="288" y="380"/>
                  </a:lnTo>
                  <a:lnTo>
                    <a:pt x="289" y="386"/>
                  </a:lnTo>
                  <a:lnTo>
                    <a:pt x="284" y="389"/>
                  </a:lnTo>
                  <a:lnTo>
                    <a:pt x="278" y="391"/>
                  </a:lnTo>
                  <a:lnTo>
                    <a:pt x="270" y="387"/>
                  </a:lnTo>
                  <a:lnTo>
                    <a:pt x="262" y="380"/>
                  </a:lnTo>
                  <a:lnTo>
                    <a:pt x="252" y="373"/>
                  </a:lnTo>
                  <a:lnTo>
                    <a:pt x="242" y="368"/>
                  </a:lnTo>
                  <a:lnTo>
                    <a:pt x="232" y="365"/>
                  </a:lnTo>
                  <a:lnTo>
                    <a:pt x="226" y="364"/>
                  </a:lnTo>
                  <a:lnTo>
                    <a:pt x="225" y="360"/>
                  </a:lnTo>
                  <a:lnTo>
                    <a:pt x="212" y="360"/>
                  </a:lnTo>
                </a:path>
              </a:pathLst>
            </a:custGeom>
            <a:solidFill>
              <a:srgbClr val="6F3755"/>
            </a:solidFill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3" name="Freeform 88"/>
            <p:cNvSpPr>
              <a:spLocks/>
            </p:cNvSpPr>
            <p:nvPr/>
          </p:nvSpPr>
          <p:spPr bwMode="gray">
            <a:xfrm>
              <a:off x="2703" y="1086"/>
              <a:ext cx="869" cy="1197"/>
            </a:xfrm>
            <a:custGeom>
              <a:avLst/>
              <a:gdLst>
                <a:gd name="T0" fmla="*/ 319 w 869"/>
                <a:gd name="T1" fmla="*/ 686 h 1197"/>
                <a:gd name="T2" fmla="*/ 362 w 869"/>
                <a:gd name="T3" fmla="*/ 668 h 1197"/>
                <a:gd name="T4" fmla="*/ 374 w 869"/>
                <a:gd name="T5" fmla="*/ 589 h 1197"/>
                <a:gd name="T6" fmla="*/ 399 w 869"/>
                <a:gd name="T7" fmla="*/ 535 h 1197"/>
                <a:gd name="T8" fmla="*/ 429 w 869"/>
                <a:gd name="T9" fmla="*/ 430 h 1197"/>
                <a:gd name="T10" fmla="*/ 427 w 869"/>
                <a:gd name="T11" fmla="*/ 352 h 1197"/>
                <a:gd name="T12" fmla="*/ 523 w 869"/>
                <a:gd name="T13" fmla="*/ 276 h 1197"/>
                <a:gd name="T14" fmla="*/ 560 w 869"/>
                <a:gd name="T15" fmla="*/ 260 h 1197"/>
                <a:gd name="T16" fmla="*/ 546 w 869"/>
                <a:gd name="T17" fmla="*/ 222 h 1197"/>
                <a:gd name="T18" fmla="*/ 591 w 869"/>
                <a:gd name="T19" fmla="*/ 183 h 1197"/>
                <a:gd name="T20" fmla="*/ 624 w 869"/>
                <a:gd name="T21" fmla="*/ 205 h 1197"/>
                <a:gd name="T22" fmla="*/ 711 w 869"/>
                <a:gd name="T23" fmla="*/ 228 h 1197"/>
                <a:gd name="T24" fmla="*/ 811 w 869"/>
                <a:gd name="T25" fmla="*/ 102 h 1197"/>
                <a:gd name="T26" fmla="*/ 861 w 869"/>
                <a:gd name="T27" fmla="*/ 92 h 1197"/>
                <a:gd name="T28" fmla="*/ 830 w 869"/>
                <a:gd name="T29" fmla="*/ 85 h 1197"/>
                <a:gd name="T30" fmla="*/ 841 w 869"/>
                <a:gd name="T31" fmla="*/ 64 h 1197"/>
                <a:gd name="T32" fmla="*/ 850 w 869"/>
                <a:gd name="T33" fmla="*/ 15 h 1197"/>
                <a:gd name="T34" fmla="*/ 782 w 869"/>
                <a:gd name="T35" fmla="*/ 25 h 1197"/>
                <a:gd name="T36" fmla="*/ 742 w 869"/>
                <a:gd name="T37" fmla="*/ 8 h 1197"/>
                <a:gd name="T38" fmla="*/ 742 w 869"/>
                <a:gd name="T39" fmla="*/ 41 h 1197"/>
                <a:gd name="T40" fmla="*/ 716 w 869"/>
                <a:gd name="T41" fmla="*/ 58 h 1197"/>
                <a:gd name="T42" fmla="*/ 709 w 869"/>
                <a:gd name="T43" fmla="*/ 33 h 1197"/>
                <a:gd name="T44" fmla="*/ 681 w 869"/>
                <a:gd name="T45" fmla="*/ 26 h 1197"/>
                <a:gd name="T46" fmla="*/ 647 w 869"/>
                <a:gd name="T47" fmla="*/ 47 h 1197"/>
                <a:gd name="T48" fmla="*/ 593 w 869"/>
                <a:gd name="T49" fmla="*/ 106 h 1197"/>
                <a:gd name="T50" fmla="*/ 569 w 869"/>
                <a:gd name="T51" fmla="*/ 137 h 1197"/>
                <a:gd name="T52" fmla="*/ 517 w 869"/>
                <a:gd name="T53" fmla="*/ 164 h 1197"/>
                <a:gd name="T54" fmla="*/ 469 w 869"/>
                <a:gd name="T55" fmla="*/ 247 h 1197"/>
                <a:gd name="T56" fmla="*/ 399 w 869"/>
                <a:gd name="T57" fmla="*/ 340 h 1197"/>
                <a:gd name="T58" fmla="*/ 354 w 869"/>
                <a:gd name="T59" fmla="*/ 418 h 1197"/>
                <a:gd name="T60" fmla="*/ 333 w 869"/>
                <a:gd name="T61" fmla="*/ 490 h 1197"/>
                <a:gd name="T62" fmla="*/ 314 w 869"/>
                <a:gd name="T63" fmla="*/ 547 h 1197"/>
                <a:gd name="T64" fmla="*/ 291 w 869"/>
                <a:gd name="T65" fmla="*/ 599 h 1197"/>
                <a:gd name="T66" fmla="*/ 246 w 869"/>
                <a:gd name="T67" fmla="*/ 655 h 1197"/>
                <a:gd name="T68" fmla="*/ 217 w 869"/>
                <a:gd name="T69" fmla="*/ 718 h 1197"/>
                <a:gd name="T70" fmla="*/ 255 w 869"/>
                <a:gd name="T71" fmla="*/ 684 h 1197"/>
                <a:gd name="T72" fmla="*/ 280 w 869"/>
                <a:gd name="T73" fmla="*/ 700 h 1197"/>
                <a:gd name="T74" fmla="*/ 219 w 869"/>
                <a:gd name="T75" fmla="*/ 741 h 1197"/>
                <a:gd name="T76" fmla="*/ 76 w 869"/>
                <a:gd name="T77" fmla="*/ 809 h 1197"/>
                <a:gd name="T78" fmla="*/ 21 w 869"/>
                <a:gd name="T79" fmla="*/ 903 h 1197"/>
                <a:gd name="T80" fmla="*/ 1 w 869"/>
                <a:gd name="T81" fmla="*/ 978 h 1197"/>
                <a:gd name="T82" fmla="*/ 40 w 869"/>
                <a:gd name="T83" fmla="*/ 1014 h 1197"/>
                <a:gd name="T84" fmla="*/ 17 w 869"/>
                <a:gd name="T85" fmla="*/ 1054 h 1197"/>
                <a:gd name="T86" fmla="*/ 22 w 869"/>
                <a:gd name="T87" fmla="*/ 1083 h 1197"/>
                <a:gd name="T88" fmla="*/ 40 w 869"/>
                <a:gd name="T89" fmla="*/ 1106 h 1197"/>
                <a:gd name="T90" fmla="*/ 25 w 869"/>
                <a:gd name="T91" fmla="*/ 1162 h 1197"/>
                <a:gd name="T92" fmla="*/ 63 w 869"/>
                <a:gd name="T93" fmla="*/ 1186 h 1197"/>
                <a:gd name="T94" fmla="*/ 137 w 869"/>
                <a:gd name="T95" fmla="*/ 1174 h 1197"/>
                <a:gd name="T96" fmla="*/ 218 w 869"/>
                <a:gd name="T97" fmla="*/ 1101 h 1197"/>
                <a:gd name="T98" fmla="*/ 283 w 869"/>
                <a:gd name="T99" fmla="*/ 1067 h 1197"/>
                <a:gd name="T100" fmla="*/ 283 w 869"/>
                <a:gd name="T101" fmla="*/ 1051 h 1197"/>
                <a:gd name="T102" fmla="*/ 280 w 869"/>
                <a:gd name="T103" fmla="*/ 1040 h 1197"/>
                <a:gd name="T104" fmla="*/ 314 w 869"/>
                <a:gd name="T105" fmla="*/ 1022 h 1197"/>
                <a:gd name="T106" fmla="*/ 328 w 869"/>
                <a:gd name="T107" fmla="*/ 935 h 1197"/>
                <a:gd name="T108" fmla="*/ 297 w 869"/>
                <a:gd name="T109" fmla="*/ 825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9" h="1197">
                  <a:moveTo>
                    <a:pt x="306" y="723"/>
                  </a:moveTo>
                  <a:lnTo>
                    <a:pt x="306" y="708"/>
                  </a:lnTo>
                  <a:lnTo>
                    <a:pt x="309" y="696"/>
                  </a:lnTo>
                  <a:lnTo>
                    <a:pt x="313" y="690"/>
                  </a:lnTo>
                  <a:lnTo>
                    <a:pt x="319" y="686"/>
                  </a:lnTo>
                  <a:lnTo>
                    <a:pt x="327" y="685"/>
                  </a:lnTo>
                  <a:lnTo>
                    <a:pt x="335" y="682"/>
                  </a:lnTo>
                  <a:lnTo>
                    <a:pt x="344" y="680"/>
                  </a:lnTo>
                  <a:lnTo>
                    <a:pt x="353" y="676"/>
                  </a:lnTo>
                  <a:lnTo>
                    <a:pt x="362" y="668"/>
                  </a:lnTo>
                  <a:lnTo>
                    <a:pt x="370" y="655"/>
                  </a:lnTo>
                  <a:lnTo>
                    <a:pt x="364" y="639"/>
                  </a:lnTo>
                  <a:lnTo>
                    <a:pt x="364" y="622"/>
                  </a:lnTo>
                  <a:lnTo>
                    <a:pt x="368" y="606"/>
                  </a:lnTo>
                  <a:lnTo>
                    <a:pt x="374" y="589"/>
                  </a:lnTo>
                  <a:lnTo>
                    <a:pt x="382" y="572"/>
                  </a:lnTo>
                  <a:lnTo>
                    <a:pt x="370" y="561"/>
                  </a:lnTo>
                  <a:lnTo>
                    <a:pt x="376" y="553"/>
                  </a:lnTo>
                  <a:lnTo>
                    <a:pt x="386" y="545"/>
                  </a:lnTo>
                  <a:lnTo>
                    <a:pt x="399" y="535"/>
                  </a:lnTo>
                  <a:lnTo>
                    <a:pt x="410" y="525"/>
                  </a:lnTo>
                  <a:lnTo>
                    <a:pt x="418" y="515"/>
                  </a:lnTo>
                  <a:lnTo>
                    <a:pt x="422" y="506"/>
                  </a:lnTo>
                  <a:lnTo>
                    <a:pt x="427" y="439"/>
                  </a:lnTo>
                  <a:lnTo>
                    <a:pt x="429" y="430"/>
                  </a:lnTo>
                  <a:lnTo>
                    <a:pt x="433" y="424"/>
                  </a:lnTo>
                  <a:lnTo>
                    <a:pt x="437" y="420"/>
                  </a:lnTo>
                  <a:lnTo>
                    <a:pt x="442" y="415"/>
                  </a:lnTo>
                  <a:lnTo>
                    <a:pt x="444" y="408"/>
                  </a:lnTo>
                  <a:lnTo>
                    <a:pt x="427" y="352"/>
                  </a:lnTo>
                  <a:lnTo>
                    <a:pt x="450" y="319"/>
                  </a:lnTo>
                  <a:lnTo>
                    <a:pt x="470" y="315"/>
                  </a:lnTo>
                  <a:lnTo>
                    <a:pt x="500" y="262"/>
                  </a:lnTo>
                  <a:lnTo>
                    <a:pt x="511" y="270"/>
                  </a:lnTo>
                  <a:lnTo>
                    <a:pt x="523" y="276"/>
                  </a:lnTo>
                  <a:lnTo>
                    <a:pt x="536" y="279"/>
                  </a:lnTo>
                  <a:lnTo>
                    <a:pt x="549" y="278"/>
                  </a:lnTo>
                  <a:lnTo>
                    <a:pt x="564" y="272"/>
                  </a:lnTo>
                  <a:lnTo>
                    <a:pt x="563" y="269"/>
                  </a:lnTo>
                  <a:lnTo>
                    <a:pt x="560" y="260"/>
                  </a:lnTo>
                  <a:lnTo>
                    <a:pt x="556" y="251"/>
                  </a:lnTo>
                  <a:lnTo>
                    <a:pt x="554" y="240"/>
                  </a:lnTo>
                  <a:lnTo>
                    <a:pt x="550" y="231"/>
                  </a:lnTo>
                  <a:lnTo>
                    <a:pt x="547" y="224"/>
                  </a:lnTo>
                  <a:lnTo>
                    <a:pt x="546" y="222"/>
                  </a:lnTo>
                  <a:lnTo>
                    <a:pt x="554" y="215"/>
                  </a:lnTo>
                  <a:lnTo>
                    <a:pt x="564" y="206"/>
                  </a:lnTo>
                  <a:lnTo>
                    <a:pt x="574" y="196"/>
                  </a:lnTo>
                  <a:lnTo>
                    <a:pt x="583" y="188"/>
                  </a:lnTo>
                  <a:lnTo>
                    <a:pt x="591" y="183"/>
                  </a:lnTo>
                  <a:lnTo>
                    <a:pt x="599" y="189"/>
                  </a:lnTo>
                  <a:lnTo>
                    <a:pt x="604" y="192"/>
                  </a:lnTo>
                  <a:lnTo>
                    <a:pt x="610" y="196"/>
                  </a:lnTo>
                  <a:lnTo>
                    <a:pt x="616" y="199"/>
                  </a:lnTo>
                  <a:lnTo>
                    <a:pt x="624" y="205"/>
                  </a:lnTo>
                  <a:lnTo>
                    <a:pt x="634" y="213"/>
                  </a:lnTo>
                  <a:lnTo>
                    <a:pt x="647" y="228"/>
                  </a:lnTo>
                  <a:lnTo>
                    <a:pt x="677" y="216"/>
                  </a:lnTo>
                  <a:lnTo>
                    <a:pt x="693" y="229"/>
                  </a:lnTo>
                  <a:lnTo>
                    <a:pt x="711" y="228"/>
                  </a:lnTo>
                  <a:lnTo>
                    <a:pt x="731" y="174"/>
                  </a:lnTo>
                  <a:lnTo>
                    <a:pt x="722" y="140"/>
                  </a:lnTo>
                  <a:lnTo>
                    <a:pt x="739" y="98"/>
                  </a:lnTo>
                  <a:lnTo>
                    <a:pt x="772" y="76"/>
                  </a:lnTo>
                  <a:lnTo>
                    <a:pt x="811" y="102"/>
                  </a:lnTo>
                  <a:lnTo>
                    <a:pt x="829" y="103"/>
                  </a:lnTo>
                  <a:lnTo>
                    <a:pt x="815" y="142"/>
                  </a:lnTo>
                  <a:lnTo>
                    <a:pt x="841" y="134"/>
                  </a:lnTo>
                  <a:lnTo>
                    <a:pt x="869" y="98"/>
                  </a:lnTo>
                  <a:lnTo>
                    <a:pt x="861" y="92"/>
                  </a:lnTo>
                  <a:lnTo>
                    <a:pt x="855" y="90"/>
                  </a:lnTo>
                  <a:lnTo>
                    <a:pt x="848" y="90"/>
                  </a:lnTo>
                  <a:lnTo>
                    <a:pt x="843" y="92"/>
                  </a:lnTo>
                  <a:lnTo>
                    <a:pt x="837" y="90"/>
                  </a:lnTo>
                  <a:lnTo>
                    <a:pt x="830" y="85"/>
                  </a:lnTo>
                  <a:lnTo>
                    <a:pt x="824" y="75"/>
                  </a:lnTo>
                  <a:lnTo>
                    <a:pt x="828" y="71"/>
                  </a:lnTo>
                  <a:lnTo>
                    <a:pt x="832" y="69"/>
                  </a:lnTo>
                  <a:lnTo>
                    <a:pt x="837" y="67"/>
                  </a:lnTo>
                  <a:lnTo>
                    <a:pt x="841" y="64"/>
                  </a:lnTo>
                  <a:lnTo>
                    <a:pt x="842" y="60"/>
                  </a:lnTo>
                  <a:lnTo>
                    <a:pt x="841" y="52"/>
                  </a:lnTo>
                  <a:lnTo>
                    <a:pt x="836" y="42"/>
                  </a:lnTo>
                  <a:lnTo>
                    <a:pt x="868" y="30"/>
                  </a:lnTo>
                  <a:lnTo>
                    <a:pt x="850" y="15"/>
                  </a:lnTo>
                  <a:lnTo>
                    <a:pt x="833" y="5"/>
                  </a:lnTo>
                  <a:lnTo>
                    <a:pt x="818" y="0"/>
                  </a:lnTo>
                  <a:lnTo>
                    <a:pt x="805" y="2"/>
                  </a:lnTo>
                  <a:lnTo>
                    <a:pt x="792" y="11"/>
                  </a:lnTo>
                  <a:lnTo>
                    <a:pt x="782" y="25"/>
                  </a:lnTo>
                  <a:lnTo>
                    <a:pt x="773" y="47"/>
                  </a:lnTo>
                  <a:lnTo>
                    <a:pt x="761" y="10"/>
                  </a:lnTo>
                  <a:lnTo>
                    <a:pt x="751" y="6"/>
                  </a:lnTo>
                  <a:lnTo>
                    <a:pt x="746" y="6"/>
                  </a:lnTo>
                  <a:lnTo>
                    <a:pt x="742" y="8"/>
                  </a:lnTo>
                  <a:lnTo>
                    <a:pt x="741" y="14"/>
                  </a:lnTo>
                  <a:lnTo>
                    <a:pt x="741" y="19"/>
                  </a:lnTo>
                  <a:lnTo>
                    <a:pt x="742" y="26"/>
                  </a:lnTo>
                  <a:lnTo>
                    <a:pt x="742" y="34"/>
                  </a:lnTo>
                  <a:lnTo>
                    <a:pt x="742" y="41"/>
                  </a:lnTo>
                  <a:lnTo>
                    <a:pt x="739" y="47"/>
                  </a:lnTo>
                  <a:lnTo>
                    <a:pt x="731" y="48"/>
                  </a:lnTo>
                  <a:lnTo>
                    <a:pt x="725" y="51"/>
                  </a:lnTo>
                  <a:lnTo>
                    <a:pt x="722" y="55"/>
                  </a:lnTo>
                  <a:lnTo>
                    <a:pt x="716" y="58"/>
                  </a:lnTo>
                  <a:lnTo>
                    <a:pt x="707" y="61"/>
                  </a:lnTo>
                  <a:lnTo>
                    <a:pt x="706" y="56"/>
                  </a:lnTo>
                  <a:lnTo>
                    <a:pt x="706" y="49"/>
                  </a:lnTo>
                  <a:lnTo>
                    <a:pt x="707" y="41"/>
                  </a:lnTo>
                  <a:lnTo>
                    <a:pt x="709" y="33"/>
                  </a:lnTo>
                  <a:lnTo>
                    <a:pt x="709" y="25"/>
                  </a:lnTo>
                  <a:lnTo>
                    <a:pt x="706" y="19"/>
                  </a:lnTo>
                  <a:lnTo>
                    <a:pt x="701" y="15"/>
                  </a:lnTo>
                  <a:lnTo>
                    <a:pt x="693" y="15"/>
                  </a:lnTo>
                  <a:lnTo>
                    <a:pt x="681" y="26"/>
                  </a:lnTo>
                  <a:lnTo>
                    <a:pt x="673" y="35"/>
                  </a:lnTo>
                  <a:lnTo>
                    <a:pt x="666" y="41"/>
                  </a:lnTo>
                  <a:lnTo>
                    <a:pt x="661" y="44"/>
                  </a:lnTo>
                  <a:lnTo>
                    <a:pt x="656" y="47"/>
                  </a:lnTo>
                  <a:lnTo>
                    <a:pt x="647" y="47"/>
                  </a:lnTo>
                  <a:lnTo>
                    <a:pt x="637" y="47"/>
                  </a:lnTo>
                  <a:lnTo>
                    <a:pt x="620" y="57"/>
                  </a:lnTo>
                  <a:lnTo>
                    <a:pt x="608" y="71"/>
                  </a:lnTo>
                  <a:lnTo>
                    <a:pt x="599" y="89"/>
                  </a:lnTo>
                  <a:lnTo>
                    <a:pt x="593" y="106"/>
                  </a:lnTo>
                  <a:lnTo>
                    <a:pt x="591" y="121"/>
                  </a:lnTo>
                  <a:lnTo>
                    <a:pt x="583" y="129"/>
                  </a:lnTo>
                  <a:lnTo>
                    <a:pt x="577" y="134"/>
                  </a:lnTo>
                  <a:lnTo>
                    <a:pt x="573" y="137"/>
                  </a:lnTo>
                  <a:lnTo>
                    <a:pt x="569" y="137"/>
                  </a:lnTo>
                  <a:lnTo>
                    <a:pt x="563" y="135"/>
                  </a:lnTo>
                  <a:lnTo>
                    <a:pt x="552" y="131"/>
                  </a:lnTo>
                  <a:lnTo>
                    <a:pt x="537" y="146"/>
                  </a:lnTo>
                  <a:lnTo>
                    <a:pt x="526" y="156"/>
                  </a:lnTo>
                  <a:lnTo>
                    <a:pt x="517" y="164"/>
                  </a:lnTo>
                  <a:lnTo>
                    <a:pt x="511" y="172"/>
                  </a:lnTo>
                  <a:lnTo>
                    <a:pt x="508" y="184"/>
                  </a:lnTo>
                  <a:lnTo>
                    <a:pt x="506" y="199"/>
                  </a:lnTo>
                  <a:lnTo>
                    <a:pt x="485" y="224"/>
                  </a:lnTo>
                  <a:lnTo>
                    <a:pt x="469" y="247"/>
                  </a:lnTo>
                  <a:lnTo>
                    <a:pt x="456" y="267"/>
                  </a:lnTo>
                  <a:lnTo>
                    <a:pt x="445" y="288"/>
                  </a:lnTo>
                  <a:lnTo>
                    <a:pt x="433" y="306"/>
                  </a:lnTo>
                  <a:lnTo>
                    <a:pt x="418" y="324"/>
                  </a:lnTo>
                  <a:lnTo>
                    <a:pt x="399" y="340"/>
                  </a:lnTo>
                  <a:lnTo>
                    <a:pt x="396" y="356"/>
                  </a:lnTo>
                  <a:lnTo>
                    <a:pt x="388" y="371"/>
                  </a:lnTo>
                  <a:lnTo>
                    <a:pt x="378" y="386"/>
                  </a:lnTo>
                  <a:lnTo>
                    <a:pt x="365" y="403"/>
                  </a:lnTo>
                  <a:lnTo>
                    <a:pt x="354" y="418"/>
                  </a:lnTo>
                  <a:lnTo>
                    <a:pt x="345" y="435"/>
                  </a:lnTo>
                  <a:lnTo>
                    <a:pt x="340" y="452"/>
                  </a:lnTo>
                  <a:lnTo>
                    <a:pt x="340" y="467"/>
                  </a:lnTo>
                  <a:lnTo>
                    <a:pt x="347" y="485"/>
                  </a:lnTo>
                  <a:lnTo>
                    <a:pt x="333" y="490"/>
                  </a:lnTo>
                  <a:lnTo>
                    <a:pt x="323" y="498"/>
                  </a:lnTo>
                  <a:lnTo>
                    <a:pt x="315" y="507"/>
                  </a:lnTo>
                  <a:lnTo>
                    <a:pt x="310" y="517"/>
                  </a:lnTo>
                  <a:lnTo>
                    <a:pt x="310" y="531"/>
                  </a:lnTo>
                  <a:lnTo>
                    <a:pt x="314" y="547"/>
                  </a:lnTo>
                  <a:lnTo>
                    <a:pt x="324" y="566"/>
                  </a:lnTo>
                  <a:lnTo>
                    <a:pt x="314" y="575"/>
                  </a:lnTo>
                  <a:lnTo>
                    <a:pt x="305" y="582"/>
                  </a:lnTo>
                  <a:lnTo>
                    <a:pt x="296" y="591"/>
                  </a:lnTo>
                  <a:lnTo>
                    <a:pt x="291" y="599"/>
                  </a:lnTo>
                  <a:lnTo>
                    <a:pt x="291" y="607"/>
                  </a:lnTo>
                  <a:lnTo>
                    <a:pt x="297" y="617"/>
                  </a:lnTo>
                  <a:lnTo>
                    <a:pt x="281" y="627"/>
                  </a:lnTo>
                  <a:lnTo>
                    <a:pt x="263" y="640"/>
                  </a:lnTo>
                  <a:lnTo>
                    <a:pt x="246" y="655"/>
                  </a:lnTo>
                  <a:lnTo>
                    <a:pt x="230" y="671"/>
                  </a:lnTo>
                  <a:lnTo>
                    <a:pt x="218" y="688"/>
                  </a:lnTo>
                  <a:lnTo>
                    <a:pt x="212" y="705"/>
                  </a:lnTo>
                  <a:lnTo>
                    <a:pt x="212" y="722"/>
                  </a:lnTo>
                  <a:lnTo>
                    <a:pt x="217" y="718"/>
                  </a:lnTo>
                  <a:lnTo>
                    <a:pt x="223" y="712"/>
                  </a:lnTo>
                  <a:lnTo>
                    <a:pt x="230" y="704"/>
                  </a:lnTo>
                  <a:lnTo>
                    <a:pt x="239" y="696"/>
                  </a:lnTo>
                  <a:lnTo>
                    <a:pt x="246" y="690"/>
                  </a:lnTo>
                  <a:lnTo>
                    <a:pt x="255" y="684"/>
                  </a:lnTo>
                  <a:lnTo>
                    <a:pt x="263" y="680"/>
                  </a:lnTo>
                  <a:lnTo>
                    <a:pt x="269" y="680"/>
                  </a:lnTo>
                  <a:lnTo>
                    <a:pt x="276" y="682"/>
                  </a:lnTo>
                  <a:lnTo>
                    <a:pt x="278" y="689"/>
                  </a:lnTo>
                  <a:lnTo>
                    <a:pt x="280" y="700"/>
                  </a:lnTo>
                  <a:lnTo>
                    <a:pt x="269" y="717"/>
                  </a:lnTo>
                  <a:lnTo>
                    <a:pt x="258" y="729"/>
                  </a:lnTo>
                  <a:lnTo>
                    <a:pt x="246" y="737"/>
                  </a:lnTo>
                  <a:lnTo>
                    <a:pt x="233" y="741"/>
                  </a:lnTo>
                  <a:lnTo>
                    <a:pt x="219" y="741"/>
                  </a:lnTo>
                  <a:lnTo>
                    <a:pt x="200" y="735"/>
                  </a:lnTo>
                  <a:lnTo>
                    <a:pt x="171" y="748"/>
                  </a:lnTo>
                  <a:lnTo>
                    <a:pt x="139" y="764"/>
                  </a:lnTo>
                  <a:lnTo>
                    <a:pt x="108" y="785"/>
                  </a:lnTo>
                  <a:lnTo>
                    <a:pt x="76" y="809"/>
                  </a:lnTo>
                  <a:lnTo>
                    <a:pt x="45" y="834"/>
                  </a:lnTo>
                  <a:lnTo>
                    <a:pt x="14" y="859"/>
                  </a:lnTo>
                  <a:lnTo>
                    <a:pt x="21" y="875"/>
                  </a:lnTo>
                  <a:lnTo>
                    <a:pt x="23" y="889"/>
                  </a:lnTo>
                  <a:lnTo>
                    <a:pt x="21" y="903"/>
                  </a:lnTo>
                  <a:lnTo>
                    <a:pt x="14" y="917"/>
                  </a:lnTo>
                  <a:lnTo>
                    <a:pt x="1" y="932"/>
                  </a:lnTo>
                  <a:lnTo>
                    <a:pt x="4" y="946"/>
                  </a:lnTo>
                  <a:lnTo>
                    <a:pt x="3" y="963"/>
                  </a:lnTo>
                  <a:lnTo>
                    <a:pt x="1" y="978"/>
                  </a:lnTo>
                  <a:lnTo>
                    <a:pt x="0" y="994"/>
                  </a:lnTo>
                  <a:lnTo>
                    <a:pt x="1" y="1005"/>
                  </a:lnTo>
                  <a:lnTo>
                    <a:pt x="21" y="1007"/>
                  </a:lnTo>
                  <a:lnTo>
                    <a:pt x="33" y="1009"/>
                  </a:lnTo>
                  <a:lnTo>
                    <a:pt x="40" y="1014"/>
                  </a:lnTo>
                  <a:lnTo>
                    <a:pt x="41" y="1021"/>
                  </a:lnTo>
                  <a:lnTo>
                    <a:pt x="39" y="1027"/>
                  </a:lnTo>
                  <a:lnTo>
                    <a:pt x="33" y="1036"/>
                  </a:lnTo>
                  <a:lnTo>
                    <a:pt x="26" y="1045"/>
                  </a:lnTo>
                  <a:lnTo>
                    <a:pt x="17" y="1054"/>
                  </a:lnTo>
                  <a:lnTo>
                    <a:pt x="9" y="1063"/>
                  </a:lnTo>
                  <a:lnTo>
                    <a:pt x="1" y="1073"/>
                  </a:lnTo>
                  <a:lnTo>
                    <a:pt x="10" y="1081"/>
                  </a:lnTo>
                  <a:lnTo>
                    <a:pt x="16" y="1083"/>
                  </a:lnTo>
                  <a:lnTo>
                    <a:pt x="22" y="1083"/>
                  </a:lnTo>
                  <a:lnTo>
                    <a:pt x="30" y="1080"/>
                  </a:lnTo>
                  <a:lnTo>
                    <a:pt x="41" y="1073"/>
                  </a:lnTo>
                  <a:lnTo>
                    <a:pt x="45" y="1087"/>
                  </a:lnTo>
                  <a:lnTo>
                    <a:pt x="44" y="1097"/>
                  </a:lnTo>
                  <a:lnTo>
                    <a:pt x="40" y="1106"/>
                  </a:lnTo>
                  <a:lnTo>
                    <a:pt x="35" y="1114"/>
                  </a:lnTo>
                  <a:lnTo>
                    <a:pt x="27" y="1122"/>
                  </a:lnTo>
                  <a:lnTo>
                    <a:pt x="19" y="1130"/>
                  </a:lnTo>
                  <a:lnTo>
                    <a:pt x="21" y="1149"/>
                  </a:lnTo>
                  <a:lnTo>
                    <a:pt x="25" y="1162"/>
                  </a:lnTo>
                  <a:lnTo>
                    <a:pt x="30" y="1170"/>
                  </a:lnTo>
                  <a:lnTo>
                    <a:pt x="37" y="1176"/>
                  </a:lnTo>
                  <a:lnTo>
                    <a:pt x="45" y="1179"/>
                  </a:lnTo>
                  <a:lnTo>
                    <a:pt x="54" y="1182"/>
                  </a:lnTo>
                  <a:lnTo>
                    <a:pt x="63" y="1186"/>
                  </a:lnTo>
                  <a:lnTo>
                    <a:pt x="72" y="1190"/>
                  </a:lnTo>
                  <a:lnTo>
                    <a:pt x="81" y="1197"/>
                  </a:lnTo>
                  <a:lnTo>
                    <a:pt x="99" y="1194"/>
                  </a:lnTo>
                  <a:lnTo>
                    <a:pt x="118" y="1186"/>
                  </a:lnTo>
                  <a:lnTo>
                    <a:pt x="137" y="1174"/>
                  </a:lnTo>
                  <a:lnTo>
                    <a:pt x="155" y="1160"/>
                  </a:lnTo>
                  <a:lnTo>
                    <a:pt x="174" y="1144"/>
                  </a:lnTo>
                  <a:lnTo>
                    <a:pt x="191" y="1128"/>
                  </a:lnTo>
                  <a:lnTo>
                    <a:pt x="205" y="1114"/>
                  </a:lnTo>
                  <a:lnTo>
                    <a:pt x="218" y="1101"/>
                  </a:lnTo>
                  <a:lnTo>
                    <a:pt x="235" y="1050"/>
                  </a:lnTo>
                  <a:lnTo>
                    <a:pt x="251" y="1086"/>
                  </a:lnTo>
                  <a:lnTo>
                    <a:pt x="278" y="1103"/>
                  </a:lnTo>
                  <a:lnTo>
                    <a:pt x="281" y="1081"/>
                  </a:lnTo>
                  <a:lnTo>
                    <a:pt x="283" y="1067"/>
                  </a:lnTo>
                  <a:lnTo>
                    <a:pt x="285" y="1056"/>
                  </a:lnTo>
                  <a:lnTo>
                    <a:pt x="286" y="1051"/>
                  </a:lnTo>
                  <a:lnTo>
                    <a:pt x="285" y="1050"/>
                  </a:lnTo>
                  <a:lnTo>
                    <a:pt x="285" y="1050"/>
                  </a:lnTo>
                  <a:lnTo>
                    <a:pt x="283" y="1051"/>
                  </a:lnTo>
                  <a:lnTo>
                    <a:pt x="283" y="1054"/>
                  </a:lnTo>
                  <a:lnTo>
                    <a:pt x="282" y="1054"/>
                  </a:lnTo>
                  <a:lnTo>
                    <a:pt x="281" y="1053"/>
                  </a:lnTo>
                  <a:lnTo>
                    <a:pt x="281" y="1048"/>
                  </a:lnTo>
                  <a:lnTo>
                    <a:pt x="280" y="1040"/>
                  </a:lnTo>
                  <a:lnTo>
                    <a:pt x="285" y="1037"/>
                  </a:lnTo>
                  <a:lnTo>
                    <a:pt x="292" y="1033"/>
                  </a:lnTo>
                  <a:lnTo>
                    <a:pt x="301" y="1028"/>
                  </a:lnTo>
                  <a:lnTo>
                    <a:pt x="309" y="1024"/>
                  </a:lnTo>
                  <a:lnTo>
                    <a:pt x="314" y="1022"/>
                  </a:lnTo>
                  <a:lnTo>
                    <a:pt x="303" y="951"/>
                  </a:lnTo>
                  <a:lnTo>
                    <a:pt x="310" y="942"/>
                  </a:lnTo>
                  <a:lnTo>
                    <a:pt x="318" y="939"/>
                  </a:lnTo>
                  <a:lnTo>
                    <a:pt x="323" y="937"/>
                  </a:lnTo>
                  <a:lnTo>
                    <a:pt x="328" y="935"/>
                  </a:lnTo>
                  <a:lnTo>
                    <a:pt x="332" y="930"/>
                  </a:lnTo>
                  <a:lnTo>
                    <a:pt x="335" y="919"/>
                  </a:lnTo>
                  <a:lnTo>
                    <a:pt x="315" y="887"/>
                  </a:lnTo>
                  <a:lnTo>
                    <a:pt x="304" y="857"/>
                  </a:lnTo>
                  <a:lnTo>
                    <a:pt x="297" y="825"/>
                  </a:lnTo>
                  <a:lnTo>
                    <a:pt x="297" y="793"/>
                  </a:lnTo>
                  <a:lnTo>
                    <a:pt x="300" y="759"/>
                  </a:lnTo>
                  <a:lnTo>
                    <a:pt x="306" y="723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4" name="Freeform 89"/>
            <p:cNvSpPr>
              <a:spLocks/>
            </p:cNvSpPr>
            <p:nvPr/>
          </p:nvSpPr>
          <p:spPr bwMode="gray">
            <a:xfrm>
              <a:off x="3418" y="2351"/>
              <a:ext cx="277" cy="228"/>
            </a:xfrm>
            <a:custGeom>
              <a:avLst/>
              <a:gdLst>
                <a:gd name="T0" fmla="*/ 277 w 277"/>
                <a:gd name="T1" fmla="*/ 68 h 228"/>
                <a:gd name="T2" fmla="*/ 267 w 277"/>
                <a:gd name="T3" fmla="*/ 90 h 228"/>
                <a:gd name="T4" fmla="*/ 258 w 277"/>
                <a:gd name="T5" fmla="*/ 114 h 228"/>
                <a:gd name="T6" fmla="*/ 253 w 277"/>
                <a:gd name="T7" fmla="*/ 119 h 228"/>
                <a:gd name="T8" fmla="*/ 247 w 277"/>
                <a:gd name="T9" fmla="*/ 121 h 228"/>
                <a:gd name="T10" fmla="*/ 240 w 277"/>
                <a:gd name="T11" fmla="*/ 125 h 228"/>
                <a:gd name="T12" fmla="*/ 236 w 277"/>
                <a:gd name="T13" fmla="*/ 130 h 228"/>
                <a:gd name="T14" fmla="*/ 242 w 277"/>
                <a:gd name="T15" fmla="*/ 166 h 228"/>
                <a:gd name="T16" fmla="*/ 241 w 277"/>
                <a:gd name="T17" fmla="*/ 169 h 228"/>
                <a:gd name="T18" fmla="*/ 237 w 277"/>
                <a:gd name="T19" fmla="*/ 175 h 228"/>
                <a:gd name="T20" fmla="*/ 232 w 277"/>
                <a:gd name="T21" fmla="*/ 180 h 228"/>
                <a:gd name="T22" fmla="*/ 226 w 277"/>
                <a:gd name="T23" fmla="*/ 180 h 228"/>
                <a:gd name="T24" fmla="*/ 222 w 277"/>
                <a:gd name="T25" fmla="*/ 177 h 228"/>
                <a:gd name="T26" fmla="*/ 218 w 277"/>
                <a:gd name="T27" fmla="*/ 173 h 228"/>
                <a:gd name="T28" fmla="*/ 212 w 277"/>
                <a:gd name="T29" fmla="*/ 175 h 228"/>
                <a:gd name="T30" fmla="*/ 205 w 277"/>
                <a:gd name="T31" fmla="*/ 182 h 228"/>
                <a:gd name="T32" fmla="*/ 201 w 277"/>
                <a:gd name="T33" fmla="*/ 191 h 228"/>
                <a:gd name="T34" fmla="*/ 185 w 277"/>
                <a:gd name="T35" fmla="*/ 212 h 228"/>
                <a:gd name="T36" fmla="*/ 168 w 277"/>
                <a:gd name="T37" fmla="*/ 228 h 228"/>
                <a:gd name="T38" fmla="*/ 158 w 277"/>
                <a:gd name="T39" fmla="*/ 209 h 228"/>
                <a:gd name="T40" fmla="*/ 78 w 277"/>
                <a:gd name="T41" fmla="*/ 225 h 228"/>
                <a:gd name="T42" fmla="*/ 76 w 277"/>
                <a:gd name="T43" fmla="*/ 217 h 228"/>
                <a:gd name="T44" fmla="*/ 73 w 277"/>
                <a:gd name="T45" fmla="*/ 198 h 228"/>
                <a:gd name="T46" fmla="*/ 82 w 277"/>
                <a:gd name="T47" fmla="*/ 164 h 228"/>
                <a:gd name="T48" fmla="*/ 82 w 277"/>
                <a:gd name="T49" fmla="*/ 145 h 228"/>
                <a:gd name="T50" fmla="*/ 74 w 277"/>
                <a:gd name="T51" fmla="*/ 130 h 228"/>
                <a:gd name="T52" fmla="*/ 55 w 277"/>
                <a:gd name="T53" fmla="*/ 131 h 228"/>
                <a:gd name="T54" fmla="*/ 39 w 277"/>
                <a:gd name="T55" fmla="*/ 131 h 228"/>
                <a:gd name="T56" fmla="*/ 22 w 277"/>
                <a:gd name="T57" fmla="*/ 118 h 228"/>
                <a:gd name="T58" fmla="*/ 17 w 277"/>
                <a:gd name="T59" fmla="*/ 86 h 228"/>
                <a:gd name="T60" fmla="*/ 7 w 277"/>
                <a:gd name="T61" fmla="*/ 50 h 228"/>
                <a:gd name="T62" fmla="*/ 14 w 277"/>
                <a:gd name="T63" fmla="*/ 34 h 228"/>
                <a:gd name="T64" fmla="*/ 28 w 277"/>
                <a:gd name="T65" fmla="*/ 25 h 228"/>
                <a:gd name="T66" fmla="*/ 35 w 277"/>
                <a:gd name="T67" fmla="*/ 18 h 228"/>
                <a:gd name="T68" fmla="*/ 72 w 277"/>
                <a:gd name="T69" fmla="*/ 8 h 228"/>
                <a:gd name="T70" fmla="*/ 112 w 277"/>
                <a:gd name="T71" fmla="*/ 13 h 228"/>
                <a:gd name="T72" fmla="*/ 131 w 277"/>
                <a:gd name="T73" fmla="*/ 11 h 228"/>
                <a:gd name="T74" fmla="*/ 148 w 277"/>
                <a:gd name="T75" fmla="*/ 13 h 228"/>
                <a:gd name="T76" fmla="*/ 159 w 277"/>
                <a:gd name="T77" fmla="*/ 5 h 228"/>
                <a:gd name="T78" fmla="*/ 171 w 277"/>
                <a:gd name="T79" fmla="*/ 2 h 228"/>
                <a:gd name="T80" fmla="*/ 186 w 277"/>
                <a:gd name="T81" fmla="*/ 7 h 228"/>
                <a:gd name="T82" fmla="*/ 197 w 277"/>
                <a:gd name="T83" fmla="*/ 8 h 228"/>
                <a:gd name="T84" fmla="*/ 208 w 277"/>
                <a:gd name="T85" fmla="*/ 7 h 228"/>
                <a:gd name="T86" fmla="*/ 227 w 277"/>
                <a:gd name="T87" fmla="*/ 23 h 228"/>
                <a:gd name="T88" fmla="*/ 241 w 277"/>
                <a:gd name="T89" fmla="*/ 40 h 228"/>
                <a:gd name="T90" fmla="*/ 259 w 277"/>
                <a:gd name="T91" fmla="*/ 52 h 228"/>
                <a:gd name="T92" fmla="*/ 277 w 277"/>
                <a:gd name="T93" fmla="*/ 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228">
                  <a:moveTo>
                    <a:pt x="277" y="55"/>
                  </a:moveTo>
                  <a:lnTo>
                    <a:pt x="277" y="68"/>
                  </a:lnTo>
                  <a:lnTo>
                    <a:pt x="272" y="80"/>
                  </a:lnTo>
                  <a:lnTo>
                    <a:pt x="267" y="90"/>
                  </a:lnTo>
                  <a:lnTo>
                    <a:pt x="260" y="102"/>
                  </a:lnTo>
                  <a:lnTo>
                    <a:pt x="258" y="114"/>
                  </a:lnTo>
                  <a:lnTo>
                    <a:pt x="255" y="117"/>
                  </a:lnTo>
                  <a:lnTo>
                    <a:pt x="253" y="119"/>
                  </a:lnTo>
                  <a:lnTo>
                    <a:pt x="250" y="121"/>
                  </a:lnTo>
                  <a:lnTo>
                    <a:pt x="247" y="121"/>
                  </a:lnTo>
                  <a:lnTo>
                    <a:pt x="244" y="122"/>
                  </a:lnTo>
                  <a:lnTo>
                    <a:pt x="240" y="125"/>
                  </a:lnTo>
                  <a:lnTo>
                    <a:pt x="237" y="127"/>
                  </a:lnTo>
                  <a:lnTo>
                    <a:pt x="236" y="130"/>
                  </a:lnTo>
                  <a:lnTo>
                    <a:pt x="235" y="148"/>
                  </a:lnTo>
                  <a:lnTo>
                    <a:pt x="242" y="166"/>
                  </a:lnTo>
                  <a:lnTo>
                    <a:pt x="241" y="168"/>
                  </a:lnTo>
                  <a:lnTo>
                    <a:pt x="241" y="169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6" y="177"/>
                  </a:lnTo>
                  <a:lnTo>
                    <a:pt x="232" y="180"/>
                  </a:lnTo>
                  <a:lnTo>
                    <a:pt x="230" y="181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2" y="177"/>
                  </a:lnTo>
                  <a:lnTo>
                    <a:pt x="219" y="176"/>
                  </a:lnTo>
                  <a:lnTo>
                    <a:pt x="218" y="173"/>
                  </a:lnTo>
                  <a:lnTo>
                    <a:pt x="215" y="172"/>
                  </a:lnTo>
                  <a:lnTo>
                    <a:pt x="212" y="175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3" y="186"/>
                  </a:lnTo>
                  <a:lnTo>
                    <a:pt x="201" y="191"/>
                  </a:lnTo>
                  <a:lnTo>
                    <a:pt x="192" y="200"/>
                  </a:lnTo>
                  <a:lnTo>
                    <a:pt x="185" y="212"/>
                  </a:lnTo>
                  <a:lnTo>
                    <a:pt x="177" y="222"/>
                  </a:lnTo>
                  <a:lnTo>
                    <a:pt x="168" y="228"/>
                  </a:lnTo>
                  <a:lnTo>
                    <a:pt x="164" y="218"/>
                  </a:lnTo>
                  <a:lnTo>
                    <a:pt x="158" y="209"/>
                  </a:lnTo>
                  <a:lnTo>
                    <a:pt x="149" y="203"/>
                  </a:lnTo>
                  <a:lnTo>
                    <a:pt x="78" y="225"/>
                  </a:lnTo>
                  <a:lnTo>
                    <a:pt x="77" y="223"/>
                  </a:lnTo>
                  <a:lnTo>
                    <a:pt x="76" y="217"/>
                  </a:lnTo>
                  <a:lnTo>
                    <a:pt x="74" y="208"/>
                  </a:lnTo>
                  <a:lnTo>
                    <a:pt x="73" y="198"/>
                  </a:lnTo>
                  <a:lnTo>
                    <a:pt x="73" y="190"/>
                  </a:lnTo>
                  <a:lnTo>
                    <a:pt x="82" y="164"/>
                  </a:lnTo>
                  <a:lnTo>
                    <a:pt x="82" y="155"/>
                  </a:lnTo>
                  <a:lnTo>
                    <a:pt x="82" y="145"/>
                  </a:lnTo>
                  <a:lnTo>
                    <a:pt x="80" y="136"/>
                  </a:lnTo>
                  <a:lnTo>
                    <a:pt x="74" y="130"/>
                  </a:lnTo>
                  <a:lnTo>
                    <a:pt x="65" y="128"/>
                  </a:lnTo>
                  <a:lnTo>
                    <a:pt x="55" y="131"/>
                  </a:lnTo>
                  <a:lnTo>
                    <a:pt x="46" y="132"/>
                  </a:lnTo>
                  <a:lnTo>
                    <a:pt x="39" y="131"/>
                  </a:lnTo>
                  <a:lnTo>
                    <a:pt x="30" y="127"/>
                  </a:lnTo>
                  <a:lnTo>
                    <a:pt x="22" y="118"/>
                  </a:lnTo>
                  <a:lnTo>
                    <a:pt x="21" y="104"/>
                  </a:lnTo>
                  <a:lnTo>
                    <a:pt x="17" y="86"/>
                  </a:lnTo>
                  <a:lnTo>
                    <a:pt x="12" y="67"/>
                  </a:lnTo>
                  <a:lnTo>
                    <a:pt x="7" y="50"/>
                  </a:lnTo>
                  <a:lnTo>
                    <a:pt x="0" y="40"/>
                  </a:lnTo>
                  <a:lnTo>
                    <a:pt x="14" y="34"/>
                  </a:lnTo>
                  <a:lnTo>
                    <a:pt x="23" y="28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5" y="18"/>
                  </a:lnTo>
                  <a:lnTo>
                    <a:pt x="53" y="11"/>
                  </a:lnTo>
                  <a:lnTo>
                    <a:pt x="72" y="8"/>
                  </a:lnTo>
                  <a:lnTo>
                    <a:pt x="92" y="9"/>
                  </a:lnTo>
                  <a:lnTo>
                    <a:pt x="112" y="13"/>
                  </a:lnTo>
                  <a:lnTo>
                    <a:pt x="121" y="12"/>
                  </a:lnTo>
                  <a:lnTo>
                    <a:pt x="131" y="11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4" y="9"/>
                  </a:lnTo>
                  <a:lnTo>
                    <a:pt x="159" y="5"/>
                  </a:lnTo>
                  <a:lnTo>
                    <a:pt x="164" y="0"/>
                  </a:lnTo>
                  <a:lnTo>
                    <a:pt x="171" y="2"/>
                  </a:lnTo>
                  <a:lnTo>
                    <a:pt x="178" y="4"/>
                  </a:lnTo>
                  <a:lnTo>
                    <a:pt x="186" y="7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3" y="7"/>
                  </a:lnTo>
                  <a:lnTo>
                    <a:pt x="208" y="7"/>
                  </a:lnTo>
                  <a:lnTo>
                    <a:pt x="218" y="14"/>
                  </a:lnTo>
                  <a:lnTo>
                    <a:pt x="227" y="23"/>
                  </a:lnTo>
                  <a:lnTo>
                    <a:pt x="235" y="34"/>
                  </a:lnTo>
                  <a:lnTo>
                    <a:pt x="241" y="40"/>
                  </a:lnTo>
                  <a:lnTo>
                    <a:pt x="249" y="45"/>
                  </a:lnTo>
                  <a:lnTo>
                    <a:pt x="259" y="52"/>
                  </a:lnTo>
                  <a:lnTo>
                    <a:pt x="268" y="55"/>
                  </a:lnTo>
                  <a:lnTo>
                    <a:pt x="277" y="55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5" name="Freeform 90"/>
            <p:cNvSpPr>
              <a:spLocks/>
            </p:cNvSpPr>
            <p:nvPr/>
          </p:nvSpPr>
          <p:spPr bwMode="gray">
            <a:xfrm>
              <a:off x="3418" y="2191"/>
              <a:ext cx="337" cy="215"/>
            </a:xfrm>
            <a:custGeom>
              <a:avLst/>
              <a:gdLst>
                <a:gd name="T0" fmla="*/ 14 w 337"/>
                <a:gd name="T1" fmla="*/ 192 h 215"/>
                <a:gd name="T2" fmla="*/ 28 w 337"/>
                <a:gd name="T3" fmla="*/ 185 h 215"/>
                <a:gd name="T4" fmla="*/ 33 w 337"/>
                <a:gd name="T5" fmla="*/ 181 h 215"/>
                <a:gd name="T6" fmla="*/ 54 w 337"/>
                <a:gd name="T7" fmla="*/ 171 h 215"/>
                <a:gd name="T8" fmla="*/ 94 w 337"/>
                <a:gd name="T9" fmla="*/ 169 h 215"/>
                <a:gd name="T10" fmla="*/ 122 w 337"/>
                <a:gd name="T11" fmla="*/ 172 h 215"/>
                <a:gd name="T12" fmla="*/ 142 w 337"/>
                <a:gd name="T13" fmla="*/ 173 h 215"/>
                <a:gd name="T14" fmla="*/ 155 w 337"/>
                <a:gd name="T15" fmla="*/ 171 h 215"/>
                <a:gd name="T16" fmla="*/ 165 w 337"/>
                <a:gd name="T17" fmla="*/ 162 h 215"/>
                <a:gd name="T18" fmla="*/ 180 w 337"/>
                <a:gd name="T19" fmla="*/ 164 h 215"/>
                <a:gd name="T20" fmla="*/ 192 w 337"/>
                <a:gd name="T21" fmla="*/ 169 h 215"/>
                <a:gd name="T22" fmla="*/ 204 w 337"/>
                <a:gd name="T23" fmla="*/ 168 h 215"/>
                <a:gd name="T24" fmla="*/ 219 w 337"/>
                <a:gd name="T25" fmla="*/ 174 h 215"/>
                <a:gd name="T26" fmla="*/ 236 w 337"/>
                <a:gd name="T27" fmla="*/ 194 h 215"/>
                <a:gd name="T28" fmla="*/ 250 w 337"/>
                <a:gd name="T29" fmla="*/ 206 h 215"/>
                <a:gd name="T30" fmla="*/ 269 w 337"/>
                <a:gd name="T31" fmla="*/ 215 h 215"/>
                <a:gd name="T32" fmla="*/ 291 w 337"/>
                <a:gd name="T33" fmla="*/ 206 h 215"/>
                <a:gd name="T34" fmla="*/ 312 w 337"/>
                <a:gd name="T35" fmla="*/ 178 h 215"/>
                <a:gd name="T36" fmla="*/ 327 w 337"/>
                <a:gd name="T37" fmla="*/ 144 h 215"/>
                <a:gd name="T38" fmla="*/ 336 w 337"/>
                <a:gd name="T39" fmla="*/ 106 h 215"/>
                <a:gd name="T40" fmla="*/ 336 w 337"/>
                <a:gd name="T41" fmla="*/ 78 h 215"/>
                <a:gd name="T42" fmla="*/ 323 w 337"/>
                <a:gd name="T43" fmla="*/ 59 h 215"/>
                <a:gd name="T44" fmla="*/ 290 w 337"/>
                <a:gd name="T45" fmla="*/ 46 h 215"/>
                <a:gd name="T46" fmla="*/ 250 w 337"/>
                <a:gd name="T47" fmla="*/ 36 h 215"/>
                <a:gd name="T48" fmla="*/ 233 w 337"/>
                <a:gd name="T49" fmla="*/ 22 h 215"/>
                <a:gd name="T50" fmla="*/ 224 w 337"/>
                <a:gd name="T51" fmla="*/ 8 h 215"/>
                <a:gd name="T52" fmla="*/ 214 w 337"/>
                <a:gd name="T53" fmla="*/ 0 h 215"/>
                <a:gd name="T54" fmla="*/ 195 w 337"/>
                <a:gd name="T55" fmla="*/ 4 h 215"/>
                <a:gd name="T56" fmla="*/ 183 w 337"/>
                <a:gd name="T57" fmla="*/ 8 h 215"/>
                <a:gd name="T58" fmla="*/ 164 w 337"/>
                <a:gd name="T59" fmla="*/ 18 h 215"/>
                <a:gd name="T60" fmla="*/ 153 w 337"/>
                <a:gd name="T61" fmla="*/ 25 h 215"/>
                <a:gd name="T62" fmla="*/ 145 w 337"/>
                <a:gd name="T63" fmla="*/ 54 h 215"/>
                <a:gd name="T64" fmla="*/ 149 w 337"/>
                <a:gd name="T65" fmla="*/ 85 h 215"/>
                <a:gd name="T66" fmla="*/ 153 w 337"/>
                <a:gd name="T67" fmla="*/ 110 h 215"/>
                <a:gd name="T68" fmla="*/ 148 w 337"/>
                <a:gd name="T69" fmla="*/ 130 h 215"/>
                <a:gd name="T70" fmla="*/ 124 w 337"/>
                <a:gd name="T71" fmla="*/ 136 h 215"/>
                <a:gd name="T72" fmla="*/ 104 w 337"/>
                <a:gd name="T73" fmla="*/ 123 h 215"/>
                <a:gd name="T74" fmla="*/ 89 w 337"/>
                <a:gd name="T75" fmla="*/ 103 h 215"/>
                <a:gd name="T76" fmla="*/ 72 w 337"/>
                <a:gd name="T77" fmla="*/ 92 h 215"/>
                <a:gd name="T78" fmla="*/ 49 w 337"/>
                <a:gd name="T79" fmla="*/ 90 h 215"/>
                <a:gd name="T80" fmla="*/ 31 w 337"/>
                <a:gd name="T81" fmla="*/ 101 h 215"/>
                <a:gd name="T82" fmla="*/ 19 w 337"/>
                <a:gd name="T83" fmla="*/ 127 h 215"/>
                <a:gd name="T84" fmla="*/ 10 w 337"/>
                <a:gd name="T85" fmla="*/ 154 h 215"/>
                <a:gd name="T86" fmla="*/ 3 w 337"/>
                <a:gd name="T87" fmla="*/ 180 h 215"/>
                <a:gd name="T88" fmla="*/ 1 w 337"/>
                <a:gd name="T89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" h="215">
                  <a:moveTo>
                    <a:pt x="1" y="197"/>
                  </a:moveTo>
                  <a:lnTo>
                    <a:pt x="14" y="192"/>
                  </a:lnTo>
                  <a:lnTo>
                    <a:pt x="23" y="188"/>
                  </a:lnTo>
                  <a:lnTo>
                    <a:pt x="28" y="185"/>
                  </a:lnTo>
                  <a:lnTo>
                    <a:pt x="32" y="182"/>
                  </a:lnTo>
                  <a:lnTo>
                    <a:pt x="33" y="181"/>
                  </a:lnTo>
                  <a:lnTo>
                    <a:pt x="36" y="178"/>
                  </a:lnTo>
                  <a:lnTo>
                    <a:pt x="54" y="171"/>
                  </a:lnTo>
                  <a:lnTo>
                    <a:pt x="73" y="168"/>
                  </a:lnTo>
                  <a:lnTo>
                    <a:pt x="94" y="169"/>
                  </a:lnTo>
                  <a:lnTo>
                    <a:pt x="113" y="173"/>
                  </a:lnTo>
                  <a:lnTo>
                    <a:pt x="122" y="172"/>
                  </a:lnTo>
                  <a:lnTo>
                    <a:pt x="132" y="172"/>
                  </a:lnTo>
                  <a:lnTo>
                    <a:pt x="142" y="173"/>
                  </a:lnTo>
                  <a:lnTo>
                    <a:pt x="149" y="173"/>
                  </a:lnTo>
                  <a:lnTo>
                    <a:pt x="155" y="171"/>
                  </a:lnTo>
                  <a:lnTo>
                    <a:pt x="160" y="165"/>
                  </a:lnTo>
                  <a:lnTo>
                    <a:pt x="165" y="162"/>
                  </a:lnTo>
                  <a:lnTo>
                    <a:pt x="172" y="163"/>
                  </a:lnTo>
                  <a:lnTo>
                    <a:pt x="180" y="164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9" y="168"/>
                  </a:lnTo>
                  <a:lnTo>
                    <a:pt x="204" y="168"/>
                  </a:lnTo>
                  <a:lnTo>
                    <a:pt x="209" y="168"/>
                  </a:lnTo>
                  <a:lnTo>
                    <a:pt x="219" y="174"/>
                  </a:lnTo>
                  <a:lnTo>
                    <a:pt x="228" y="183"/>
                  </a:lnTo>
                  <a:lnTo>
                    <a:pt x="236" y="194"/>
                  </a:lnTo>
                  <a:lnTo>
                    <a:pt x="242" y="200"/>
                  </a:lnTo>
                  <a:lnTo>
                    <a:pt x="250" y="206"/>
                  </a:lnTo>
                  <a:lnTo>
                    <a:pt x="260" y="212"/>
                  </a:lnTo>
                  <a:lnTo>
                    <a:pt x="269" y="215"/>
                  </a:lnTo>
                  <a:lnTo>
                    <a:pt x="278" y="215"/>
                  </a:lnTo>
                  <a:lnTo>
                    <a:pt x="291" y="206"/>
                  </a:lnTo>
                  <a:lnTo>
                    <a:pt x="301" y="192"/>
                  </a:lnTo>
                  <a:lnTo>
                    <a:pt x="312" y="178"/>
                  </a:lnTo>
                  <a:lnTo>
                    <a:pt x="322" y="164"/>
                  </a:lnTo>
                  <a:lnTo>
                    <a:pt x="327" y="144"/>
                  </a:lnTo>
                  <a:lnTo>
                    <a:pt x="332" y="124"/>
                  </a:lnTo>
                  <a:lnTo>
                    <a:pt x="336" y="106"/>
                  </a:lnTo>
                  <a:lnTo>
                    <a:pt x="337" y="91"/>
                  </a:lnTo>
                  <a:lnTo>
                    <a:pt x="336" y="78"/>
                  </a:lnTo>
                  <a:lnTo>
                    <a:pt x="331" y="68"/>
                  </a:lnTo>
                  <a:lnTo>
                    <a:pt x="323" y="59"/>
                  </a:lnTo>
                  <a:lnTo>
                    <a:pt x="309" y="51"/>
                  </a:lnTo>
                  <a:lnTo>
                    <a:pt x="290" y="46"/>
                  </a:lnTo>
                  <a:lnTo>
                    <a:pt x="264" y="44"/>
                  </a:lnTo>
                  <a:lnTo>
                    <a:pt x="250" y="36"/>
                  </a:lnTo>
                  <a:lnTo>
                    <a:pt x="240" y="30"/>
                  </a:lnTo>
                  <a:lnTo>
                    <a:pt x="233" y="22"/>
                  </a:lnTo>
                  <a:lnTo>
                    <a:pt x="228" y="14"/>
                  </a:lnTo>
                  <a:lnTo>
                    <a:pt x="224" y="8"/>
                  </a:lnTo>
                  <a:lnTo>
                    <a:pt x="219" y="3"/>
                  </a:lnTo>
                  <a:lnTo>
                    <a:pt x="214" y="0"/>
                  </a:lnTo>
                  <a:lnTo>
                    <a:pt x="206" y="1"/>
                  </a:lnTo>
                  <a:lnTo>
                    <a:pt x="195" y="4"/>
                  </a:lnTo>
                  <a:lnTo>
                    <a:pt x="190" y="5"/>
                  </a:lnTo>
                  <a:lnTo>
                    <a:pt x="183" y="8"/>
                  </a:lnTo>
                  <a:lnTo>
                    <a:pt x="174" y="13"/>
                  </a:lnTo>
                  <a:lnTo>
                    <a:pt x="164" y="18"/>
                  </a:lnTo>
                  <a:lnTo>
                    <a:pt x="156" y="22"/>
                  </a:lnTo>
                  <a:lnTo>
                    <a:pt x="153" y="25"/>
                  </a:lnTo>
                  <a:lnTo>
                    <a:pt x="146" y="39"/>
                  </a:lnTo>
                  <a:lnTo>
                    <a:pt x="145" y="54"/>
                  </a:lnTo>
                  <a:lnTo>
                    <a:pt x="146" y="69"/>
                  </a:lnTo>
                  <a:lnTo>
                    <a:pt x="149" y="85"/>
                  </a:lnTo>
                  <a:lnTo>
                    <a:pt x="151" y="99"/>
                  </a:lnTo>
                  <a:lnTo>
                    <a:pt x="153" y="110"/>
                  </a:lnTo>
                  <a:lnTo>
                    <a:pt x="151" y="122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24" y="136"/>
                  </a:lnTo>
                  <a:lnTo>
                    <a:pt x="113" y="131"/>
                  </a:lnTo>
                  <a:lnTo>
                    <a:pt x="104" y="123"/>
                  </a:lnTo>
                  <a:lnTo>
                    <a:pt x="96" y="113"/>
                  </a:lnTo>
                  <a:lnTo>
                    <a:pt x="89" y="103"/>
                  </a:lnTo>
                  <a:lnTo>
                    <a:pt x="82" y="92"/>
                  </a:lnTo>
                  <a:lnTo>
                    <a:pt x="72" y="92"/>
                  </a:lnTo>
                  <a:lnTo>
                    <a:pt x="59" y="91"/>
                  </a:lnTo>
                  <a:lnTo>
                    <a:pt x="49" y="90"/>
                  </a:lnTo>
                  <a:lnTo>
                    <a:pt x="41" y="86"/>
                  </a:lnTo>
                  <a:lnTo>
                    <a:pt x="31" y="101"/>
                  </a:lnTo>
                  <a:lnTo>
                    <a:pt x="24" y="114"/>
                  </a:lnTo>
                  <a:lnTo>
                    <a:pt x="19" y="127"/>
                  </a:lnTo>
                  <a:lnTo>
                    <a:pt x="14" y="140"/>
                  </a:lnTo>
                  <a:lnTo>
                    <a:pt x="10" y="154"/>
                  </a:lnTo>
                  <a:lnTo>
                    <a:pt x="5" y="171"/>
                  </a:lnTo>
                  <a:lnTo>
                    <a:pt x="3" y="180"/>
                  </a:lnTo>
                  <a:lnTo>
                    <a:pt x="0" y="187"/>
                  </a:lnTo>
                  <a:lnTo>
                    <a:pt x="1" y="197"/>
                  </a:lnTo>
                </a:path>
              </a:pathLst>
            </a:custGeom>
            <a:grp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6" name="Freeform 91"/>
            <p:cNvSpPr>
              <a:spLocks/>
            </p:cNvSpPr>
            <p:nvPr/>
          </p:nvSpPr>
          <p:spPr bwMode="gray">
            <a:xfrm>
              <a:off x="3505" y="2087"/>
              <a:ext cx="185" cy="126"/>
            </a:xfrm>
            <a:custGeom>
              <a:avLst/>
              <a:gdLst>
                <a:gd name="T0" fmla="*/ 160 w 185"/>
                <a:gd name="T1" fmla="*/ 3 h 126"/>
                <a:gd name="T2" fmla="*/ 175 w 185"/>
                <a:gd name="T3" fmla="*/ 9 h 126"/>
                <a:gd name="T4" fmla="*/ 175 w 185"/>
                <a:gd name="T5" fmla="*/ 20 h 126"/>
                <a:gd name="T6" fmla="*/ 169 w 185"/>
                <a:gd name="T7" fmla="*/ 34 h 126"/>
                <a:gd name="T8" fmla="*/ 162 w 185"/>
                <a:gd name="T9" fmla="*/ 48 h 126"/>
                <a:gd name="T10" fmla="*/ 158 w 185"/>
                <a:gd name="T11" fmla="*/ 62 h 126"/>
                <a:gd name="T12" fmla="*/ 166 w 185"/>
                <a:gd name="T13" fmla="*/ 71 h 126"/>
                <a:gd name="T14" fmla="*/ 184 w 185"/>
                <a:gd name="T15" fmla="*/ 85 h 126"/>
                <a:gd name="T16" fmla="*/ 182 w 185"/>
                <a:gd name="T17" fmla="*/ 95 h 126"/>
                <a:gd name="T18" fmla="*/ 171 w 185"/>
                <a:gd name="T19" fmla="*/ 108 h 126"/>
                <a:gd name="T20" fmla="*/ 158 w 185"/>
                <a:gd name="T21" fmla="*/ 121 h 126"/>
                <a:gd name="T22" fmla="*/ 151 w 185"/>
                <a:gd name="T23" fmla="*/ 126 h 126"/>
                <a:gd name="T24" fmla="*/ 145 w 185"/>
                <a:gd name="T25" fmla="*/ 122 h 126"/>
                <a:gd name="T26" fmla="*/ 139 w 185"/>
                <a:gd name="T27" fmla="*/ 112 h 126"/>
                <a:gd name="T28" fmla="*/ 126 w 185"/>
                <a:gd name="T29" fmla="*/ 105 h 126"/>
                <a:gd name="T30" fmla="*/ 103 w 185"/>
                <a:gd name="T31" fmla="*/ 108 h 126"/>
                <a:gd name="T32" fmla="*/ 90 w 185"/>
                <a:gd name="T33" fmla="*/ 116 h 126"/>
                <a:gd name="T34" fmla="*/ 75 w 185"/>
                <a:gd name="T35" fmla="*/ 125 h 126"/>
                <a:gd name="T36" fmla="*/ 63 w 185"/>
                <a:gd name="T37" fmla="*/ 126 h 126"/>
                <a:gd name="T38" fmla="*/ 61 w 185"/>
                <a:gd name="T39" fmla="*/ 121 h 126"/>
                <a:gd name="T40" fmla="*/ 55 w 185"/>
                <a:gd name="T41" fmla="*/ 114 h 126"/>
                <a:gd name="T42" fmla="*/ 52 w 185"/>
                <a:gd name="T43" fmla="*/ 112 h 126"/>
                <a:gd name="T44" fmla="*/ 41 w 185"/>
                <a:gd name="T45" fmla="*/ 118 h 126"/>
                <a:gd name="T46" fmla="*/ 30 w 185"/>
                <a:gd name="T47" fmla="*/ 125 h 126"/>
                <a:gd name="T48" fmla="*/ 23 w 185"/>
                <a:gd name="T49" fmla="*/ 122 h 126"/>
                <a:gd name="T50" fmla="*/ 20 w 185"/>
                <a:gd name="T51" fmla="*/ 111 h 126"/>
                <a:gd name="T52" fmla="*/ 22 w 185"/>
                <a:gd name="T53" fmla="*/ 91 h 126"/>
                <a:gd name="T54" fmla="*/ 13 w 185"/>
                <a:gd name="T55" fmla="*/ 79 h 126"/>
                <a:gd name="T56" fmla="*/ 2 w 185"/>
                <a:gd name="T57" fmla="*/ 64 h 126"/>
                <a:gd name="T58" fmla="*/ 8 w 185"/>
                <a:gd name="T59" fmla="*/ 48 h 126"/>
                <a:gd name="T60" fmla="*/ 22 w 185"/>
                <a:gd name="T61" fmla="*/ 36 h 126"/>
                <a:gd name="T62" fmla="*/ 41 w 185"/>
                <a:gd name="T63" fmla="*/ 23 h 126"/>
                <a:gd name="T64" fmla="*/ 80 w 185"/>
                <a:gd name="T65" fmla="*/ 9 h 126"/>
                <a:gd name="T66" fmla="*/ 102 w 185"/>
                <a:gd name="T67" fmla="*/ 4 h 126"/>
                <a:gd name="T68" fmla="*/ 132 w 185"/>
                <a:gd name="T6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126">
                  <a:moveTo>
                    <a:pt x="145" y="0"/>
                  </a:moveTo>
                  <a:lnTo>
                    <a:pt x="160" y="3"/>
                  </a:lnTo>
                  <a:lnTo>
                    <a:pt x="171" y="6"/>
                  </a:lnTo>
                  <a:lnTo>
                    <a:pt x="175" y="9"/>
                  </a:lnTo>
                  <a:lnTo>
                    <a:pt x="176" y="13"/>
                  </a:lnTo>
                  <a:lnTo>
                    <a:pt x="175" y="20"/>
                  </a:lnTo>
                  <a:lnTo>
                    <a:pt x="171" y="26"/>
                  </a:lnTo>
                  <a:lnTo>
                    <a:pt x="169" y="34"/>
                  </a:lnTo>
                  <a:lnTo>
                    <a:pt x="168" y="43"/>
                  </a:lnTo>
                  <a:lnTo>
                    <a:pt x="162" y="48"/>
                  </a:lnTo>
                  <a:lnTo>
                    <a:pt x="158" y="54"/>
                  </a:lnTo>
                  <a:lnTo>
                    <a:pt x="158" y="62"/>
                  </a:lnTo>
                  <a:lnTo>
                    <a:pt x="160" y="68"/>
                  </a:lnTo>
                  <a:lnTo>
                    <a:pt x="166" y="71"/>
                  </a:lnTo>
                  <a:lnTo>
                    <a:pt x="178" y="84"/>
                  </a:lnTo>
                  <a:lnTo>
                    <a:pt x="184" y="85"/>
                  </a:lnTo>
                  <a:lnTo>
                    <a:pt x="185" y="89"/>
                  </a:lnTo>
                  <a:lnTo>
                    <a:pt x="182" y="95"/>
                  </a:lnTo>
                  <a:lnTo>
                    <a:pt x="177" y="102"/>
                  </a:lnTo>
                  <a:lnTo>
                    <a:pt x="171" y="108"/>
                  </a:lnTo>
                  <a:lnTo>
                    <a:pt x="163" y="116"/>
                  </a:lnTo>
                  <a:lnTo>
                    <a:pt x="158" y="121"/>
                  </a:lnTo>
                  <a:lnTo>
                    <a:pt x="153" y="125"/>
                  </a:lnTo>
                  <a:lnTo>
                    <a:pt x="151" y="126"/>
                  </a:lnTo>
                  <a:lnTo>
                    <a:pt x="148" y="125"/>
                  </a:lnTo>
                  <a:lnTo>
                    <a:pt x="145" y="122"/>
                  </a:lnTo>
                  <a:lnTo>
                    <a:pt x="143" y="117"/>
                  </a:lnTo>
                  <a:lnTo>
                    <a:pt x="139" y="112"/>
                  </a:lnTo>
                  <a:lnTo>
                    <a:pt x="134" y="108"/>
                  </a:lnTo>
                  <a:lnTo>
                    <a:pt x="126" y="105"/>
                  </a:lnTo>
                  <a:lnTo>
                    <a:pt x="117" y="105"/>
                  </a:lnTo>
                  <a:lnTo>
                    <a:pt x="103" y="108"/>
                  </a:lnTo>
                  <a:lnTo>
                    <a:pt x="96" y="112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5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3"/>
                  </a:lnTo>
                  <a:lnTo>
                    <a:pt x="61" y="121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3" y="111"/>
                  </a:lnTo>
                  <a:lnTo>
                    <a:pt x="52" y="112"/>
                  </a:lnTo>
                  <a:lnTo>
                    <a:pt x="46" y="114"/>
                  </a:lnTo>
                  <a:lnTo>
                    <a:pt x="41" y="118"/>
                  </a:lnTo>
                  <a:lnTo>
                    <a:pt x="35" y="122"/>
                  </a:lnTo>
                  <a:lnTo>
                    <a:pt x="30" y="125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1" y="118"/>
                  </a:lnTo>
                  <a:lnTo>
                    <a:pt x="20" y="111"/>
                  </a:lnTo>
                  <a:lnTo>
                    <a:pt x="21" y="100"/>
                  </a:lnTo>
                  <a:lnTo>
                    <a:pt x="22" y="91"/>
                  </a:lnTo>
                  <a:lnTo>
                    <a:pt x="22" y="86"/>
                  </a:lnTo>
                  <a:lnTo>
                    <a:pt x="13" y="79"/>
                  </a:lnTo>
                  <a:lnTo>
                    <a:pt x="7" y="72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8" y="48"/>
                  </a:lnTo>
                  <a:lnTo>
                    <a:pt x="14" y="41"/>
                  </a:lnTo>
                  <a:lnTo>
                    <a:pt x="22" y="36"/>
                  </a:lnTo>
                  <a:lnTo>
                    <a:pt x="30" y="30"/>
                  </a:lnTo>
                  <a:lnTo>
                    <a:pt x="41" y="23"/>
                  </a:lnTo>
                  <a:lnTo>
                    <a:pt x="58" y="16"/>
                  </a:lnTo>
                  <a:lnTo>
                    <a:pt x="80" y="9"/>
                  </a:lnTo>
                  <a:lnTo>
                    <a:pt x="89" y="7"/>
                  </a:lnTo>
                  <a:lnTo>
                    <a:pt x="102" y="4"/>
                  </a:lnTo>
                  <a:lnTo>
                    <a:pt x="117" y="2"/>
                  </a:lnTo>
                  <a:lnTo>
                    <a:pt x="132" y="0"/>
                  </a:lnTo>
                  <a:lnTo>
                    <a:pt x="145" y="0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gray">
            <a:xfrm>
              <a:off x="3586" y="2336"/>
              <a:ext cx="396" cy="505"/>
            </a:xfrm>
            <a:custGeom>
              <a:avLst/>
              <a:gdLst>
                <a:gd name="T0" fmla="*/ 168 w 396"/>
                <a:gd name="T1" fmla="*/ 14 h 505"/>
                <a:gd name="T2" fmla="*/ 197 w 396"/>
                <a:gd name="T3" fmla="*/ 52 h 505"/>
                <a:gd name="T4" fmla="*/ 227 w 396"/>
                <a:gd name="T5" fmla="*/ 88 h 505"/>
                <a:gd name="T6" fmla="*/ 245 w 396"/>
                <a:gd name="T7" fmla="*/ 106 h 505"/>
                <a:gd name="T8" fmla="*/ 291 w 396"/>
                <a:gd name="T9" fmla="*/ 131 h 505"/>
                <a:gd name="T10" fmla="*/ 323 w 396"/>
                <a:gd name="T11" fmla="*/ 161 h 505"/>
                <a:gd name="T12" fmla="*/ 324 w 396"/>
                <a:gd name="T13" fmla="*/ 202 h 505"/>
                <a:gd name="T14" fmla="*/ 329 w 396"/>
                <a:gd name="T15" fmla="*/ 245 h 505"/>
                <a:gd name="T16" fmla="*/ 364 w 396"/>
                <a:gd name="T17" fmla="*/ 281 h 505"/>
                <a:gd name="T18" fmla="*/ 393 w 396"/>
                <a:gd name="T19" fmla="*/ 315 h 505"/>
                <a:gd name="T20" fmla="*/ 384 w 396"/>
                <a:gd name="T21" fmla="*/ 338 h 505"/>
                <a:gd name="T22" fmla="*/ 377 w 396"/>
                <a:gd name="T23" fmla="*/ 348 h 505"/>
                <a:gd name="T24" fmla="*/ 338 w 396"/>
                <a:gd name="T25" fmla="*/ 330 h 505"/>
                <a:gd name="T26" fmla="*/ 341 w 396"/>
                <a:gd name="T27" fmla="*/ 371 h 505"/>
                <a:gd name="T28" fmla="*/ 364 w 396"/>
                <a:gd name="T29" fmla="*/ 398 h 505"/>
                <a:gd name="T30" fmla="*/ 372 w 396"/>
                <a:gd name="T31" fmla="*/ 420 h 505"/>
                <a:gd name="T32" fmla="*/ 388 w 396"/>
                <a:gd name="T33" fmla="*/ 448 h 505"/>
                <a:gd name="T34" fmla="*/ 386 w 396"/>
                <a:gd name="T35" fmla="*/ 478 h 505"/>
                <a:gd name="T36" fmla="*/ 352 w 396"/>
                <a:gd name="T37" fmla="*/ 484 h 505"/>
                <a:gd name="T38" fmla="*/ 323 w 396"/>
                <a:gd name="T39" fmla="*/ 483 h 505"/>
                <a:gd name="T40" fmla="*/ 258 w 396"/>
                <a:gd name="T41" fmla="*/ 488 h 505"/>
                <a:gd name="T42" fmla="*/ 192 w 396"/>
                <a:gd name="T43" fmla="*/ 505 h 505"/>
                <a:gd name="T44" fmla="*/ 168 w 396"/>
                <a:gd name="T45" fmla="*/ 493 h 505"/>
                <a:gd name="T46" fmla="*/ 118 w 396"/>
                <a:gd name="T47" fmla="*/ 493 h 505"/>
                <a:gd name="T48" fmla="*/ 77 w 396"/>
                <a:gd name="T49" fmla="*/ 497 h 505"/>
                <a:gd name="T50" fmla="*/ 60 w 396"/>
                <a:gd name="T51" fmla="*/ 473 h 505"/>
                <a:gd name="T52" fmla="*/ 46 w 396"/>
                <a:gd name="T53" fmla="*/ 450 h 505"/>
                <a:gd name="T54" fmla="*/ 24 w 396"/>
                <a:gd name="T55" fmla="*/ 428 h 505"/>
                <a:gd name="T56" fmla="*/ 24 w 396"/>
                <a:gd name="T57" fmla="*/ 419 h 505"/>
                <a:gd name="T58" fmla="*/ 19 w 396"/>
                <a:gd name="T59" fmla="*/ 403 h 505"/>
                <a:gd name="T60" fmla="*/ 1 w 396"/>
                <a:gd name="T61" fmla="*/ 382 h 505"/>
                <a:gd name="T62" fmla="*/ 21 w 396"/>
                <a:gd name="T63" fmla="*/ 357 h 505"/>
                <a:gd name="T64" fmla="*/ 22 w 396"/>
                <a:gd name="T65" fmla="*/ 314 h 505"/>
                <a:gd name="T66" fmla="*/ 6 w 396"/>
                <a:gd name="T67" fmla="*/ 257 h 505"/>
                <a:gd name="T68" fmla="*/ 21 w 396"/>
                <a:gd name="T69" fmla="*/ 222 h 505"/>
                <a:gd name="T70" fmla="*/ 37 w 396"/>
                <a:gd name="T71" fmla="*/ 196 h 505"/>
                <a:gd name="T72" fmla="*/ 55 w 396"/>
                <a:gd name="T73" fmla="*/ 195 h 505"/>
                <a:gd name="T74" fmla="*/ 72 w 396"/>
                <a:gd name="T75" fmla="*/ 190 h 505"/>
                <a:gd name="T76" fmla="*/ 72 w 396"/>
                <a:gd name="T77" fmla="*/ 173 h 505"/>
                <a:gd name="T78" fmla="*/ 69 w 396"/>
                <a:gd name="T79" fmla="*/ 143 h 505"/>
                <a:gd name="T80" fmla="*/ 95 w 396"/>
                <a:gd name="T81" fmla="*/ 120 h 505"/>
                <a:gd name="T82" fmla="*/ 110 w 396"/>
                <a:gd name="T83" fmla="*/ 72 h 505"/>
                <a:gd name="T84" fmla="*/ 131 w 396"/>
                <a:gd name="T85" fmla="*/ 52 h 505"/>
                <a:gd name="T86" fmla="*/ 154 w 396"/>
                <a:gd name="T87" fmla="*/ 1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05">
                  <a:moveTo>
                    <a:pt x="160" y="0"/>
                  </a:moveTo>
                  <a:lnTo>
                    <a:pt x="163" y="5"/>
                  </a:lnTo>
                  <a:lnTo>
                    <a:pt x="168" y="14"/>
                  </a:lnTo>
                  <a:lnTo>
                    <a:pt x="177" y="26"/>
                  </a:lnTo>
                  <a:lnTo>
                    <a:pt x="187" y="38"/>
                  </a:lnTo>
                  <a:lnTo>
                    <a:pt x="197" y="52"/>
                  </a:lnTo>
                  <a:lnTo>
                    <a:pt x="209" y="65"/>
                  </a:lnTo>
                  <a:lnTo>
                    <a:pt x="219" y="78"/>
                  </a:lnTo>
                  <a:lnTo>
                    <a:pt x="227" y="88"/>
                  </a:lnTo>
                  <a:lnTo>
                    <a:pt x="232" y="95"/>
                  </a:lnTo>
                  <a:lnTo>
                    <a:pt x="234" y="97"/>
                  </a:lnTo>
                  <a:lnTo>
                    <a:pt x="245" y="106"/>
                  </a:lnTo>
                  <a:lnTo>
                    <a:pt x="259" y="115"/>
                  </a:lnTo>
                  <a:lnTo>
                    <a:pt x="275" y="123"/>
                  </a:lnTo>
                  <a:lnTo>
                    <a:pt x="291" y="131"/>
                  </a:lnTo>
                  <a:lnTo>
                    <a:pt x="305" y="140"/>
                  </a:lnTo>
                  <a:lnTo>
                    <a:pt x="316" y="149"/>
                  </a:lnTo>
                  <a:lnTo>
                    <a:pt x="323" y="161"/>
                  </a:lnTo>
                  <a:lnTo>
                    <a:pt x="325" y="173"/>
                  </a:lnTo>
                  <a:lnTo>
                    <a:pt x="325" y="187"/>
                  </a:lnTo>
                  <a:lnTo>
                    <a:pt x="324" y="202"/>
                  </a:lnTo>
                  <a:lnTo>
                    <a:pt x="324" y="218"/>
                  </a:lnTo>
                  <a:lnTo>
                    <a:pt x="324" y="233"/>
                  </a:lnTo>
                  <a:lnTo>
                    <a:pt x="329" y="245"/>
                  </a:lnTo>
                  <a:lnTo>
                    <a:pt x="340" y="259"/>
                  </a:lnTo>
                  <a:lnTo>
                    <a:pt x="351" y="270"/>
                  </a:lnTo>
                  <a:lnTo>
                    <a:pt x="364" y="281"/>
                  </a:lnTo>
                  <a:lnTo>
                    <a:pt x="375" y="291"/>
                  </a:lnTo>
                  <a:lnTo>
                    <a:pt x="386" y="302"/>
                  </a:lnTo>
                  <a:lnTo>
                    <a:pt x="393" y="315"/>
                  </a:lnTo>
                  <a:lnTo>
                    <a:pt x="396" y="332"/>
                  </a:lnTo>
                  <a:lnTo>
                    <a:pt x="388" y="333"/>
                  </a:lnTo>
                  <a:lnTo>
                    <a:pt x="384" y="338"/>
                  </a:lnTo>
                  <a:lnTo>
                    <a:pt x="382" y="343"/>
                  </a:lnTo>
                  <a:lnTo>
                    <a:pt x="379" y="347"/>
                  </a:lnTo>
                  <a:lnTo>
                    <a:pt x="377" y="348"/>
                  </a:lnTo>
                  <a:lnTo>
                    <a:pt x="373" y="345"/>
                  </a:lnTo>
                  <a:lnTo>
                    <a:pt x="340" y="320"/>
                  </a:lnTo>
                  <a:lnTo>
                    <a:pt x="338" y="330"/>
                  </a:lnTo>
                  <a:lnTo>
                    <a:pt x="338" y="343"/>
                  </a:lnTo>
                  <a:lnTo>
                    <a:pt x="340" y="357"/>
                  </a:lnTo>
                  <a:lnTo>
                    <a:pt x="341" y="371"/>
                  </a:lnTo>
                  <a:lnTo>
                    <a:pt x="342" y="383"/>
                  </a:lnTo>
                  <a:lnTo>
                    <a:pt x="356" y="392"/>
                  </a:lnTo>
                  <a:lnTo>
                    <a:pt x="364" y="398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20"/>
                  </a:lnTo>
                  <a:lnTo>
                    <a:pt x="373" y="428"/>
                  </a:lnTo>
                  <a:lnTo>
                    <a:pt x="378" y="437"/>
                  </a:lnTo>
                  <a:lnTo>
                    <a:pt x="388" y="448"/>
                  </a:lnTo>
                  <a:lnTo>
                    <a:pt x="387" y="459"/>
                  </a:lnTo>
                  <a:lnTo>
                    <a:pt x="386" y="470"/>
                  </a:lnTo>
                  <a:lnTo>
                    <a:pt x="386" y="478"/>
                  </a:lnTo>
                  <a:lnTo>
                    <a:pt x="370" y="479"/>
                  </a:lnTo>
                  <a:lnTo>
                    <a:pt x="360" y="482"/>
                  </a:lnTo>
                  <a:lnTo>
                    <a:pt x="352" y="484"/>
                  </a:lnTo>
                  <a:lnTo>
                    <a:pt x="345" y="485"/>
                  </a:lnTo>
                  <a:lnTo>
                    <a:pt x="336" y="485"/>
                  </a:lnTo>
                  <a:lnTo>
                    <a:pt x="323" y="483"/>
                  </a:lnTo>
                  <a:lnTo>
                    <a:pt x="302" y="479"/>
                  </a:lnTo>
                  <a:lnTo>
                    <a:pt x="279" y="483"/>
                  </a:lnTo>
                  <a:lnTo>
                    <a:pt x="258" y="488"/>
                  </a:lnTo>
                  <a:lnTo>
                    <a:pt x="236" y="496"/>
                  </a:lnTo>
                  <a:lnTo>
                    <a:pt x="214" y="502"/>
                  </a:lnTo>
                  <a:lnTo>
                    <a:pt x="192" y="505"/>
                  </a:lnTo>
                  <a:lnTo>
                    <a:pt x="188" y="498"/>
                  </a:lnTo>
                  <a:lnTo>
                    <a:pt x="181" y="496"/>
                  </a:lnTo>
                  <a:lnTo>
                    <a:pt x="168" y="493"/>
                  </a:lnTo>
                  <a:lnTo>
                    <a:pt x="152" y="493"/>
                  </a:lnTo>
                  <a:lnTo>
                    <a:pt x="135" y="493"/>
                  </a:lnTo>
                  <a:lnTo>
                    <a:pt x="118" y="493"/>
                  </a:lnTo>
                  <a:lnTo>
                    <a:pt x="101" y="494"/>
                  </a:lnTo>
                  <a:lnTo>
                    <a:pt x="87" y="496"/>
                  </a:lnTo>
                  <a:lnTo>
                    <a:pt x="77" y="497"/>
                  </a:lnTo>
                  <a:lnTo>
                    <a:pt x="70" y="497"/>
                  </a:lnTo>
                  <a:lnTo>
                    <a:pt x="64" y="483"/>
                  </a:lnTo>
                  <a:lnTo>
                    <a:pt x="60" y="473"/>
                  </a:lnTo>
                  <a:lnTo>
                    <a:pt x="56" y="465"/>
                  </a:lnTo>
                  <a:lnTo>
                    <a:pt x="51" y="457"/>
                  </a:lnTo>
                  <a:lnTo>
                    <a:pt x="46" y="450"/>
                  </a:lnTo>
                  <a:lnTo>
                    <a:pt x="37" y="441"/>
                  </a:lnTo>
                  <a:lnTo>
                    <a:pt x="26" y="429"/>
                  </a:lnTo>
                  <a:lnTo>
                    <a:pt x="24" y="428"/>
                  </a:lnTo>
                  <a:lnTo>
                    <a:pt x="22" y="428"/>
                  </a:lnTo>
                  <a:lnTo>
                    <a:pt x="23" y="424"/>
                  </a:lnTo>
                  <a:lnTo>
                    <a:pt x="24" y="419"/>
                  </a:lnTo>
                  <a:lnTo>
                    <a:pt x="26" y="415"/>
                  </a:lnTo>
                  <a:lnTo>
                    <a:pt x="26" y="409"/>
                  </a:lnTo>
                  <a:lnTo>
                    <a:pt x="19" y="403"/>
                  </a:lnTo>
                  <a:lnTo>
                    <a:pt x="9" y="397"/>
                  </a:lnTo>
                  <a:lnTo>
                    <a:pt x="0" y="393"/>
                  </a:lnTo>
                  <a:lnTo>
                    <a:pt x="1" y="382"/>
                  </a:lnTo>
                  <a:lnTo>
                    <a:pt x="8" y="373"/>
                  </a:lnTo>
                  <a:lnTo>
                    <a:pt x="14" y="365"/>
                  </a:lnTo>
                  <a:lnTo>
                    <a:pt x="21" y="357"/>
                  </a:lnTo>
                  <a:lnTo>
                    <a:pt x="23" y="350"/>
                  </a:lnTo>
                  <a:lnTo>
                    <a:pt x="23" y="333"/>
                  </a:lnTo>
                  <a:lnTo>
                    <a:pt x="22" y="314"/>
                  </a:lnTo>
                  <a:lnTo>
                    <a:pt x="17" y="293"/>
                  </a:lnTo>
                  <a:lnTo>
                    <a:pt x="13" y="274"/>
                  </a:lnTo>
                  <a:lnTo>
                    <a:pt x="6" y="257"/>
                  </a:lnTo>
                  <a:lnTo>
                    <a:pt x="3" y="246"/>
                  </a:lnTo>
                  <a:lnTo>
                    <a:pt x="10" y="234"/>
                  </a:lnTo>
                  <a:lnTo>
                    <a:pt x="21" y="222"/>
                  </a:lnTo>
                  <a:lnTo>
                    <a:pt x="33" y="205"/>
                  </a:lnTo>
                  <a:lnTo>
                    <a:pt x="35" y="201"/>
                  </a:lnTo>
                  <a:lnTo>
                    <a:pt x="37" y="196"/>
                  </a:lnTo>
                  <a:lnTo>
                    <a:pt x="41" y="192"/>
                  </a:lnTo>
                  <a:lnTo>
                    <a:pt x="46" y="188"/>
                  </a:lnTo>
                  <a:lnTo>
                    <a:pt x="55" y="195"/>
                  </a:lnTo>
                  <a:lnTo>
                    <a:pt x="62" y="196"/>
                  </a:lnTo>
                  <a:lnTo>
                    <a:pt x="68" y="193"/>
                  </a:lnTo>
                  <a:lnTo>
                    <a:pt x="72" y="190"/>
                  </a:lnTo>
                  <a:lnTo>
                    <a:pt x="77" y="182"/>
                  </a:lnTo>
                  <a:lnTo>
                    <a:pt x="74" y="178"/>
                  </a:lnTo>
                  <a:lnTo>
                    <a:pt x="72" y="173"/>
                  </a:lnTo>
                  <a:lnTo>
                    <a:pt x="68" y="166"/>
                  </a:lnTo>
                  <a:lnTo>
                    <a:pt x="68" y="156"/>
                  </a:lnTo>
                  <a:lnTo>
                    <a:pt x="69" y="143"/>
                  </a:lnTo>
                  <a:lnTo>
                    <a:pt x="82" y="137"/>
                  </a:lnTo>
                  <a:lnTo>
                    <a:pt x="90" y="129"/>
                  </a:lnTo>
                  <a:lnTo>
                    <a:pt x="95" y="120"/>
                  </a:lnTo>
                  <a:lnTo>
                    <a:pt x="99" y="108"/>
                  </a:lnTo>
                  <a:lnTo>
                    <a:pt x="103" y="92"/>
                  </a:lnTo>
                  <a:lnTo>
                    <a:pt x="110" y="72"/>
                  </a:lnTo>
                  <a:lnTo>
                    <a:pt x="115" y="69"/>
                  </a:lnTo>
                  <a:lnTo>
                    <a:pt x="123" y="63"/>
                  </a:lnTo>
                  <a:lnTo>
                    <a:pt x="131" y="52"/>
                  </a:lnTo>
                  <a:lnTo>
                    <a:pt x="140" y="41"/>
                  </a:lnTo>
                  <a:lnTo>
                    <a:pt x="147" y="29"/>
                  </a:lnTo>
                  <a:lnTo>
                    <a:pt x="154" y="18"/>
                  </a:lnTo>
                  <a:lnTo>
                    <a:pt x="159" y="8"/>
                  </a:lnTo>
                  <a:lnTo>
                    <a:pt x="160" y="0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i="1" kern="0" dirty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58" name="Freeform 93"/>
            <p:cNvSpPr>
              <a:spLocks/>
            </p:cNvSpPr>
            <p:nvPr/>
          </p:nvSpPr>
          <p:spPr bwMode="gray">
            <a:xfrm>
              <a:off x="3576" y="2815"/>
              <a:ext cx="588" cy="425"/>
            </a:xfrm>
            <a:custGeom>
              <a:avLst/>
              <a:gdLst>
                <a:gd name="T0" fmla="*/ 584 w 588"/>
                <a:gd name="T1" fmla="*/ 30 h 425"/>
                <a:gd name="T2" fmla="*/ 553 w 588"/>
                <a:gd name="T3" fmla="*/ 28 h 425"/>
                <a:gd name="T4" fmla="*/ 503 w 588"/>
                <a:gd name="T5" fmla="*/ 14 h 425"/>
                <a:gd name="T6" fmla="*/ 473 w 588"/>
                <a:gd name="T7" fmla="*/ 9 h 425"/>
                <a:gd name="T8" fmla="*/ 453 w 588"/>
                <a:gd name="T9" fmla="*/ 15 h 425"/>
                <a:gd name="T10" fmla="*/ 430 w 588"/>
                <a:gd name="T11" fmla="*/ 13 h 425"/>
                <a:gd name="T12" fmla="*/ 402 w 588"/>
                <a:gd name="T13" fmla="*/ 0 h 425"/>
                <a:gd name="T14" fmla="*/ 350 w 588"/>
                <a:gd name="T15" fmla="*/ 9 h 425"/>
                <a:gd name="T16" fmla="*/ 291 w 588"/>
                <a:gd name="T17" fmla="*/ 4 h 425"/>
                <a:gd name="T18" fmla="*/ 241 w 588"/>
                <a:gd name="T19" fmla="*/ 19 h 425"/>
                <a:gd name="T20" fmla="*/ 214 w 588"/>
                <a:gd name="T21" fmla="*/ 24 h 425"/>
                <a:gd name="T22" fmla="*/ 196 w 588"/>
                <a:gd name="T23" fmla="*/ 21 h 425"/>
                <a:gd name="T24" fmla="*/ 162 w 588"/>
                <a:gd name="T25" fmla="*/ 12 h 425"/>
                <a:gd name="T26" fmla="*/ 115 w 588"/>
                <a:gd name="T27" fmla="*/ 15 h 425"/>
                <a:gd name="T28" fmla="*/ 78 w 588"/>
                <a:gd name="T29" fmla="*/ 17 h 425"/>
                <a:gd name="T30" fmla="*/ 72 w 588"/>
                <a:gd name="T31" fmla="*/ 64 h 425"/>
                <a:gd name="T32" fmla="*/ 25 w 588"/>
                <a:gd name="T33" fmla="*/ 140 h 425"/>
                <a:gd name="T34" fmla="*/ 28 w 588"/>
                <a:gd name="T35" fmla="*/ 159 h 425"/>
                <a:gd name="T36" fmla="*/ 23 w 588"/>
                <a:gd name="T37" fmla="*/ 181 h 425"/>
                <a:gd name="T38" fmla="*/ 7 w 588"/>
                <a:gd name="T39" fmla="*/ 220 h 425"/>
                <a:gd name="T40" fmla="*/ 0 w 588"/>
                <a:gd name="T41" fmla="*/ 246 h 425"/>
                <a:gd name="T42" fmla="*/ 33 w 588"/>
                <a:gd name="T43" fmla="*/ 265 h 425"/>
                <a:gd name="T44" fmla="*/ 73 w 588"/>
                <a:gd name="T45" fmla="*/ 281 h 425"/>
                <a:gd name="T46" fmla="*/ 127 w 588"/>
                <a:gd name="T47" fmla="*/ 261 h 425"/>
                <a:gd name="T48" fmla="*/ 152 w 588"/>
                <a:gd name="T49" fmla="*/ 250 h 425"/>
                <a:gd name="T50" fmla="*/ 175 w 588"/>
                <a:gd name="T51" fmla="*/ 267 h 425"/>
                <a:gd name="T52" fmla="*/ 188 w 588"/>
                <a:gd name="T53" fmla="*/ 270 h 425"/>
                <a:gd name="T54" fmla="*/ 207 w 588"/>
                <a:gd name="T55" fmla="*/ 246 h 425"/>
                <a:gd name="T56" fmla="*/ 242 w 588"/>
                <a:gd name="T57" fmla="*/ 220 h 425"/>
                <a:gd name="T58" fmla="*/ 253 w 588"/>
                <a:gd name="T59" fmla="*/ 214 h 425"/>
                <a:gd name="T60" fmla="*/ 280 w 588"/>
                <a:gd name="T61" fmla="*/ 241 h 425"/>
                <a:gd name="T62" fmla="*/ 321 w 588"/>
                <a:gd name="T63" fmla="*/ 268 h 425"/>
                <a:gd name="T64" fmla="*/ 356 w 588"/>
                <a:gd name="T65" fmla="*/ 292 h 425"/>
                <a:gd name="T66" fmla="*/ 389 w 588"/>
                <a:gd name="T67" fmla="*/ 329 h 425"/>
                <a:gd name="T68" fmla="*/ 396 w 588"/>
                <a:gd name="T69" fmla="*/ 375 h 425"/>
                <a:gd name="T70" fmla="*/ 408 w 588"/>
                <a:gd name="T71" fmla="*/ 416 h 425"/>
                <a:gd name="T72" fmla="*/ 449 w 588"/>
                <a:gd name="T73" fmla="*/ 422 h 425"/>
                <a:gd name="T74" fmla="*/ 462 w 588"/>
                <a:gd name="T75" fmla="*/ 404 h 425"/>
                <a:gd name="T76" fmla="*/ 456 w 588"/>
                <a:gd name="T77" fmla="*/ 366 h 425"/>
                <a:gd name="T78" fmla="*/ 485 w 588"/>
                <a:gd name="T79" fmla="*/ 370 h 425"/>
                <a:gd name="T80" fmla="*/ 496 w 588"/>
                <a:gd name="T81" fmla="*/ 315 h 425"/>
                <a:gd name="T82" fmla="*/ 526 w 588"/>
                <a:gd name="T83" fmla="*/ 277 h 425"/>
                <a:gd name="T84" fmla="*/ 584 w 588"/>
                <a:gd name="T85" fmla="*/ 27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8" h="425">
                  <a:moveTo>
                    <a:pt x="584" y="270"/>
                  </a:moveTo>
                  <a:lnTo>
                    <a:pt x="588" y="27"/>
                  </a:lnTo>
                  <a:lnTo>
                    <a:pt x="584" y="30"/>
                  </a:lnTo>
                  <a:lnTo>
                    <a:pt x="576" y="31"/>
                  </a:lnTo>
                  <a:lnTo>
                    <a:pt x="566" y="31"/>
                  </a:lnTo>
                  <a:lnTo>
                    <a:pt x="553" y="28"/>
                  </a:lnTo>
                  <a:lnTo>
                    <a:pt x="543" y="26"/>
                  </a:lnTo>
                  <a:lnTo>
                    <a:pt x="521" y="19"/>
                  </a:lnTo>
                  <a:lnTo>
                    <a:pt x="503" y="14"/>
                  </a:lnTo>
                  <a:lnTo>
                    <a:pt x="490" y="10"/>
                  </a:lnTo>
                  <a:lnTo>
                    <a:pt x="480" y="9"/>
                  </a:lnTo>
                  <a:lnTo>
                    <a:pt x="473" y="9"/>
                  </a:lnTo>
                  <a:lnTo>
                    <a:pt x="466" y="10"/>
                  </a:lnTo>
                  <a:lnTo>
                    <a:pt x="460" y="13"/>
                  </a:lnTo>
                  <a:lnTo>
                    <a:pt x="453" y="15"/>
                  </a:lnTo>
                  <a:lnTo>
                    <a:pt x="444" y="19"/>
                  </a:lnTo>
                  <a:lnTo>
                    <a:pt x="438" y="17"/>
                  </a:lnTo>
                  <a:lnTo>
                    <a:pt x="430" y="13"/>
                  </a:lnTo>
                  <a:lnTo>
                    <a:pt x="423" y="8"/>
                  </a:lnTo>
                  <a:lnTo>
                    <a:pt x="412" y="4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70" y="3"/>
                  </a:lnTo>
                  <a:lnTo>
                    <a:pt x="350" y="9"/>
                  </a:lnTo>
                  <a:lnTo>
                    <a:pt x="329" y="3"/>
                  </a:lnTo>
                  <a:lnTo>
                    <a:pt x="310" y="1"/>
                  </a:lnTo>
                  <a:lnTo>
                    <a:pt x="291" y="4"/>
                  </a:lnTo>
                  <a:lnTo>
                    <a:pt x="270" y="10"/>
                  </a:lnTo>
                  <a:lnTo>
                    <a:pt x="244" y="18"/>
                  </a:lnTo>
                  <a:lnTo>
                    <a:pt x="241" y="19"/>
                  </a:lnTo>
                  <a:lnTo>
                    <a:pt x="234" y="21"/>
                  </a:lnTo>
                  <a:lnTo>
                    <a:pt x="224" y="22"/>
                  </a:lnTo>
                  <a:lnTo>
                    <a:pt x="214" y="24"/>
                  </a:lnTo>
                  <a:lnTo>
                    <a:pt x="205" y="27"/>
                  </a:lnTo>
                  <a:lnTo>
                    <a:pt x="200" y="30"/>
                  </a:lnTo>
                  <a:lnTo>
                    <a:pt x="196" y="21"/>
                  </a:lnTo>
                  <a:lnTo>
                    <a:pt x="188" y="15"/>
                  </a:lnTo>
                  <a:lnTo>
                    <a:pt x="177" y="13"/>
                  </a:lnTo>
                  <a:lnTo>
                    <a:pt x="162" y="12"/>
                  </a:lnTo>
                  <a:lnTo>
                    <a:pt x="147" y="13"/>
                  </a:lnTo>
                  <a:lnTo>
                    <a:pt x="130" y="14"/>
                  </a:lnTo>
                  <a:lnTo>
                    <a:pt x="115" y="15"/>
                  </a:lnTo>
                  <a:lnTo>
                    <a:pt x="100" y="17"/>
                  </a:lnTo>
                  <a:lnTo>
                    <a:pt x="87" y="18"/>
                  </a:lnTo>
                  <a:lnTo>
                    <a:pt x="78" y="17"/>
                  </a:lnTo>
                  <a:lnTo>
                    <a:pt x="83" y="28"/>
                  </a:lnTo>
                  <a:lnTo>
                    <a:pt x="87" y="40"/>
                  </a:lnTo>
                  <a:lnTo>
                    <a:pt x="72" y="64"/>
                  </a:lnTo>
                  <a:lnTo>
                    <a:pt x="55" y="88"/>
                  </a:lnTo>
                  <a:lnTo>
                    <a:pt x="38" y="113"/>
                  </a:lnTo>
                  <a:lnTo>
                    <a:pt x="25" y="140"/>
                  </a:lnTo>
                  <a:lnTo>
                    <a:pt x="25" y="147"/>
                  </a:lnTo>
                  <a:lnTo>
                    <a:pt x="27" y="153"/>
                  </a:lnTo>
                  <a:lnTo>
                    <a:pt x="28" y="159"/>
                  </a:lnTo>
                  <a:lnTo>
                    <a:pt x="28" y="168"/>
                  </a:lnTo>
                  <a:lnTo>
                    <a:pt x="27" y="172"/>
                  </a:lnTo>
                  <a:lnTo>
                    <a:pt x="23" y="181"/>
                  </a:lnTo>
                  <a:lnTo>
                    <a:pt x="18" y="192"/>
                  </a:lnTo>
                  <a:lnTo>
                    <a:pt x="13" y="206"/>
                  </a:lnTo>
                  <a:lnTo>
                    <a:pt x="7" y="220"/>
                  </a:lnTo>
                  <a:lnTo>
                    <a:pt x="2" y="233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7" y="251"/>
                  </a:lnTo>
                  <a:lnTo>
                    <a:pt x="19" y="258"/>
                  </a:lnTo>
                  <a:lnTo>
                    <a:pt x="33" y="265"/>
                  </a:lnTo>
                  <a:lnTo>
                    <a:pt x="47" y="272"/>
                  </a:lnTo>
                  <a:lnTo>
                    <a:pt x="61" y="277"/>
                  </a:lnTo>
                  <a:lnTo>
                    <a:pt x="73" y="281"/>
                  </a:lnTo>
                  <a:lnTo>
                    <a:pt x="83" y="281"/>
                  </a:lnTo>
                  <a:lnTo>
                    <a:pt x="106" y="273"/>
                  </a:lnTo>
                  <a:lnTo>
                    <a:pt x="127" y="261"/>
                  </a:lnTo>
                  <a:lnTo>
                    <a:pt x="143" y="245"/>
                  </a:lnTo>
                  <a:lnTo>
                    <a:pt x="147" y="246"/>
                  </a:lnTo>
                  <a:lnTo>
                    <a:pt x="152" y="250"/>
                  </a:lnTo>
                  <a:lnTo>
                    <a:pt x="160" y="255"/>
                  </a:lnTo>
                  <a:lnTo>
                    <a:pt x="168" y="261"/>
                  </a:lnTo>
                  <a:lnTo>
                    <a:pt x="175" y="267"/>
                  </a:lnTo>
                  <a:lnTo>
                    <a:pt x="182" y="270"/>
                  </a:lnTo>
                  <a:lnTo>
                    <a:pt x="186" y="272"/>
                  </a:lnTo>
                  <a:lnTo>
                    <a:pt x="188" y="270"/>
                  </a:lnTo>
                  <a:lnTo>
                    <a:pt x="191" y="264"/>
                  </a:lnTo>
                  <a:lnTo>
                    <a:pt x="198" y="255"/>
                  </a:lnTo>
                  <a:lnTo>
                    <a:pt x="207" y="246"/>
                  </a:lnTo>
                  <a:lnTo>
                    <a:pt x="220" y="237"/>
                  </a:lnTo>
                  <a:lnTo>
                    <a:pt x="232" y="228"/>
                  </a:lnTo>
                  <a:lnTo>
                    <a:pt x="242" y="220"/>
                  </a:lnTo>
                  <a:lnTo>
                    <a:pt x="248" y="215"/>
                  </a:lnTo>
                  <a:lnTo>
                    <a:pt x="252" y="211"/>
                  </a:lnTo>
                  <a:lnTo>
                    <a:pt x="253" y="214"/>
                  </a:lnTo>
                  <a:lnTo>
                    <a:pt x="260" y="220"/>
                  </a:lnTo>
                  <a:lnTo>
                    <a:pt x="269" y="231"/>
                  </a:lnTo>
                  <a:lnTo>
                    <a:pt x="280" y="241"/>
                  </a:lnTo>
                  <a:lnTo>
                    <a:pt x="293" y="251"/>
                  </a:lnTo>
                  <a:lnTo>
                    <a:pt x="306" y="260"/>
                  </a:lnTo>
                  <a:lnTo>
                    <a:pt x="321" y="268"/>
                  </a:lnTo>
                  <a:lnTo>
                    <a:pt x="330" y="276"/>
                  </a:lnTo>
                  <a:lnTo>
                    <a:pt x="342" y="283"/>
                  </a:lnTo>
                  <a:lnTo>
                    <a:pt x="356" y="292"/>
                  </a:lnTo>
                  <a:lnTo>
                    <a:pt x="371" y="302"/>
                  </a:lnTo>
                  <a:lnTo>
                    <a:pt x="384" y="315"/>
                  </a:lnTo>
                  <a:lnTo>
                    <a:pt x="389" y="329"/>
                  </a:lnTo>
                  <a:lnTo>
                    <a:pt x="391" y="345"/>
                  </a:lnTo>
                  <a:lnTo>
                    <a:pt x="393" y="360"/>
                  </a:lnTo>
                  <a:lnTo>
                    <a:pt x="396" y="375"/>
                  </a:lnTo>
                  <a:lnTo>
                    <a:pt x="396" y="391"/>
                  </a:lnTo>
                  <a:lnTo>
                    <a:pt x="401" y="405"/>
                  </a:lnTo>
                  <a:lnTo>
                    <a:pt x="408" y="416"/>
                  </a:lnTo>
                  <a:lnTo>
                    <a:pt x="420" y="424"/>
                  </a:lnTo>
                  <a:lnTo>
                    <a:pt x="434" y="425"/>
                  </a:lnTo>
                  <a:lnTo>
                    <a:pt x="449" y="422"/>
                  </a:lnTo>
                  <a:lnTo>
                    <a:pt x="453" y="416"/>
                  </a:lnTo>
                  <a:lnTo>
                    <a:pt x="458" y="410"/>
                  </a:lnTo>
                  <a:lnTo>
                    <a:pt x="462" y="404"/>
                  </a:lnTo>
                  <a:lnTo>
                    <a:pt x="466" y="399"/>
                  </a:lnTo>
                  <a:lnTo>
                    <a:pt x="467" y="395"/>
                  </a:lnTo>
                  <a:lnTo>
                    <a:pt x="456" y="366"/>
                  </a:lnTo>
                  <a:lnTo>
                    <a:pt x="466" y="368"/>
                  </a:lnTo>
                  <a:lnTo>
                    <a:pt x="476" y="370"/>
                  </a:lnTo>
                  <a:lnTo>
                    <a:pt x="485" y="370"/>
                  </a:lnTo>
                  <a:lnTo>
                    <a:pt x="487" y="351"/>
                  </a:lnTo>
                  <a:lnTo>
                    <a:pt x="490" y="332"/>
                  </a:lnTo>
                  <a:lnTo>
                    <a:pt x="496" y="315"/>
                  </a:lnTo>
                  <a:lnTo>
                    <a:pt x="503" y="300"/>
                  </a:lnTo>
                  <a:lnTo>
                    <a:pt x="514" y="287"/>
                  </a:lnTo>
                  <a:lnTo>
                    <a:pt x="526" y="277"/>
                  </a:lnTo>
                  <a:lnTo>
                    <a:pt x="543" y="270"/>
                  </a:lnTo>
                  <a:lnTo>
                    <a:pt x="562" y="268"/>
                  </a:lnTo>
                  <a:lnTo>
                    <a:pt x="584" y="270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60" name="Freeform 94"/>
            <p:cNvSpPr>
              <a:spLocks/>
            </p:cNvSpPr>
            <p:nvPr/>
          </p:nvSpPr>
          <p:spPr bwMode="gray">
            <a:xfrm>
              <a:off x="3827" y="3026"/>
              <a:ext cx="181" cy="79"/>
            </a:xfrm>
            <a:custGeom>
              <a:avLst/>
              <a:gdLst>
                <a:gd name="T0" fmla="*/ 55 w 181"/>
                <a:gd name="T1" fmla="*/ 2 h 79"/>
                <a:gd name="T2" fmla="*/ 60 w 181"/>
                <a:gd name="T3" fmla="*/ 4 h 79"/>
                <a:gd name="T4" fmla="*/ 70 w 181"/>
                <a:gd name="T5" fmla="*/ 8 h 79"/>
                <a:gd name="T6" fmla="*/ 84 w 181"/>
                <a:gd name="T7" fmla="*/ 13 h 79"/>
                <a:gd name="T8" fmla="*/ 99 w 181"/>
                <a:gd name="T9" fmla="*/ 20 h 79"/>
                <a:gd name="T10" fmla="*/ 111 w 181"/>
                <a:gd name="T11" fmla="*/ 25 h 79"/>
                <a:gd name="T12" fmla="*/ 123 w 181"/>
                <a:gd name="T13" fmla="*/ 30 h 79"/>
                <a:gd name="T14" fmla="*/ 131 w 181"/>
                <a:gd name="T15" fmla="*/ 32 h 79"/>
                <a:gd name="T16" fmla="*/ 138 w 181"/>
                <a:gd name="T17" fmla="*/ 35 h 79"/>
                <a:gd name="T18" fmla="*/ 147 w 181"/>
                <a:gd name="T19" fmla="*/ 43 h 79"/>
                <a:gd name="T20" fmla="*/ 159 w 181"/>
                <a:gd name="T21" fmla="*/ 52 h 79"/>
                <a:gd name="T22" fmla="*/ 168 w 181"/>
                <a:gd name="T23" fmla="*/ 61 h 79"/>
                <a:gd name="T24" fmla="*/ 175 w 181"/>
                <a:gd name="T25" fmla="*/ 70 h 79"/>
                <a:gd name="T26" fmla="*/ 181 w 181"/>
                <a:gd name="T27" fmla="*/ 77 h 79"/>
                <a:gd name="T28" fmla="*/ 178 w 181"/>
                <a:gd name="T29" fmla="*/ 79 h 79"/>
                <a:gd name="T30" fmla="*/ 173 w 181"/>
                <a:gd name="T31" fmla="*/ 77 h 79"/>
                <a:gd name="T32" fmla="*/ 166 w 181"/>
                <a:gd name="T33" fmla="*/ 75 h 79"/>
                <a:gd name="T34" fmla="*/ 157 w 181"/>
                <a:gd name="T35" fmla="*/ 72 h 79"/>
                <a:gd name="T36" fmla="*/ 150 w 181"/>
                <a:gd name="T37" fmla="*/ 71 h 79"/>
                <a:gd name="T38" fmla="*/ 143 w 181"/>
                <a:gd name="T39" fmla="*/ 71 h 79"/>
                <a:gd name="T40" fmla="*/ 140 w 181"/>
                <a:gd name="T41" fmla="*/ 73 h 79"/>
                <a:gd name="T42" fmla="*/ 122 w 181"/>
                <a:gd name="T43" fmla="*/ 75 h 79"/>
                <a:gd name="T44" fmla="*/ 110 w 181"/>
                <a:gd name="T45" fmla="*/ 76 h 79"/>
                <a:gd name="T46" fmla="*/ 102 w 181"/>
                <a:gd name="T47" fmla="*/ 75 h 79"/>
                <a:gd name="T48" fmla="*/ 95 w 181"/>
                <a:gd name="T49" fmla="*/ 71 h 79"/>
                <a:gd name="T50" fmla="*/ 84 w 181"/>
                <a:gd name="T51" fmla="*/ 66 h 79"/>
                <a:gd name="T52" fmla="*/ 72 w 181"/>
                <a:gd name="T53" fmla="*/ 58 h 79"/>
                <a:gd name="T54" fmla="*/ 59 w 181"/>
                <a:gd name="T55" fmla="*/ 50 h 79"/>
                <a:gd name="T56" fmla="*/ 43 w 181"/>
                <a:gd name="T57" fmla="*/ 41 h 79"/>
                <a:gd name="T58" fmla="*/ 29 w 181"/>
                <a:gd name="T59" fmla="*/ 31 h 79"/>
                <a:gd name="T60" fmla="*/ 18 w 181"/>
                <a:gd name="T61" fmla="*/ 22 h 79"/>
                <a:gd name="T62" fmla="*/ 15 w 181"/>
                <a:gd name="T63" fmla="*/ 20 h 79"/>
                <a:gd name="T64" fmla="*/ 11 w 181"/>
                <a:gd name="T65" fmla="*/ 15 h 79"/>
                <a:gd name="T66" fmla="*/ 6 w 181"/>
                <a:gd name="T67" fmla="*/ 8 h 79"/>
                <a:gd name="T68" fmla="*/ 1 w 181"/>
                <a:gd name="T69" fmla="*/ 2 h 79"/>
                <a:gd name="T70" fmla="*/ 0 w 181"/>
                <a:gd name="T71" fmla="*/ 0 h 79"/>
                <a:gd name="T72" fmla="*/ 18 w 181"/>
                <a:gd name="T73" fmla="*/ 0 h 79"/>
                <a:gd name="T74" fmla="*/ 37 w 181"/>
                <a:gd name="T75" fmla="*/ 2 h 79"/>
                <a:gd name="T76" fmla="*/ 55 w 181"/>
                <a:gd name="T7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" h="79">
                  <a:moveTo>
                    <a:pt x="55" y="2"/>
                  </a:moveTo>
                  <a:lnTo>
                    <a:pt x="60" y="4"/>
                  </a:lnTo>
                  <a:lnTo>
                    <a:pt x="70" y="8"/>
                  </a:lnTo>
                  <a:lnTo>
                    <a:pt x="84" y="13"/>
                  </a:lnTo>
                  <a:lnTo>
                    <a:pt x="99" y="20"/>
                  </a:lnTo>
                  <a:lnTo>
                    <a:pt x="111" y="25"/>
                  </a:lnTo>
                  <a:lnTo>
                    <a:pt x="123" y="30"/>
                  </a:lnTo>
                  <a:lnTo>
                    <a:pt x="131" y="32"/>
                  </a:lnTo>
                  <a:lnTo>
                    <a:pt x="138" y="35"/>
                  </a:lnTo>
                  <a:lnTo>
                    <a:pt x="147" y="43"/>
                  </a:lnTo>
                  <a:lnTo>
                    <a:pt x="159" y="52"/>
                  </a:lnTo>
                  <a:lnTo>
                    <a:pt x="168" y="61"/>
                  </a:lnTo>
                  <a:lnTo>
                    <a:pt x="175" y="70"/>
                  </a:lnTo>
                  <a:lnTo>
                    <a:pt x="181" y="77"/>
                  </a:lnTo>
                  <a:lnTo>
                    <a:pt x="178" y="79"/>
                  </a:lnTo>
                  <a:lnTo>
                    <a:pt x="173" y="77"/>
                  </a:lnTo>
                  <a:lnTo>
                    <a:pt x="166" y="75"/>
                  </a:lnTo>
                  <a:lnTo>
                    <a:pt x="157" y="72"/>
                  </a:lnTo>
                  <a:lnTo>
                    <a:pt x="150" y="71"/>
                  </a:lnTo>
                  <a:lnTo>
                    <a:pt x="143" y="71"/>
                  </a:lnTo>
                  <a:lnTo>
                    <a:pt x="140" y="73"/>
                  </a:lnTo>
                  <a:lnTo>
                    <a:pt x="122" y="75"/>
                  </a:lnTo>
                  <a:lnTo>
                    <a:pt x="110" y="76"/>
                  </a:lnTo>
                  <a:lnTo>
                    <a:pt x="102" y="75"/>
                  </a:lnTo>
                  <a:lnTo>
                    <a:pt x="95" y="71"/>
                  </a:lnTo>
                  <a:lnTo>
                    <a:pt x="84" y="66"/>
                  </a:lnTo>
                  <a:lnTo>
                    <a:pt x="72" y="58"/>
                  </a:lnTo>
                  <a:lnTo>
                    <a:pt x="59" y="50"/>
                  </a:lnTo>
                  <a:lnTo>
                    <a:pt x="43" y="41"/>
                  </a:lnTo>
                  <a:lnTo>
                    <a:pt x="29" y="31"/>
                  </a:lnTo>
                  <a:lnTo>
                    <a:pt x="18" y="22"/>
                  </a:lnTo>
                  <a:lnTo>
                    <a:pt x="15" y="20"/>
                  </a:lnTo>
                  <a:lnTo>
                    <a:pt x="11" y="15"/>
                  </a:lnTo>
                  <a:lnTo>
                    <a:pt x="6" y="8"/>
                  </a:lnTo>
                  <a:lnTo>
                    <a:pt x="1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"/>
                  </a:lnTo>
                  <a:lnTo>
                    <a:pt x="55" y="2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61" name="Freeform 95"/>
            <p:cNvSpPr>
              <a:spLocks/>
            </p:cNvSpPr>
            <p:nvPr/>
          </p:nvSpPr>
          <p:spPr bwMode="gray">
            <a:xfrm>
              <a:off x="3571" y="3567"/>
              <a:ext cx="150" cy="121"/>
            </a:xfrm>
            <a:custGeom>
              <a:avLst/>
              <a:gdLst>
                <a:gd name="T0" fmla="*/ 111 w 150"/>
                <a:gd name="T1" fmla="*/ 0 h 121"/>
                <a:gd name="T2" fmla="*/ 0 w 150"/>
                <a:gd name="T3" fmla="*/ 60 h 121"/>
                <a:gd name="T4" fmla="*/ 1 w 150"/>
                <a:gd name="T5" fmla="*/ 74 h 121"/>
                <a:gd name="T6" fmla="*/ 5 w 150"/>
                <a:gd name="T7" fmla="*/ 89 h 121"/>
                <a:gd name="T8" fmla="*/ 14 w 150"/>
                <a:gd name="T9" fmla="*/ 105 h 121"/>
                <a:gd name="T10" fmla="*/ 24 w 150"/>
                <a:gd name="T11" fmla="*/ 121 h 121"/>
                <a:gd name="T12" fmla="*/ 43 w 150"/>
                <a:gd name="T13" fmla="*/ 121 h 121"/>
                <a:gd name="T14" fmla="*/ 57 w 150"/>
                <a:gd name="T15" fmla="*/ 118 h 121"/>
                <a:gd name="T16" fmla="*/ 69 w 150"/>
                <a:gd name="T17" fmla="*/ 114 h 121"/>
                <a:gd name="T18" fmla="*/ 79 w 150"/>
                <a:gd name="T19" fmla="*/ 108 h 121"/>
                <a:gd name="T20" fmla="*/ 91 w 150"/>
                <a:gd name="T21" fmla="*/ 99 h 121"/>
                <a:gd name="T22" fmla="*/ 106 w 150"/>
                <a:gd name="T23" fmla="*/ 87 h 121"/>
                <a:gd name="T24" fmla="*/ 126 w 150"/>
                <a:gd name="T25" fmla="*/ 85 h 121"/>
                <a:gd name="T26" fmla="*/ 148 w 150"/>
                <a:gd name="T27" fmla="*/ 71 h 121"/>
                <a:gd name="T28" fmla="*/ 144 w 150"/>
                <a:gd name="T29" fmla="*/ 48 h 121"/>
                <a:gd name="T30" fmla="*/ 150 w 150"/>
                <a:gd name="T31" fmla="*/ 30 h 121"/>
                <a:gd name="T32" fmla="*/ 138 w 150"/>
                <a:gd name="T33" fmla="*/ 7 h 121"/>
                <a:gd name="T34" fmla="*/ 111 w 15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21">
                  <a:moveTo>
                    <a:pt x="111" y="0"/>
                  </a:moveTo>
                  <a:lnTo>
                    <a:pt x="0" y="60"/>
                  </a:lnTo>
                  <a:lnTo>
                    <a:pt x="1" y="74"/>
                  </a:lnTo>
                  <a:lnTo>
                    <a:pt x="5" y="89"/>
                  </a:lnTo>
                  <a:lnTo>
                    <a:pt x="14" y="105"/>
                  </a:lnTo>
                  <a:lnTo>
                    <a:pt x="24" y="121"/>
                  </a:lnTo>
                  <a:lnTo>
                    <a:pt x="43" y="121"/>
                  </a:lnTo>
                  <a:lnTo>
                    <a:pt x="57" y="118"/>
                  </a:lnTo>
                  <a:lnTo>
                    <a:pt x="69" y="114"/>
                  </a:lnTo>
                  <a:lnTo>
                    <a:pt x="79" y="108"/>
                  </a:lnTo>
                  <a:lnTo>
                    <a:pt x="91" y="99"/>
                  </a:lnTo>
                  <a:lnTo>
                    <a:pt x="106" y="87"/>
                  </a:lnTo>
                  <a:lnTo>
                    <a:pt x="126" y="85"/>
                  </a:lnTo>
                  <a:lnTo>
                    <a:pt x="148" y="71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38" y="7"/>
                  </a:lnTo>
                  <a:lnTo>
                    <a:pt x="111" y="0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62" name="Freeform 96"/>
            <p:cNvSpPr>
              <a:spLocks/>
            </p:cNvSpPr>
            <p:nvPr/>
          </p:nvSpPr>
          <p:spPr bwMode="gray">
            <a:xfrm>
              <a:off x="3112" y="3225"/>
              <a:ext cx="580" cy="372"/>
            </a:xfrm>
            <a:custGeom>
              <a:avLst/>
              <a:gdLst>
                <a:gd name="T0" fmla="*/ 557 w 580"/>
                <a:gd name="T1" fmla="*/ 287 h 372"/>
                <a:gd name="T2" fmla="*/ 539 w 580"/>
                <a:gd name="T3" fmla="*/ 208 h 372"/>
                <a:gd name="T4" fmla="*/ 539 w 580"/>
                <a:gd name="T5" fmla="*/ 136 h 372"/>
                <a:gd name="T6" fmla="*/ 460 w 580"/>
                <a:gd name="T7" fmla="*/ 132 h 372"/>
                <a:gd name="T8" fmla="*/ 462 w 580"/>
                <a:gd name="T9" fmla="*/ 112 h 372"/>
                <a:gd name="T10" fmla="*/ 454 w 580"/>
                <a:gd name="T11" fmla="*/ 100 h 372"/>
                <a:gd name="T12" fmla="*/ 437 w 580"/>
                <a:gd name="T13" fmla="*/ 92 h 372"/>
                <a:gd name="T14" fmla="*/ 407 w 580"/>
                <a:gd name="T15" fmla="*/ 41 h 372"/>
                <a:gd name="T16" fmla="*/ 225 w 580"/>
                <a:gd name="T17" fmla="*/ 83 h 372"/>
                <a:gd name="T18" fmla="*/ 140 w 580"/>
                <a:gd name="T19" fmla="*/ 6 h 372"/>
                <a:gd name="T20" fmla="*/ 108 w 580"/>
                <a:gd name="T21" fmla="*/ 15 h 372"/>
                <a:gd name="T22" fmla="*/ 79 w 580"/>
                <a:gd name="T23" fmla="*/ 28 h 372"/>
                <a:gd name="T24" fmla="*/ 0 w 580"/>
                <a:gd name="T25" fmla="*/ 42 h 372"/>
                <a:gd name="T26" fmla="*/ 18 w 580"/>
                <a:gd name="T27" fmla="*/ 105 h 372"/>
                <a:gd name="T28" fmla="*/ 10 w 580"/>
                <a:gd name="T29" fmla="*/ 123 h 372"/>
                <a:gd name="T30" fmla="*/ 11 w 580"/>
                <a:gd name="T31" fmla="*/ 137 h 372"/>
                <a:gd name="T32" fmla="*/ 22 w 580"/>
                <a:gd name="T33" fmla="*/ 159 h 372"/>
                <a:gd name="T34" fmla="*/ 32 w 580"/>
                <a:gd name="T35" fmla="*/ 159 h 372"/>
                <a:gd name="T36" fmla="*/ 36 w 580"/>
                <a:gd name="T37" fmla="*/ 144 h 372"/>
                <a:gd name="T38" fmla="*/ 42 w 580"/>
                <a:gd name="T39" fmla="*/ 132 h 372"/>
                <a:gd name="T40" fmla="*/ 61 w 580"/>
                <a:gd name="T41" fmla="*/ 132 h 372"/>
                <a:gd name="T42" fmla="*/ 74 w 580"/>
                <a:gd name="T43" fmla="*/ 149 h 372"/>
                <a:gd name="T44" fmla="*/ 88 w 580"/>
                <a:gd name="T45" fmla="*/ 161 h 372"/>
                <a:gd name="T46" fmla="*/ 93 w 580"/>
                <a:gd name="T47" fmla="*/ 181 h 372"/>
                <a:gd name="T48" fmla="*/ 92 w 580"/>
                <a:gd name="T49" fmla="*/ 199 h 372"/>
                <a:gd name="T50" fmla="*/ 101 w 580"/>
                <a:gd name="T51" fmla="*/ 211 h 372"/>
                <a:gd name="T52" fmla="*/ 117 w 580"/>
                <a:gd name="T53" fmla="*/ 224 h 372"/>
                <a:gd name="T54" fmla="*/ 124 w 580"/>
                <a:gd name="T55" fmla="*/ 240 h 372"/>
                <a:gd name="T56" fmla="*/ 143 w 580"/>
                <a:gd name="T57" fmla="*/ 254 h 372"/>
                <a:gd name="T58" fmla="*/ 158 w 580"/>
                <a:gd name="T59" fmla="*/ 260 h 372"/>
                <a:gd name="T60" fmla="*/ 163 w 580"/>
                <a:gd name="T61" fmla="*/ 265 h 372"/>
                <a:gd name="T62" fmla="*/ 165 w 580"/>
                <a:gd name="T63" fmla="*/ 273 h 372"/>
                <a:gd name="T64" fmla="*/ 184 w 580"/>
                <a:gd name="T65" fmla="*/ 275 h 372"/>
                <a:gd name="T66" fmla="*/ 219 w 580"/>
                <a:gd name="T67" fmla="*/ 288 h 372"/>
                <a:gd name="T68" fmla="*/ 248 w 580"/>
                <a:gd name="T69" fmla="*/ 313 h 372"/>
                <a:gd name="T70" fmla="*/ 269 w 580"/>
                <a:gd name="T71" fmla="*/ 327 h 372"/>
                <a:gd name="T72" fmla="*/ 291 w 580"/>
                <a:gd name="T73" fmla="*/ 336 h 372"/>
                <a:gd name="T74" fmla="*/ 318 w 580"/>
                <a:gd name="T75" fmla="*/ 351 h 372"/>
                <a:gd name="T76" fmla="*/ 337 w 580"/>
                <a:gd name="T77" fmla="*/ 366 h 372"/>
                <a:gd name="T78" fmla="*/ 348 w 580"/>
                <a:gd name="T79" fmla="*/ 370 h 372"/>
                <a:gd name="T80" fmla="*/ 364 w 580"/>
                <a:gd name="T81" fmla="*/ 365 h 372"/>
                <a:gd name="T82" fmla="*/ 370 w 580"/>
                <a:gd name="T83" fmla="*/ 338 h 372"/>
                <a:gd name="T84" fmla="*/ 389 w 580"/>
                <a:gd name="T85" fmla="*/ 329 h 372"/>
                <a:gd name="T86" fmla="*/ 425 w 580"/>
                <a:gd name="T87" fmla="*/ 340 h 372"/>
                <a:gd name="T88" fmla="*/ 457 w 580"/>
                <a:gd name="T89" fmla="*/ 36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372">
                  <a:moveTo>
                    <a:pt x="559" y="340"/>
                  </a:moveTo>
                  <a:lnTo>
                    <a:pt x="557" y="287"/>
                  </a:lnTo>
                  <a:lnTo>
                    <a:pt x="580" y="264"/>
                  </a:lnTo>
                  <a:lnTo>
                    <a:pt x="539" y="208"/>
                  </a:lnTo>
                  <a:lnTo>
                    <a:pt x="561" y="173"/>
                  </a:lnTo>
                  <a:lnTo>
                    <a:pt x="539" y="136"/>
                  </a:lnTo>
                  <a:lnTo>
                    <a:pt x="518" y="158"/>
                  </a:lnTo>
                  <a:lnTo>
                    <a:pt x="460" y="132"/>
                  </a:lnTo>
                  <a:lnTo>
                    <a:pt x="464" y="120"/>
                  </a:lnTo>
                  <a:lnTo>
                    <a:pt x="462" y="112"/>
                  </a:lnTo>
                  <a:lnTo>
                    <a:pt x="460" y="105"/>
                  </a:lnTo>
                  <a:lnTo>
                    <a:pt x="454" y="100"/>
                  </a:lnTo>
                  <a:lnTo>
                    <a:pt x="446" y="96"/>
                  </a:lnTo>
                  <a:lnTo>
                    <a:pt x="437" y="92"/>
                  </a:lnTo>
                  <a:lnTo>
                    <a:pt x="428" y="87"/>
                  </a:lnTo>
                  <a:lnTo>
                    <a:pt x="407" y="41"/>
                  </a:lnTo>
                  <a:lnTo>
                    <a:pt x="310" y="49"/>
                  </a:lnTo>
                  <a:lnTo>
                    <a:pt x="225" y="83"/>
                  </a:lnTo>
                  <a:lnTo>
                    <a:pt x="155" y="0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5"/>
                  </a:lnTo>
                  <a:lnTo>
                    <a:pt x="92" y="21"/>
                  </a:lnTo>
                  <a:lnTo>
                    <a:pt x="79" y="28"/>
                  </a:lnTo>
                  <a:lnTo>
                    <a:pt x="69" y="40"/>
                  </a:lnTo>
                  <a:lnTo>
                    <a:pt x="0" y="42"/>
                  </a:lnTo>
                  <a:lnTo>
                    <a:pt x="22" y="99"/>
                  </a:lnTo>
                  <a:lnTo>
                    <a:pt x="18" y="105"/>
                  </a:lnTo>
                  <a:lnTo>
                    <a:pt x="14" y="114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11" y="137"/>
                  </a:lnTo>
                  <a:lnTo>
                    <a:pt x="18" y="147"/>
                  </a:lnTo>
                  <a:lnTo>
                    <a:pt x="22" y="159"/>
                  </a:lnTo>
                  <a:lnTo>
                    <a:pt x="24" y="169"/>
                  </a:lnTo>
                  <a:lnTo>
                    <a:pt x="32" y="159"/>
                  </a:lnTo>
                  <a:lnTo>
                    <a:pt x="36" y="151"/>
                  </a:lnTo>
                  <a:lnTo>
                    <a:pt x="36" y="144"/>
                  </a:lnTo>
                  <a:lnTo>
                    <a:pt x="37" y="138"/>
                  </a:lnTo>
                  <a:lnTo>
                    <a:pt x="42" y="132"/>
                  </a:lnTo>
                  <a:lnTo>
                    <a:pt x="52" y="124"/>
                  </a:lnTo>
                  <a:lnTo>
                    <a:pt x="61" y="132"/>
                  </a:lnTo>
                  <a:lnTo>
                    <a:pt x="68" y="141"/>
                  </a:lnTo>
                  <a:lnTo>
                    <a:pt x="74" y="149"/>
                  </a:lnTo>
                  <a:lnTo>
                    <a:pt x="82" y="155"/>
                  </a:lnTo>
                  <a:lnTo>
                    <a:pt x="88" y="161"/>
                  </a:lnTo>
                  <a:lnTo>
                    <a:pt x="91" y="170"/>
                  </a:lnTo>
                  <a:lnTo>
                    <a:pt x="93" y="181"/>
                  </a:lnTo>
                  <a:lnTo>
                    <a:pt x="93" y="190"/>
                  </a:lnTo>
                  <a:lnTo>
                    <a:pt x="92" y="199"/>
                  </a:lnTo>
                  <a:lnTo>
                    <a:pt x="95" y="205"/>
                  </a:lnTo>
                  <a:lnTo>
                    <a:pt x="101" y="211"/>
                  </a:lnTo>
                  <a:lnTo>
                    <a:pt x="109" y="218"/>
                  </a:lnTo>
                  <a:lnTo>
                    <a:pt x="117" y="224"/>
                  </a:lnTo>
                  <a:lnTo>
                    <a:pt x="120" y="232"/>
                  </a:lnTo>
                  <a:lnTo>
                    <a:pt x="124" y="240"/>
                  </a:lnTo>
                  <a:lnTo>
                    <a:pt x="133" y="247"/>
                  </a:lnTo>
                  <a:lnTo>
                    <a:pt x="143" y="254"/>
                  </a:lnTo>
                  <a:lnTo>
                    <a:pt x="155" y="259"/>
                  </a:lnTo>
                  <a:lnTo>
                    <a:pt x="158" y="260"/>
                  </a:lnTo>
                  <a:lnTo>
                    <a:pt x="160" y="261"/>
                  </a:lnTo>
                  <a:lnTo>
                    <a:pt x="163" y="265"/>
                  </a:lnTo>
                  <a:lnTo>
                    <a:pt x="164" y="269"/>
                  </a:lnTo>
                  <a:lnTo>
                    <a:pt x="165" y="273"/>
                  </a:lnTo>
                  <a:lnTo>
                    <a:pt x="165" y="277"/>
                  </a:lnTo>
                  <a:lnTo>
                    <a:pt x="184" y="275"/>
                  </a:lnTo>
                  <a:lnTo>
                    <a:pt x="202" y="281"/>
                  </a:lnTo>
                  <a:lnTo>
                    <a:pt x="219" y="288"/>
                  </a:lnTo>
                  <a:lnTo>
                    <a:pt x="233" y="300"/>
                  </a:lnTo>
                  <a:lnTo>
                    <a:pt x="248" y="313"/>
                  </a:lnTo>
                  <a:lnTo>
                    <a:pt x="263" y="327"/>
                  </a:lnTo>
                  <a:lnTo>
                    <a:pt x="269" y="327"/>
                  </a:lnTo>
                  <a:lnTo>
                    <a:pt x="279" y="329"/>
                  </a:lnTo>
                  <a:lnTo>
                    <a:pt x="291" y="336"/>
                  </a:lnTo>
                  <a:lnTo>
                    <a:pt x="304" y="342"/>
                  </a:lnTo>
                  <a:lnTo>
                    <a:pt x="318" y="351"/>
                  </a:lnTo>
                  <a:lnTo>
                    <a:pt x="328" y="359"/>
                  </a:lnTo>
                  <a:lnTo>
                    <a:pt x="337" y="366"/>
                  </a:lnTo>
                  <a:lnTo>
                    <a:pt x="342" y="372"/>
                  </a:lnTo>
                  <a:lnTo>
                    <a:pt x="348" y="370"/>
                  </a:lnTo>
                  <a:lnTo>
                    <a:pt x="357" y="368"/>
                  </a:lnTo>
                  <a:lnTo>
                    <a:pt x="364" y="365"/>
                  </a:lnTo>
                  <a:lnTo>
                    <a:pt x="365" y="350"/>
                  </a:lnTo>
                  <a:lnTo>
                    <a:pt x="370" y="338"/>
                  </a:lnTo>
                  <a:lnTo>
                    <a:pt x="378" y="331"/>
                  </a:lnTo>
                  <a:lnTo>
                    <a:pt x="389" y="329"/>
                  </a:lnTo>
                  <a:lnTo>
                    <a:pt x="404" y="332"/>
                  </a:lnTo>
                  <a:lnTo>
                    <a:pt x="425" y="340"/>
                  </a:lnTo>
                  <a:lnTo>
                    <a:pt x="443" y="350"/>
                  </a:lnTo>
                  <a:lnTo>
                    <a:pt x="457" y="364"/>
                  </a:lnTo>
                  <a:lnTo>
                    <a:pt x="559" y="340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63" name="Freeform 97"/>
            <p:cNvSpPr>
              <a:spLocks/>
            </p:cNvSpPr>
            <p:nvPr/>
          </p:nvSpPr>
          <p:spPr bwMode="gray">
            <a:xfrm>
              <a:off x="3112" y="3225"/>
              <a:ext cx="197" cy="169"/>
            </a:xfrm>
            <a:custGeom>
              <a:avLst/>
              <a:gdLst>
                <a:gd name="T0" fmla="*/ 197 w 197"/>
                <a:gd name="T1" fmla="*/ 55 h 169"/>
                <a:gd name="T2" fmla="*/ 155 w 197"/>
                <a:gd name="T3" fmla="*/ 0 h 169"/>
                <a:gd name="T4" fmla="*/ 140 w 197"/>
                <a:gd name="T5" fmla="*/ 6 h 169"/>
                <a:gd name="T6" fmla="*/ 124 w 197"/>
                <a:gd name="T7" fmla="*/ 12 h 169"/>
                <a:gd name="T8" fmla="*/ 108 w 197"/>
                <a:gd name="T9" fmla="*/ 15 h 169"/>
                <a:gd name="T10" fmla="*/ 92 w 197"/>
                <a:gd name="T11" fmla="*/ 21 h 169"/>
                <a:gd name="T12" fmla="*/ 79 w 197"/>
                <a:gd name="T13" fmla="*/ 28 h 169"/>
                <a:gd name="T14" fmla="*/ 69 w 197"/>
                <a:gd name="T15" fmla="*/ 40 h 169"/>
                <a:gd name="T16" fmla="*/ 0 w 197"/>
                <a:gd name="T17" fmla="*/ 42 h 169"/>
                <a:gd name="T18" fmla="*/ 22 w 197"/>
                <a:gd name="T19" fmla="*/ 99 h 169"/>
                <a:gd name="T20" fmla="*/ 18 w 197"/>
                <a:gd name="T21" fmla="*/ 105 h 169"/>
                <a:gd name="T22" fmla="*/ 14 w 197"/>
                <a:gd name="T23" fmla="*/ 114 h 169"/>
                <a:gd name="T24" fmla="*/ 10 w 197"/>
                <a:gd name="T25" fmla="*/ 123 h 169"/>
                <a:gd name="T26" fmla="*/ 6 w 197"/>
                <a:gd name="T27" fmla="*/ 129 h 169"/>
                <a:gd name="T28" fmla="*/ 11 w 197"/>
                <a:gd name="T29" fmla="*/ 137 h 169"/>
                <a:gd name="T30" fmla="*/ 18 w 197"/>
                <a:gd name="T31" fmla="*/ 147 h 169"/>
                <a:gd name="T32" fmla="*/ 22 w 197"/>
                <a:gd name="T33" fmla="*/ 159 h 169"/>
                <a:gd name="T34" fmla="*/ 24 w 197"/>
                <a:gd name="T35" fmla="*/ 169 h 169"/>
                <a:gd name="T36" fmla="*/ 32 w 197"/>
                <a:gd name="T37" fmla="*/ 159 h 169"/>
                <a:gd name="T38" fmla="*/ 36 w 197"/>
                <a:gd name="T39" fmla="*/ 151 h 169"/>
                <a:gd name="T40" fmla="*/ 36 w 197"/>
                <a:gd name="T41" fmla="*/ 144 h 169"/>
                <a:gd name="T42" fmla="*/ 37 w 197"/>
                <a:gd name="T43" fmla="*/ 138 h 169"/>
                <a:gd name="T44" fmla="*/ 42 w 197"/>
                <a:gd name="T45" fmla="*/ 132 h 169"/>
                <a:gd name="T46" fmla="*/ 52 w 197"/>
                <a:gd name="T47" fmla="*/ 124 h 169"/>
                <a:gd name="T48" fmla="*/ 63 w 197"/>
                <a:gd name="T49" fmla="*/ 136 h 169"/>
                <a:gd name="T50" fmla="*/ 69 w 197"/>
                <a:gd name="T51" fmla="*/ 145 h 169"/>
                <a:gd name="T52" fmla="*/ 73 w 197"/>
                <a:gd name="T53" fmla="*/ 149 h 169"/>
                <a:gd name="T54" fmla="*/ 77 w 197"/>
                <a:gd name="T55" fmla="*/ 147 h 169"/>
                <a:gd name="T56" fmla="*/ 197 w 197"/>
                <a:gd name="T57" fmla="*/ 5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169">
                  <a:moveTo>
                    <a:pt x="197" y="55"/>
                  </a:moveTo>
                  <a:lnTo>
                    <a:pt x="155" y="0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5"/>
                  </a:lnTo>
                  <a:lnTo>
                    <a:pt x="92" y="21"/>
                  </a:lnTo>
                  <a:lnTo>
                    <a:pt x="79" y="28"/>
                  </a:lnTo>
                  <a:lnTo>
                    <a:pt x="69" y="40"/>
                  </a:lnTo>
                  <a:lnTo>
                    <a:pt x="0" y="42"/>
                  </a:lnTo>
                  <a:lnTo>
                    <a:pt x="22" y="99"/>
                  </a:lnTo>
                  <a:lnTo>
                    <a:pt x="18" y="105"/>
                  </a:lnTo>
                  <a:lnTo>
                    <a:pt x="14" y="114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11" y="137"/>
                  </a:lnTo>
                  <a:lnTo>
                    <a:pt x="18" y="147"/>
                  </a:lnTo>
                  <a:lnTo>
                    <a:pt x="22" y="159"/>
                  </a:lnTo>
                  <a:lnTo>
                    <a:pt x="24" y="169"/>
                  </a:lnTo>
                  <a:lnTo>
                    <a:pt x="32" y="159"/>
                  </a:lnTo>
                  <a:lnTo>
                    <a:pt x="36" y="151"/>
                  </a:lnTo>
                  <a:lnTo>
                    <a:pt x="36" y="144"/>
                  </a:lnTo>
                  <a:lnTo>
                    <a:pt x="37" y="138"/>
                  </a:lnTo>
                  <a:lnTo>
                    <a:pt x="42" y="132"/>
                  </a:lnTo>
                  <a:lnTo>
                    <a:pt x="52" y="124"/>
                  </a:lnTo>
                  <a:lnTo>
                    <a:pt x="63" y="136"/>
                  </a:lnTo>
                  <a:lnTo>
                    <a:pt x="69" y="145"/>
                  </a:lnTo>
                  <a:lnTo>
                    <a:pt x="73" y="149"/>
                  </a:lnTo>
                  <a:lnTo>
                    <a:pt x="77" y="147"/>
                  </a:lnTo>
                  <a:lnTo>
                    <a:pt x="197" y="55"/>
                  </a:lnTo>
                </a:path>
              </a:pathLst>
            </a:custGeom>
            <a:solidFill>
              <a:srgbClr val="6F375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64" name="Freeform 98"/>
            <p:cNvSpPr>
              <a:spLocks/>
            </p:cNvSpPr>
            <p:nvPr/>
          </p:nvSpPr>
          <p:spPr bwMode="gray">
            <a:xfrm>
              <a:off x="3293" y="3334"/>
              <a:ext cx="275" cy="218"/>
            </a:xfrm>
            <a:custGeom>
              <a:avLst/>
              <a:gdLst>
                <a:gd name="T0" fmla="*/ 176 w 275"/>
                <a:gd name="T1" fmla="*/ 19 h 218"/>
                <a:gd name="T2" fmla="*/ 114 w 275"/>
                <a:gd name="T3" fmla="*/ 1 h 218"/>
                <a:gd name="T4" fmla="*/ 94 w 275"/>
                <a:gd name="T5" fmla="*/ 0 h 218"/>
                <a:gd name="T6" fmla="*/ 76 w 275"/>
                <a:gd name="T7" fmla="*/ 5 h 218"/>
                <a:gd name="T8" fmla="*/ 57 w 275"/>
                <a:gd name="T9" fmla="*/ 15 h 218"/>
                <a:gd name="T10" fmla="*/ 39 w 275"/>
                <a:gd name="T11" fmla="*/ 29 h 218"/>
                <a:gd name="T12" fmla="*/ 23 w 275"/>
                <a:gd name="T13" fmla="*/ 47 h 218"/>
                <a:gd name="T14" fmla="*/ 11 w 275"/>
                <a:gd name="T15" fmla="*/ 68 h 218"/>
                <a:gd name="T16" fmla="*/ 2 w 275"/>
                <a:gd name="T17" fmla="*/ 88 h 218"/>
                <a:gd name="T18" fmla="*/ 0 w 275"/>
                <a:gd name="T19" fmla="*/ 110 h 218"/>
                <a:gd name="T20" fmla="*/ 18 w 275"/>
                <a:gd name="T21" fmla="*/ 120 h 218"/>
                <a:gd name="T22" fmla="*/ 38 w 275"/>
                <a:gd name="T23" fmla="*/ 133 h 218"/>
                <a:gd name="T24" fmla="*/ 59 w 275"/>
                <a:gd name="T25" fmla="*/ 147 h 218"/>
                <a:gd name="T26" fmla="*/ 79 w 275"/>
                <a:gd name="T27" fmla="*/ 160 h 218"/>
                <a:gd name="T28" fmla="*/ 102 w 275"/>
                <a:gd name="T29" fmla="*/ 166 h 218"/>
                <a:gd name="T30" fmla="*/ 107 w 275"/>
                <a:gd name="T31" fmla="*/ 173 h 218"/>
                <a:gd name="T32" fmla="*/ 116 w 275"/>
                <a:gd name="T33" fmla="*/ 181 h 218"/>
                <a:gd name="T34" fmla="*/ 129 w 275"/>
                <a:gd name="T35" fmla="*/ 188 h 218"/>
                <a:gd name="T36" fmla="*/ 144 w 275"/>
                <a:gd name="T37" fmla="*/ 197 h 218"/>
                <a:gd name="T38" fmla="*/ 160 w 275"/>
                <a:gd name="T39" fmla="*/ 205 h 218"/>
                <a:gd name="T40" fmla="*/ 175 w 275"/>
                <a:gd name="T41" fmla="*/ 210 h 218"/>
                <a:gd name="T42" fmla="*/ 189 w 275"/>
                <a:gd name="T43" fmla="*/ 215 h 218"/>
                <a:gd name="T44" fmla="*/ 201 w 275"/>
                <a:gd name="T45" fmla="*/ 218 h 218"/>
                <a:gd name="T46" fmla="*/ 208 w 275"/>
                <a:gd name="T47" fmla="*/ 216 h 218"/>
                <a:gd name="T48" fmla="*/ 230 w 275"/>
                <a:gd name="T49" fmla="*/ 206 h 218"/>
                <a:gd name="T50" fmla="*/ 244 w 275"/>
                <a:gd name="T51" fmla="*/ 196 h 218"/>
                <a:gd name="T52" fmla="*/ 256 w 275"/>
                <a:gd name="T53" fmla="*/ 186 h 218"/>
                <a:gd name="T54" fmla="*/ 265 w 275"/>
                <a:gd name="T55" fmla="*/ 174 h 218"/>
                <a:gd name="T56" fmla="*/ 275 w 275"/>
                <a:gd name="T57" fmla="*/ 159 h 218"/>
                <a:gd name="T58" fmla="*/ 274 w 275"/>
                <a:gd name="T59" fmla="*/ 149 h 218"/>
                <a:gd name="T60" fmla="*/ 274 w 275"/>
                <a:gd name="T61" fmla="*/ 138 h 218"/>
                <a:gd name="T62" fmla="*/ 273 w 275"/>
                <a:gd name="T63" fmla="*/ 128 h 218"/>
                <a:gd name="T64" fmla="*/ 271 w 275"/>
                <a:gd name="T65" fmla="*/ 118 h 218"/>
                <a:gd name="T66" fmla="*/ 267 w 275"/>
                <a:gd name="T67" fmla="*/ 105 h 218"/>
                <a:gd name="T68" fmla="*/ 262 w 275"/>
                <a:gd name="T69" fmla="*/ 90 h 218"/>
                <a:gd name="T70" fmla="*/ 255 w 275"/>
                <a:gd name="T71" fmla="*/ 70 h 218"/>
                <a:gd name="T72" fmla="*/ 243 w 275"/>
                <a:gd name="T73" fmla="*/ 47 h 218"/>
                <a:gd name="T74" fmla="*/ 239 w 275"/>
                <a:gd name="T75" fmla="*/ 45 h 218"/>
                <a:gd name="T76" fmla="*/ 230 w 275"/>
                <a:gd name="T77" fmla="*/ 40 h 218"/>
                <a:gd name="T78" fmla="*/ 219 w 275"/>
                <a:gd name="T79" fmla="*/ 35 h 218"/>
                <a:gd name="T80" fmla="*/ 206 w 275"/>
                <a:gd name="T81" fmla="*/ 29 h 218"/>
                <a:gd name="T82" fmla="*/ 193 w 275"/>
                <a:gd name="T83" fmla="*/ 24 h 218"/>
                <a:gd name="T84" fmla="*/ 183 w 275"/>
                <a:gd name="T85" fmla="*/ 20 h 218"/>
                <a:gd name="T86" fmla="*/ 176 w 275"/>
                <a:gd name="T87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18">
                  <a:moveTo>
                    <a:pt x="176" y="19"/>
                  </a:moveTo>
                  <a:lnTo>
                    <a:pt x="114" y="1"/>
                  </a:lnTo>
                  <a:lnTo>
                    <a:pt x="94" y="0"/>
                  </a:lnTo>
                  <a:lnTo>
                    <a:pt x="76" y="5"/>
                  </a:lnTo>
                  <a:lnTo>
                    <a:pt x="57" y="15"/>
                  </a:lnTo>
                  <a:lnTo>
                    <a:pt x="39" y="29"/>
                  </a:lnTo>
                  <a:lnTo>
                    <a:pt x="23" y="47"/>
                  </a:lnTo>
                  <a:lnTo>
                    <a:pt x="11" y="68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18" y="120"/>
                  </a:lnTo>
                  <a:lnTo>
                    <a:pt x="38" y="133"/>
                  </a:lnTo>
                  <a:lnTo>
                    <a:pt x="59" y="147"/>
                  </a:lnTo>
                  <a:lnTo>
                    <a:pt x="79" y="160"/>
                  </a:lnTo>
                  <a:lnTo>
                    <a:pt x="102" y="166"/>
                  </a:lnTo>
                  <a:lnTo>
                    <a:pt x="107" y="173"/>
                  </a:lnTo>
                  <a:lnTo>
                    <a:pt x="116" y="181"/>
                  </a:lnTo>
                  <a:lnTo>
                    <a:pt x="129" y="188"/>
                  </a:lnTo>
                  <a:lnTo>
                    <a:pt x="144" y="197"/>
                  </a:lnTo>
                  <a:lnTo>
                    <a:pt x="160" y="205"/>
                  </a:lnTo>
                  <a:lnTo>
                    <a:pt x="175" y="210"/>
                  </a:lnTo>
                  <a:lnTo>
                    <a:pt x="189" y="215"/>
                  </a:lnTo>
                  <a:lnTo>
                    <a:pt x="201" y="218"/>
                  </a:lnTo>
                  <a:lnTo>
                    <a:pt x="208" y="216"/>
                  </a:lnTo>
                  <a:lnTo>
                    <a:pt x="230" y="206"/>
                  </a:lnTo>
                  <a:lnTo>
                    <a:pt x="244" y="196"/>
                  </a:lnTo>
                  <a:lnTo>
                    <a:pt x="256" y="186"/>
                  </a:lnTo>
                  <a:lnTo>
                    <a:pt x="265" y="174"/>
                  </a:lnTo>
                  <a:lnTo>
                    <a:pt x="275" y="159"/>
                  </a:lnTo>
                  <a:lnTo>
                    <a:pt x="274" y="149"/>
                  </a:lnTo>
                  <a:lnTo>
                    <a:pt x="274" y="138"/>
                  </a:lnTo>
                  <a:lnTo>
                    <a:pt x="273" y="128"/>
                  </a:lnTo>
                  <a:lnTo>
                    <a:pt x="271" y="118"/>
                  </a:lnTo>
                  <a:lnTo>
                    <a:pt x="267" y="105"/>
                  </a:lnTo>
                  <a:lnTo>
                    <a:pt x="262" y="90"/>
                  </a:lnTo>
                  <a:lnTo>
                    <a:pt x="255" y="70"/>
                  </a:lnTo>
                  <a:lnTo>
                    <a:pt x="243" y="47"/>
                  </a:lnTo>
                  <a:lnTo>
                    <a:pt x="239" y="45"/>
                  </a:lnTo>
                  <a:lnTo>
                    <a:pt x="230" y="40"/>
                  </a:lnTo>
                  <a:lnTo>
                    <a:pt x="219" y="35"/>
                  </a:lnTo>
                  <a:lnTo>
                    <a:pt x="206" y="29"/>
                  </a:lnTo>
                  <a:lnTo>
                    <a:pt x="193" y="24"/>
                  </a:lnTo>
                  <a:lnTo>
                    <a:pt x="183" y="20"/>
                  </a:lnTo>
                  <a:lnTo>
                    <a:pt x="176" y="19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>
                <a:solidFill>
                  <a:srgbClr val="FFFFFF"/>
                </a:solidFill>
                <a:latin typeface="Lato Light"/>
              </a:endParaRPr>
            </a:p>
          </p:txBody>
        </p:sp>
        <p:sp>
          <p:nvSpPr>
            <p:cNvPr id="65" name="Freeform 99"/>
            <p:cNvSpPr>
              <a:spLocks/>
            </p:cNvSpPr>
            <p:nvPr/>
          </p:nvSpPr>
          <p:spPr bwMode="gray">
            <a:xfrm>
              <a:off x="3330" y="3267"/>
              <a:ext cx="355" cy="361"/>
            </a:xfrm>
            <a:custGeom>
              <a:avLst/>
              <a:gdLst>
                <a:gd name="T0" fmla="*/ 180 w 355"/>
                <a:gd name="T1" fmla="*/ 290 h 361"/>
                <a:gd name="T2" fmla="*/ 207 w 355"/>
                <a:gd name="T3" fmla="*/ 301 h 361"/>
                <a:gd name="T4" fmla="*/ 231 w 355"/>
                <a:gd name="T5" fmla="*/ 322 h 361"/>
                <a:gd name="T6" fmla="*/ 232 w 355"/>
                <a:gd name="T7" fmla="*/ 347 h 361"/>
                <a:gd name="T8" fmla="*/ 235 w 355"/>
                <a:gd name="T9" fmla="*/ 361 h 361"/>
                <a:gd name="T10" fmla="*/ 268 w 355"/>
                <a:gd name="T11" fmla="*/ 350 h 361"/>
                <a:gd name="T12" fmla="*/ 305 w 355"/>
                <a:gd name="T13" fmla="*/ 331 h 361"/>
                <a:gd name="T14" fmla="*/ 339 w 355"/>
                <a:gd name="T15" fmla="*/ 313 h 361"/>
                <a:gd name="T16" fmla="*/ 352 w 355"/>
                <a:gd name="T17" fmla="*/ 308 h 361"/>
                <a:gd name="T18" fmla="*/ 343 w 355"/>
                <a:gd name="T19" fmla="*/ 301 h 361"/>
                <a:gd name="T20" fmla="*/ 328 w 355"/>
                <a:gd name="T21" fmla="*/ 299 h 361"/>
                <a:gd name="T22" fmla="*/ 332 w 355"/>
                <a:gd name="T23" fmla="*/ 283 h 361"/>
                <a:gd name="T24" fmla="*/ 331 w 355"/>
                <a:gd name="T25" fmla="*/ 264 h 361"/>
                <a:gd name="T26" fmla="*/ 331 w 355"/>
                <a:gd name="T27" fmla="*/ 251 h 361"/>
                <a:gd name="T28" fmla="*/ 355 w 355"/>
                <a:gd name="T29" fmla="*/ 223 h 361"/>
                <a:gd name="T30" fmla="*/ 336 w 355"/>
                <a:gd name="T31" fmla="*/ 132 h 361"/>
                <a:gd name="T32" fmla="*/ 293 w 355"/>
                <a:gd name="T33" fmla="*/ 117 h 361"/>
                <a:gd name="T34" fmla="*/ 239 w 355"/>
                <a:gd name="T35" fmla="*/ 79 h 361"/>
                <a:gd name="T36" fmla="*/ 235 w 355"/>
                <a:gd name="T37" fmla="*/ 64 h 361"/>
                <a:gd name="T38" fmla="*/ 221 w 355"/>
                <a:gd name="T39" fmla="*/ 55 h 361"/>
                <a:gd name="T40" fmla="*/ 203 w 355"/>
                <a:gd name="T41" fmla="*/ 46 h 361"/>
                <a:gd name="T42" fmla="*/ 85 w 355"/>
                <a:gd name="T43" fmla="*/ 8 h 361"/>
                <a:gd name="T44" fmla="*/ 25 w 355"/>
                <a:gd name="T45" fmla="*/ 55 h 361"/>
                <a:gd name="T46" fmla="*/ 80 w 355"/>
                <a:gd name="T47" fmla="*/ 72 h 361"/>
                <a:gd name="T48" fmla="*/ 139 w 355"/>
                <a:gd name="T49" fmla="*/ 87 h 361"/>
                <a:gd name="T50" fmla="*/ 190 w 355"/>
                <a:gd name="T51" fmla="*/ 108 h 361"/>
                <a:gd name="T52" fmla="*/ 203 w 355"/>
                <a:gd name="T53" fmla="*/ 126 h 361"/>
                <a:gd name="T54" fmla="*/ 220 w 355"/>
                <a:gd name="T55" fmla="*/ 158 h 361"/>
                <a:gd name="T56" fmla="*/ 231 w 355"/>
                <a:gd name="T57" fmla="*/ 196 h 361"/>
                <a:gd name="T58" fmla="*/ 231 w 355"/>
                <a:gd name="T59" fmla="*/ 228 h 361"/>
                <a:gd name="T60" fmla="*/ 217 w 355"/>
                <a:gd name="T61" fmla="*/ 250 h 361"/>
                <a:gd name="T62" fmla="*/ 194 w 355"/>
                <a:gd name="T63" fmla="*/ 269 h 361"/>
                <a:gd name="T64" fmla="*/ 173 w 355"/>
                <a:gd name="T65" fmla="*/ 28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361">
                  <a:moveTo>
                    <a:pt x="168" y="286"/>
                  </a:moveTo>
                  <a:lnTo>
                    <a:pt x="180" y="290"/>
                  </a:lnTo>
                  <a:lnTo>
                    <a:pt x="193" y="295"/>
                  </a:lnTo>
                  <a:lnTo>
                    <a:pt x="207" y="301"/>
                  </a:lnTo>
                  <a:lnTo>
                    <a:pt x="221" y="310"/>
                  </a:lnTo>
                  <a:lnTo>
                    <a:pt x="231" y="322"/>
                  </a:lnTo>
                  <a:lnTo>
                    <a:pt x="232" y="334"/>
                  </a:lnTo>
                  <a:lnTo>
                    <a:pt x="232" y="347"/>
                  </a:lnTo>
                  <a:lnTo>
                    <a:pt x="232" y="356"/>
                  </a:lnTo>
                  <a:lnTo>
                    <a:pt x="235" y="361"/>
                  </a:lnTo>
                  <a:lnTo>
                    <a:pt x="250" y="357"/>
                  </a:lnTo>
                  <a:lnTo>
                    <a:pt x="268" y="350"/>
                  </a:lnTo>
                  <a:lnTo>
                    <a:pt x="286" y="341"/>
                  </a:lnTo>
                  <a:lnTo>
                    <a:pt x="305" y="331"/>
                  </a:lnTo>
                  <a:lnTo>
                    <a:pt x="323" y="320"/>
                  </a:lnTo>
                  <a:lnTo>
                    <a:pt x="339" y="313"/>
                  </a:lnTo>
                  <a:lnTo>
                    <a:pt x="353" y="306"/>
                  </a:lnTo>
                  <a:lnTo>
                    <a:pt x="352" y="308"/>
                  </a:lnTo>
                  <a:lnTo>
                    <a:pt x="348" y="305"/>
                  </a:lnTo>
                  <a:lnTo>
                    <a:pt x="343" y="301"/>
                  </a:lnTo>
                  <a:lnTo>
                    <a:pt x="336" y="299"/>
                  </a:lnTo>
                  <a:lnTo>
                    <a:pt x="328" y="299"/>
                  </a:lnTo>
                  <a:lnTo>
                    <a:pt x="331" y="292"/>
                  </a:lnTo>
                  <a:lnTo>
                    <a:pt x="332" y="283"/>
                  </a:lnTo>
                  <a:lnTo>
                    <a:pt x="332" y="274"/>
                  </a:lnTo>
                  <a:lnTo>
                    <a:pt x="331" y="264"/>
                  </a:lnTo>
                  <a:lnTo>
                    <a:pt x="330" y="256"/>
                  </a:lnTo>
                  <a:lnTo>
                    <a:pt x="331" y="251"/>
                  </a:lnTo>
                  <a:lnTo>
                    <a:pt x="334" y="250"/>
                  </a:lnTo>
                  <a:lnTo>
                    <a:pt x="355" y="223"/>
                  </a:lnTo>
                  <a:lnTo>
                    <a:pt x="314" y="167"/>
                  </a:lnTo>
                  <a:lnTo>
                    <a:pt x="336" y="132"/>
                  </a:lnTo>
                  <a:lnTo>
                    <a:pt x="314" y="95"/>
                  </a:lnTo>
                  <a:lnTo>
                    <a:pt x="293" y="117"/>
                  </a:lnTo>
                  <a:lnTo>
                    <a:pt x="235" y="91"/>
                  </a:lnTo>
                  <a:lnTo>
                    <a:pt x="239" y="79"/>
                  </a:lnTo>
                  <a:lnTo>
                    <a:pt x="237" y="71"/>
                  </a:lnTo>
                  <a:lnTo>
                    <a:pt x="235" y="64"/>
                  </a:lnTo>
                  <a:lnTo>
                    <a:pt x="229" y="59"/>
                  </a:lnTo>
                  <a:lnTo>
                    <a:pt x="221" y="55"/>
                  </a:lnTo>
                  <a:lnTo>
                    <a:pt x="212" y="51"/>
                  </a:lnTo>
                  <a:lnTo>
                    <a:pt x="203" y="46"/>
                  </a:lnTo>
                  <a:lnTo>
                    <a:pt x="182" y="0"/>
                  </a:lnTo>
                  <a:lnTo>
                    <a:pt x="85" y="8"/>
                  </a:lnTo>
                  <a:lnTo>
                    <a:pt x="0" y="42"/>
                  </a:lnTo>
                  <a:lnTo>
                    <a:pt x="25" y="55"/>
                  </a:lnTo>
                  <a:lnTo>
                    <a:pt x="52" y="64"/>
                  </a:lnTo>
                  <a:lnTo>
                    <a:pt x="80" y="72"/>
                  </a:lnTo>
                  <a:lnTo>
                    <a:pt x="109" y="78"/>
                  </a:lnTo>
                  <a:lnTo>
                    <a:pt x="139" y="87"/>
                  </a:lnTo>
                  <a:lnTo>
                    <a:pt x="166" y="96"/>
                  </a:lnTo>
                  <a:lnTo>
                    <a:pt x="190" y="108"/>
                  </a:lnTo>
                  <a:lnTo>
                    <a:pt x="195" y="114"/>
                  </a:lnTo>
                  <a:lnTo>
                    <a:pt x="203" y="126"/>
                  </a:lnTo>
                  <a:lnTo>
                    <a:pt x="212" y="141"/>
                  </a:lnTo>
                  <a:lnTo>
                    <a:pt x="220" y="158"/>
                  </a:lnTo>
                  <a:lnTo>
                    <a:pt x="226" y="177"/>
                  </a:lnTo>
                  <a:lnTo>
                    <a:pt x="231" y="196"/>
                  </a:lnTo>
                  <a:lnTo>
                    <a:pt x="232" y="213"/>
                  </a:lnTo>
                  <a:lnTo>
                    <a:pt x="231" y="228"/>
                  </a:lnTo>
                  <a:lnTo>
                    <a:pt x="226" y="238"/>
                  </a:lnTo>
                  <a:lnTo>
                    <a:pt x="217" y="250"/>
                  </a:lnTo>
                  <a:lnTo>
                    <a:pt x="205" y="260"/>
                  </a:lnTo>
                  <a:lnTo>
                    <a:pt x="194" y="269"/>
                  </a:lnTo>
                  <a:lnTo>
                    <a:pt x="182" y="277"/>
                  </a:lnTo>
                  <a:lnTo>
                    <a:pt x="173" y="282"/>
                  </a:lnTo>
                  <a:lnTo>
                    <a:pt x="168" y="286"/>
                  </a:lnTo>
                </a:path>
              </a:pathLst>
            </a:custGeom>
            <a:grp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50" kern="0" dirty="0">
                <a:solidFill>
                  <a:srgbClr val="FFFFFF"/>
                </a:solidFill>
                <a:latin typeface="Lato Light"/>
              </a:endParaRP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442997" y="-14068"/>
            <a:ext cx="9294029" cy="120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g-BG" sz="2400" b="1" dirty="0">
                <a:solidFill>
                  <a:sysClr val="window" lastClr="FFFFFF">
                    <a:lumMod val="50000"/>
                  </a:sys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Пазарни участници, членове на БНЕБ ЕАД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31" y="2338354"/>
            <a:ext cx="903369" cy="4099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276" y="3754326"/>
            <a:ext cx="1249157" cy="43260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858" y="1522792"/>
            <a:ext cx="1020280" cy="50044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368" y="1317368"/>
            <a:ext cx="701868" cy="57653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321" y="2875428"/>
            <a:ext cx="1009779" cy="4435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6344" y="4653801"/>
            <a:ext cx="744136" cy="47624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3436" y="5632318"/>
            <a:ext cx="1061918" cy="27945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8029" y="5382363"/>
            <a:ext cx="720878" cy="31342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2245" y="1270547"/>
            <a:ext cx="829291" cy="68770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6256" y="2990418"/>
            <a:ext cx="639029" cy="22839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3472" y="2215280"/>
            <a:ext cx="1231246" cy="41121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287" y="3377388"/>
            <a:ext cx="725208" cy="47878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41413" y="3886534"/>
            <a:ext cx="1077777" cy="35104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2624" y="3059398"/>
            <a:ext cx="700423" cy="3502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12150" y="5699124"/>
            <a:ext cx="456262" cy="35986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690" y="1293563"/>
            <a:ext cx="1059373" cy="58962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8875" y="1318823"/>
            <a:ext cx="507624" cy="54992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29419" y="2909950"/>
            <a:ext cx="1437116" cy="26255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84729" y="2235908"/>
            <a:ext cx="955704" cy="50253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29752" y="1569479"/>
            <a:ext cx="901139" cy="57131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32375" y="2218519"/>
            <a:ext cx="1257411" cy="36313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36574" y="5726822"/>
            <a:ext cx="592636" cy="3044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93096" y="3527249"/>
            <a:ext cx="539415" cy="45464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2929" y="5508831"/>
            <a:ext cx="684013" cy="3362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31046" y="4348232"/>
            <a:ext cx="444704" cy="37838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75585" y="5746047"/>
            <a:ext cx="384286" cy="41722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90521" y="3715113"/>
            <a:ext cx="1362877" cy="35226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8851" y="4777830"/>
            <a:ext cx="1390773" cy="29762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7778" y="4199478"/>
            <a:ext cx="1348721" cy="31416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97663" y="3382106"/>
            <a:ext cx="1119691" cy="38551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97802" y="3395066"/>
            <a:ext cx="834960" cy="30690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079415" y="4362768"/>
            <a:ext cx="1038952" cy="37084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179446" y="5163127"/>
            <a:ext cx="866149" cy="29867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73135" y="4902460"/>
            <a:ext cx="1111157" cy="41224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01152" y="3066705"/>
            <a:ext cx="572904" cy="46468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568196" y="5274590"/>
            <a:ext cx="947011" cy="3333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331635" y="4231710"/>
            <a:ext cx="1037939" cy="42869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758029" y="2359807"/>
            <a:ext cx="765641" cy="37516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031638" y="4838537"/>
            <a:ext cx="1034420" cy="27516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689332" y="5954659"/>
            <a:ext cx="702299" cy="222568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8189802" y="1360651"/>
            <a:ext cx="784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200" b="1" i="0" u="none" strike="noStrike" kern="0" cap="none" spc="0" normalizeH="0" baseline="0" noProof="0" dirty="0">
                <a:ln>
                  <a:noFill/>
                </a:ln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Regular"/>
              </a:rPr>
              <a:t>11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6F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to Regular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848978" y="192992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rgbClr val="6F3B55"/>
                </a:solidFill>
                <a:latin typeface="+mj-lt"/>
              </a:rPr>
              <a:t>страни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851902" y="1650670"/>
            <a:ext cx="478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rgbClr val="6F3B55"/>
                </a:solidFill>
                <a:latin typeface="+mj-lt"/>
              </a:rPr>
              <a:t>от </a:t>
            </a:r>
          </a:p>
        </p:txBody>
      </p:sp>
    </p:spTree>
    <p:extLst>
      <p:ext uri="{BB962C8B-B14F-4D97-AF65-F5344CB8AC3E}">
        <p14:creationId xmlns:p14="http://schemas.microsoft.com/office/powerpoint/2010/main" val="13360183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urple Version 1">
    <a:dk1>
      <a:sysClr val="windowText" lastClr="000000"/>
    </a:dk1>
    <a:lt1>
      <a:sysClr val="window" lastClr="FFFFFF"/>
    </a:lt1>
    <a:dk2>
      <a:srgbClr val="2A445D"/>
    </a:dk2>
    <a:lt2>
      <a:srgbClr val="E7E6E6"/>
    </a:lt2>
    <a:accent1>
      <a:srgbClr val="4A2739"/>
    </a:accent1>
    <a:accent2>
      <a:srgbClr val="6F3B55"/>
    </a:accent2>
    <a:accent3>
      <a:srgbClr val="954F72"/>
    </a:accent3>
    <a:accent4>
      <a:srgbClr val="C490AA"/>
    </a:accent4>
    <a:accent5>
      <a:srgbClr val="D7B5C6"/>
    </a:accent5>
    <a:accent6>
      <a:srgbClr val="EBDAE2"/>
    </a:accent6>
    <a:hlink>
      <a:srgbClr val="0563C1"/>
    </a:hlink>
    <a:folHlink>
      <a:srgbClr val="954F72"/>
    </a:folHlink>
  </a:clrScheme>
  <a:fontScheme name="Custom 10">
    <a:majorFont>
      <a:latin typeface="Lato Regular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21673</TotalTime>
  <Words>1106</Words>
  <Application>Microsoft Office PowerPoint</Application>
  <PresentationFormat>Widescreen</PresentationFormat>
  <Paragraphs>212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맑은 고딕</vt:lpstr>
      <vt:lpstr>MS PGothic</vt:lpstr>
      <vt:lpstr>宋体</vt:lpstr>
      <vt:lpstr>Arial</vt:lpstr>
      <vt:lpstr>Calibri</vt:lpstr>
      <vt:lpstr>Gill Sans</vt:lpstr>
      <vt:lpstr>Lato Light</vt:lpstr>
      <vt:lpstr>Lato Regular</vt:lpstr>
      <vt:lpstr>Lato Regular (Headings)</vt:lpstr>
      <vt:lpstr>Roboto Condensed Light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</dc:creator>
  <cp:lastModifiedBy>Konstantin Konstantinov</cp:lastModifiedBy>
  <cp:revision>394</cp:revision>
  <dcterms:created xsi:type="dcterms:W3CDTF">2015-12-21T06:28:45Z</dcterms:created>
  <dcterms:modified xsi:type="dcterms:W3CDTF">2016-09-19T07:41:56Z</dcterms:modified>
</cp:coreProperties>
</file>